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0"/>
  </p:notesMasterIdLst>
  <p:sldIdLst>
    <p:sldId id="257" r:id="rId3"/>
    <p:sldId id="258" r:id="rId4"/>
    <p:sldId id="259" r:id="rId5"/>
    <p:sldId id="260" r:id="rId6"/>
    <p:sldId id="261" r:id="rId7"/>
    <p:sldId id="262" r:id="rId8"/>
    <p:sldId id="263" r:id="rId9"/>
    <p:sldId id="264" r:id="rId10"/>
    <p:sldId id="265" r:id="rId11"/>
    <p:sldId id="268" r:id="rId12"/>
    <p:sldId id="269" r:id="rId13"/>
    <p:sldId id="271" r:id="rId14"/>
    <p:sldId id="279" r:id="rId15"/>
    <p:sldId id="270" r:id="rId16"/>
    <p:sldId id="275" r:id="rId17"/>
    <p:sldId id="280" r:id="rId18"/>
    <p:sldId id="272" r:id="rId19"/>
    <p:sldId id="273" r:id="rId20"/>
    <p:sldId id="274" r:id="rId21"/>
    <p:sldId id="276" r:id="rId22"/>
    <p:sldId id="277" r:id="rId23"/>
    <p:sldId id="281" r:id="rId24"/>
    <p:sldId id="282" r:id="rId25"/>
    <p:sldId id="283" r:id="rId26"/>
    <p:sldId id="284" r:id="rId27"/>
    <p:sldId id="286"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2F14"/>
    <a:srgbClr val="59342C"/>
    <a:srgbClr val="B8563E"/>
    <a:srgbClr val="BA5F4A"/>
    <a:srgbClr val="F2D2B6"/>
    <a:srgbClr val="F6A271"/>
    <a:srgbClr val="C2CBD9"/>
    <a:srgbClr val="FFF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C3B9A7-FA86-4CB1-AEE8-C8CEA185CF85}" v="15" dt="2022-11-16T07:31:01.8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4" d="100"/>
          <a:sy n="84" d="100"/>
        </p:scale>
        <p:origin x="13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 Hong Linh" userId="0acb0f2b-bad6-40ee-ad82-940a3c11b991" providerId="ADAL" clId="{DEC3B9A7-FA86-4CB1-AEE8-C8CEA185CF85}"/>
    <pc:docChg chg="modSld">
      <pc:chgData name="Le Hong Linh" userId="0acb0f2b-bad6-40ee-ad82-940a3c11b991" providerId="ADAL" clId="{DEC3B9A7-FA86-4CB1-AEE8-C8CEA185CF85}" dt="2022-11-16T07:31:02.967" v="15" actId="20577"/>
      <pc:docMkLst>
        <pc:docMk/>
      </pc:docMkLst>
      <pc:sldChg chg="modSp">
        <pc:chgData name="Le Hong Linh" userId="0acb0f2b-bad6-40ee-ad82-940a3c11b991" providerId="ADAL" clId="{DEC3B9A7-FA86-4CB1-AEE8-C8CEA185CF85}" dt="2022-11-16T07:31:02.967" v="15" actId="20577"/>
        <pc:sldMkLst>
          <pc:docMk/>
          <pc:sldMk cId="1266655128" sldId="257"/>
        </pc:sldMkLst>
        <pc:spChg chg="mod">
          <ac:chgData name="Le Hong Linh" userId="0acb0f2b-bad6-40ee-ad82-940a3c11b991" providerId="ADAL" clId="{DEC3B9A7-FA86-4CB1-AEE8-C8CEA185CF85}" dt="2022-11-16T07:31:02.967" v="15" actId="20577"/>
          <ac:spMkLst>
            <pc:docMk/>
            <pc:sldMk cId="1266655128" sldId="257"/>
            <ac:spMk id="17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E732BF-0A1F-4CA1-B1CF-616A68D4988F}"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5BC53-C36D-4CF3-81FC-8974265DB952}" type="slidenum">
              <a:rPr lang="en-US" smtClean="0"/>
              <a:t>‹#›</a:t>
            </a:fld>
            <a:endParaRPr lang="en-US"/>
          </a:p>
        </p:txBody>
      </p:sp>
    </p:spTree>
    <p:extLst>
      <p:ext uri="{BB962C8B-B14F-4D97-AF65-F5344CB8AC3E}">
        <p14:creationId xmlns:p14="http://schemas.microsoft.com/office/powerpoint/2010/main" val="1538832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413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0"/>
        <p:cNvGrpSpPr/>
        <p:nvPr/>
      </p:nvGrpSpPr>
      <p:grpSpPr>
        <a:xfrm>
          <a:off x="0" y="0"/>
          <a:ext cx="0" cy="0"/>
          <a:chOff x="0" y="0"/>
          <a:chExt cx="0" cy="0"/>
        </a:xfrm>
      </p:grpSpPr>
      <p:sp>
        <p:nvSpPr>
          <p:cNvPr id="2351" name="Google Shape;2351;g9dbc2534ef_2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2" name="Google Shape;2352;g9dbc2534ef_2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836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54E6557-4DFD-4FAD-834D-B56C03799E27}"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A1F81-1E9C-4912-B017-23A4FDC49F41}" type="slidenum">
              <a:rPr lang="en-US" smtClean="0"/>
              <a:t>‹#›</a:t>
            </a:fld>
            <a:endParaRPr lang="en-US"/>
          </a:p>
        </p:txBody>
      </p:sp>
      <p:sp>
        <p:nvSpPr>
          <p:cNvPr id="7" name="Google Shape;11;p2"/>
          <p:cNvSpPr/>
          <p:nvPr userDrawn="1"/>
        </p:nvSpPr>
        <p:spPr>
          <a:xfrm>
            <a:off x="1348230" y="4075831"/>
            <a:ext cx="301661" cy="142507"/>
          </a:xfrm>
          <a:custGeom>
            <a:avLst/>
            <a:gdLst/>
            <a:ahLst/>
            <a:cxnLst/>
            <a:rect l="l" t="t" r="r" b="b"/>
            <a:pathLst>
              <a:path w="897" h="565" extrusionOk="0">
                <a:moveTo>
                  <a:pt x="157" y="1"/>
                </a:moveTo>
                <a:cubicBezTo>
                  <a:pt x="125" y="1"/>
                  <a:pt x="99" y="18"/>
                  <a:pt x="83" y="63"/>
                </a:cubicBezTo>
                <a:cubicBezTo>
                  <a:pt x="0" y="268"/>
                  <a:pt x="452" y="564"/>
                  <a:pt x="452" y="564"/>
                </a:cubicBezTo>
                <a:cubicBezTo>
                  <a:pt x="452" y="564"/>
                  <a:pt x="896" y="268"/>
                  <a:pt x="822" y="63"/>
                </a:cubicBezTo>
                <a:cubicBezTo>
                  <a:pt x="806" y="18"/>
                  <a:pt x="779" y="1"/>
                  <a:pt x="748" y="1"/>
                </a:cubicBezTo>
                <a:cubicBezTo>
                  <a:pt x="634" y="1"/>
                  <a:pt x="452" y="227"/>
                  <a:pt x="452" y="227"/>
                </a:cubicBezTo>
                <a:cubicBezTo>
                  <a:pt x="452" y="227"/>
                  <a:pt x="271" y="1"/>
                  <a:pt x="1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8" name="Google Shape;33;p2"/>
          <p:cNvGrpSpPr/>
          <p:nvPr userDrawn="1"/>
        </p:nvGrpSpPr>
        <p:grpSpPr>
          <a:xfrm>
            <a:off x="8405235" y="5450801"/>
            <a:ext cx="425732" cy="310924"/>
            <a:chOff x="10523051" y="3246451"/>
            <a:chExt cx="319299" cy="310924"/>
          </a:xfrm>
        </p:grpSpPr>
        <p:sp>
          <p:nvSpPr>
            <p:cNvPr id="9" name="Google Shape;34;p2"/>
            <p:cNvSpPr/>
            <p:nvPr/>
          </p:nvSpPr>
          <p:spPr>
            <a:xfrm>
              <a:off x="10523051" y="3246451"/>
              <a:ext cx="281346" cy="221656"/>
            </a:xfrm>
            <a:custGeom>
              <a:avLst/>
              <a:gdLst/>
              <a:ahLst/>
              <a:cxnLst/>
              <a:rect l="l" t="t" r="r" b="b"/>
              <a:pathLst>
                <a:path w="1579" h="1244" extrusionOk="0">
                  <a:moveTo>
                    <a:pt x="768" y="0"/>
                  </a:moveTo>
                  <a:cubicBezTo>
                    <a:pt x="381" y="0"/>
                    <a:pt x="0" y="191"/>
                    <a:pt x="0" y="191"/>
                  </a:cubicBezTo>
                  <a:cubicBezTo>
                    <a:pt x="200" y="1025"/>
                    <a:pt x="568" y="1243"/>
                    <a:pt x="898" y="1243"/>
                  </a:cubicBezTo>
                  <a:cubicBezTo>
                    <a:pt x="1261" y="1243"/>
                    <a:pt x="1578" y="980"/>
                    <a:pt x="1578" y="980"/>
                  </a:cubicBezTo>
                  <a:cubicBezTo>
                    <a:pt x="1558" y="195"/>
                    <a:pt x="1159" y="0"/>
                    <a:pt x="768"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 name="Google Shape;35;p2"/>
            <p:cNvSpPr/>
            <p:nvPr/>
          </p:nvSpPr>
          <p:spPr>
            <a:xfrm>
              <a:off x="10561181" y="3299371"/>
              <a:ext cx="281168" cy="258005"/>
            </a:xfrm>
            <a:custGeom>
              <a:avLst/>
              <a:gdLst/>
              <a:ahLst/>
              <a:cxnLst/>
              <a:rect l="l" t="t" r="r" b="b"/>
              <a:pathLst>
                <a:path w="1578" h="1448" extrusionOk="0">
                  <a:moveTo>
                    <a:pt x="0" y="1"/>
                  </a:moveTo>
                  <a:lnTo>
                    <a:pt x="312" y="149"/>
                  </a:lnTo>
                  <a:cubicBezTo>
                    <a:pt x="542" y="247"/>
                    <a:pt x="764" y="362"/>
                    <a:pt x="970" y="502"/>
                  </a:cubicBezTo>
                  <a:cubicBezTo>
                    <a:pt x="1085" y="568"/>
                    <a:pt x="1183" y="650"/>
                    <a:pt x="1282" y="749"/>
                  </a:cubicBezTo>
                  <a:cubicBezTo>
                    <a:pt x="1364" y="831"/>
                    <a:pt x="1430" y="938"/>
                    <a:pt x="1471" y="1045"/>
                  </a:cubicBezTo>
                  <a:cubicBezTo>
                    <a:pt x="1496" y="1094"/>
                    <a:pt x="1504" y="1143"/>
                    <a:pt x="1520" y="1201"/>
                  </a:cubicBezTo>
                  <a:cubicBezTo>
                    <a:pt x="1520" y="1242"/>
                    <a:pt x="1520" y="1283"/>
                    <a:pt x="1520" y="1324"/>
                  </a:cubicBezTo>
                  <a:lnTo>
                    <a:pt x="1520" y="1414"/>
                  </a:lnTo>
                  <a:lnTo>
                    <a:pt x="1520" y="1447"/>
                  </a:lnTo>
                  <a:cubicBezTo>
                    <a:pt x="1520" y="1447"/>
                    <a:pt x="1529" y="1439"/>
                    <a:pt x="1529" y="1414"/>
                  </a:cubicBezTo>
                  <a:cubicBezTo>
                    <a:pt x="1545" y="1381"/>
                    <a:pt x="1553" y="1349"/>
                    <a:pt x="1553" y="1316"/>
                  </a:cubicBezTo>
                  <a:cubicBezTo>
                    <a:pt x="1578" y="1209"/>
                    <a:pt x="1578" y="1094"/>
                    <a:pt x="1553" y="979"/>
                  </a:cubicBezTo>
                  <a:cubicBezTo>
                    <a:pt x="1545" y="913"/>
                    <a:pt x="1520" y="847"/>
                    <a:pt x="1496" y="790"/>
                  </a:cubicBezTo>
                  <a:cubicBezTo>
                    <a:pt x="1463" y="724"/>
                    <a:pt x="1430" y="667"/>
                    <a:pt x="1381" y="609"/>
                  </a:cubicBezTo>
                  <a:cubicBezTo>
                    <a:pt x="1340" y="552"/>
                    <a:pt x="1290" y="502"/>
                    <a:pt x="1241" y="453"/>
                  </a:cubicBezTo>
                  <a:cubicBezTo>
                    <a:pt x="1183" y="404"/>
                    <a:pt x="1126" y="362"/>
                    <a:pt x="1068" y="321"/>
                  </a:cubicBezTo>
                  <a:cubicBezTo>
                    <a:pt x="855" y="182"/>
                    <a:pt x="608" y="91"/>
                    <a:pt x="362" y="34"/>
                  </a:cubicBezTo>
                  <a:cubicBezTo>
                    <a:pt x="271" y="17"/>
                    <a:pt x="189" y="9"/>
                    <a:pt x="107" y="1"/>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1" name="Google Shape;36;p2"/>
          <p:cNvGrpSpPr/>
          <p:nvPr userDrawn="1"/>
        </p:nvGrpSpPr>
        <p:grpSpPr>
          <a:xfrm>
            <a:off x="10014862" y="1911179"/>
            <a:ext cx="534777" cy="262994"/>
            <a:chOff x="11658059" y="2197679"/>
            <a:chExt cx="401083" cy="262994"/>
          </a:xfrm>
        </p:grpSpPr>
        <p:sp>
          <p:nvSpPr>
            <p:cNvPr id="12" name="Google Shape;37;p2"/>
            <p:cNvSpPr/>
            <p:nvPr/>
          </p:nvSpPr>
          <p:spPr>
            <a:xfrm>
              <a:off x="11658059" y="2212290"/>
              <a:ext cx="383622" cy="248383"/>
            </a:xfrm>
            <a:custGeom>
              <a:avLst/>
              <a:gdLst/>
              <a:ahLst/>
              <a:cxnLst/>
              <a:rect l="l" t="t" r="r" b="b"/>
              <a:pathLst>
                <a:path w="2153" h="1394" extrusionOk="0">
                  <a:moveTo>
                    <a:pt x="1123" y="0"/>
                  </a:moveTo>
                  <a:cubicBezTo>
                    <a:pt x="1" y="0"/>
                    <a:pt x="353" y="1393"/>
                    <a:pt x="353" y="1393"/>
                  </a:cubicBezTo>
                  <a:cubicBezTo>
                    <a:pt x="2152" y="1385"/>
                    <a:pt x="1470" y="37"/>
                    <a:pt x="1470" y="37"/>
                  </a:cubicBezTo>
                  <a:cubicBezTo>
                    <a:pt x="1341" y="12"/>
                    <a:pt x="1226" y="0"/>
                    <a:pt x="1123"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38;p2"/>
            <p:cNvSpPr/>
            <p:nvPr/>
          </p:nvSpPr>
          <p:spPr>
            <a:xfrm>
              <a:off x="11747149" y="2197679"/>
              <a:ext cx="311993" cy="230743"/>
            </a:xfrm>
            <a:custGeom>
              <a:avLst/>
              <a:gdLst/>
              <a:ahLst/>
              <a:cxnLst/>
              <a:rect l="l" t="t" r="r" b="b"/>
              <a:pathLst>
                <a:path w="1751" h="1295" extrusionOk="0">
                  <a:moveTo>
                    <a:pt x="1249" y="1"/>
                  </a:moveTo>
                  <a:cubicBezTo>
                    <a:pt x="1198" y="1"/>
                    <a:pt x="1150" y="9"/>
                    <a:pt x="1102" y="21"/>
                  </a:cubicBezTo>
                  <a:cubicBezTo>
                    <a:pt x="1028" y="37"/>
                    <a:pt x="962" y="53"/>
                    <a:pt x="904" y="86"/>
                  </a:cubicBezTo>
                  <a:cubicBezTo>
                    <a:pt x="839" y="111"/>
                    <a:pt x="773" y="152"/>
                    <a:pt x="715" y="193"/>
                  </a:cubicBezTo>
                  <a:cubicBezTo>
                    <a:pt x="658" y="234"/>
                    <a:pt x="600" y="275"/>
                    <a:pt x="551" y="325"/>
                  </a:cubicBezTo>
                  <a:cubicBezTo>
                    <a:pt x="370" y="505"/>
                    <a:pt x="222" y="719"/>
                    <a:pt x="116" y="957"/>
                  </a:cubicBezTo>
                  <a:cubicBezTo>
                    <a:pt x="74" y="1040"/>
                    <a:pt x="50" y="1114"/>
                    <a:pt x="25" y="1204"/>
                  </a:cubicBezTo>
                  <a:cubicBezTo>
                    <a:pt x="9" y="1229"/>
                    <a:pt x="0" y="1261"/>
                    <a:pt x="0" y="1294"/>
                  </a:cubicBezTo>
                  <a:lnTo>
                    <a:pt x="214" y="1023"/>
                  </a:lnTo>
                  <a:cubicBezTo>
                    <a:pt x="362" y="826"/>
                    <a:pt x="518" y="637"/>
                    <a:pt x="699" y="464"/>
                  </a:cubicBezTo>
                  <a:cubicBezTo>
                    <a:pt x="789" y="366"/>
                    <a:pt x="896" y="292"/>
                    <a:pt x="1011" y="218"/>
                  </a:cubicBezTo>
                  <a:cubicBezTo>
                    <a:pt x="1141" y="134"/>
                    <a:pt x="1299" y="85"/>
                    <a:pt x="1459" y="85"/>
                  </a:cubicBezTo>
                  <a:cubicBezTo>
                    <a:pt x="1471" y="85"/>
                    <a:pt x="1484" y="86"/>
                    <a:pt x="1496" y="86"/>
                  </a:cubicBezTo>
                  <a:cubicBezTo>
                    <a:pt x="1545" y="95"/>
                    <a:pt x="1587" y="95"/>
                    <a:pt x="1628" y="111"/>
                  </a:cubicBezTo>
                  <a:cubicBezTo>
                    <a:pt x="1669" y="119"/>
                    <a:pt x="1693" y="127"/>
                    <a:pt x="1718" y="136"/>
                  </a:cubicBezTo>
                  <a:lnTo>
                    <a:pt x="1751" y="144"/>
                  </a:lnTo>
                  <a:lnTo>
                    <a:pt x="1718" y="127"/>
                  </a:lnTo>
                  <a:cubicBezTo>
                    <a:pt x="1693" y="111"/>
                    <a:pt x="1660" y="95"/>
                    <a:pt x="1628" y="78"/>
                  </a:cubicBezTo>
                  <a:cubicBezTo>
                    <a:pt x="1529" y="29"/>
                    <a:pt x="1414" y="4"/>
                    <a:pt x="1307" y="4"/>
                  </a:cubicBezTo>
                  <a:cubicBezTo>
                    <a:pt x="1287" y="2"/>
                    <a:pt x="1268" y="1"/>
                    <a:pt x="1249"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14" name="Google Shape;39;p2"/>
          <p:cNvGrpSpPr/>
          <p:nvPr userDrawn="1"/>
        </p:nvGrpSpPr>
        <p:grpSpPr>
          <a:xfrm>
            <a:off x="4670229" y="921046"/>
            <a:ext cx="544993" cy="220943"/>
            <a:chOff x="12687228" y="1235504"/>
            <a:chExt cx="408745" cy="220943"/>
          </a:xfrm>
        </p:grpSpPr>
        <p:sp>
          <p:nvSpPr>
            <p:cNvPr id="15" name="Google Shape;40;p2"/>
            <p:cNvSpPr/>
            <p:nvPr/>
          </p:nvSpPr>
          <p:spPr>
            <a:xfrm>
              <a:off x="12798412" y="1235504"/>
              <a:ext cx="297561" cy="220943"/>
            </a:xfrm>
            <a:custGeom>
              <a:avLst/>
              <a:gdLst/>
              <a:ahLst/>
              <a:cxnLst/>
              <a:rect l="l" t="t" r="r" b="b"/>
              <a:pathLst>
                <a:path w="1670" h="1240" extrusionOk="0">
                  <a:moveTo>
                    <a:pt x="789" y="1"/>
                  </a:moveTo>
                  <a:cubicBezTo>
                    <a:pt x="81" y="1"/>
                    <a:pt x="1" y="868"/>
                    <a:pt x="1" y="868"/>
                  </a:cubicBezTo>
                  <a:cubicBezTo>
                    <a:pt x="281" y="1138"/>
                    <a:pt x="525" y="1240"/>
                    <a:pt x="734" y="1240"/>
                  </a:cubicBezTo>
                  <a:cubicBezTo>
                    <a:pt x="1363" y="1240"/>
                    <a:pt x="1669" y="317"/>
                    <a:pt x="1669" y="317"/>
                  </a:cubicBezTo>
                  <a:cubicBezTo>
                    <a:pt x="1301" y="88"/>
                    <a:pt x="1014" y="1"/>
                    <a:pt x="789"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 name="Google Shape;41;p2"/>
            <p:cNvSpPr/>
            <p:nvPr/>
          </p:nvSpPr>
          <p:spPr>
            <a:xfrm>
              <a:off x="12687228" y="1305172"/>
              <a:ext cx="369189" cy="98177"/>
            </a:xfrm>
            <a:custGeom>
              <a:avLst/>
              <a:gdLst/>
              <a:ahLst/>
              <a:cxnLst/>
              <a:rect l="l" t="t" r="r" b="b"/>
              <a:pathLst>
                <a:path w="2072" h="551" extrusionOk="0">
                  <a:moveTo>
                    <a:pt x="2071" y="0"/>
                  </a:moveTo>
                  <a:lnTo>
                    <a:pt x="1751" y="124"/>
                  </a:lnTo>
                  <a:cubicBezTo>
                    <a:pt x="1521" y="206"/>
                    <a:pt x="1282" y="280"/>
                    <a:pt x="1044" y="337"/>
                  </a:cubicBezTo>
                  <a:cubicBezTo>
                    <a:pt x="913" y="362"/>
                    <a:pt x="781" y="370"/>
                    <a:pt x="650" y="370"/>
                  </a:cubicBezTo>
                  <a:cubicBezTo>
                    <a:pt x="526" y="370"/>
                    <a:pt x="411" y="345"/>
                    <a:pt x="304" y="296"/>
                  </a:cubicBezTo>
                  <a:cubicBezTo>
                    <a:pt x="255" y="280"/>
                    <a:pt x="206" y="247"/>
                    <a:pt x="165" y="222"/>
                  </a:cubicBezTo>
                  <a:cubicBezTo>
                    <a:pt x="132" y="198"/>
                    <a:pt x="91" y="165"/>
                    <a:pt x="66" y="132"/>
                  </a:cubicBezTo>
                  <a:cubicBezTo>
                    <a:pt x="41" y="107"/>
                    <a:pt x="25" y="91"/>
                    <a:pt x="0" y="66"/>
                  </a:cubicBezTo>
                  <a:lnTo>
                    <a:pt x="0" y="66"/>
                  </a:lnTo>
                  <a:cubicBezTo>
                    <a:pt x="9" y="99"/>
                    <a:pt x="25" y="132"/>
                    <a:pt x="50" y="156"/>
                  </a:cubicBezTo>
                  <a:cubicBezTo>
                    <a:pt x="140" y="313"/>
                    <a:pt x="288" y="428"/>
                    <a:pt x="461" y="493"/>
                  </a:cubicBezTo>
                  <a:cubicBezTo>
                    <a:pt x="526" y="518"/>
                    <a:pt x="592" y="534"/>
                    <a:pt x="666" y="543"/>
                  </a:cubicBezTo>
                  <a:cubicBezTo>
                    <a:pt x="732" y="551"/>
                    <a:pt x="806" y="551"/>
                    <a:pt x="871" y="551"/>
                  </a:cubicBezTo>
                  <a:cubicBezTo>
                    <a:pt x="945" y="543"/>
                    <a:pt x="1011" y="534"/>
                    <a:pt x="1085" y="526"/>
                  </a:cubicBezTo>
                  <a:cubicBezTo>
                    <a:pt x="1340" y="469"/>
                    <a:pt x="1578" y="370"/>
                    <a:pt x="1792" y="222"/>
                  </a:cubicBezTo>
                  <a:cubicBezTo>
                    <a:pt x="1866" y="181"/>
                    <a:pt x="1932" y="124"/>
                    <a:pt x="1997" y="66"/>
                  </a:cubicBezTo>
                  <a:cubicBezTo>
                    <a:pt x="2022" y="50"/>
                    <a:pt x="2047" y="25"/>
                    <a:pt x="2071" y="0"/>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7" name="Google Shape;48;p2"/>
          <p:cNvSpPr/>
          <p:nvPr userDrawn="1"/>
        </p:nvSpPr>
        <p:spPr>
          <a:xfrm>
            <a:off x="11045885" y="6322342"/>
            <a:ext cx="395489" cy="186647"/>
          </a:xfrm>
          <a:custGeom>
            <a:avLst/>
            <a:gdLst/>
            <a:ahLst/>
            <a:cxnLst/>
            <a:rect l="l" t="t" r="r" b="b"/>
            <a:pathLst>
              <a:path w="1176" h="740" extrusionOk="0">
                <a:moveTo>
                  <a:pt x="196" y="1"/>
                </a:moveTo>
                <a:cubicBezTo>
                  <a:pt x="155" y="1"/>
                  <a:pt x="120" y="24"/>
                  <a:pt x="99" y="82"/>
                </a:cubicBezTo>
                <a:cubicBezTo>
                  <a:pt x="0" y="353"/>
                  <a:pt x="583" y="740"/>
                  <a:pt x="583" y="740"/>
                </a:cubicBezTo>
                <a:cubicBezTo>
                  <a:pt x="583" y="740"/>
                  <a:pt x="1175" y="362"/>
                  <a:pt x="1077" y="82"/>
                </a:cubicBezTo>
                <a:cubicBezTo>
                  <a:pt x="1053" y="24"/>
                  <a:pt x="1017" y="1"/>
                  <a:pt x="975" y="1"/>
                </a:cubicBezTo>
                <a:cubicBezTo>
                  <a:pt x="821" y="1"/>
                  <a:pt x="583" y="304"/>
                  <a:pt x="583" y="304"/>
                </a:cubicBezTo>
                <a:cubicBezTo>
                  <a:pt x="583" y="304"/>
                  <a:pt x="346" y="1"/>
                  <a:pt x="196" y="1"/>
                </a:cubicBezTo>
                <a:close/>
              </a:path>
            </a:pathLst>
          </a:custGeom>
          <a:solidFill>
            <a:srgbClr val="FAC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 name="Google Shape;49;p2"/>
          <p:cNvSpPr/>
          <p:nvPr userDrawn="1"/>
        </p:nvSpPr>
        <p:spPr>
          <a:xfrm>
            <a:off x="4507665" y="6229027"/>
            <a:ext cx="398179" cy="186647"/>
          </a:xfrm>
          <a:custGeom>
            <a:avLst/>
            <a:gdLst/>
            <a:ahLst/>
            <a:cxnLst/>
            <a:rect l="l" t="t" r="r" b="b"/>
            <a:pathLst>
              <a:path w="1184" h="740" extrusionOk="0">
                <a:moveTo>
                  <a:pt x="204" y="0"/>
                </a:moveTo>
                <a:cubicBezTo>
                  <a:pt x="163" y="0"/>
                  <a:pt x="128" y="23"/>
                  <a:pt x="107" y="82"/>
                </a:cubicBezTo>
                <a:cubicBezTo>
                  <a:pt x="0" y="361"/>
                  <a:pt x="592" y="739"/>
                  <a:pt x="592" y="739"/>
                </a:cubicBezTo>
                <a:cubicBezTo>
                  <a:pt x="592" y="739"/>
                  <a:pt x="1183" y="361"/>
                  <a:pt x="1077" y="82"/>
                </a:cubicBezTo>
                <a:cubicBezTo>
                  <a:pt x="1055" y="23"/>
                  <a:pt x="1021" y="0"/>
                  <a:pt x="979" y="0"/>
                </a:cubicBezTo>
                <a:cubicBezTo>
                  <a:pt x="829" y="0"/>
                  <a:pt x="592" y="304"/>
                  <a:pt x="592" y="304"/>
                </a:cubicBezTo>
                <a:cubicBezTo>
                  <a:pt x="592" y="304"/>
                  <a:pt x="354" y="0"/>
                  <a:pt x="204" y="0"/>
                </a:cubicBezTo>
                <a:close/>
              </a:path>
            </a:pathLst>
          </a:custGeom>
          <a:solidFill>
            <a:srgbClr val="FAC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 name="Google Shape;50;p2"/>
          <p:cNvSpPr/>
          <p:nvPr userDrawn="1"/>
        </p:nvSpPr>
        <p:spPr>
          <a:xfrm>
            <a:off x="8830982" y="1090338"/>
            <a:ext cx="398516" cy="187908"/>
          </a:xfrm>
          <a:custGeom>
            <a:avLst/>
            <a:gdLst/>
            <a:ahLst/>
            <a:cxnLst/>
            <a:rect l="l" t="t" r="r" b="b"/>
            <a:pathLst>
              <a:path w="1185" h="745" extrusionOk="0">
                <a:moveTo>
                  <a:pt x="208" y="1"/>
                </a:moveTo>
                <a:cubicBezTo>
                  <a:pt x="165" y="1"/>
                  <a:pt x="130" y="25"/>
                  <a:pt x="108" y="87"/>
                </a:cubicBezTo>
                <a:cubicBezTo>
                  <a:pt x="1" y="358"/>
                  <a:pt x="593" y="744"/>
                  <a:pt x="593" y="744"/>
                </a:cubicBezTo>
                <a:cubicBezTo>
                  <a:pt x="593" y="744"/>
                  <a:pt x="1184" y="358"/>
                  <a:pt x="1078" y="87"/>
                </a:cubicBezTo>
                <a:cubicBezTo>
                  <a:pt x="1056" y="25"/>
                  <a:pt x="1020" y="1"/>
                  <a:pt x="977" y="1"/>
                </a:cubicBezTo>
                <a:cubicBezTo>
                  <a:pt x="827" y="1"/>
                  <a:pt x="593" y="300"/>
                  <a:pt x="593" y="300"/>
                </a:cubicBezTo>
                <a:cubicBezTo>
                  <a:pt x="593" y="300"/>
                  <a:pt x="358" y="1"/>
                  <a:pt x="208" y="1"/>
                </a:cubicBezTo>
                <a:close/>
              </a:path>
            </a:pathLst>
          </a:custGeom>
          <a:solidFill>
            <a:srgbClr val="FAC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 name="Google Shape;51;p2"/>
          <p:cNvSpPr/>
          <p:nvPr userDrawn="1"/>
        </p:nvSpPr>
        <p:spPr>
          <a:xfrm>
            <a:off x="6112436" y="392380"/>
            <a:ext cx="301661" cy="143264"/>
          </a:xfrm>
          <a:custGeom>
            <a:avLst/>
            <a:gdLst/>
            <a:ahLst/>
            <a:cxnLst/>
            <a:rect l="l" t="t" r="r" b="b"/>
            <a:pathLst>
              <a:path w="897" h="568" extrusionOk="0">
                <a:moveTo>
                  <a:pt x="154" y="0"/>
                </a:moveTo>
                <a:cubicBezTo>
                  <a:pt x="121" y="0"/>
                  <a:pt x="93" y="19"/>
                  <a:pt x="75" y="66"/>
                </a:cubicBezTo>
                <a:cubicBezTo>
                  <a:pt x="1" y="271"/>
                  <a:pt x="444" y="567"/>
                  <a:pt x="444" y="567"/>
                </a:cubicBezTo>
                <a:cubicBezTo>
                  <a:pt x="444" y="567"/>
                  <a:pt x="896" y="271"/>
                  <a:pt x="822" y="66"/>
                </a:cubicBezTo>
                <a:cubicBezTo>
                  <a:pt x="805" y="21"/>
                  <a:pt x="777" y="4"/>
                  <a:pt x="744" y="4"/>
                </a:cubicBezTo>
                <a:cubicBezTo>
                  <a:pt x="626" y="4"/>
                  <a:pt x="444" y="230"/>
                  <a:pt x="444" y="230"/>
                </a:cubicBezTo>
                <a:cubicBezTo>
                  <a:pt x="444" y="230"/>
                  <a:pt x="270" y="0"/>
                  <a:pt x="154" y="0"/>
                </a:cubicBezTo>
                <a:close/>
              </a:path>
            </a:pathLst>
          </a:custGeom>
          <a:solidFill>
            <a:srgbClr val="FAC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3161976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4E6557-4DFD-4FAD-834D-B56C03799E27}"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860966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4E6557-4DFD-4FAD-834D-B56C03799E27}"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260719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one column 4">
  <p:cSld name="Title + one column 4">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2829767" y="816425"/>
            <a:ext cx="6532400" cy="534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6" name="Google Shape;96;p18"/>
          <p:cNvSpPr txBox="1">
            <a:spLocks noGrp="1"/>
          </p:cNvSpPr>
          <p:nvPr>
            <p:ph type="subTitle" idx="1"/>
          </p:nvPr>
        </p:nvSpPr>
        <p:spPr>
          <a:xfrm>
            <a:off x="2272967" y="1461575"/>
            <a:ext cx="7646000" cy="88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4115899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ly Title 5">
  <p:cSld name="Only Title 5">
    <p:spTree>
      <p:nvGrpSpPr>
        <p:cNvPr id="1" name="Shape 117"/>
        <p:cNvGrpSpPr/>
        <p:nvPr/>
      </p:nvGrpSpPr>
      <p:grpSpPr>
        <a:xfrm>
          <a:off x="0" y="0"/>
          <a:ext cx="0" cy="0"/>
          <a:chOff x="0" y="0"/>
          <a:chExt cx="0" cy="0"/>
        </a:xfrm>
      </p:grpSpPr>
      <p:sp>
        <p:nvSpPr>
          <p:cNvPr id="118" name="Google Shape;118;p26"/>
          <p:cNvSpPr txBox="1">
            <a:spLocks noGrp="1"/>
          </p:cNvSpPr>
          <p:nvPr>
            <p:ph type="title"/>
          </p:nvPr>
        </p:nvSpPr>
        <p:spPr>
          <a:xfrm>
            <a:off x="3196033" y="331700"/>
            <a:ext cx="5800800" cy="1699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47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59283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16-11-2022</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1423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16-11-2022</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67171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16-11-2022</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76842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16-11-2022</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42435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16-11-2022</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1185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16-11-2022</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44501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4E6557-4DFD-4FAD-834D-B56C03799E27}"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1562197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16-11-2022</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11849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16-11-2022</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629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16-11-2022</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89384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16-11-2022</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62454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16-11-2022</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14274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4E6557-4DFD-4FAD-834D-B56C03799E27}"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4274791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4E6557-4DFD-4FAD-834D-B56C03799E27}"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264881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4E6557-4DFD-4FAD-834D-B56C03799E27}" type="datetimeFigureOut">
              <a:rPr lang="en-US" smtClean="0"/>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2808790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4E6557-4DFD-4FAD-834D-B56C03799E27}" type="datetimeFigureOut">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2975040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4E6557-4DFD-4FAD-834D-B56C03799E27}" type="datetimeFigureOut">
              <a:rPr lang="en-US" smtClean="0"/>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42625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4E6557-4DFD-4FAD-834D-B56C03799E27}"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424659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4E6557-4DFD-4FAD-834D-B56C03799E27}"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3A1F81-1E9C-4912-B017-23A4FDC49F41}" type="slidenum">
              <a:rPr lang="en-US" smtClean="0"/>
              <a:t>‹#›</a:t>
            </a:fld>
            <a:endParaRPr lang="en-US"/>
          </a:p>
        </p:txBody>
      </p:sp>
    </p:spTree>
    <p:extLst>
      <p:ext uri="{BB962C8B-B14F-4D97-AF65-F5344CB8AC3E}">
        <p14:creationId xmlns:p14="http://schemas.microsoft.com/office/powerpoint/2010/main" val="4214445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E6557-4DFD-4FAD-834D-B56C03799E27}" type="datetimeFigureOut">
              <a:rPr lang="en-US" smtClean="0"/>
              <a:t>11/16/2022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10" name="Content Placeholder 12" descr="cdc42615100be655bf1a"/>
          <p:cNvPicPr>
            <a:picLocks noChangeAspect="1"/>
          </p:cNvPicPr>
          <p:nvPr userDrawn="1"/>
        </p:nvPicPr>
        <p:blipFill>
          <a:blip r:embed="rId15">
            <a:clrChange>
              <a:clrFrom>
                <a:srgbClr val="FFE1E3">
                  <a:alpha val="100000"/>
                </a:srgbClr>
              </a:clrFrom>
              <a:clrTo>
                <a:srgbClr val="FFE1E3">
                  <a:alpha val="100000"/>
                  <a:alpha val="0"/>
                </a:srgbClr>
              </a:clrTo>
            </a:clrChange>
            <a:extLst>
              <a:ext uri="{BEBA8EAE-BF5A-486C-A8C5-ECC9F3942E4B}">
                <a14:imgProps xmlns:a14="http://schemas.microsoft.com/office/drawing/2010/main">
                  <a14:imgLayer r:embed="rId16">
                    <a14:imgEffect>
                      <a14:brightnessContrast bright="100000"/>
                    </a14:imgEffect>
                  </a14:imgLayer>
                </a14:imgProps>
              </a:ext>
            </a:extLst>
          </a:blip>
          <a:stretch>
            <a:fillRect/>
          </a:stretch>
        </p:blipFill>
        <p:spPr>
          <a:xfrm>
            <a:off x="609282" y="596816"/>
            <a:ext cx="1600518" cy="1600518"/>
          </a:xfrm>
          <a:prstGeom prst="rect">
            <a:avLst/>
          </a:prstGeom>
        </p:spPr>
      </p:pic>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3A1F81-1E9C-4912-B017-23A4FDC49F41}" type="slidenum">
              <a:rPr lang="en-US" smtClean="0"/>
              <a:t>‹#›</a:t>
            </a:fld>
            <a:endParaRPr lang="en-US"/>
          </a:p>
        </p:txBody>
      </p:sp>
      <p:sp>
        <p:nvSpPr>
          <p:cNvPr id="7" name="Rectangle 6"/>
          <p:cNvSpPr/>
          <p:nvPr userDrawn="1"/>
        </p:nvSpPr>
        <p:spPr>
          <a:xfrm>
            <a:off x="0" y="0"/>
            <a:ext cx="12192000" cy="6858000"/>
          </a:xfrm>
          <a:prstGeom prst="rect">
            <a:avLst/>
          </a:prstGeom>
          <a:solidFill>
            <a:srgbClr val="FFF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2393;p40"/>
          <p:cNvSpPr/>
          <p:nvPr userDrawn="1"/>
        </p:nvSpPr>
        <p:spPr>
          <a:xfrm>
            <a:off x="2339261" y="4022287"/>
            <a:ext cx="889370" cy="590388"/>
          </a:xfrm>
          <a:custGeom>
            <a:avLst/>
            <a:gdLst/>
            <a:ahLst/>
            <a:cxnLst/>
            <a:rect l="l" t="t" r="r" b="b"/>
            <a:pathLst>
              <a:path w="1761" h="1169" extrusionOk="0">
                <a:moveTo>
                  <a:pt x="1032" y="1"/>
                </a:moveTo>
                <a:cubicBezTo>
                  <a:pt x="916" y="1"/>
                  <a:pt x="800" y="21"/>
                  <a:pt x="688" y="61"/>
                </a:cubicBezTo>
                <a:cubicBezTo>
                  <a:pt x="577" y="102"/>
                  <a:pt x="476" y="163"/>
                  <a:pt x="385" y="238"/>
                </a:cubicBezTo>
                <a:cubicBezTo>
                  <a:pt x="339" y="279"/>
                  <a:pt x="299" y="319"/>
                  <a:pt x="264" y="365"/>
                </a:cubicBezTo>
                <a:cubicBezTo>
                  <a:pt x="193" y="451"/>
                  <a:pt x="132" y="547"/>
                  <a:pt x="87" y="648"/>
                </a:cubicBezTo>
                <a:cubicBezTo>
                  <a:pt x="66" y="688"/>
                  <a:pt x="51" y="729"/>
                  <a:pt x="36" y="774"/>
                </a:cubicBezTo>
                <a:cubicBezTo>
                  <a:pt x="21" y="810"/>
                  <a:pt x="16" y="845"/>
                  <a:pt x="6" y="865"/>
                </a:cubicBezTo>
                <a:cubicBezTo>
                  <a:pt x="1" y="891"/>
                  <a:pt x="1" y="906"/>
                  <a:pt x="1" y="906"/>
                </a:cubicBezTo>
                <a:lnTo>
                  <a:pt x="31" y="926"/>
                </a:lnTo>
                <a:cubicBezTo>
                  <a:pt x="51" y="941"/>
                  <a:pt x="82" y="967"/>
                  <a:pt x="112" y="982"/>
                </a:cubicBezTo>
                <a:cubicBezTo>
                  <a:pt x="147" y="997"/>
                  <a:pt x="188" y="1027"/>
                  <a:pt x="233" y="1048"/>
                </a:cubicBezTo>
                <a:cubicBezTo>
                  <a:pt x="284" y="1073"/>
                  <a:pt x="334" y="1093"/>
                  <a:pt x="385" y="1108"/>
                </a:cubicBezTo>
                <a:cubicBezTo>
                  <a:pt x="441" y="1128"/>
                  <a:pt x="496" y="1139"/>
                  <a:pt x="552" y="1149"/>
                </a:cubicBezTo>
                <a:cubicBezTo>
                  <a:pt x="607" y="1159"/>
                  <a:pt x="668" y="1164"/>
                  <a:pt x="724" y="1169"/>
                </a:cubicBezTo>
                <a:cubicBezTo>
                  <a:pt x="961" y="1169"/>
                  <a:pt x="1194" y="1083"/>
                  <a:pt x="1371" y="931"/>
                </a:cubicBezTo>
                <a:cubicBezTo>
                  <a:pt x="1417" y="891"/>
                  <a:pt x="1457" y="850"/>
                  <a:pt x="1492" y="805"/>
                </a:cubicBezTo>
                <a:cubicBezTo>
                  <a:pt x="1533" y="759"/>
                  <a:pt x="1563" y="714"/>
                  <a:pt x="1594" y="663"/>
                </a:cubicBezTo>
                <a:cubicBezTo>
                  <a:pt x="1624" y="618"/>
                  <a:pt x="1649" y="572"/>
                  <a:pt x="1669" y="522"/>
                </a:cubicBezTo>
                <a:cubicBezTo>
                  <a:pt x="1690" y="476"/>
                  <a:pt x="1705" y="431"/>
                  <a:pt x="1720" y="395"/>
                </a:cubicBezTo>
                <a:cubicBezTo>
                  <a:pt x="1735" y="360"/>
                  <a:pt x="1745" y="319"/>
                  <a:pt x="1750" y="299"/>
                </a:cubicBezTo>
                <a:cubicBezTo>
                  <a:pt x="1755" y="279"/>
                  <a:pt x="1760" y="259"/>
                  <a:pt x="1760" y="259"/>
                </a:cubicBezTo>
                <a:cubicBezTo>
                  <a:pt x="1760" y="259"/>
                  <a:pt x="1745" y="254"/>
                  <a:pt x="1730" y="238"/>
                </a:cubicBezTo>
                <a:cubicBezTo>
                  <a:pt x="1710" y="223"/>
                  <a:pt x="1680" y="203"/>
                  <a:pt x="1644" y="183"/>
                </a:cubicBezTo>
                <a:cubicBezTo>
                  <a:pt x="1614" y="168"/>
                  <a:pt x="1568" y="137"/>
                  <a:pt x="1523" y="122"/>
                </a:cubicBezTo>
                <a:cubicBezTo>
                  <a:pt x="1472" y="97"/>
                  <a:pt x="1422" y="77"/>
                  <a:pt x="1371" y="61"/>
                </a:cubicBezTo>
                <a:cubicBezTo>
                  <a:pt x="1321" y="41"/>
                  <a:pt x="1265" y="31"/>
                  <a:pt x="1204" y="21"/>
                </a:cubicBezTo>
                <a:cubicBezTo>
                  <a:pt x="1149" y="11"/>
                  <a:pt x="1088" y="6"/>
                  <a:pt x="1032" y="1"/>
                </a:cubicBezTo>
                <a:close/>
              </a:path>
            </a:pathLst>
          </a:custGeom>
          <a:solidFill>
            <a:srgbClr val="FFF0E3"/>
          </a:solidFill>
          <a:ln>
            <a:noFill/>
          </a:ln>
        </p:spPr>
        <p:txBody>
          <a:bodyPr spcFirstLastPara="1" wrap="square" lIns="91425" tIns="91425" rIns="91425" bIns="91425" anchor="ctr" anchorCtr="0">
            <a:noAutofit/>
          </a:bodyPr>
          <a:lstStyle/>
          <a:p>
            <a:endParaRPr/>
          </a:p>
        </p:txBody>
      </p:sp>
      <p:pic>
        <p:nvPicPr>
          <p:cNvPr id="9"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705418" y="-203443"/>
            <a:ext cx="1600518" cy="1600518"/>
          </a:xfrm>
          <a:prstGeom prst="rect">
            <a:avLst/>
          </a:prstGeom>
        </p:spPr>
      </p:pic>
    </p:spTree>
    <p:extLst>
      <p:ext uri="{BB962C8B-B14F-4D97-AF65-F5344CB8AC3E}">
        <p14:creationId xmlns:p14="http://schemas.microsoft.com/office/powerpoint/2010/main" val="200352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4F2F87C-BCA9-43C6-9FC1-2CD6AB618253}" type="datetimeFigureOut">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16-11-2022</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71C373-06A2-4840-8DC4-2C517F2BE930}" type="slidenum">
              <a:rPr kumimoji="0" lang="es-CL"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s-C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5096488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images.google.com.vn/imgres?imgurl=http://www.laodong.com.vn/avatar.aspx?ID%3D23734%26at%3D0%26ts%3D236&amp;imgrefurl=http://www.laodong.com.vn/Home/vanhoa/2007/4/33731.laodong&amp;h=198&amp;w=236&amp;sz=14&amp;hl=vi&amp;start=40&amp;tbnid=2suJx19HmzOWeM:&amp;tbnh=91&amp;tbnw=109&amp;prev=/images?q%3Dchien%2Bdich%2BHo%2BChi%2BMinh%26start%3D20%26gbv%3D2%26ndsp%3D20%26hl%3Dvi%26sa%3DN" TargetMode="Externa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3.png"/><Relationship Id="rId7" Type="http://schemas.openxmlformats.org/officeDocument/2006/relationships/slide" Target="slide4.xml"/><Relationship Id="rId2" Type="http://schemas.openxmlformats.org/officeDocument/2006/relationships/slide" Target="slide7.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slide" Target="slide2.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9.png"/><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0.png"/><Relationship Id="rId7" Type="http://schemas.openxmlformats.org/officeDocument/2006/relationships/slide" Target="slide8.xml"/><Relationship Id="rId2" Type="http://schemas.openxmlformats.org/officeDocument/2006/relationships/image" Target="../media/image8.jpg"/><Relationship Id="rId1" Type="http://schemas.openxmlformats.org/officeDocument/2006/relationships/slideLayout" Target="../slideLayouts/slideLayout15.xml"/><Relationship Id="rId6" Type="http://schemas.openxmlformats.org/officeDocument/2006/relationships/slide" Target="slide7.xml"/><Relationship Id="rId5" Type="http://schemas.openxmlformats.org/officeDocument/2006/relationships/image" Target="../media/image9.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slide" Target="slide6.xml"/><Relationship Id="rId5" Type="http://schemas.openxmlformats.org/officeDocument/2006/relationships/image" Target="../media/image3.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slide" Target="slide6.xml"/><Relationship Id="rId5" Type="http://schemas.openxmlformats.org/officeDocument/2006/relationships/image" Target="../media/image3.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image" Target="../media/image17.jpeg"/><Relationship Id="rId5" Type="http://schemas.openxmlformats.org/officeDocument/2006/relationships/slide" Target="slide10.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3"/>
          <p:cNvSpPr txBox="1">
            <a:spLocks noGrp="1"/>
          </p:cNvSpPr>
          <p:nvPr>
            <p:ph type="ctrTitle"/>
          </p:nvPr>
        </p:nvSpPr>
        <p:spPr>
          <a:xfrm>
            <a:off x="3043917" y="1860748"/>
            <a:ext cx="5934600" cy="2279700"/>
          </a:xfrm>
          <a:prstGeom prst="rect">
            <a:avLst/>
          </a:prstGeom>
        </p:spPr>
        <p:txBody>
          <a:bodyPr spcFirstLastPara="1" wrap="square" lIns="91425" tIns="91425" rIns="91425" bIns="91425" anchor="ctr" anchorCtr="0">
            <a:noAutofit/>
          </a:bodyPr>
          <a:lstStyle/>
          <a:p>
            <a:r>
              <a:rPr lang="en" sz="6600">
                <a:latin typeface="Algerian" panose="04020705040A02060702" pitchFamily="82" charset="0"/>
              </a:rPr>
              <a:t>LỊCH SỬ LỚP 5</a:t>
            </a:r>
            <a:endParaRPr sz="6600">
              <a:latin typeface="Algerian" panose="04020705040A02060702" pitchFamily="82" charset="0"/>
            </a:endParaRPr>
          </a:p>
        </p:txBody>
      </p:sp>
      <p:sp>
        <p:nvSpPr>
          <p:cNvPr id="179" name="Google Shape;179;p33"/>
          <p:cNvSpPr txBox="1">
            <a:spLocks noGrp="1"/>
          </p:cNvSpPr>
          <p:nvPr>
            <p:ph type="subTitle" idx="1"/>
          </p:nvPr>
        </p:nvSpPr>
        <p:spPr>
          <a:xfrm>
            <a:off x="3129106" y="3657812"/>
            <a:ext cx="5934600" cy="835800"/>
          </a:xfrm>
          <a:prstGeom prst="rect">
            <a:avLst/>
          </a:prstGeom>
        </p:spPr>
        <p:txBody>
          <a:bodyPr spcFirstLastPara="1" wrap="square" lIns="91425" tIns="91425" rIns="91425" bIns="91425" anchor="t" anchorCtr="0">
            <a:noAutofit/>
          </a:bodyPr>
          <a:lstStyle/>
          <a:p>
            <a:pPr marL="0" indent="0"/>
            <a:r>
              <a:rPr lang="en" sz="2800">
                <a:solidFill>
                  <a:srgbClr val="A62F14"/>
                </a:solidFill>
                <a:latin typeface="Harlow Solid Italic" panose="04030604020F02020D02" pitchFamily="82" charset="0"/>
              </a:rPr>
              <a:t>Giáo viên</a:t>
            </a:r>
            <a:endParaRPr sz="2800" dirty="0">
              <a:solidFill>
                <a:srgbClr val="A62F14"/>
              </a:solidFill>
              <a:latin typeface="Harlow Solid Italic" panose="04030604020F02020D02" pitchFamily="82" charset="0"/>
            </a:endParaRPr>
          </a:p>
        </p:txBody>
      </p:sp>
      <p:grpSp>
        <p:nvGrpSpPr>
          <p:cNvPr id="4" name="Google Shape;18;p2"/>
          <p:cNvGrpSpPr/>
          <p:nvPr/>
        </p:nvGrpSpPr>
        <p:grpSpPr>
          <a:xfrm>
            <a:off x="-97706" y="56484"/>
            <a:ext cx="2093259" cy="2346810"/>
            <a:chOff x="9591703" y="754416"/>
            <a:chExt cx="1569944" cy="2346810"/>
          </a:xfrm>
        </p:grpSpPr>
        <p:sp>
          <p:nvSpPr>
            <p:cNvPr id="5" name="Google Shape;19;p2"/>
            <p:cNvSpPr/>
            <p:nvPr/>
          </p:nvSpPr>
          <p:spPr>
            <a:xfrm>
              <a:off x="9591703" y="1141068"/>
              <a:ext cx="1569944" cy="1960158"/>
            </a:xfrm>
            <a:custGeom>
              <a:avLst/>
              <a:gdLst/>
              <a:ahLst/>
              <a:cxnLst/>
              <a:rect l="l" t="t" r="r" b="b"/>
              <a:pathLst>
                <a:path w="8811" h="11001" extrusionOk="0">
                  <a:moveTo>
                    <a:pt x="2047" y="1"/>
                  </a:moveTo>
                  <a:cubicBezTo>
                    <a:pt x="2047" y="1"/>
                    <a:pt x="1" y="4611"/>
                    <a:pt x="519" y="5416"/>
                  </a:cubicBezTo>
                  <a:cubicBezTo>
                    <a:pt x="618" y="5569"/>
                    <a:pt x="709" y="5630"/>
                    <a:pt x="794" y="5630"/>
                  </a:cubicBezTo>
                  <a:cubicBezTo>
                    <a:pt x="1118" y="5630"/>
                    <a:pt x="1370" y="4770"/>
                    <a:pt x="1733" y="4770"/>
                  </a:cubicBezTo>
                  <a:cubicBezTo>
                    <a:pt x="1776" y="4770"/>
                    <a:pt x="1820" y="4782"/>
                    <a:pt x="1866" y="4808"/>
                  </a:cubicBezTo>
                  <a:cubicBezTo>
                    <a:pt x="2409" y="5129"/>
                    <a:pt x="2524" y="5581"/>
                    <a:pt x="1924" y="6411"/>
                  </a:cubicBezTo>
                  <a:cubicBezTo>
                    <a:pt x="1355" y="7187"/>
                    <a:pt x="1369" y="7942"/>
                    <a:pt x="1891" y="7942"/>
                  </a:cubicBezTo>
                  <a:cubicBezTo>
                    <a:pt x="1927" y="7942"/>
                    <a:pt x="1965" y="7938"/>
                    <a:pt x="2006" y="7931"/>
                  </a:cubicBezTo>
                  <a:cubicBezTo>
                    <a:pt x="2599" y="7823"/>
                    <a:pt x="2708" y="6540"/>
                    <a:pt x="3260" y="6540"/>
                  </a:cubicBezTo>
                  <a:cubicBezTo>
                    <a:pt x="3297" y="6540"/>
                    <a:pt x="3337" y="6546"/>
                    <a:pt x="3378" y="6559"/>
                  </a:cubicBezTo>
                  <a:cubicBezTo>
                    <a:pt x="4036" y="6764"/>
                    <a:pt x="3724" y="7586"/>
                    <a:pt x="3354" y="8137"/>
                  </a:cubicBezTo>
                  <a:cubicBezTo>
                    <a:pt x="2976" y="8687"/>
                    <a:pt x="2828" y="9402"/>
                    <a:pt x="3403" y="9632"/>
                  </a:cubicBezTo>
                  <a:cubicBezTo>
                    <a:pt x="3430" y="9643"/>
                    <a:pt x="3458" y="9648"/>
                    <a:pt x="3486" y="9648"/>
                  </a:cubicBezTo>
                  <a:cubicBezTo>
                    <a:pt x="4019" y="9648"/>
                    <a:pt x="4720" y="7873"/>
                    <a:pt x="5071" y="7873"/>
                  </a:cubicBezTo>
                  <a:cubicBezTo>
                    <a:pt x="5095" y="7873"/>
                    <a:pt x="5117" y="7881"/>
                    <a:pt x="5137" y="7898"/>
                  </a:cubicBezTo>
                  <a:cubicBezTo>
                    <a:pt x="5462" y="8183"/>
                    <a:pt x="6358" y="11001"/>
                    <a:pt x="7298" y="11001"/>
                  </a:cubicBezTo>
                  <a:cubicBezTo>
                    <a:pt x="7334" y="11001"/>
                    <a:pt x="7369" y="10996"/>
                    <a:pt x="7405" y="10988"/>
                  </a:cubicBezTo>
                  <a:cubicBezTo>
                    <a:pt x="8194" y="10380"/>
                    <a:pt x="6197" y="7849"/>
                    <a:pt x="6181" y="7405"/>
                  </a:cubicBezTo>
                  <a:cubicBezTo>
                    <a:pt x="6179" y="7298"/>
                    <a:pt x="6309" y="7263"/>
                    <a:pt x="6510" y="7263"/>
                  </a:cubicBezTo>
                  <a:cubicBezTo>
                    <a:pt x="6895" y="7263"/>
                    <a:pt x="7540" y="7392"/>
                    <a:pt x="8017" y="7392"/>
                  </a:cubicBezTo>
                  <a:cubicBezTo>
                    <a:pt x="8321" y="7392"/>
                    <a:pt x="8557" y="7339"/>
                    <a:pt x="8613" y="7167"/>
                  </a:cubicBezTo>
                  <a:cubicBezTo>
                    <a:pt x="8810" y="6575"/>
                    <a:pt x="8153" y="6230"/>
                    <a:pt x="7496" y="6172"/>
                  </a:cubicBezTo>
                  <a:cubicBezTo>
                    <a:pt x="6838" y="6123"/>
                    <a:pt x="6000" y="5836"/>
                    <a:pt x="6263" y="5195"/>
                  </a:cubicBezTo>
                  <a:cubicBezTo>
                    <a:pt x="6341" y="5012"/>
                    <a:pt x="6495" y="4954"/>
                    <a:pt x="6687" y="4954"/>
                  </a:cubicBezTo>
                  <a:cubicBezTo>
                    <a:pt x="7016" y="4954"/>
                    <a:pt x="7457" y="5126"/>
                    <a:pt x="7811" y="5126"/>
                  </a:cubicBezTo>
                  <a:cubicBezTo>
                    <a:pt x="7962" y="5126"/>
                    <a:pt x="8098" y="5095"/>
                    <a:pt x="8202" y="5006"/>
                  </a:cubicBezTo>
                  <a:cubicBezTo>
                    <a:pt x="8687" y="4595"/>
                    <a:pt x="8104" y="4036"/>
                    <a:pt x="7076" y="3978"/>
                  </a:cubicBezTo>
                  <a:cubicBezTo>
                    <a:pt x="6057" y="3921"/>
                    <a:pt x="5770" y="3543"/>
                    <a:pt x="5877" y="2918"/>
                  </a:cubicBezTo>
                  <a:cubicBezTo>
                    <a:pt x="5908" y="2720"/>
                    <a:pt x="6087" y="2675"/>
                    <a:pt x="6305" y="2675"/>
                  </a:cubicBezTo>
                  <a:cubicBezTo>
                    <a:pt x="6485" y="2675"/>
                    <a:pt x="6691" y="2705"/>
                    <a:pt x="6864" y="2705"/>
                  </a:cubicBezTo>
                  <a:cubicBezTo>
                    <a:pt x="7129" y="2705"/>
                    <a:pt x="7313" y="2632"/>
                    <a:pt x="7191" y="2261"/>
                  </a:cubicBezTo>
                  <a:cubicBezTo>
                    <a:pt x="6896" y="1349"/>
                    <a:pt x="2047" y="1"/>
                    <a:pt x="20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 name="Google Shape;20;p2"/>
            <p:cNvSpPr/>
            <p:nvPr/>
          </p:nvSpPr>
          <p:spPr>
            <a:xfrm>
              <a:off x="9713934" y="754416"/>
              <a:ext cx="1347575" cy="2239544"/>
            </a:xfrm>
            <a:custGeom>
              <a:avLst/>
              <a:gdLst/>
              <a:ahLst/>
              <a:cxnLst/>
              <a:rect l="l" t="t" r="r" b="b"/>
              <a:pathLst>
                <a:path w="7563" h="12569" extrusionOk="0">
                  <a:moveTo>
                    <a:pt x="1143" y="0"/>
                  </a:moveTo>
                  <a:cubicBezTo>
                    <a:pt x="1102" y="0"/>
                    <a:pt x="1060" y="24"/>
                    <a:pt x="1049" y="75"/>
                  </a:cubicBezTo>
                  <a:cubicBezTo>
                    <a:pt x="893" y="864"/>
                    <a:pt x="1164" y="1727"/>
                    <a:pt x="1394" y="2467"/>
                  </a:cubicBezTo>
                  <a:cubicBezTo>
                    <a:pt x="1501" y="2804"/>
                    <a:pt x="1616" y="3132"/>
                    <a:pt x="1739" y="3453"/>
                  </a:cubicBezTo>
                  <a:cubicBezTo>
                    <a:pt x="1534" y="3634"/>
                    <a:pt x="1402" y="3930"/>
                    <a:pt x="1279" y="4168"/>
                  </a:cubicBezTo>
                  <a:cubicBezTo>
                    <a:pt x="1065" y="4579"/>
                    <a:pt x="884" y="4998"/>
                    <a:pt x="704" y="5425"/>
                  </a:cubicBezTo>
                  <a:cubicBezTo>
                    <a:pt x="465" y="6000"/>
                    <a:pt x="235" y="6584"/>
                    <a:pt x="22" y="7167"/>
                  </a:cubicBezTo>
                  <a:cubicBezTo>
                    <a:pt x="0" y="7236"/>
                    <a:pt x="61" y="7291"/>
                    <a:pt x="118" y="7291"/>
                  </a:cubicBezTo>
                  <a:cubicBezTo>
                    <a:pt x="149" y="7291"/>
                    <a:pt x="179" y="7274"/>
                    <a:pt x="194" y="7233"/>
                  </a:cubicBezTo>
                  <a:cubicBezTo>
                    <a:pt x="367" y="6748"/>
                    <a:pt x="556" y="6255"/>
                    <a:pt x="753" y="5779"/>
                  </a:cubicBezTo>
                  <a:cubicBezTo>
                    <a:pt x="1041" y="5072"/>
                    <a:pt x="1312" y="4275"/>
                    <a:pt x="1780" y="3667"/>
                  </a:cubicBezTo>
                  <a:lnTo>
                    <a:pt x="1805" y="3642"/>
                  </a:lnTo>
                  <a:cubicBezTo>
                    <a:pt x="2092" y="4390"/>
                    <a:pt x="2421" y="5121"/>
                    <a:pt x="2766" y="5844"/>
                  </a:cubicBezTo>
                  <a:cubicBezTo>
                    <a:pt x="2849" y="6025"/>
                    <a:pt x="2939" y="6206"/>
                    <a:pt x="3029" y="6387"/>
                  </a:cubicBezTo>
                  <a:cubicBezTo>
                    <a:pt x="2898" y="6510"/>
                    <a:pt x="2791" y="6650"/>
                    <a:pt x="2709" y="6798"/>
                  </a:cubicBezTo>
                  <a:cubicBezTo>
                    <a:pt x="2487" y="7143"/>
                    <a:pt x="2281" y="7496"/>
                    <a:pt x="2092" y="7858"/>
                  </a:cubicBezTo>
                  <a:cubicBezTo>
                    <a:pt x="1797" y="8392"/>
                    <a:pt x="1525" y="8942"/>
                    <a:pt x="1262" y="9501"/>
                  </a:cubicBezTo>
                  <a:cubicBezTo>
                    <a:pt x="1230" y="9566"/>
                    <a:pt x="1289" y="9619"/>
                    <a:pt x="1348" y="9619"/>
                  </a:cubicBezTo>
                  <a:cubicBezTo>
                    <a:pt x="1379" y="9619"/>
                    <a:pt x="1410" y="9604"/>
                    <a:pt x="1427" y="9567"/>
                  </a:cubicBezTo>
                  <a:cubicBezTo>
                    <a:pt x="1640" y="9107"/>
                    <a:pt x="1879" y="8647"/>
                    <a:pt x="2109" y="8195"/>
                  </a:cubicBezTo>
                  <a:cubicBezTo>
                    <a:pt x="2306" y="7825"/>
                    <a:pt x="2503" y="7471"/>
                    <a:pt x="2717" y="7118"/>
                  </a:cubicBezTo>
                  <a:cubicBezTo>
                    <a:pt x="2816" y="6954"/>
                    <a:pt x="2947" y="6699"/>
                    <a:pt x="3111" y="6559"/>
                  </a:cubicBezTo>
                  <a:cubicBezTo>
                    <a:pt x="3481" y="7315"/>
                    <a:pt x="3868" y="8071"/>
                    <a:pt x="4270" y="8819"/>
                  </a:cubicBezTo>
                  <a:cubicBezTo>
                    <a:pt x="3884" y="9098"/>
                    <a:pt x="3605" y="9674"/>
                    <a:pt x="3391" y="10044"/>
                  </a:cubicBezTo>
                  <a:cubicBezTo>
                    <a:pt x="3144" y="10463"/>
                    <a:pt x="2922" y="10906"/>
                    <a:pt x="2717" y="11350"/>
                  </a:cubicBezTo>
                  <a:cubicBezTo>
                    <a:pt x="2691" y="11424"/>
                    <a:pt x="2746" y="11478"/>
                    <a:pt x="2802" y="11478"/>
                  </a:cubicBezTo>
                  <a:cubicBezTo>
                    <a:pt x="2833" y="11478"/>
                    <a:pt x="2864" y="11462"/>
                    <a:pt x="2881" y="11424"/>
                  </a:cubicBezTo>
                  <a:cubicBezTo>
                    <a:pt x="3038" y="11079"/>
                    <a:pt x="3218" y="10742"/>
                    <a:pt x="3399" y="10405"/>
                  </a:cubicBezTo>
                  <a:cubicBezTo>
                    <a:pt x="3629" y="9970"/>
                    <a:pt x="3933" y="9312"/>
                    <a:pt x="4361" y="8992"/>
                  </a:cubicBezTo>
                  <a:cubicBezTo>
                    <a:pt x="4862" y="9920"/>
                    <a:pt x="5380" y="10841"/>
                    <a:pt x="5914" y="11753"/>
                  </a:cubicBezTo>
                  <a:cubicBezTo>
                    <a:pt x="6070" y="12016"/>
                    <a:pt x="6226" y="12271"/>
                    <a:pt x="6382" y="12525"/>
                  </a:cubicBezTo>
                  <a:cubicBezTo>
                    <a:pt x="6399" y="12556"/>
                    <a:pt x="6423" y="12568"/>
                    <a:pt x="6447" y="12568"/>
                  </a:cubicBezTo>
                  <a:cubicBezTo>
                    <a:pt x="6507" y="12568"/>
                    <a:pt x="6569" y="12491"/>
                    <a:pt x="6522" y="12427"/>
                  </a:cubicBezTo>
                  <a:cubicBezTo>
                    <a:pt x="5815" y="11268"/>
                    <a:pt x="5150" y="10085"/>
                    <a:pt x="4509" y="8893"/>
                  </a:cubicBezTo>
                  <a:cubicBezTo>
                    <a:pt x="4683" y="8798"/>
                    <a:pt x="4894" y="8764"/>
                    <a:pt x="5116" y="8764"/>
                  </a:cubicBezTo>
                  <a:cubicBezTo>
                    <a:pt x="5510" y="8764"/>
                    <a:pt x="5938" y="8871"/>
                    <a:pt x="6259" y="8934"/>
                  </a:cubicBezTo>
                  <a:cubicBezTo>
                    <a:pt x="6637" y="9008"/>
                    <a:pt x="7023" y="9107"/>
                    <a:pt x="7393" y="9222"/>
                  </a:cubicBezTo>
                  <a:cubicBezTo>
                    <a:pt x="7405" y="9226"/>
                    <a:pt x="7416" y="9228"/>
                    <a:pt x="7427" y="9228"/>
                  </a:cubicBezTo>
                  <a:cubicBezTo>
                    <a:pt x="7514" y="9228"/>
                    <a:pt x="7562" y="9095"/>
                    <a:pt x="7467" y="9066"/>
                  </a:cubicBezTo>
                  <a:cubicBezTo>
                    <a:pt x="7072" y="8942"/>
                    <a:pt x="6678" y="8836"/>
                    <a:pt x="6284" y="8753"/>
                  </a:cubicBezTo>
                  <a:cubicBezTo>
                    <a:pt x="5932" y="8681"/>
                    <a:pt x="5533" y="8599"/>
                    <a:pt x="5145" y="8599"/>
                  </a:cubicBezTo>
                  <a:cubicBezTo>
                    <a:pt x="4916" y="8599"/>
                    <a:pt x="4692" y="8628"/>
                    <a:pt x="4484" y="8704"/>
                  </a:cubicBezTo>
                  <a:cubicBezTo>
                    <a:pt x="4467" y="8712"/>
                    <a:pt x="4443" y="8720"/>
                    <a:pt x="4426" y="8729"/>
                  </a:cubicBezTo>
                  <a:lnTo>
                    <a:pt x="4295" y="8482"/>
                  </a:lnTo>
                  <a:cubicBezTo>
                    <a:pt x="3950" y="7825"/>
                    <a:pt x="3588" y="7151"/>
                    <a:pt x="3251" y="6477"/>
                  </a:cubicBezTo>
                  <a:cubicBezTo>
                    <a:pt x="3355" y="6434"/>
                    <a:pt x="3478" y="6421"/>
                    <a:pt x="3604" y="6421"/>
                  </a:cubicBezTo>
                  <a:cubicBezTo>
                    <a:pt x="3767" y="6421"/>
                    <a:pt x="3937" y="6443"/>
                    <a:pt x="4081" y="6452"/>
                  </a:cubicBezTo>
                  <a:cubicBezTo>
                    <a:pt x="4492" y="6485"/>
                    <a:pt x="4911" y="6543"/>
                    <a:pt x="5322" y="6609"/>
                  </a:cubicBezTo>
                  <a:cubicBezTo>
                    <a:pt x="5832" y="6691"/>
                    <a:pt x="6349" y="6781"/>
                    <a:pt x="6851" y="6888"/>
                  </a:cubicBezTo>
                  <a:cubicBezTo>
                    <a:pt x="6858" y="6889"/>
                    <a:pt x="6865" y="6890"/>
                    <a:pt x="6871" y="6890"/>
                  </a:cubicBezTo>
                  <a:cubicBezTo>
                    <a:pt x="6968" y="6890"/>
                    <a:pt x="6983" y="6730"/>
                    <a:pt x="6875" y="6707"/>
                  </a:cubicBezTo>
                  <a:cubicBezTo>
                    <a:pt x="6316" y="6592"/>
                    <a:pt x="5758" y="6493"/>
                    <a:pt x="5199" y="6411"/>
                  </a:cubicBezTo>
                  <a:cubicBezTo>
                    <a:pt x="4788" y="6346"/>
                    <a:pt x="4377" y="6296"/>
                    <a:pt x="3974" y="6272"/>
                  </a:cubicBezTo>
                  <a:cubicBezTo>
                    <a:pt x="3859" y="6261"/>
                    <a:pt x="3737" y="6252"/>
                    <a:pt x="3616" y="6252"/>
                  </a:cubicBezTo>
                  <a:cubicBezTo>
                    <a:pt x="3461" y="6252"/>
                    <a:pt x="3307" y="6267"/>
                    <a:pt x="3169" y="6313"/>
                  </a:cubicBezTo>
                  <a:cubicBezTo>
                    <a:pt x="2709" y="5417"/>
                    <a:pt x="2306" y="4497"/>
                    <a:pt x="1945" y="3552"/>
                  </a:cubicBezTo>
                  <a:cubicBezTo>
                    <a:pt x="2009" y="3528"/>
                    <a:pt x="2079" y="3520"/>
                    <a:pt x="2153" y="3520"/>
                  </a:cubicBezTo>
                  <a:cubicBezTo>
                    <a:pt x="2258" y="3520"/>
                    <a:pt x="2369" y="3537"/>
                    <a:pt x="2470" y="3552"/>
                  </a:cubicBezTo>
                  <a:cubicBezTo>
                    <a:pt x="2906" y="3634"/>
                    <a:pt x="3333" y="3741"/>
                    <a:pt x="3744" y="3880"/>
                  </a:cubicBezTo>
                  <a:cubicBezTo>
                    <a:pt x="4295" y="4045"/>
                    <a:pt x="4837" y="4242"/>
                    <a:pt x="5371" y="4447"/>
                  </a:cubicBezTo>
                  <a:cubicBezTo>
                    <a:pt x="5382" y="4452"/>
                    <a:pt x="5393" y="4454"/>
                    <a:pt x="5403" y="4454"/>
                  </a:cubicBezTo>
                  <a:cubicBezTo>
                    <a:pt x="5484" y="4454"/>
                    <a:pt x="5532" y="4319"/>
                    <a:pt x="5437" y="4283"/>
                  </a:cubicBezTo>
                  <a:cubicBezTo>
                    <a:pt x="4862" y="4053"/>
                    <a:pt x="4270" y="3847"/>
                    <a:pt x="3670" y="3667"/>
                  </a:cubicBezTo>
                  <a:cubicBezTo>
                    <a:pt x="3268" y="3535"/>
                    <a:pt x="2857" y="3436"/>
                    <a:pt x="2438" y="3371"/>
                  </a:cubicBezTo>
                  <a:cubicBezTo>
                    <a:pt x="2347" y="3350"/>
                    <a:pt x="2255" y="3340"/>
                    <a:pt x="2161" y="3340"/>
                  </a:cubicBezTo>
                  <a:cubicBezTo>
                    <a:pt x="2068" y="3340"/>
                    <a:pt x="1973" y="3350"/>
                    <a:pt x="1879" y="3371"/>
                  </a:cubicBezTo>
                  <a:cubicBezTo>
                    <a:pt x="1682" y="2837"/>
                    <a:pt x="1509" y="2286"/>
                    <a:pt x="1369" y="1727"/>
                  </a:cubicBezTo>
                  <a:cubicBezTo>
                    <a:pt x="1238" y="1209"/>
                    <a:pt x="1123" y="634"/>
                    <a:pt x="1230" y="100"/>
                  </a:cubicBezTo>
                  <a:cubicBezTo>
                    <a:pt x="1243" y="36"/>
                    <a:pt x="1194" y="0"/>
                    <a:pt x="114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7" name="Google Shape;22;p2"/>
          <p:cNvSpPr/>
          <p:nvPr/>
        </p:nvSpPr>
        <p:spPr>
          <a:xfrm>
            <a:off x="-7474" y="-835251"/>
            <a:ext cx="2141961" cy="1938242"/>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 name="Google Shape;23;p2"/>
          <p:cNvSpPr/>
          <p:nvPr/>
        </p:nvSpPr>
        <p:spPr>
          <a:xfrm>
            <a:off x="1687456" y="-19526"/>
            <a:ext cx="2145049" cy="1152468"/>
          </a:xfrm>
          <a:custGeom>
            <a:avLst/>
            <a:gdLst/>
            <a:ahLst/>
            <a:cxnLst/>
            <a:rect l="l" t="t" r="r" b="b"/>
            <a:pathLst>
              <a:path w="9029" h="6468" extrusionOk="0">
                <a:moveTo>
                  <a:pt x="84" y="0"/>
                </a:moveTo>
                <a:cubicBezTo>
                  <a:pt x="38" y="0"/>
                  <a:pt x="1" y="47"/>
                  <a:pt x="46" y="98"/>
                </a:cubicBezTo>
                <a:cubicBezTo>
                  <a:pt x="276" y="386"/>
                  <a:pt x="523" y="674"/>
                  <a:pt x="794" y="953"/>
                </a:cubicBezTo>
                <a:cubicBezTo>
                  <a:pt x="293" y="2268"/>
                  <a:pt x="1714" y="3887"/>
                  <a:pt x="1714" y="3887"/>
                </a:cubicBezTo>
                <a:cubicBezTo>
                  <a:pt x="2109" y="2983"/>
                  <a:pt x="1451" y="1808"/>
                  <a:pt x="1065" y="1233"/>
                </a:cubicBezTo>
                <a:lnTo>
                  <a:pt x="1065" y="1233"/>
                </a:lnTo>
                <a:cubicBezTo>
                  <a:pt x="1468" y="1627"/>
                  <a:pt x="1887" y="1997"/>
                  <a:pt x="2323" y="2350"/>
                </a:cubicBezTo>
                <a:cubicBezTo>
                  <a:pt x="2076" y="3755"/>
                  <a:pt x="3769" y="5226"/>
                  <a:pt x="3769" y="5226"/>
                </a:cubicBezTo>
                <a:cubicBezTo>
                  <a:pt x="3974" y="4216"/>
                  <a:pt x="3029" y="3040"/>
                  <a:pt x="2569" y="2539"/>
                </a:cubicBezTo>
                <a:lnTo>
                  <a:pt x="2569" y="2539"/>
                </a:lnTo>
                <a:cubicBezTo>
                  <a:pt x="3038" y="2909"/>
                  <a:pt x="3539" y="3262"/>
                  <a:pt x="4048" y="3591"/>
                </a:cubicBezTo>
                <a:cubicBezTo>
                  <a:pt x="3818" y="5004"/>
                  <a:pt x="5503" y="6467"/>
                  <a:pt x="5503" y="6467"/>
                </a:cubicBezTo>
                <a:cubicBezTo>
                  <a:pt x="5717" y="5399"/>
                  <a:pt x="4665" y="4158"/>
                  <a:pt x="4237" y="3706"/>
                </a:cubicBezTo>
                <a:lnTo>
                  <a:pt x="4237" y="3706"/>
                </a:lnTo>
                <a:cubicBezTo>
                  <a:pt x="4739" y="4027"/>
                  <a:pt x="5256" y="4322"/>
                  <a:pt x="5774" y="4602"/>
                </a:cubicBezTo>
                <a:cubicBezTo>
                  <a:pt x="6810" y="5950"/>
                  <a:pt x="9028" y="6295"/>
                  <a:pt x="9028" y="6295"/>
                </a:cubicBezTo>
                <a:cubicBezTo>
                  <a:pt x="8281" y="5235"/>
                  <a:pt x="6604" y="4733"/>
                  <a:pt x="5963" y="4577"/>
                </a:cubicBezTo>
                <a:cubicBezTo>
                  <a:pt x="5478" y="4322"/>
                  <a:pt x="4993" y="4043"/>
                  <a:pt x="4509" y="3747"/>
                </a:cubicBezTo>
                <a:lnTo>
                  <a:pt x="4509" y="3747"/>
                </a:lnTo>
                <a:cubicBezTo>
                  <a:pt x="5042" y="3957"/>
                  <a:pt x="5946" y="4249"/>
                  <a:pt x="6801" y="4249"/>
                </a:cubicBezTo>
                <a:cubicBezTo>
                  <a:pt x="7119" y="4249"/>
                  <a:pt x="7431" y="4209"/>
                  <a:pt x="7713" y="4109"/>
                </a:cubicBezTo>
                <a:cubicBezTo>
                  <a:pt x="7713" y="4109"/>
                  <a:pt x="6368" y="3395"/>
                  <a:pt x="5028" y="3395"/>
                </a:cubicBezTo>
                <a:cubicBezTo>
                  <a:pt x="4729" y="3395"/>
                  <a:pt x="4430" y="3430"/>
                  <a:pt x="4147" y="3517"/>
                </a:cubicBezTo>
                <a:cubicBezTo>
                  <a:pt x="3637" y="3188"/>
                  <a:pt x="3128" y="2835"/>
                  <a:pt x="2651" y="2457"/>
                </a:cubicBezTo>
                <a:lnTo>
                  <a:pt x="2651" y="2457"/>
                </a:lnTo>
                <a:cubicBezTo>
                  <a:pt x="3153" y="2665"/>
                  <a:pt x="4137" y="3009"/>
                  <a:pt x="5065" y="3009"/>
                </a:cubicBezTo>
                <a:cubicBezTo>
                  <a:pt x="5384" y="3009"/>
                  <a:pt x="5696" y="2969"/>
                  <a:pt x="5980" y="2868"/>
                </a:cubicBezTo>
                <a:cubicBezTo>
                  <a:pt x="5980" y="2868"/>
                  <a:pt x="4637" y="2161"/>
                  <a:pt x="3304" y="2161"/>
                </a:cubicBezTo>
                <a:cubicBezTo>
                  <a:pt x="3004" y="2161"/>
                  <a:pt x="2705" y="2197"/>
                  <a:pt x="2421" y="2284"/>
                </a:cubicBezTo>
                <a:cubicBezTo>
                  <a:pt x="1945" y="1898"/>
                  <a:pt x="1493" y="1495"/>
                  <a:pt x="1065" y="1060"/>
                </a:cubicBezTo>
                <a:lnTo>
                  <a:pt x="1065" y="1060"/>
                </a:lnTo>
                <a:cubicBezTo>
                  <a:pt x="1584" y="1358"/>
                  <a:pt x="2789" y="1963"/>
                  <a:pt x="3902" y="1963"/>
                </a:cubicBezTo>
                <a:cubicBezTo>
                  <a:pt x="4078" y="1963"/>
                  <a:pt x="4250" y="1948"/>
                  <a:pt x="4418" y="1915"/>
                </a:cubicBezTo>
                <a:cubicBezTo>
                  <a:pt x="4418" y="1915"/>
                  <a:pt x="2895" y="852"/>
                  <a:pt x="1361" y="852"/>
                </a:cubicBezTo>
                <a:cubicBezTo>
                  <a:pt x="1204" y="852"/>
                  <a:pt x="1048" y="863"/>
                  <a:pt x="893" y="887"/>
                </a:cubicBezTo>
                <a:cubicBezTo>
                  <a:pt x="630" y="608"/>
                  <a:pt x="383" y="320"/>
                  <a:pt x="145" y="33"/>
                </a:cubicBezTo>
                <a:cubicBezTo>
                  <a:pt x="127" y="10"/>
                  <a:pt x="104" y="0"/>
                  <a:pt x="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2" name="Google Shape;26;p2"/>
          <p:cNvGrpSpPr/>
          <p:nvPr/>
        </p:nvGrpSpPr>
        <p:grpSpPr>
          <a:xfrm>
            <a:off x="6419753" y="-195352"/>
            <a:ext cx="5909469" cy="1456441"/>
            <a:chOff x="11551863" y="-1"/>
            <a:chExt cx="2377099" cy="781143"/>
          </a:xfrm>
        </p:grpSpPr>
        <p:sp>
          <p:nvSpPr>
            <p:cNvPr id="13" name="Google Shape;27;p2"/>
            <p:cNvSpPr/>
            <p:nvPr/>
          </p:nvSpPr>
          <p:spPr>
            <a:xfrm>
              <a:off x="11805770" y="138089"/>
              <a:ext cx="247492" cy="279921"/>
            </a:xfrm>
            <a:custGeom>
              <a:avLst/>
              <a:gdLst/>
              <a:ahLst/>
              <a:cxnLst/>
              <a:rect l="l" t="t" r="r" b="b"/>
              <a:pathLst>
                <a:path w="1389" h="1571" extrusionOk="0">
                  <a:moveTo>
                    <a:pt x="0" y="1"/>
                  </a:moveTo>
                  <a:lnTo>
                    <a:pt x="181" y="1570"/>
                  </a:lnTo>
                  <a:lnTo>
                    <a:pt x="1389" y="560"/>
                  </a:lnTo>
                  <a:lnTo>
                    <a:pt x="0"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 name="Google Shape;28;p2"/>
            <p:cNvSpPr/>
            <p:nvPr/>
          </p:nvSpPr>
          <p:spPr>
            <a:xfrm>
              <a:off x="12211308" y="287404"/>
              <a:ext cx="254976" cy="275466"/>
            </a:xfrm>
            <a:custGeom>
              <a:avLst/>
              <a:gdLst/>
              <a:ahLst/>
              <a:cxnLst/>
              <a:rect l="l" t="t" r="r" b="b"/>
              <a:pathLst>
                <a:path w="1431" h="1546" extrusionOk="0">
                  <a:moveTo>
                    <a:pt x="1" y="1"/>
                  </a:moveTo>
                  <a:lnTo>
                    <a:pt x="313" y="1546"/>
                  </a:lnTo>
                  <a:lnTo>
                    <a:pt x="1430" y="445"/>
                  </a:lnTo>
                  <a:lnTo>
                    <a:pt x="1" y="1"/>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 name="Google Shape;29;p2"/>
            <p:cNvSpPr/>
            <p:nvPr/>
          </p:nvSpPr>
          <p:spPr>
            <a:xfrm>
              <a:off x="12612570" y="427989"/>
              <a:ext cx="263706" cy="265310"/>
            </a:xfrm>
            <a:custGeom>
              <a:avLst/>
              <a:gdLst/>
              <a:ahLst/>
              <a:cxnLst/>
              <a:rect l="l" t="t" r="r" b="b"/>
              <a:pathLst>
                <a:path w="1480" h="1489" extrusionOk="0">
                  <a:moveTo>
                    <a:pt x="0" y="1"/>
                  </a:moveTo>
                  <a:lnTo>
                    <a:pt x="502" y="1488"/>
                  </a:lnTo>
                  <a:lnTo>
                    <a:pt x="1479" y="256"/>
                  </a:lnTo>
                  <a:lnTo>
                    <a:pt x="0" y="1"/>
                  </a:lnTo>
                  <a:close/>
                </a:path>
              </a:pathLst>
            </a:custGeom>
            <a:solidFill>
              <a:srgbClr val="F9B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 name="Google Shape;30;p2"/>
            <p:cNvSpPr/>
            <p:nvPr/>
          </p:nvSpPr>
          <p:spPr>
            <a:xfrm>
              <a:off x="12984432" y="499796"/>
              <a:ext cx="265132" cy="259430"/>
            </a:xfrm>
            <a:custGeom>
              <a:avLst/>
              <a:gdLst/>
              <a:ahLst/>
              <a:cxnLst/>
              <a:rect l="l" t="t" r="r" b="b"/>
              <a:pathLst>
                <a:path w="1488" h="1456" extrusionOk="0">
                  <a:moveTo>
                    <a:pt x="1" y="1"/>
                  </a:moveTo>
                  <a:lnTo>
                    <a:pt x="592" y="1455"/>
                  </a:lnTo>
                  <a:lnTo>
                    <a:pt x="1488" y="165"/>
                  </a:lnTo>
                  <a:lnTo>
                    <a:pt x="1"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31;p2"/>
            <p:cNvSpPr/>
            <p:nvPr/>
          </p:nvSpPr>
          <p:spPr>
            <a:xfrm>
              <a:off x="13353444" y="532047"/>
              <a:ext cx="268161" cy="249096"/>
            </a:xfrm>
            <a:custGeom>
              <a:avLst/>
              <a:gdLst/>
              <a:ahLst/>
              <a:cxnLst/>
              <a:rect l="l" t="t" r="r" b="b"/>
              <a:pathLst>
                <a:path w="1505" h="1398" extrusionOk="0">
                  <a:moveTo>
                    <a:pt x="1504" y="0"/>
                  </a:moveTo>
                  <a:lnTo>
                    <a:pt x="0" y="33"/>
                  </a:lnTo>
                  <a:lnTo>
                    <a:pt x="781" y="1397"/>
                  </a:lnTo>
                  <a:lnTo>
                    <a:pt x="1504" y="0"/>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 name="Google Shape;32;p2"/>
            <p:cNvSpPr/>
            <p:nvPr/>
          </p:nvSpPr>
          <p:spPr>
            <a:xfrm>
              <a:off x="11551863" y="-1"/>
              <a:ext cx="2377099" cy="551467"/>
            </a:xfrm>
            <a:custGeom>
              <a:avLst/>
              <a:gdLst/>
              <a:ahLst/>
              <a:cxnLst/>
              <a:rect l="l" t="t" r="r" b="b"/>
              <a:pathLst>
                <a:path w="13341" h="3095" extrusionOk="0">
                  <a:moveTo>
                    <a:pt x="114" y="1"/>
                  </a:moveTo>
                  <a:cubicBezTo>
                    <a:pt x="48" y="1"/>
                    <a:pt x="1" y="101"/>
                    <a:pt x="77" y="143"/>
                  </a:cubicBezTo>
                  <a:cubicBezTo>
                    <a:pt x="1507" y="915"/>
                    <a:pt x="3052" y="1524"/>
                    <a:pt x="4597" y="2033"/>
                  </a:cubicBezTo>
                  <a:cubicBezTo>
                    <a:pt x="6433" y="2634"/>
                    <a:pt x="8427" y="3094"/>
                    <a:pt x="10397" y="3094"/>
                  </a:cubicBezTo>
                  <a:cubicBezTo>
                    <a:pt x="11364" y="3094"/>
                    <a:pt x="12325" y="2983"/>
                    <a:pt x="13259" y="2723"/>
                  </a:cubicBezTo>
                  <a:cubicBezTo>
                    <a:pt x="13340" y="2694"/>
                    <a:pt x="13315" y="2571"/>
                    <a:pt x="13243" y="2571"/>
                  </a:cubicBezTo>
                  <a:cubicBezTo>
                    <a:pt x="13235" y="2571"/>
                    <a:pt x="13227" y="2572"/>
                    <a:pt x="13218" y="2575"/>
                  </a:cubicBezTo>
                  <a:cubicBezTo>
                    <a:pt x="12297" y="2833"/>
                    <a:pt x="11354" y="2943"/>
                    <a:pt x="10405" y="2943"/>
                  </a:cubicBezTo>
                  <a:cubicBezTo>
                    <a:pt x="8451" y="2943"/>
                    <a:pt x="6476" y="2477"/>
                    <a:pt x="4638" y="1885"/>
                  </a:cubicBezTo>
                  <a:cubicBezTo>
                    <a:pt x="3085" y="1400"/>
                    <a:pt x="1590" y="776"/>
                    <a:pt x="151" y="11"/>
                  </a:cubicBezTo>
                  <a:cubicBezTo>
                    <a:pt x="139" y="4"/>
                    <a:pt x="126" y="1"/>
                    <a:pt x="114"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0" name="Google Shape;24;p2"/>
          <p:cNvSpPr/>
          <p:nvPr/>
        </p:nvSpPr>
        <p:spPr>
          <a:xfrm>
            <a:off x="-809492" y="-542723"/>
            <a:ext cx="5769563" cy="2493988"/>
          </a:xfrm>
          <a:custGeom>
            <a:avLst/>
            <a:gdLst/>
            <a:ahLst/>
            <a:cxnLst/>
            <a:rect l="l" t="t" r="r" b="b"/>
            <a:pathLst>
              <a:path w="17826" h="10274" extrusionOk="0">
                <a:moveTo>
                  <a:pt x="2671" y="1"/>
                </a:moveTo>
                <a:cubicBezTo>
                  <a:pt x="1209" y="1"/>
                  <a:pt x="1" y="1176"/>
                  <a:pt x="1" y="2606"/>
                </a:cubicBezTo>
                <a:lnTo>
                  <a:pt x="1" y="10273"/>
                </a:lnTo>
                <a:cubicBezTo>
                  <a:pt x="617" y="9197"/>
                  <a:pt x="1595" y="8186"/>
                  <a:pt x="3140" y="7849"/>
                </a:cubicBezTo>
                <a:cubicBezTo>
                  <a:pt x="6887" y="7035"/>
                  <a:pt x="7471" y="6789"/>
                  <a:pt x="8465" y="5244"/>
                </a:cubicBezTo>
                <a:cubicBezTo>
                  <a:pt x="9468" y="3691"/>
                  <a:pt x="10051" y="1899"/>
                  <a:pt x="13708" y="1899"/>
                </a:cubicBezTo>
                <a:cubicBezTo>
                  <a:pt x="16214" y="1899"/>
                  <a:pt x="17357" y="987"/>
                  <a:pt x="17825" y="1"/>
                </a:cubicBezTo>
                <a:close/>
              </a:path>
            </a:pathLst>
          </a:custGeom>
          <a:solidFill>
            <a:srgbClr val="F2D2B6">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 name="Google Shape;25;p2"/>
          <p:cNvSpPr/>
          <p:nvPr/>
        </p:nvSpPr>
        <p:spPr>
          <a:xfrm>
            <a:off x="-710111" y="-624740"/>
            <a:ext cx="4708283" cy="2080832"/>
          </a:xfrm>
          <a:custGeom>
            <a:avLst/>
            <a:gdLst/>
            <a:ahLst/>
            <a:cxnLst/>
            <a:rect l="l" t="t" r="r" b="b"/>
            <a:pathLst>
              <a:path w="14547" h="8572" extrusionOk="0">
                <a:moveTo>
                  <a:pt x="2179" y="1"/>
                </a:moveTo>
                <a:cubicBezTo>
                  <a:pt x="971" y="1"/>
                  <a:pt x="1" y="971"/>
                  <a:pt x="1" y="2170"/>
                </a:cubicBezTo>
                <a:lnTo>
                  <a:pt x="1" y="8572"/>
                </a:lnTo>
                <a:cubicBezTo>
                  <a:pt x="502" y="7668"/>
                  <a:pt x="1299" y="6822"/>
                  <a:pt x="2557" y="6542"/>
                </a:cubicBezTo>
                <a:cubicBezTo>
                  <a:pt x="5614" y="5868"/>
                  <a:pt x="6090" y="5663"/>
                  <a:pt x="6904" y="4373"/>
                </a:cubicBezTo>
                <a:cubicBezTo>
                  <a:pt x="7726" y="3074"/>
                  <a:pt x="8202" y="1587"/>
                  <a:pt x="11194" y="1587"/>
                </a:cubicBezTo>
                <a:cubicBezTo>
                  <a:pt x="13232" y="1587"/>
                  <a:pt x="14160" y="823"/>
                  <a:pt x="1454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2" name="Google Shape;2548;p42"/>
          <p:cNvGrpSpPr/>
          <p:nvPr/>
        </p:nvGrpSpPr>
        <p:grpSpPr>
          <a:xfrm>
            <a:off x="6194282" y="2813921"/>
            <a:ext cx="4224468" cy="3865127"/>
            <a:chOff x="5699097" y="3578497"/>
            <a:chExt cx="3361534" cy="3865127"/>
          </a:xfrm>
        </p:grpSpPr>
        <p:sp>
          <p:nvSpPr>
            <p:cNvPr id="23" name="Google Shape;2549;p42"/>
            <p:cNvSpPr/>
            <p:nvPr/>
          </p:nvSpPr>
          <p:spPr>
            <a:xfrm>
              <a:off x="8003273" y="4463805"/>
              <a:ext cx="180406" cy="153936"/>
            </a:xfrm>
            <a:custGeom>
              <a:avLst/>
              <a:gdLst/>
              <a:ahLst/>
              <a:cxnLst/>
              <a:rect l="l" t="t" r="r" b="b"/>
              <a:pathLst>
                <a:path w="259" h="221" extrusionOk="0">
                  <a:moveTo>
                    <a:pt x="111" y="0"/>
                  </a:moveTo>
                  <a:cubicBezTo>
                    <a:pt x="51" y="0"/>
                    <a:pt x="0" y="51"/>
                    <a:pt x="0" y="111"/>
                  </a:cubicBezTo>
                  <a:cubicBezTo>
                    <a:pt x="0" y="176"/>
                    <a:pt x="56" y="220"/>
                    <a:pt x="113" y="220"/>
                  </a:cubicBezTo>
                  <a:cubicBezTo>
                    <a:pt x="141" y="220"/>
                    <a:pt x="169" y="210"/>
                    <a:pt x="192" y="187"/>
                  </a:cubicBezTo>
                  <a:cubicBezTo>
                    <a:pt x="258" y="121"/>
                    <a:pt x="213" y="0"/>
                    <a:pt x="11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 name="Google Shape;2550;p42"/>
            <p:cNvSpPr/>
            <p:nvPr/>
          </p:nvSpPr>
          <p:spPr>
            <a:xfrm>
              <a:off x="6470871" y="5358168"/>
              <a:ext cx="78013" cy="78013"/>
            </a:xfrm>
            <a:custGeom>
              <a:avLst/>
              <a:gdLst/>
              <a:ahLst/>
              <a:cxnLst/>
              <a:rect l="l" t="t" r="r" b="b"/>
              <a:pathLst>
                <a:path w="112" h="112" extrusionOk="0">
                  <a:moveTo>
                    <a:pt x="56" y="1"/>
                  </a:moveTo>
                  <a:cubicBezTo>
                    <a:pt x="26" y="1"/>
                    <a:pt x="0" y="26"/>
                    <a:pt x="0" y="56"/>
                  </a:cubicBezTo>
                  <a:cubicBezTo>
                    <a:pt x="0" y="87"/>
                    <a:pt x="26" y="112"/>
                    <a:pt x="56" y="112"/>
                  </a:cubicBezTo>
                  <a:cubicBezTo>
                    <a:pt x="86" y="112"/>
                    <a:pt x="112" y="87"/>
                    <a:pt x="112" y="56"/>
                  </a:cubicBezTo>
                  <a:cubicBezTo>
                    <a:pt x="112" y="26"/>
                    <a:pt x="86" y="1"/>
                    <a:pt x="5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5" name="Google Shape;2551;p42"/>
            <p:cNvSpPr/>
            <p:nvPr/>
          </p:nvSpPr>
          <p:spPr>
            <a:xfrm>
              <a:off x="7280955" y="4794664"/>
              <a:ext cx="53634" cy="53634"/>
            </a:xfrm>
            <a:custGeom>
              <a:avLst/>
              <a:gdLst/>
              <a:ahLst/>
              <a:cxnLst/>
              <a:rect l="l" t="t" r="r" b="b"/>
              <a:pathLst>
                <a:path w="77" h="77" extrusionOk="0">
                  <a:moveTo>
                    <a:pt x="41" y="0"/>
                  </a:moveTo>
                  <a:cubicBezTo>
                    <a:pt x="21" y="0"/>
                    <a:pt x="0" y="16"/>
                    <a:pt x="0" y="36"/>
                  </a:cubicBezTo>
                  <a:cubicBezTo>
                    <a:pt x="0" y="61"/>
                    <a:pt x="21" y="76"/>
                    <a:pt x="41" y="76"/>
                  </a:cubicBezTo>
                  <a:cubicBezTo>
                    <a:pt x="61" y="76"/>
                    <a:pt x="76" y="61"/>
                    <a:pt x="76" y="36"/>
                  </a:cubicBezTo>
                  <a:cubicBezTo>
                    <a:pt x="76" y="16"/>
                    <a:pt x="61"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6" name="Google Shape;2552;p42"/>
            <p:cNvSpPr/>
            <p:nvPr/>
          </p:nvSpPr>
          <p:spPr>
            <a:xfrm>
              <a:off x="7203638" y="4555052"/>
              <a:ext cx="88462" cy="77316"/>
            </a:xfrm>
            <a:custGeom>
              <a:avLst/>
              <a:gdLst/>
              <a:ahLst/>
              <a:cxnLst/>
              <a:rect l="l" t="t" r="r" b="b"/>
              <a:pathLst>
                <a:path w="127" h="111" extrusionOk="0">
                  <a:moveTo>
                    <a:pt x="51" y="1"/>
                  </a:moveTo>
                  <a:cubicBezTo>
                    <a:pt x="20" y="1"/>
                    <a:pt x="0" y="26"/>
                    <a:pt x="0" y="56"/>
                  </a:cubicBezTo>
                  <a:cubicBezTo>
                    <a:pt x="0" y="91"/>
                    <a:pt x="26" y="111"/>
                    <a:pt x="53" y="111"/>
                  </a:cubicBezTo>
                  <a:cubicBezTo>
                    <a:pt x="66" y="111"/>
                    <a:pt x="80" y="106"/>
                    <a:pt x="91" y="97"/>
                  </a:cubicBezTo>
                  <a:cubicBezTo>
                    <a:pt x="127" y="61"/>
                    <a:pt x="101"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 name="Google Shape;2553;p42"/>
            <p:cNvSpPr/>
            <p:nvPr/>
          </p:nvSpPr>
          <p:spPr>
            <a:xfrm>
              <a:off x="7333892" y="4337034"/>
              <a:ext cx="158813" cy="162295"/>
            </a:xfrm>
            <a:custGeom>
              <a:avLst/>
              <a:gdLst/>
              <a:ahLst/>
              <a:cxnLst/>
              <a:rect l="l" t="t" r="r" b="b"/>
              <a:pathLst>
                <a:path w="228" h="233" extrusionOk="0">
                  <a:moveTo>
                    <a:pt x="117" y="0"/>
                  </a:moveTo>
                  <a:cubicBezTo>
                    <a:pt x="51" y="0"/>
                    <a:pt x="0" y="56"/>
                    <a:pt x="0" y="116"/>
                  </a:cubicBezTo>
                  <a:cubicBezTo>
                    <a:pt x="0" y="177"/>
                    <a:pt x="51" y="233"/>
                    <a:pt x="117" y="233"/>
                  </a:cubicBezTo>
                  <a:cubicBezTo>
                    <a:pt x="177" y="233"/>
                    <a:pt x="228" y="177"/>
                    <a:pt x="228" y="116"/>
                  </a:cubicBezTo>
                  <a:cubicBezTo>
                    <a:pt x="228" y="56"/>
                    <a:pt x="177" y="0"/>
                    <a:pt x="11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8" name="Google Shape;2554;p42"/>
            <p:cNvSpPr/>
            <p:nvPr/>
          </p:nvSpPr>
          <p:spPr>
            <a:xfrm>
              <a:off x="7668235" y="3889156"/>
              <a:ext cx="82193" cy="67565"/>
            </a:xfrm>
            <a:custGeom>
              <a:avLst/>
              <a:gdLst/>
              <a:ahLst/>
              <a:cxnLst/>
              <a:rect l="l" t="t" r="r" b="b"/>
              <a:pathLst>
                <a:path w="118" h="97" extrusionOk="0">
                  <a:moveTo>
                    <a:pt x="51" y="1"/>
                  </a:moveTo>
                  <a:cubicBezTo>
                    <a:pt x="21" y="1"/>
                    <a:pt x="1" y="21"/>
                    <a:pt x="1" y="46"/>
                  </a:cubicBezTo>
                  <a:cubicBezTo>
                    <a:pt x="1" y="77"/>
                    <a:pt x="24" y="96"/>
                    <a:pt x="49" y="96"/>
                  </a:cubicBezTo>
                  <a:cubicBezTo>
                    <a:pt x="62" y="96"/>
                    <a:pt x="75" y="92"/>
                    <a:pt x="87" y="82"/>
                  </a:cubicBezTo>
                  <a:cubicBezTo>
                    <a:pt x="117" y="51"/>
                    <a:pt x="92"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9" name="Google Shape;2555;p42"/>
            <p:cNvSpPr/>
            <p:nvPr/>
          </p:nvSpPr>
          <p:spPr>
            <a:xfrm>
              <a:off x="7379864" y="4036823"/>
              <a:ext cx="50151" cy="33434"/>
            </a:xfrm>
            <a:custGeom>
              <a:avLst/>
              <a:gdLst/>
              <a:ahLst/>
              <a:cxnLst/>
              <a:rect l="l" t="t" r="r" b="b"/>
              <a:pathLst>
                <a:path w="72" h="48" extrusionOk="0">
                  <a:moveTo>
                    <a:pt x="40" y="1"/>
                  </a:moveTo>
                  <a:cubicBezTo>
                    <a:pt x="38" y="1"/>
                    <a:pt x="37" y="1"/>
                    <a:pt x="35" y="1"/>
                  </a:cubicBezTo>
                  <a:cubicBezTo>
                    <a:pt x="15" y="1"/>
                    <a:pt x="0" y="16"/>
                    <a:pt x="0" y="32"/>
                  </a:cubicBezTo>
                  <a:cubicBezTo>
                    <a:pt x="0" y="43"/>
                    <a:pt x="5" y="48"/>
                    <a:pt x="11" y="48"/>
                  </a:cubicBezTo>
                  <a:cubicBezTo>
                    <a:pt x="31" y="48"/>
                    <a:pt x="71" y="1"/>
                    <a:pt x="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0" name="Google Shape;2556;p42"/>
            <p:cNvSpPr/>
            <p:nvPr/>
          </p:nvSpPr>
          <p:spPr>
            <a:xfrm>
              <a:off x="7267024" y="3878708"/>
              <a:ext cx="42489" cy="39703"/>
            </a:xfrm>
            <a:custGeom>
              <a:avLst/>
              <a:gdLst/>
              <a:ahLst/>
              <a:cxnLst/>
              <a:rect l="l" t="t" r="r" b="b"/>
              <a:pathLst>
                <a:path w="61" h="57" extrusionOk="0">
                  <a:moveTo>
                    <a:pt x="26" y="1"/>
                  </a:moveTo>
                  <a:cubicBezTo>
                    <a:pt x="10" y="1"/>
                    <a:pt x="0" y="16"/>
                    <a:pt x="0" y="31"/>
                  </a:cubicBezTo>
                  <a:cubicBezTo>
                    <a:pt x="0" y="41"/>
                    <a:pt x="10" y="56"/>
                    <a:pt x="26" y="56"/>
                  </a:cubicBezTo>
                  <a:cubicBezTo>
                    <a:pt x="61" y="56"/>
                    <a:pt x="61" y="1"/>
                    <a:pt x="2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1" name="Google Shape;2557;p42"/>
            <p:cNvSpPr/>
            <p:nvPr/>
          </p:nvSpPr>
          <p:spPr>
            <a:xfrm>
              <a:off x="6759938" y="5207018"/>
              <a:ext cx="45972" cy="35524"/>
            </a:xfrm>
            <a:custGeom>
              <a:avLst/>
              <a:gdLst/>
              <a:ahLst/>
              <a:cxnLst/>
              <a:rect l="l" t="t" r="r" b="b"/>
              <a:pathLst>
                <a:path w="66" h="51" extrusionOk="0">
                  <a:moveTo>
                    <a:pt x="25" y="0"/>
                  </a:moveTo>
                  <a:cubicBezTo>
                    <a:pt x="10" y="0"/>
                    <a:pt x="0" y="10"/>
                    <a:pt x="0" y="25"/>
                  </a:cubicBezTo>
                  <a:cubicBezTo>
                    <a:pt x="0" y="41"/>
                    <a:pt x="10" y="51"/>
                    <a:pt x="25" y="51"/>
                  </a:cubicBezTo>
                  <a:cubicBezTo>
                    <a:pt x="66" y="51"/>
                    <a:pt x="66" y="0"/>
                    <a:pt x="2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 name="Google Shape;2558;p42"/>
            <p:cNvSpPr/>
            <p:nvPr/>
          </p:nvSpPr>
          <p:spPr>
            <a:xfrm>
              <a:off x="6942433" y="4304993"/>
              <a:ext cx="78710" cy="68958"/>
            </a:xfrm>
            <a:custGeom>
              <a:avLst/>
              <a:gdLst/>
              <a:ahLst/>
              <a:cxnLst/>
              <a:rect l="l" t="t" r="r" b="b"/>
              <a:pathLst>
                <a:path w="113" h="99" extrusionOk="0">
                  <a:moveTo>
                    <a:pt x="46" y="1"/>
                  </a:moveTo>
                  <a:cubicBezTo>
                    <a:pt x="21" y="1"/>
                    <a:pt x="1" y="21"/>
                    <a:pt x="1" y="51"/>
                  </a:cubicBezTo>
                  <a:cubicBezTo>
                    <a:pt x="1" y="78"/>
                    <a:pt x="23" y="98"/>
                    <a:pt x="47" y="98"/>
                  </a:cubicBezTo>
                  <a:cubicBezTo>
                    <a:pt x="59" y="98"/>
                    <a:pt x="72" y="93"/>
                    <a:pt x="82" y="81"/>
                  </a:cubicBezTo>
                  <a:cubicBezTo>
                    <a:pt x="112" y="51"/>
                    <a:pt x="92" y="1"/>
                    <a:pt x="4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3" name="Google Shape;2559;p42"/>
            <p:cNvSpPr/>
            <p:nvPr/>
          </p:nvSpPr>
          <p:spPr>
            <a:xfrm>
              <a:off x="7900881" y="4019410"/>
              <a:ext cx="123985" cy="109358"/>
            </a:xfrm>
            <a:custGeom>
              <a:avLst/>
              <a:gdLst/>
              <a:ahLst/>
              <a:cxnLst/>
              <a:rect l="l" t="t" r="r" b="b"/>
              <a:pathLst>
                <a:path w="178" h="157" extrusionOk="0">
                  <a:moveTo>
                    <a:pt x="76" y="1"/>
                  </a:moveTo>
                  <a:cubicBezTo>
                    <a:pt x="36" y="1"/>
                    <a:pt x="1" y="36"/>
                    <a:pt x="1" y="82"/>
                  </a:cubicBezTo>
                  <a:cubicBezTo>
                    <a:pt x="1" y="126"/>
                    <a:pt x="37" y="156"/>
                    <a:pt x="76" y="156"/>
                  </a:cubicBezTo>
                  <a:cubicBezTo>
                    <a:pt x="95" y="156"/>
                    <a:pt x="115" y="149"/>
                    <a:pt x="132" y="132"/>
                  </a:cubicBezTo>
                  <a:cubicBezTo>
                    <a:pt x="178" y="87"/>
                    <a:pt x="147" y="1"/>
                    <a:pt x="7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4" name="Google Shape;2560;p42"/>
            <p:cNvSpPr/>
            <p:nvPr/>
          </p:nvSpPr>
          <p:spPr>
            <a:xfrm>
              <a:off x="7622959" y="4241607"/>
              <a:ext cx="35524" cy="32738"/>
            </a:xfrm>
            <a:custGeom>
              <a:avLst/>
              <a:gdLst/>
              <a:ahLst/>
              <a:cxnLst/>
              <a:rect l="l" t="t" r="r" b="b"/>
              <a:pathLst>
                <a:path w="51" h="47" extrusionOk="0">
                  <a:moveTo>
                    <a:pt x="29" y="0"/>
                  </a:moveTo>
                  <a:cubicBezTo>
                    <a:pt x="28" y="0"/>
                    <a:pt x="26" y="0"/>
                    <a:pt x="25" y="0"/>
                  </a:cubicBezTo>
                  <a:cubicBezTo>
                    <a:pt x="10" y="0"/>
                    <a:pt x="5" y="11"/>
                    <a:pt x="5" y="21"/>
                  </a:cubicBezTo>
                  <a:cubicBezTo>
                    <a:pt x="0" y="31"/>
                    <a:pt x="10" y="41"/>
                    <a:pt x="25" y="46"/>
                  </a:cubicBezTo>
                  <a:cubicBezTo>
                    <a:pt x="49" y="46"/>
                    <a:pt x="51" y="0"/>
                    <a:pt x="29"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5" name="Google Shape;2561;p42"/>
            <p:cNvSpPr/>
            <p:nvPr/>
          </p:nvSpPr>
          <p:spPr>
            <a:xfrm>
              <a:off x="7270506" y="4097423"/>
              <a:ext cx="60600" cy="39007"/>
            </a:xfrm>
            <a:custGeom>
              <a:avLst/>
              <a:gdLst/>
              <a:ahLst/>
              <a:cxnLst/>
              <a:rect l="l" t="t" r="r" b="b"/>
              <a:pathLst>
                <a:path w="87" h="56" extrusionOk="0">
                  <a:moveTo>
                    <a:pt x="41" y="0"/>
                  </a:moveTo>
                  <a:cubicBezTo>
                    <a:pt x="21" y="0"/>
                    <a:pt x="0" y="15"/>
                    <a:pt x="5" y="36"/>
                  </a:cubicBezTo>
                  <a:cubicBezTo>
                    <a:pt x="4" y="50"/>
                    <a:pt x="9" y="56"/>
                    <a:pt x="16" y="56"/>
                  </a:cubicBezTo>
                  <a:cubicBezTo>
                    <a:pt x="40" y="56"/>
                    <a:pt x="87"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6" name="Google Shape;2562;p42"/>
            <p:cNvSpPr/>
            <p:nvPr/>
          </p:nvSpPr>
          <p:spPr>
            <a:xfrm>
              <a:off x="7101246" y="5168012"/>
              <a:ext cx="52241" cy="33434"/>
            </a:xfrm>
            <a:custGeom>
              <a:avLst/>
              <a:gdLst/>
              <a:ahLst/>
              <a:cxnLst/>
              <a:rect l="l" t="t" r="r" b="b"/>
              <a:pathLst>
                <a:path w="75" h="48" extrusionOk="0">
                  <a:moveTo>
                    <a:pt x="36" y="1"/>
                  </a:moveTo>
                  <a:cubicBezTo>
                    <a:pt x="16" y="1"/>
                    <a:pt x="1" y="16"/>
                    <a:pt x="1" y="31"/>
                  </a:cubicBezTo>
                  <a:cubicBezTo>
                    <a:pt x="1" y="43"/>
                    <a:pt x="5" y="47"/>
                    <a:pt x="12" y="47"/>
                  </a:cubicBezTo>
                  <a:cubicBezTo>
                    <a:pt x="34" y="47"/>
                    <a:pt x="74" y="1"/>
                    <a:pt x="3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7" name="Google Shape;2563;p42"/>
            <p:cNvSpPr/>
            <p:nvPr/>
          </p:nvSpPr>
          <p:spPr>
            <a:xfrm>
              <a:off x="8457422" y="3892639"/>
              <a:ext cx="222895" cy="617139"/>
            </a:xfrm>
            <a:custGeom>
              <a:avLst/>
              <a:gdLst/>
              <a:ahLst/>
              <a:cxnLst/>
              <a:rect l="l" t="t" r="r" b="b"/>
              <a:pathLst>
                <a:path w="320" h="886" extrusionOk="0">
                  <a:moveTo>
                    <a:pt x="112" y="1"/>
                  </a:moveTo>
                  <a:cubicBezTo>
                    <a:pt x="1" y="299"/>
                    <a:pt x="51" y="633"/>
                    <a:pt x="248" y="886"/>
                  </a:cubicBezTo>
                  <a:cubicBezTo>
                    <a:pt x="299" y="739"/>
                    <a:pt x="319" y="577"/>
                    <a:pt x="294" y="426"/>
                  </a:cubicBezTo>
                  <a:cubicBezTo>
                    <a:pt x="269" y="269"/>
                    <a:pt x="208" y="127"/>
                    <a:pt x="112"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8" name="Google Shape;2564;p42"/>
            <p:cNvSpPr/>
            <p:nvPr/>
          </p:nvSpPr>
          <p:spPr>
            <a:xfrm>
              <a:off x="6058515" y="6326365"/>
              <a:ext cx="1202241" cy="1117258"/>
            </a:xfrm>
            <a:custGeom>
              <a:avLst/>
              <a:gdLst/>
              <a:ahLst/>
              <a:cxnLst/>
              <a:rect l="l" t="t" r="r" b="b"/>
              <a:pathLst>
                <a:path w="1726" h="1604" extrusionOk="0">
                  <a:moveTo>
                    <a:pt x="477" y="1"/>
                  </a:moveTo>
                  <a:cubicBezTo>
                    <a:pt x="474" y="1"/>
                    <a:pt x="470" y="1"/>
                    <a:pt x="466" y="1"/>
                  </a:cubicBezTo>
                  <a:cubicBezTo>
                    <a:pt x="425" y="11"/>
                    <a:pt x="385" y="37"/>
                    <a:pt x="365" y="72"/>
                  </a:cubicBezTo>
                  <a:cubicBezTo>
                    <a:pt x="264" y="209"/>
                    <a:pt x="324" y="376"/>
                    <a:pt x="253" y="527"/>
                  </a:cubicBezTo>
                  <a:cubicBezTo>
                    <a:pt x="183" y="684"/>
                    <a:pt x="41" y="765"/>
                    <a:pt x="11" y="932"/>
                  </a:cubicBezTo>
                  <a:cubicBezTo>
                    <a:pt x="1" y="967"/>
                    <a:pt x="1" y="1008"/>
                    <a:pt x="16" y="1043"/>
                  </a:cubicBezTo>
                  <a:cubicBezTo>
                    <a:pt x="25" y="1065"/>
                    <a:pt x="46" y="1077"/>
                    <a:pt x="68" y="1077"/>
                  </a:cubicBezTo>
                  <a:cubicBezTo>
                    <a:pt x="82" y="1077"/>
                    <a:pt x="95" y="1073"/>
                    <a:pt x="107" y="1063"/>
                  </a:cubicBezTo>
                  <a:cubicBezTo>
                    <a:pt x="126" y="1049"/>
                    <a:pt x="140" y="1022"/>
                    <a:pt x="158" y="1022"/>
                  </a:cubicBezTo>
                  <a:cubicBezTo>
                    <a:pt x="159" y="1022"/>
                    <a:pt x="161" y="1022"/>
                    <a:pt x="162" y="1023"/>
                  </a:cubicBezTo>
                  <a:cubicBezTo>
                    <a:pt x="168" y="1023"/>
                    <a:pt x="178" y="1028"/>
                    <a:pt x="183" y="1038"/>
                  </a:cubicBezTo>
                  <a:cubicBezTo>
                    <a:pt x="198" y="1084"/>
                    <a:pt x="213" y="1134"/>
                    <a:pt x="218" y="1185"/>
                  </a:cubicBezTo>
                  <a:cubicBezTo>
                    <a:pt x="229" y="1222"/>
                    <a:pt x="257" y="1254"/>
                    <a:pt x="289" y="1254"/>
                  </a:cubicBezTo>
                  <a:cubicBezTo>
                    <a:pt x="300" y="1254"/>
                    <a:pt x="312" y="1250"/>
                    <a:pt x="324" y="1240"/>
                  </a:cubicBezTo>
                  <a:cubicBezTo>
                    <a:pt x="355" y="1210"/>
                    <a:pt x="365" y="1154"/>
                    <a:pt x="400" y="1139"/>
                  </a:cubicBezTo>
                  <a:cubicBezTo>
                    <a:pt x="425" y="1195"/>
                    <a:pt x="446" y="1250"/>
                    <a:pt x="471" y="1301"/>
                  </a:cubicBezTo>
                  <a:cubicBezTo>
                    <a:pt x="476" y="1341"/>
                    <a:pt x="496" y="1372"/>
                    <a:pt x="527" y="1402"/>
                  </a:cubicBezTo>
                  <a:cubicBezTo>
                    <a:pt x="539" y="1409"/>
                    <a:pt x="553" y="1413"/>
                    <a:pt x="567" y="1413"/>
                  </a:cubicBezTo>
                  <a:cubicBezTo>
                    <a:pt x="592" y="1413"/>
                    <a:pt x="616" y="1402"/>
                    <a:pt x="633" y="1382"/>
                  </a:cubicBezTo>
                  <a:cubicBezTo>
                    <a:pt x="653" y="1352"/>
                    <a:pt x="658" y="1306"/>
                    <a:pt x="688" y="1291"/>
                  </a:cubicBezTo>
                  <a:cubicBezTo>
                    <a:pt x="693" y="1289"/>
                    <a:pt x="697" y="1289"/>
                    <a:pt x="701" y="1289"/>
                  </a:cubicBezTo>
                  <a:cubicBezTo>
                    <a:pt x="723" y="1289"/>
                    <a:pt x="735" y="1310"/>
                    <a:pt x="744" y="1331"/>
                  </a:cubicBezTo>
                  <a:cubicBezTo>
                    <a:pt x="754" y="1377"/>
                    <a:pt x="774" y="1422"/>
                    <a:pt x="800" y="1463"/>
                  </a:cubicBezTo>
                  <a:cubicBezTo>
                    <a:pt x="815" y="1480"/>
                    <a:pt x="835" y="1488"/>
                    <a:pt x="856" y="1488"/>
                  </a:cubicBezTo>
                  <a:cubicBezTo>
                    <a:pt x="884" y="1488"/>
                    <a:pt x="912" y="1474"/>
                    <a:pt x="926" y="1448"/>
                  </a:cubicBezTo>
                  <a:cubicBezTo>
                    <a:pt x="941" y="1417"/>
                    <a:pt x="936" y="1372"/>
                    <a:pt x="967" y="1367"/>
                  </a:cubicBezTo>
                  <a:cubicBezTo>
                    <a:pt x="977" y="1367"/>
                    <a:pt x="982" y="1367"/>
                    <a:pt x="992" y="1372"/>
                  </a:cubicBezTo>
                  <a:cubicBezTo>
                    <a:pt x="1027" y="1392"/>
                    <a:pt x="1058" y="1432"/>
                    <a:pt x="1063" y="1478"/>
                  </a:cubicBezTo>
                  <a:cubicBezTo>
                    <a:pt x="1073" y="1518"/>
                    <a:pt x="1093" y="1559"/>
                    <a:pt x="1128" y="1589"/>
                  </a:cubicBezTo>
                  <a:cubicBezTo>
                    <a:pt x="1143" y="1599"/>
                    <a:pt x="1159" y="1603"/>
                    <a:pt x="1175" y="1603"/>
                  </a:cubicBezTo>
                  <a:cubicBezTo>
                    <a:pt x="1203" y="1603"/>
                    <a:pt x="1231" y="1590"/>
                    <a:pt x="1250" y="1564"/>
                  </a:cubicBezTo>
                  <a:cubicBezTo>
                    <a:pt x="1255" y="1539"/>
                    <a:pt x="1255" y="1508"/>
                    <a:pt x="1250" y="1478"/>
                  </a:cubicBezTo>
                  <a:cubicBezTo>
                    <a:pt x="1250" y="1448"/>
                    <a:pt x="1255" y="1407"/>
                    <a:pt x="1280" y="1402"/>
                  </a:cubicBezTo>
                  <a:cubicBezTo>
                    <a:pt x="1284" y="1401"/>
                    <a:pt x="1288" y="1400"/>
                    <a:pt x="1292" y="1400"/>
                  </a:cubicBezTo>
                  <a:cubicBezTo>
                    <a:pt x="1317" y="1400"/>
                    <a:pt x="1338" y="1426"/>
                    <a:pt x="1356" y="1448"/>
                  </a:cubicBezTo>
                  <a:cubicBezTo>
                    <a:pt x="1399" y="1494"/>
                    <a:pt x="1470" y="1541"/>
                    <a:pt x="1534" y="1541"/>
                  </a:cubicBezTo>
                  <a:cubicBezTo>
                    <a:pt x="1561" y="1541"/>
                    <a:pt x="1587" y="1533"/>
                    <a:pt x="1609" y="1513"/>
                  </a:cubicBezTo>
                  <a:cubicBezTo>
                    <a:pt x="1690" y="1448"/>
                    <a:pt x="1629" y="1316"/>
                    <a:pt x="1553" y="1255"/>
                  </a:cubicBezTo>
                  <a:cubicBezTo>
                    <a:pt x="1528" y="1230"/>
                    <a:pt x="1498" y="1205"/>
                    <a:pt x="1503" y="1175"/>
                  </a:cubicBezTo>
                  <a:cubicBezTo>
                    <a:pt x="1511" y="1147"/>
                    <a:pt x="1535" y="1138"/>
                    <a:pt x="1562" y="1138"/>
                  </a:cubicBezTo>
                  <a:cubicBezTo>
                    <a:pt x="1569" y="1138"/>
                    <a:pt x="1576" y="1138"/>
                    <a:pt x="1584" y="1139"/>
                  </a:cubicBezTo>
                  <a:cubicBezTo>
                    <a:pt x="1601" y="1145"/>
                    <a:pt x="1619" y="1148"/>
                    <a:pt x="1637" y="1148"/>
                  </a:cubicBezTo>
                  <a:cubicBezTo>
                    <a:pt x="1649" y="1148"/>
                    <a:pt x="1662" y="1146"/>
                    <a:pt x="1675" y="1144"/>
                  </a:cubicBezTo>
                  <a:cubicBezTo>
                    <a:pt x="1720" y="1124"/>
                    <a:pt x="1725" y="1053"/>
                    <a:pt x="1690" y="1013"/>
                  </a:cubicBezTo>
                  <a:cubicBezTo>
                    <a:pt x="1649" y="977"/>
                    <a:pt x="1604" y="952"/>
                    <a:pt x="1553" y="942"/>
                  </a:cubicBezTo>
                  <a:cubicBezTo>
                    <a:pt x="1503" y="932"/>
                    <a:pt x="1457" y="901"/>
                    <a:pt x="1422" y="866"/>
                  </a:cubicBezTo>
                  <a:cubicBezTo>
                    <a:pt x="1417" y="856"/>
                    <a:pt x="1412" y="851"/>
                    <a:pt x="1412" y="841"/>
                  </a:cubicBezTo>
                  <a:cubicBezTo>
                    <a:pt x="1412" y="810"/>
                    <a:pt x="1457" y="805"/>
                    <a:pt x="1487" y="790"/>
                  </a:cubicBezTo>
                  <a:cubicBezTo>
                    <a:pt x="1533" y="760"/>
                    <a:pt x="1508" y="679"/>
                    <a:pt x="1457" y="649"/>
                  </a:cubicBezTo>
                  <a:cubicBezTo>
                    <a:pt x="1401" y="623"/>
                    <a:pt x="1346" y="608"/>
                    <a:pt x="1285" y="603"/>
                  </a:cubicBezTo>
                  <a:cubicBezTo>
                    <a:pt x="1255" y="598"/>
                    <a:pt x="1219" y="583"/>
                    <a:pt x="1219" y="553"/>
                  </a:cubicBezTo>
                  <a:cubicBezTo>
                    <a:pt x="1214" y="522"/>
                    <a:pt x="1260" y="502"/>
                    <a:pt x="1280" y="472"/>
                  </a:cubicBezTo>
                  <a:cubicBezTo>
                    <a:pt x="1300" y="446"/>
                    <a:pt x="1280" y="376"/>
                    <a:pt x="1240" y="350"/>
                  </a:cubicBezTo>
                  <a:cubicBezTo>
                    <a:pt x="1194" y="325"/>
                    <a:pt x="1144" y="315"/>
                    <a:pt x="1098" y="315"/>
                  </a:cubicBezTo>
                  <a:cubicBezTo>
                    <a:pt x="1022" y="310"/>
                    <a:pt x="951" y="310"/>
                    <a:pt x="881" y="310"/>
                  </a:cubicBezTo>
                  <a:cubicBezTo>
                    <a:pt x="865" y="264"/>
                    <a:pt x="916" y="234"/>
                    <a:pt x="921" y="188"/>
                  </a:cubicBezTo>
                  <a:cubicBezTo>
                    <a:pt x="921" y="139"/>
                    <a:pt x="858" y="106"/>
                    <a:pt x="801" y="106"/>
                  </a:cubicBezTo>
                  <a:cubicBezTo>
                    <a:pt x="794" y="106"/>
                    <a:pt x="786" y="106"/>
                    <a:pt x="779" y="108"/>
                  </a:cubicBezTo>
                  <a:cubicBezTo>
                    <a:pt x="724" y="128"/>
                    <a:pt x="668" y="143"/>
                    <a:pt x="607" y="148"/>
                  </a:cubicBezTo>
                  <a:cubicBezTo>
                    <a:pt x="597" y="148"/>
                    <a:pt x="587" y="148"/>
                    <a:pt x="577" y="143"/>
                  </a:cubicBezTo>
                  <a:cubicBezTo>
                    <a:pt x="557" y="128"/>
                    <a:pt x="567" y="92"/>
                    <a:pt x="567" y="67"/>
                  </a:cubicBezTo>
                  <a:cubicBezTo>
                    <a:pt x="558" y="25"/>
                    <a:pt x="519" y="1"/>
                    <a:pt x="477" y="1"/>
                  </a:cubicBezTo>
                  <a:close/>
                </a:path>
              </a:pathLst>
            </a:custGeom>
            <a:solidFill>
              <a:srgbClr val="F48F54"/>
            </a:solidFill>
            <a:ln>
              <a:noFill/>
            </a:ln>
          </p:spPr>
          <p:txBody>
            <a:bodyPr spcFirstLastPara="1" wrap="square" lIns="91425" tIns="91425" rIns="91425" bIns="91425" anchor="ctr" anchorCtr="0">
              <a:noAutofit/>
            </a:bodyPr>
            <a:lstStyle/>
            <a:p>
              <a:endParaRPr/>
            </a:p>
          </p:txBody>
        </p:sp>
        <p:sp>
          <p:nvSpPr>
            <p:cNvPr id="39" name="Google Shape;2565;p42"/>
            <p:cNvSpPr/>
            <p:nvPr/>
          </p:nvSpPr>
          <p:spPr>
            <a:xfrm>
              <a:off x="5699097" y="6552046"/>
              <a:ext cx="1331102" cy="677042"/>
            </a:xfrm>
            <a:custGeom>
              <a:avLst/>
              <a:gdLst/>
              <a:ahLst/>
              <a:cxnLst/>
              <a:rect l="l" t="t" r="r" b="b"/>
              <a:pathLst>
                <a:path w="1911" h="972" extrusionOk="0">
                  <a:moveTo>
                    <a:pt x="31" y="1"/>
                  </a:moveTo>
                  <a:cubicBezTo>
                    <a:pt x="1" y="1"/>
                    <a:pt x="1" y="41"/>
                    <a:pt x="26" y="46"/>
                  </a:cubicBezTo>
                  <a:cubicBezTo>
                    <a:pt x="67" y="62"/>
                    <a:pt x="112" y="72"/>
                    <a:pt x="158" y="77"/>
                  </a:cubicBezTo>
                  <a:lnTo>
                    <a:pt x="289" y="102"/>
                  </a:lnTo>
                  <a:cubicBezTo>
                    <a:pt x="370" y="122"/>
                    <a:pt x="456" y="143"/>
                    <a:pt x="537" y="168"/>
                  </a:cubicBezTo>
                  <a:cubicBezTo>
                    <a:pt x="704" y="218"/>
                    <a:pt x="871" y="284"/>
                    <a:pt x="1032" y="355"/>
                  </a:cubicBezTo>
                  <a:cubicBezTo>
                    <a:pt x="1351" y="512"/>
                    <a:pt x="1644" y="719"/>
                    <a:pt x="1897" y="967"/>
                  </a:cubicBezTo>
                  <a:cubicBezTo>
                    <a:pt x="1899" y="970"/>
                    <a:pt x="1901" y="971"/>
                    <a:pt x="1903" y="971"/>
                  </a:cubicBezTo>
                  <a:cubicBezTo>
                    <a:pt x="1907" y="971"/>
                    <a:pt x="1911" y="965"/>
                    <a:pt x="1907" y="962"/>
                  </a:cubicBezTo>
                  <a:cubicBezTo>
                    <a:pt x="1654" y="699"/>
                    <a:pt x="1366" y="476"/>
                    <a:pt x="1043" y="309"/>
                  </a:cubicBezTo>
                  <a:cubicBezTo>
                    <a:pt x="886" y="229"/>
                    <a:pt x="719" y="158"/>
                    <a:pt x="547" y="107"/>
                  </a:cubicBezTo>
                  <a:cubicBezTo>
                    <a:pt x="461" y="82"/>
                    <a:pt x="380" y="62"/>
                    <a:pt x="294" y="41"/>
                  </a:cubicBezTo>
                  <a:lnTo>
                    <a:pt x="163" y="11"/>
                  </a:lnTo>
                  <a:cubicBezTo>
                    <a:pt x="117" y="6"/>
                    <a:pt x="72" y="1"/>
                    <a:pt x="31"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0" name="Google Shape;2566;p42"/>
            <p:cNvSpPr/>
            <p:nvPr/>
          </p:nvSpPr>
          <p:spPr>
            <a:xfrm>
              <a:off x="6692373" y="6946987"/>
              <a:ext cx="413053" cy="117020"/>
            </a:xfrm>
            <a:custGeom>
              <a:avLst/>
              <a:gdLst/>
              <a:ahLst/>
              <a:cxnLst/>
              <a:rect l="l" t="t" r="r" b="b"/>
              <a:pathLst>
                <a:path w="593" h="168" extrusionOk="0">
                  <a:moveTo>
                    <a:pt x="21" y="0"/>
                  </a:moveTo>
                  <a:cubicBezTo>
                    <a:pt x="6" y="0"/>
                    <a:pt x="1" y="16"/>
                    <a:pt x="11" y="21"/>
                  </a:cubicBezTo>
                  <a:cubicBezTo>
                    <a:pt x="31" y="31"/>
                    <a:pt x="46" y="41"/>
                    <a:pt x="67" y="46"/>
                  </a:cubicBezTo>
                  <a:lnTo>
                    <a:pt x="143" y="66"/>
                  </a:lnTo>
                  <a:cubicBezTo>
                    <a:pt x="188" y="76"/>
                    <a:pt x="234" y="91"/>
                    <a:pt x="284" y="102"/>
                  </a:cubicBezTo>
                  <a:cubicBezTo>
                    <a:pt x="380" y="127"/>
                    <a:pt x="481" y="152"/>
                    <a:pt x="577" y="167"/>
                  </a:cubicBezTo>
                  <a:cubicBezTo>
                    <a:pt x="593" y="167"/>
                    <a:pt x="593" y="152"/>
                    <a:pt x="582" y="152"/>
                  </a:cubicBezTo>
                  <a:cubicBezTo>
                    <a:pt x="486" y="132"/>
                    <a:pt x="390" y="107"/>
                    <a:pt x="299" y="81"/>
                  </a:cubicBezTo>
                  <a:cubicBezTo>
                    <a:pt x="249" y="71"/>
                    <a:pt x="198" y="51"/>
                    <a:pt x="153" y="41"/>
                  </a:cubicBezTo>
                  <a:lnTo>
                    <a:pt x="82" y="16"/>
                  </a:lnTo>
                  <a:cubicBezTo>
                    <a:pt x="62" y="5"/>
                    <a:pt x="41" y="0"/>
                    <a:pt x="21"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1" name="Google Shape;2567;p42"/>
            <p:cNvSpPr/>
            <p:nvPr/>
          </p:nvSpPr>
          <p:spPr>
            <a:xfrm>
              <a:off x="6643615" y="6910070"/>
              <a:ext cx="190854" cy="344790"/>
            </a:xfrm>
            <a:custGeom>
              <a:avLst/>
              <a:gdLst/>
              <a:ahLst/>
              <a:cxnLst/>
              <a:rect l="l" t="t" r="r" b="b"/>
              <a:pathLst>
                <a:path w="274" h="495" extrusionOk="0">
                  <a:moveTo>
                    <a:pt x="6" y="1"/>
                  </a:moveTo>
                  <a:cubicBezTo>
                    <a:pt x="3" y="1"/>
                    <a:pt x="0" y="4"/>
                    <a:pt x="0" y="8"/>
                  </a:cubicBezTo>
                  <a:cubicBezTo>
                    <a:pt x="0" y="28"/>
                    <a:pt x="10" y="48"/>
                    <a:pt x="25" y="63"/>
                  </a:cubicBezTo>
                  <a:cubicBezTo>
                    <a:pt x="41" y="79"/>
                    <a:pt x="56" y="99"/>
                    <a:pt x="66" y="119"/>
                  </a:cubicBezTo>
                  <a:cubicBezTo>
                    <a:pt x="91" y="155"/>
                    <a:pt x="121" y="195"/>
                    <a:pt x="142" y="235"/>
                  </a:cubicBezTo>
                  <a:cubicBezTo>
                    <a:pt x="187" y="316"/>
                    <a:pt x="228" y="402"/>
                    <a:pt x="258" y="488"/>
                  </a:cubicBezTo>
                  <a:cubicBezTo>
                    <a:pt x="260" y="493"/>
                    <a:pt x="263" y="494"/>
                    <a:pt x="266" y="494"/>
                  </a:cubicBezTo>
                  <a:cubicBezTo>
                    <a:pt x="270" y="494"/>
                    <a:pt x="273" y="491"/>
                    <a:pt x="273" y="488"/>
                  </a:cubicBezTo>
                  <a:cubicBezTo>
                    <a:pt x="263" y="443"/>
                    <a:pt x="253" y="397"/>
                    <a:pt x="238" y="352"/>
                  </a:cubicBezTo>
                  <a:cubicBezTo>
                    <a:pt x="223" y="306"/>
                    <a:pt x="202" y="266"/>
                    <a:pt x="182" y="225"/>
                  </a:cubicBezTo>
                  <a:cubicBezTo>
                    <a:pt x="157" y="180"/>
                    <a:pt x="132" y="139"/>
                    <a:pt x="101" y="99"/>
                  </a:cubicBezTo>
                  <a:cubicBezTo>
                    <a:pt x="91" y="79"/>
                    <a:pt x="76" y="58"/>
                    <a:pt x="61" y="43"/>
                  </a:cubicBezTo>
                  <a:cubicBezTo>
                    <a:pt x="51" y="23"/>
                    <a:pt x="30" y="8"/>
                    <a:pt x="10" y="3"/>
                  </a:cubicBezTo>
                  <a:cubicBezTo>
                    <a:pt x="9" y="1"/>
                    <a:pt x="7" y="1"/>
                    <a:pt x="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2" name="Google Shape;2568;p42"/>
            <p:cNvSpPr/>
            <p:nvPr/>
          </p:nvSpPr>
          <p:spPr>
            <a:xfrm>
              <a:off x="6442313" y="6794443"/>
              <a:ext cx="380315" cy="36917"/>
            </a:xfrm>
            <a:custGeom>
              <a:avLst/>
              <a:gdLst/>
              <a:ahLst/>
              <a:cxnLst/>
              <a:rect l="l" t="t" r="r" b="b"/>
              <a:pathLst>
                <a:path w="546" h="53" extrusionOk="0">
                  <a:moveTo>
                    <a:pt x="536" y="1"/>
                  </a:moveTo>
                  <a:cubicBezTo>
                    <a:pt x="535" y="1"/>
                    <a:pt x="533" y="1"/>
                    <a:pt x="532" y="2"/>
                  </a:cubicBezTo>
                  <a:cubicBezTo>
                    <a:pt x="440" y="19"/>
                    <a:pt x="347" y="26"/>
                    <a:pt x="253" y="26"/>
                  </a:cubicBezTo>
                  <a:cubicBezTo>
                    <a:pt x="177" y="26"/>
                    <a:pt x="101" y="21"/>
                    <a:pt x="26" y="12"/>
                  </a:cubicBezTo>
                  <a:cubicBezTo>
                    <a:pt x="6" y="12"/>
                    <a:pt x="1" y="37"/>
                    <a:pt x="21" y="42"/>
                  </a:cubicBezTo>
                  <a:cubicBezTo>
                    <a:pt x="80" y="49"/>
                    <a:pt x="140" y="53"/>
                    <a:pt x="199" y="53"/>
                  </a:cubicBezTo>
                  <a:cubicBezTo>
                    <a:pt x="313" y="53"/>
                    <a:pt x="427" y="40"/>
                    <a:pt x="537" y="17"/>
                  </a:cubicBezTo>
                  <a:cubicBezTo>
                    <a:pt x="546" y="13"/>
                    <a:pt x="543" y="1"/>
                    <a:pt x="5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3" name="Google Shape;2569;p42"/>
            <p:cNvSpPr/>
            <p:nvPr/>
          </p:nvSpPr>
          <p:spPr>
            <a:xfrm>
              <a:off x="6396340" y="6772850"/>
              <a:ext cx="190157" cy="353148"/>
            </a:xfrm>
            <a:custGeom>
              <a:avLst/>
              <a:gdLst/>
              <a:ahLst/>
              <a:cxnLst/>
              <a:rect l="l" t="t" r="r" b="b"/>
              <a:pathLst>
                <a:path w="273" h="507" extrusionOk="0">
                  <a:moveTo>
                    <a:pt x="36" y="1"/>
                  </a:moveTo>
                  <a:cubicBezTo>
                    <a:pt x="21" y="1"/>
                    <a:pt x="1" y="21"/>
                    <a:pt x="16" y="33"/>
                  </a:cubicBezTo>
                  <a:cubicBezTo>
                    <a:pt x="72" y="104"/>
                    <a:pt x="122" y="175"/>
                    <a:pt x="168" y="255"/>
                  </a:cubicBezTo>
                  <a:cubicBezTo>
                    <a:pt x="188" y="291"/>
                    <a:pt x="203" y="331"/>
                    <a:pt x="219" y="372"/>
                  </a:cubicBezTo>
                  <a:cubicBezTo>
                    <a:pt x="239" y="412"/>
                    <a:pt x="249" y="458"/>
                    <a:pt x="254" y="503"/>
                  </a:cubicBezTo>
                  <a:cubicBezTo>
                    <a:pt x="256" y="505"/>
                    <a:pt x="260" y="507"/>
                    <a:pt x="263" y="507"/>
                  </a:cubicBezTo>
                  <a:cubicBezTo>
                    <a:pt x="268" y="507"/>
                    <a:pt x="272" y="504"/>
                    <a:pt x="269" y="498"/>
                  </a:cubicBezTo>
                  <a:cubicBezTo>
                    <a:pt x="254" y="412"/>
                    <a:pt x="229" y="326"/>
                    <a:pt x="193" y="245"/>
                  </a:cubicBezTo>
                  <a:cubicBezTo>
                    <a:pt x="153" y="159"/>
                    <a:pt x="102" y="83"/>
                    <a:pt x="47" y="8"/>
                  </a:cubicBezTo>
                  <a:cubicBezTo>
                    <a:pt x="44" y="3"/>
                    <a:pt x="40" y="1"/>
                    <a:pt x="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4" name="Google Shape;2570;p42"/>
            <p:cNvSpPr/>
            <p:nvPr/>
          </p:nvSpPr>
          <p:spPr>
            <a:xfrm>
              <a:off x="6245190" y="6637024"/>
              <a:ext cx="324591" cy="91247"/>
            </a:xfrm>
            <a:custGeom>
              <a:avLst/>
              <a:gdLst/>
              <a:ahLst/>
              <a:cxnLst/>
              <a:rect l="l" t="t" r="r" b="b"/>
              <a:pathLst>
                <a:path w="466" h="131" extrusionOk="0">
                  <a:moveTo>
                    <a:pt x="446" y="0"/>
                  </a:moveTo>
                  <a:cubicBezTo>
                    <a:pt x="380" y="36"/>
                    <a:pt x="304" y="56"/>
                    <a:pt x="233" y="71"/>
                  </a:cubicBezTo>
                  <a:cubicBezTo>
                    <a:pt x="198" y="76"/>
                    <a:pt x="162" y="76"/>
                    <a:pt x="127" y="81"/>
                  </a:cubicBezTo>
                  <a:lnTo>
                    <a:pt x="71" y="81"/>
                  </a:lnTo>
                  <a:cubicBezTo>
                    <a:pt x="51" y="81"/>
                    <a:pt x="36" y="81"/>
                    <a:pt x="16" y="86"/>
                  </a:cubicBezTo>
                  <a:cubicBezTo>
                    <a:pt x="1" y="91"/>
                    <a:pt x="1" y="117"/>
                    <a:pt x="16" y="127"/>
                  </a:cubicBezTo>
                  <a:cubicBezTo>
                    <a:pt x="26" y="129"/>
                    <a:pt x="36" y="131"/>
                    <a:pt x="46" y="131"/>
                  </a:cubicBezTo>
                  <a:cubicBezTo>
                    <a:pt x="56" y="131"/>
                    <a:pt x="66" y="129"/>
                    <a:pt x="77" y="127"/>
                  </a:cubicBezTo>
                  <a:cubicBezTo>
                    <a:pt x="92" y="127"/>
                    <a:pt x="112" y="122"/>
                    <a:pt x="132" y="122"/>
                  </a:cubicBezTo>
                  <a:cubicBezTo>
                    <a:pt x="168" y="117"/>
                    <a:pt x="203" y="107"/>
                    <a:pt x="238" y="96"/>
                  </a:cubicBezTo>
                  <a:cubicBezTo>
                    <a:pt x="314" y="71"/>
                    <a:pt x="385" y="46"/>
                    <a:pt x="456" y="16"/>
                  </a:cubicBezTo>
                  <a:cubicBezTo>
                    <a:pt x="466" y="10"/>
                    <a:pt x="456" y="0"/>
                    <a:pt x="446"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5" name="Google Shape;2571;p42"/>
            <p:cNvSpPr/>
            <p:nvPr/>
          </p:nvSpPr>
          <p:spPr>
            <a:xfrm>
              <a:off x="6197128" y="6695534"/>
              <a:ext cx="158116" cy="301604"/>
            </a:xfrm>
            <a:custGeom>
              <a:avLst/>
              <a:gdLst/>
              <a:ahLst/>
              <a:cxnLst/>
              <a:rect l="l" t="t" r="r" b="b"/>
              <a:pathLst>
                <a:path w="227" h="433" extrusionOk="0">
                  <a:moveTo>
                    <a:pt x="26" y="1"/>
                  </a:moveTo>
                  <a:cubicBezTo>
                    <a:pt x="13" y="1"/>
                    <a:pt x="1" y="9"/>
                    <a:pt x="9" y="17"/>
                  </a:cubicBezTo>
                  <a:cubicBezTo>
                    <a:pt x="14" y="33"/>
                    <a:pt x="14" y="38"/>
                    <a:pt x="19" y="48"/>
                  </a:cubicBezTo>
                  <a:cubicBezTo>
                    <a:pt x="24" y="53"/>
                    <a:pt x="29" y="63"/>
                    <a:pt x="39" y="68"/>
                  </a:cubicBezTo>
                  <a:lnTo>
                    <a:pt x="70" y="114"/>
                  </a:lnTo>
                  <a:cubicBezTo>
                    <a:pt x="95" y="144"/>
                    <a:pt x="115" y="174"/>
                    <a:pt x="135" y="210"/>
                  </a:cubicBezTo>
                  <a:cubicBezTo>
                    <a:pt x="166" y="280"/>
                    <a:pt x="196" y="351"/>
                    <a:pt x="211" y="427"/>
                  </a:cubicBezTo>
                  <a:cubicBezTo>
                    <a:pt x="213" y="431"/>
                    <a:pt x="216" y="433"/>
                    <a:pt x="219" y="433"/>
                  </a:cubicBezTo>
                  <a:cubicBezTo>
                    <a:pt x="223" y="433"/>
                    <a:pt x="226" y="430"/>
                    <a:pt x="226" y="427"/>
                  </a:cubicBezTo>
                  <a:cubicBezTo>
                    <a:pt x="221" y="346"/>
                    <a:pt x="201" y="270"/>
                    <a:pt x="171" y="200"/>
                  </a:cubicBezTo>
                  <a:cubicBezTo>
                    <a:pt x="151" y="164"/>
                    <a:pt x="135" y="129"/>
                    <a:pt x="115" y="93"/>
                  </a:cubicBezTo>
                  <a:cubicBezTo>
                    <a:pt x="105" y="73"/>
                    <a:pt x="90" y="58"/>
                    <a:pt x="80" y="43"/>
                  </a:cubicBezTo>
                  <a:cubicBezTo>
                    <a:pt x="75" y="33"/>
                    <a:pt x="70" y="28"/>
                    <a:pt x="60" y="23"/>
                  </a:cubicBezTo>
                  <a:cubicBezTo>
                    <a:pt x="54" y="12"/>
                    <a:pt x="44" y="7"/>
                    <a:pt x="34" y="2"/>
                  </a:cubicBezTo>
                  <a:cubicBezTo>
                    <a:pt x="31" y="1"/>
                    <a:pt x="29" y="1"/>
                    <a:pt x="2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6" name="Google Shape;2572;p42"/>
            <p:cNvSpPr/>
            <p:nvPr/>
          </p:nvSpPr>
          <p:spPr>
            <a:xfrm>
              <a:off x="7076170" y="7197046"/>
              <a:ext cx="96124" cy="156026"/>
            </a:xfrm>
            <a:custGeom>
              <a:avLst/>
              <a:gdLst/>
              <a:ahLst/>
              <a:cxnLst/>
              <a:rect l="l" t="t" r="r" b="b"/>
              <a:pathLst>
                <a:path w="138" h="224" extrusionOk="0">
                  <a:moveTo>
                    <a:pt x="40" y="0"/>
                  </a:moveTo>
                  <a:cubicBezTo>
                    <a:pt x="17" y="0"/>
                    <a:pt x="1" y="30"/>
                    <a:pt x="21" y="51"/>
                  </a:cubicBezTo>
                  <a:cubicBezTo>
                    <a:pt x="31" y="61"/>
                    <a:pt x="42" y="71"/>
                    <a:pt x="52" y="86"/>
                  </a:cubicBezTo>
                  <a:lnTo>
                    <a:pt x="57" y="97"/>
                  </a:lnTo>
                  <a:lnTo>
                    <a:pt x="72" y="117"/>
                  </a:lnTo>
                  <a:lnTo>
                    <a:pt x="77" y="127"/>
                  </a:lnTo>
                  <a:lnTo>
                    <a:pt x="77" y="132"/>
                  </a:lnTo>
                  <a:lnTo>
                    <a:pt x="77" y="137"/>
                  </a:lnTo>
                  <a:lnTo>
                    <a:pt x="77" y="142"/>
                  </a:lnTo>
                  <a:lnTo>
                    <a:pt x="77" y="152"/>
                  </a:lnTo>
                  <a:lnTo>
                    <a:pt x="82" y="177"/>
                  </a:lnTo>
                  <a:cubicBezTo>
                    <a:pt x="87" y="182"/>
                    <a:pt x="87" y="193"/>
                    <a:pt x="82" y="198"/>
                  </a:cubicBezTo>
                  <a:cubicBezTo>
                    <a:pt x="82" y="208"/>
                    <a:pt x="92" y="218"/>
                    <a:pt x="97" y="218"/>
                  </a:cubicBezTo>
                  <a:cubicBezTo>
                    <a:pt x="101" y="221"/>
                    <a:pt x="106" y="223"/>
                    <a:pt x="111" y="223"/>
                  </a:cubicBezTo>
                  <a:cubicBezTo>
                    <a:pt x="120" y="223"/>
                    <a:pt x="129" y="218"/>
                    <a:pt x="133" y="208"/>
                  </a:cubicBezTo>
                  <a:lnTo>
                    <a:pt x="133" y="182"/>
                  </a:lnTo>
                  <a:cubicBezTo>
                    <a:pt x="138" y="172"/>
                    <a:pt x="138" y="162"/>
                    <a:pt x="138" y="152"/>
                  </a:cubicBezTo>
                  <a:cubicBezTo>
                    <a:pt x="138" y="137"/>
                    <a:pt x="138" y="117"/>
                    <a:pt x="133" y="97"/>
                  </a:cubicBezTo>
                  <a:cubicBezTo>
                    <a:pt x="117" y="61"/>
                    <a:pt x="92" y="26"/>
                    <a:pt x="57" y="5"/>
                  </a:cubicBezTo>
                  <a:cubicBezTo>
                    <a:pt x="51" y="2"/>
                    <a:pt x="45" y="0"/>
                    <a:pt x="40"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7" name="Google Shape;2573;p42"/>
            <p:cNvSpPr/>
            <p:nvPr/>
          </p:nvSpPr>
          <p:spPr>
            <a:xfrm>
              <a:off x="6854668" y="7295955"/>
              <a:ext cx="53634" cy="112840"/>
            </a:xfrm>
            <a:custGeom>
              <a:avLst/>
              <a:gdLst/>
              <a:ahLst/>
              <a:cxnLst/>
              <a:rect l="l" t="t" r="r" b="b"/>
              <a:pathLst>
                <a:path w="77" h="162" extrusionOk="0">
                  <a:moveTo>
                    <a:pt x="36" y="0"/>
                  </a:moveTo>
                  <a:cubicBezTo>
                    <a:pt x="31" y="5"/>
                    <a:pt x="26" y="5"/>
                    <a:pt x="21" y="10"/>
                  </a:cubicBezTo>
                  <a:cubicBezTo>
                    <a:pt x="16" y="15"/>
                    <a:pt x="11" y="25"/>
                    <a:pt x="11" y="30"/>
                  </a:cubicBezTo>
                  <a:lnTo>
                    <a:pt x="11" y="40"/>
                  </a:lnTo>
                  <a:cubicBezTo>
                    <a:pt x="11" y="46"/>
                    <a:pt x="11" y="52"/>
                    <a:pt x="11" y="56"/>
                  </a:cubicBezTo>
                  <a:cubicBezTo>
                    <a:pt x="11" y="67"/>
                    <a:pt x="11" y="79"/>
                    <a:pt x="11" y="91"/>
                  </a:cubicBezTo>
                  <a:cubicBezTo>
                    <a:pt x="11" y="101"/>
                    <a:pt x="6" y="116"/>
                    <a:pt x="1" y="126"/>
                  </a:cubicBezTo>
                  <a:cubicBezTo>
                    <a:pt x="1" y="132"/>
                    <a:pt x="1" y="142"/>
                    <a:pt x="1" y="147"/>
                  </a:cubicBezTo>
                  <a:cubicBezTo>
                    <a:pt x="6" y="157"/>
                    <a:pt x="16" y="162"/>
                    <a:pt x="21" y="162"/>
                  </a:cubicBezTo>
                  <a:cubicBezTo>
                    <a:pt x="31" y="162"/>
                    <a:pt x="36" y="162"/>
                    <a:pt x="46" y="157"/>
                  </a:cubicBezTo>
                  <a:lnTo>
                    <a:pt x="51" y="152"/>
                  </a:lnTo>
                  <a:cubicBezTo>
                    <a:pt x="56" y="147"/>
                    <a:pt x="61" y="142"/>
                    <a:pt x="66" y="137"/>
                  </a:cubicBezTo>
                  <a:cubicBezTo>
                    <a:pt x="71" y="116"/>
                    <a:pt x="76" y="96"/>
                    <a:pt x="76" y="76"/>
                  </a:cubicBezTo>
                  <a:cubicBezTo>
                    <a:pt x="76" y="71"/>
                    <a:pt x="76" y="61"/>
                    <a:pt x="76" y="51"/>
                  </a:cubicBezTo>
                  <a:cubicBezTo>
                    <a:pt x="76" y="46"/>
                    <a:pt x="76" y="35"/>
                    <a:pt x="76" y="30"/>
                  </a:cubicBezTo>
                  <a:cubicBezTo>
                    <a:pt x="71" y="25"/>
                    <a:pt x="71" y="20"/>
                    <a:pt x="66" y="15"/>
                  </a:cubicBezTo>
                  <a:cubicBezTo>
                    <a:pt x="61" y="10"/>
                    <a:pt x="56" y="5"/>
                    <a:pt x="51"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8" name="Google Shape;2574;p42"/>
            <p:cNvSpPr/>
            <p:nvPr/>
          </p:nvSpPr>
          <p:spPr>
            <a:xfrm>
              <a:off x="6640132" y="7238142"/>
              <a:ext cx="52938" cy="82889"/>
            </a:xfrm>
            <a:custGeom>
              <a:avLst/>
              <a:gdLst/>
              <a:ahLst/>
              <a:cxnLst/>
              <a:rect l="l" t="t" r="r" b="b"/>
              <a:pathLst>
                <a:path w="76" h="119" extrusionOk="0">
                  <a:moveTo>
                    <a:pt x="58" y="1"/>
                  </a:moveTo>
                  <a:cubicBezTo>
                    <a:pt x="56" y="1"/>
                    <a:pt x="53" y="1"/>
                    <a:pt x="51" y="2"/>
                  </a:cubicBezTo>
                  <a:cubicBezTo>
                    <a:pt x="41" y="2"/>
                    <a:pt x="30" y="17"/>
                    <a:pt x="30" y="27"/>
                  </a:cubicBezTo>
                  <a:cubicBezTo>
                    <a:pt x="30" y="38"/>
                    <a:pt x="30" y="48"/>
                    <a:pt x="25" y="58"/>
                  </a:cubicBezTo>
                  <a:lnTo>
                    <a:pt x="25" y="48"/>
                  </a:lnTo>
                  <a:cubicBezTo>
                    <a:pt x="21" y="56"/>
                    <a:pt x="20" y="64"/>
                    <a:pt x="15" y="69"/>
                  </a:cubicBezTo>
                  <a:lnTo>
                    <a:pt x="15" y="69"/>
                  </a:lnTo>
                  <a:cubicBezTo>
                    <a:pt x="15" y="69"/>
                    <a:pt x="15" y="68"/>
                    <a:pt x="15" y="68"/>
                  </a:cubicBezTo>
                  <a:lnTo>
                    <a:pt x="15" y="68"/>
                  </a:lnTo>
                  <a:lnTo>
                    <a:pt x="10" y="73"/>
                  </a:lnTo>
                  <a:cubicBezTo>
                    <a:pt x="12" y="72"/>
                    <a:pt x="14" y="71"/>
                    <a:pt x="15" y="69"/>
                  </a:cubicBezTo>
                  <a:lnTo>
                    <a:pt x="15" y="69"/>
                  </a:lnTo>
                  <a:cubicBezTo>
                    <a:pt x="14" y="74"/>
                    <a:pt x="10" y="78"/>
                    <a:pt x="10" y="83"/>
                  </a:cubicBezTo>
                  <a:lnTo>
                    <a:pt x="5" y="88"/>
                  </a:lnTo>
                  <a:cubicBezTo>
                    <a:pt x="0" y="98"/>
                    <a:pt x="5" y="108"/>
                    <a:pt x="10" y="113"/>
                  </a:cubicBezTo>
                  <a:cubicBezTo>
                    <a:pt x="15" y="118"/>
                    <a:pt x="20" y="118"/>
                    <a:pt x="20" y="118"/>
                  </a:cubicBezTo>
                  <a:cubicBezTo>
                    <a:pt x="30" y="118"/>
                    <a:pt x="35" y="118"/>
                    <a:pt x="41" y="113"/>
                  </a:cubicBezTo>
                  <a:cubicBezTo>
                    <a:pt x="46" y="108"/>
                    <a:pt x="46" y="103"/>
                    <a:pt x="51" y="103"/>
                  </a:cubicBezTo>
                  <a:cubicBezTo>
                    <a:pt x="56" y="98"/>
                    <a:pt x="56" y="93"/>
                    <a:pt x="61" y="88"/>
                  </a:cubicBezTo>
                  <a:cubicBezTo>
                    <a:pt x="61" y="83"/>
                    <a:pt x="66" y="73"/>
                    <a:pt x="66" y="68"/>
                  </a:cubicBezTo>
                  <a:cubicBezTo>
                    <a:pt x="71" y="53"/>
                    <a:pt x="76" y="38"/>
                    <a:pt x="76" y="22"/>
                  </a:cubicBezTo>
                  <a:cubicBezTo>
                    <a:pt x="76" y="10"/>
                    <a:pt x="69" y="1"/>
                    <a:pt x="58"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9" name="Google Shape;2575;p42"/>
            <p:cNvSpPr/>
            <p:nvPr/>
          </p:nvSpPr>
          <p:spPr>
            <a:xfrm>
              <a:off x="6445795" y="7092564"/>
              <a:ext cx="67565" cy="173440"/>
            </a:xfrm>
            <a:custGeom>
              <a:avLst/>
              <a:gdLst/>
              <a:ahLst/>
              <a:cxnLst/>
              <a:rect l="l" t="t" r="r" b="b"/>
              <a:pathLst>
                <a:path w="97" h="249" extrusionOk="0">
                  <a:moveTo>
                    <a:pt x="39" y="1"/>
                  </a:moveTo>
                  <a:cubicBezTo>
                    <a:pt x="31" y="1"/>
                    <a:pt x="22" y="4"/>
                    <a:pt x="16" y="14"/>
                  </a:cubicBezTo>
                  <a:cubicBezTo>
                    <a:pt x="6" y="19"/>
                    <a:pt x="1" y="34"/>
                    <a:pt x="6" y="49"/>
                  </a:cubicBezTo>
                  <a:cubicBezTo>
                    <a:pt x="11" y="54"/>
                    <a:pt x="11" y="59"/>
                    <a:pt x="16" y="64"/>
                  </a:cubicBezTo>
                  <a:lnTo>
                    <a:pt x="16" y="70"/>
                  </a:lnTo>
                  <a:cubicBezTo>
                    <a:pt x="16" y="80"/>
                    <a:pt x="21" y="85"/>
                    <a:pt x="26" y="90"/>
                  </a:cubicBezTo>
                  <a:lnTo>
                    <a:pt x="26" y="100"/>
                  </a:lnTo>
                  <a:lnTo>
                    <a:pt x="26" y="110"/>
                  </a:lnTo>
                  <a:cubicBezTo>
                    <a:pt x="26" y="115"/>
                    <a:pt x="26" y="125"/>
                    <a:pt x="26" y="130"/>
                  </a:cubicBezTo>
                  <a:lnTo>
                    <a:pt x="26" y="140"/>
                  </a:lnTo>
                  <a:lnTo>
                    <a:pt x="26" y="145"/>
                  </a:lnTo>
                  <a:lnTo>
                    <a:pt x="26" y="171"/>
                  </a:lnTo>
                  <a:lnTo>
                    <a:pt x="26" y="181"/>
                  </a:lnTo>
                  <a:lnTo>
                    <a:pt x="26" y="186"/>
                  </a:lnTo>
                  <a:cubicBezTo>
                    <a:pt x="26" y="196"/>
                    <a:pt x="21" y="206"/>
                    <a:pt x="16" y="211"/>
                  </a:cubicBezTo>
                  <a:cubicBezTo>
                    <a:pt x="11" y="221"/>
                    <a:pt x="16" y="236"/>
                    <a:pt x="26" y="247"/>
                  </a:cubicBezTo>
                  <a:cubicBezTo>
                    <a:pt x="30" y="248"/>
                    <a:pt x="34" y="248"/>
                    <a:pt x="37" y="248"/>
                  </a:cubicBezTo>
                  <a:cubicBezTo>
                    <a:pt x="48" y="248"/>
                    <a:pt x="58" y="243"/>
                    <a:pt x="62" y="231"/>
                  </a:cubicBezTo>
                  <a:cubicBezTo>
                    <a:pt x="82" y="196"/>
                    <a:pt x="97" y="155"/>
                    <a:pt x="92" y="115"/>
                  </a:cubicBezTo>
                  <a:cubicBezTo>
                    <a:pt x="92" y="95"/>
                    <a:pt x="92" y="75"/>
                    <a:pt x="87" y="59"/>
                  </a:cubicBezTo>
                  <a:cubicBezTo>
                    <a:pt x="82" y="49"/>
                    <a:pt x="82" y="44"/>
                    <a:pt x="77" y="34"/>
                  </a:cubicBezTo>
                  <a:cubicBezTo>
                    <a:pt x="77" y="29"/>
                    <a:pt x="72" y="24"/>
                    <a:pt x="67" y="19"/>
                  </a:cubicBezTo>
                  <a:cubicBezTo>
                    <a:pt x="62" y="14"/>
                    <a:pt x="57" y="9"/>
                    <a:pt x="51" y="4"/>
                  </a:cubicBezTo>
                  <a:cubicBezTo>
                    <a:pt x="48" y="2"/>
                    <a:pt x="43" y="1"/>
                    <a:pt x="3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0" name="Google Shape;2576;p42"/>
            <p:cNvSpPr/>
            <p:nvPr/>
          </p:nvSpPr>
          <p:spPr>
            <a:xfrm>
              <a:off x="6235438" y="7002710"/>
              <a:ext cx="56420" cy="158116"/>
            </a:xfrm>
            <a:custGeom>
              <a:avLst/>
              <a:gdLst/>
              <a:ahLst/>
              <a:cxnLst/>
              <a:rect l="l" t="t" r="r" b="b"/>
              <a:pathLst>
                <a:path w="81" h="227" extrusionOk="0">
                  <a:moveTo>
                    <a:pt x="29" y="0"/>
                  </a:moveTo>
                  <a:cubicBezTo>
                    <a:pt x="15" y="0"/>
                    <a:pt x="0" y="13"/>
                    <a:pt x="5" y="27"/>
                  </a:cubicBezTo>
                  <a:cubicBezTo>
                    <a:pt x="10" y="47"/>
                    <a:pt x="15" y="62"/>
                    <a:pt x="25" y="72"/>
                  </a:cubicBezTo>
                  <a:lnTo>
                    <a:pt x="25" y="77"/>
                  </a:lnTo>
                  <a:lnTo>
                    <a:pt x="25" y="92"/>
                  </a:lnTo>
                  <a:cubicBezTo>
                    <a:pt x="30" y="97"/>
                    <a:pt x="30" y="107"/>
                    <a:pt x="30" y="113"/>
                  </a:cubicBezTo>
                  <a:lnTo>
                    <a:pt x="30" y="133"/>
                  </a:lnTo>
                  <a:lnTo>
                    <a:pt x="30" y="158"/>
                  </a:lnTo>
                  <a:lnTo>
                    <a:pt x="30" y="168"/>
                  </a:lnTo>
                  <a:lnTo>
                    <a:pt x="30" y="173"/>
                  </a:lnTo>
                  <a:cubicBezTo>
                    <a:pt x="30" y="183"/>
                    <a:pt x="25" y="188"/>
                    <a:pt x="25" y="199"/>
                  </a:cubicBezTo>
                  <a:cubicBezTo>
                    <a:pt x="18" y="215"/>
                    <a:pt x="28" y="227"/>
                    <a:pt x="40" y="227"/>
                  </a:cubicBezTo>
                  <a:cubicBezTo>
                    <a:pt x="47" y="227"/>
                    <a:pt x="55" y="223"/>
                    <a:pt x="60" y="214"/>
                  </a:cubicBezTo>
                  <a:cubicBezTo>
                    <a:pt x="65" y="199"/>
                    <a:pt x="75" y="178"/>
                    <a:pt x="80" y="163"/>
                  </a:cubicBezTo>
                  <a:cubicBezTo>
                    <a:pt x="80" y="143"/>
                    <a:pt x="80" y="123"/>
                    <a:pt x="80" y="102"/>
                  </a:cubicBezTo>
                  <a:cubicBezTo>
                    <a:pt x="75" y="82"/>
                    <a:pt x="75" y="62"/>
                    <a:pt x="65" y="47"/>
                  </a:cubicBezTo>
                  <a:cubicBezTo>
                    <a:pt x="60" y="27"/>
                    <a:pt x="50" y="11"/>
                    <a:pt x="35" y="1"/>
                  </a:cubicBezTo>
                  <a:cubicBezTo>
                    <a:pt x="33" y="1"/>
                    <a:pt x="31" y="0"/>
                    <a:pt x="29"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1" name="Google Shape;2577;p42"/>
            <p:cNvSpPr/>
            <p:nvPr/>
          </p:nvSpPr>
          <p:spPr>
            <a:xfrm>
              <a:off x="6523809" y="6448957"/>
              <a:ext cx="126075" cy="123288"/>
            </a:xfrm>
            <a:custGeom>
              <a:avLst/>
              <a:gdLst/>
              <a:ahLst/>
              <a:cxnLst/>
              <a:rect l="l" t="t" r="r" b="b"/>
              <a:pathLst>
                <a:path w="181" h="177" extrusionOk="0">
                  <a:moveTo>
                    <a:pt x="150" y="1"/>
                  </a:moveTo>
                  <a:cubicBezTo>
                    <a:pt x="140" y="1"/>
                    <a:pt x="131" y="6"/>
                    <a:pt x="127" y="17"/>
                  </a:cubicBezTo>
                  <a:cubicBezTo>
                    <a:pt x="122" y="43"/>
                    <a:pt x="106" y="73"/>
                    <a:pt x="81" y="93"/>
                  </a:cubicBezTo>
                  <a:cubicBezTo>
                    <a:pt x="71" y="98"/>
                    <a:pt x="61" y="109"/>
                    <a:pt x="51" y="119"/>
                  </a:cubicBezTo>
                  <a:lnTo>
                    <a:pt x="41" y="119"/>
                  </a:lnTo>
                  <a:lnTo>
                    <a:pt x="31" y="124"/>
                  </a:lnTo>
                  <a:cubicBezTo>
                    <a:pt x="20" y="129"/>
                    <a:pt x="10" y="134"/>
                    <a:pt x="5" y="144"/>
                  </a:cubicBezTo>
                  <a:cubicBezTo>
                    <a:pt x="0" y="159"/>
                    <a:pt x="5" y="169"/>
                    <a:pt x="20" y="174"/>
                  </a:cubicBezTo>
                  <a:cubicBezTo>
                    <a:pt x="25" y="176"/>
                    <a:pt x="31" y="176"/>
                    <a:pt x="36" y="176"/>
                  </a:cubicBezTo>
                  <a:cubicBezTo>
                    <a:pt x="51" y="176"/>
                    <a:pt x="66" y="170"/>
                    <a:pt x="81" y="159"/>
                  </a:cubicBezTo>
                  <a:cubicBezTo>
                    <a:pt x="96" y="149"/>
                    <a:pt x="111" y="139"/>
                    <a:pt x="127" y="124"/>
                  </a:cubicBezTo>
                  <a:cubicBezTo>
                    <a:pt x="152" y="98"/>
                    <a:pt x="167" y="68"/>
                    <a:pt x="177" y="28"/>
                  </a:cubicBezTo>
                  <a:cubicBezTo>
                    <a:pt x="180" y="12"/>
                    <a:pt x="165" y="1"/>
                    <a:pt x="150"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2" name="Google Shape;2578;p42"/>
            <p:cNvSpPr/>
            <p:nvPr/>
          </p:nvSpPr>
          <p:spPr>
            <a:xfrm>
              <a:off x="6562119" y="6655134"/>
              <a:ext cx="259812" cy="100302"/>
            </a:xfrm>
            <a:custGeom>
              <a:avLst/>
              <a:gdLst/>
              <a:ahLst/>
              <a:cxnLst/>
              <a:rect l="l" t="t" r="r" b="b"/>
              <a:pathLst>
                <a:path w="373" h="144" extrusionOk="0">
                  <a:moveTo>
                    <a:pt x="345" y="1"/>
                  </a:moveTo>
                  <a:cubicBezTo>
                    <a:pt x="342" y="1"/>
                    <a:pt x="338" y="2"/>
                    <a:pt x="335" y="5"/>
                  </a:cubicBezTo>
                  <a:cubicBezTo>
                    <a:pt x="284" y="30"/>
                    <a:pt x="233" y="50"/>
                    <a:pt x="183" y="60"/>
                  </a:cubicBezTo>
                  <a:lnTo>
                    <a:pt x="142" y="70"/>
                  </a:lnTo>
                  <a:lnTo>
                    <a:pt x="41" y="70"/>
                  </a:lnTo>
                  <a:cubicBezTo>
                    <a:pt x="31" y="70"/>
                    <a:pt x="21" y="75"/>
                    <a:pt x="11" y="86"/>
                  </a:cubicBezTo>
                  <a:cubicBezTo>
                    <a:pt x="1" y="96"/>
                    <a:pt x="1" y="116"/>
                    <a:pt x="11" y="126"/>
                  </a:cubicBezTo>
                  <a:cubicBezTo>
                    <a:pt x="25" y="140"/>
                    <a:pt x="45" y="143"/>
                    <a:pt x="66" y="143"/>
                  </a:cubicBezTo>
                  <a:cubicBezTo>
                    <a:pt x="82" y="143"/>
                    <a:pt x="99" y="141"/>
                    <a:pt x="112" y="141"/>
                  </a:cubicBezTo>
                  <a:cubicBezTo>
                    <a:pt x="142" y="136"/>
                    <a:pt x="178" y="131"/>
                    <a:pt x="203" y="121"/>
                  </a:cubicBezTo>
                  <a:cubicBezTo>
                    <a:pt x="259" y="101"/>
                    <a:pt x="314" y="70"/>
                    <a:pt x="360" y="30"/>
                  </a:cubicBezTo>
                  <a:cubicBezTo>
                    <a:pt x="372" y="26"/>
                    <a:pt x="361" y="1"/>
                    <a:pt x="345"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3" name="Google Shape;2579;p42"/>
            <p:cNvSpPr/>
            <p:nvPr/>
          </p:nvSpPr>
          <p:spPr>
            <a:xfrm>
              <a:off x="6748793" y="6831360"/>
              <a:ext cx="287674" cy="112840"/>
            </a:xfrm>
            <a:custGeom>
              <a:avLst/>
              <a:gdLst/>
              <a:ahLst/>
              <a:cxnLst/>
              <a:rect l="l" t="t" r="r" b="b"/>
              <a:pathLst>
                <a:path w="413" h="162" extrusionOk="0">
                  <a:moveTo>
                    <a:pt x="377" y="0"/>
                  </a:moveTo>
                  <a:cubicBezTo>
                    <a:pt x="373" y="0"/>
                    <a:pt x="369" y="2"/>
                    <a:pt x="365" y="5"/>
                  </a:cubicBezTo>
                  <a:cubicBezTo>
                    <a:pt x="314" y="40"/>
                    <a:pt x="259" y="65"/>
                    <a:pt x="203" y="75"/>
                  </a:cubicBezTo>
                  <a:cubicBezTo>
                    <a:pt x="173" y="80"/>
                    <a:pt x="142" y="85"/>
                    <a:pt x="112" y="85"/>
                  </a:cubicBezTo>
                  <a:lnTo>
                    <a:pt x="46" y="85"/>
                  </a:lnTo>
                  <a:cubicBezTo>
                    <a:pt x="36" y="85"/>
                    <a:pt x="26" y="91"/>
                    <a:pt x="16" y="101"/>
                  </a:cubicBezTo>
                  <a:cubicBezTo>
                    <a:pt x="6" y="106"/>
                    <a:pt x="1" y="126"/>
                    <a:pt x="11" y="136"/>
                  </a:cubicBezTo>
                  <a:cubicBezTo>
                    <a:pt x="26" y="159"/>
                    <a:pt x="58" y="162"/>
                    <a:pt x="88" y="162"/>
                  </a:cubicBezTo>
                  <a:cubicBezTo>
                    <a:pt x="98" y="162"/>
                    <a:pt x="108" y="161"/>
                    <a:pt x="117" y="161"/>
                  </a:cubicBezTo>
                  <a:cubicBezTo>
                    <a:pt x="153" y="161"/>
                    <a:pt x="188" y="156"/>
                    <a:pt x="223" y="146"/>
                  </a:cubicBezTo>
                  <a:cubicBezTo>
                    <a:pt x="289" y="131"/>
                    <a:pt x="350" y="96"/>
                    <a:pt x="400" y="45"/>
                  </a:cubicBezTo>
                  <a:cubicBezTo>
                    <a:pt x="413" y="24"/>
                    <a:pt x="395" y="0"/>
                    <a:pt x="377"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4" name="Google Shape;2580;p42"/>
            <p:cNvSpPr/>
            <p:nvPr/>
          </p:nvSpPr>
          <p:spPr>
            <a:xfrm>
              <a:off x="7140252" y="7017338"/>
              <a:ext cx="91944" cy="88461"/>
            </a:xfrm>
            <a:custGeom>
              <a:avLst/>
              <a:gdLst/>
              <a:ahLst/>
              <a:cxnLst/>
              <a:rect l="l" t="t" r="r" b="b"/>
              <a:pathLst>
                <a:path w="132" h="127" extrusionOk="0">
                  <a:moveTo>
                    <a:pt x="25" y="1"/>
                  </a:moveTo>
                  <a:cubicBezTo>
                    <a:pt x="15" y="1"/>
                    <a:pt x="5" y="11"/>
                    <a:pt x="5" y="16"/>
                  </a:cubicBezTo>
                  <a:cubicBezTo>
                    <a:pt x="0" y="26"/>
                    <a:pt x="5" y="36"/>
                    <a:pt x="10" y="46"/>
                  </a:cubicBezTo>
                  <a:cubicBezTo>
                    <a:pt x="15" y="51"/>
                    <a:pt x="25" y="56"/>
                    <a:pt x="31" y="61"/>
                  </a:cubicBezTo>
                  <a:lnTo>
                    <a:pt x="41" y="66"/>
                  </a:lnTo>
                  <a:lnTo>
                    <a:pt x="41" y="66"/>
                  </a:lnTo>
                  <a:cubicBezTo>
                    <a:pt x="48" y="70"/>
                    <a:pt x="56" y="77"/>
                    <a:pt x="62" y="82"/>
                  </a:cubicBezTo>
                  <a:lnTo>
                    <a:pt x="62" y="82"/>
                  </a:lnTo>
                  <a:cubicBezTo>
                    <a:pt x="66" y="87"/>
                    <a:pt x="66" y="92"/>
                    <a:pt x="71" y="97"/>
                  </a:cubicBezTo>
                  <a:lnTo>
                    <a:pt x="71" y="102"/>
                  </a:lnTo>
                  <a:lnTo>
                    <a:pt x="71" y="107"/>
                  </a:lnTo>
                  <a:cubicBezTo>
                    <a:pt x="76" y="112"/>
                    <a:pt x="81" y="122"/>
                    <a:pt x="86" y="122"/>
                  </a:cubicBezTo>
                  <a:cubicBezTo>
                    <a:pt x="91" y="127"/>
                    <a:pt x="101" y="127"/>
                    <a:pt x="106" y="127"/>
                  </a:cubicBezTo>
                  <a:cubicBezTo>
                    <a:pt x="127" y="122"/>
                    <a:pt x="132" y="107"/>
                    <a:pt x="127" y="92"/>
                  </a:cubicBezTo>
                  <a:cubicBezTo>
                    <a:pt x="122" y="66"/>
                    <a:pt x="106" y="46"/>
                    <a:pt x="91" y="31"/>
                  </a:cubicBezTo>
                  <a:cubicBezTo>
                    <a:pt x="81" y="21"/>
                    <a:pt x="71" y="16"/>
                    <a:pt x="66" y="11"/>
                  </a:cubicBezTo>
                  <a:lnTo>
                    <a:pt x="56" y="6"/>
                  </a:lnTo>
                  <a:cubicBezTo>
                    <a:pt x="51" y="6"/>
                    <a:pt x="46" y="1"/>
                    <a:pt x="41"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5" name="Google Shape;2581;p42"/>
            <p:cNvSpPr/>
            <p:nvPr/>
          </p:nvSpPr>
          <p:spPr>
            <a:xfrm>
              <a:off x="7397278" y="5952321"/>
              <a:ext cx="1508025" cy="925012"/>
            </a:xfrm>
            <a:custGeom>
              <a:avLst/>
              <a:gdLst/>
              <a:ahLst/>
              <a:cxnLst/>
              <a:rect l="l" t="t" r="r" b="b"/>
              <a:pathLst>
                <a:path w="2165" h="1328" extrusionOk="0">
                  <a:moveTo>
                    <a:pt x="448" y="0"/>
                  </a:moveTo>
                  <a:cubicBezTo>
                    <a:pt x="442" y="0"/>
                    <a:pt x="436" y="1"/>
                    <a:pt x="430" y="2"/>
                  </a:cubicBezTo>
                  <a:cubicBezTo>
                    <a:pt x="395" y="12"/>
                    <a:pt x="359" y="38"/>
                    <a:pt x="339" y="68"/>
                  </a:cubicBezTo>
                  <a:cubicBezTo>
                    <a:pt x="243" y="194"/>
                    <a:pt x="304" y="356"/>
                    <a:pt x="248" y="503"/>
                  </a:cubicBezTo>
                  <a:cubicBezTo>
                    <a:pt x="193" y="650"/>
                    <a:pt x="21" y="715"/>
                    <a:pt x="5" y="872"/>
                  </a:cubicBezTo>
                  <a:cubicBezTo>
                    <a:pt x="0" y="918"/>
                    <a:pt x="16" y="958"/>
                    <a:pt x="41" y="993"/>
                  </a:cubicBezTo>
                  <a:cubicBezTo>
                    <a:pt x="65" y="1018"/>
                    <a:pt x="97" y="1033"/>
                    <a:pt x="130" y="1033"/>
                  </a:cubicBezTo>
                  <a:cubicBezTo>
                    <a:pt x="144" y="1033"/>
                    <a:pt x="158" y="1030"/>
                    <a:pt x="172" y="1024"/>
                  </a:cubicBezTo>
                  <a:cubicBezTo>
                    <a:pt x="191" y="1010"/>
                    <a:pt x="205" y="983"/>
                    <a:pt x="231" y="983"/>
                  </a:cubicBezTo>
                  <a:cubicBezTo>
                    <a:pt x="234" y="983"/>
                    <a:pt x="236" y="983"/>
                    <a:pt x="238" y="983"/>
                  </a:cubicBezTo>
                  <a:cubicBezTo>
                    <a:pt x="248" y="988"/>
                    <a:pt x="258" y="993"/>
                    <a:pt x="268" y="1004"/>
                  </a:cubicBezTo>
                  <a:cubicBezTo>
                    <a:pt x="309" y="1049"/>
                    <a:pt x="344" y="1100"/>
                    <a:pt x="380" y="1150"/>
                  </a:cubicBezTo>
                  <a:cubicBezTo>
                    <a:pt x="405" y="1190"/>
                    <a:pt x="462" y="1220"/>
                    <a:pt x="508" y="1220"/>
                  </a:cubicBezTo>
                  <a:cubicBezTo>
                    <a:pt x="525" y="1220"/>
                    <a:pt x="540" y="1216"/>
                    <a:pt x="552" y="1206"/>
                  </a:cubicBezTo>
                  <a:cubicBezTo>
                    <a:pt x="582" y="1176"/>
                    <a:pt x="562" y="1115"/>
                    <a:pt x="607" y="1100"/>
                  </a:cubicBezTo>
                  <a:cubicBezTo>
                    <a:pt x="668" y="1150"/>
                    <a:pt x="729" y="1201"/>
                    <a:pt x="789" y="1246"/>
                  </a:cubicBezTo>
                  <a:cubicBezTo>
                    <a:pt x="830" y="1282"/>
                    <a:pt x="880" y="1307"/>
                    <a:pt x="931" y="1322"/>
                  </a:cubicBezTo>
                  <a:cubicBezTo>
                    <a:pt x="943" y="1326"/>
                    <a:pt x="956" y="1327"/>
                    <a:pt x="969" y="1327"/>
                  </a:cubicBezTo>
                  <a:cubicBezTo>
                    <a:pt x="1013" y="1327"/>
                    <a:pt x="1053" y="1307"/>
                    <a:pt x="1057" y="1272"/>
                  </a:cubicBezTo>
                  <a:cubicBezTo>
                    <a:pt x="1062" y="1231"/>
                    <a:pt x="1037" y="1196"/>
                    <a:pt x="1067" y="1176"/>
                  </a:cubicBezTo>
                  <a:cubicBezTo>
                    <a:pt x="1077" y="1169"/>
                    <a:pt x="1086" y="1167"/>
                    <a:pt x="1096" y="1167"/>
                  </a:cubicBezTo>
                  <a:cubicBezTo>
                    <a:pt x="1119" y="1167"/>
                    <a:pt x="1142" y="1180"/>
                    <a:pt x="1163" y="1191"/>
                  </a:cubicBezTo>
                  <a:cubicBezTo>
                    <a:pt x="1214" y="1231"/>
                    <a:pt x="1270" y="1261"/>
                    <a:pt x="1330" y="1282"/>
                  </a:cubicBezTo>
                  <a:cubicBezTo>
                    <a:pt x="1341" y="1284"/>
                    <a:pt x="1352" y="1285"/>
                    <a:pt x="1363" y="1285"/>
                  </a:cubicBezTo>
                  <a:cubicBezTo>
                    <a:pt x="1421" y="1285"/>
                    <a:pt x="1480" y="1253"/>
                    <a:pt x="1467" y="1211"/>
                  </a:cubicBezTo>
                  <a:cubicBezTo>
                    <a:pt x="1457" y="1181"/>
                    <a:pt x="1421" y="1145"/>
                    <a:pt x="1452" y="1125"/>
                  </a:cubicBezTo>
                  <a:cubicBezTo>
                    <a:pt x="1457" y="1120"/>
                    <a:pt x="1467" y="1115"/>
                    <a:pt x="1477" y="1115"/>
                  </a:cubicBezTo>
                  <a:cubicBezTo>
                    <a:pt x="1533" y="1115"/>
                    <a:pt x="1593" y="1130"/>
                    <a:pt x="1644" y="1155"/>
                  </a:cubicBezTo>
                  <a:cubicBezTo>
                    <a:pt x="1694" y="1186"/>
                    <a:pt x="1750" y="1201"/>
                    <a:pt x="1811" y="1201"/>
                  </a:cubicBezTo>
                  <a:cubicBezTo>
                    <a:pt x="1872" y="1196"/>
                    <a:pt x="1927" y="1150"/>
                    <a:pt x="1907" y="1110"/>
                  </a:cubicBezTo>
                  <a:cubicBezTo>
                    <a:pt x="1892" y="1079"/>
                    <a:pt x="1856" y="1064"/>
                    <a:pt x="1826" y="1049"/>
                  </a:cubicBezTo>
                  <a:cubicBezTo>
                    <a:pt x="1796" y="1029"/>
                    <a:pt x="1770" y="999"/>
                    <a:pt x="1791" y="973"/>
                  </a:cubicBezTo>
                  <a:cubicBezTo>
                    <a:pt x="1803" y="958"/>
                    <a:pt x="1825" y="954"/>
                    <a:pt x="1849" y="954"/>
                  </a:cubicBezTo>
                  <a:cubicBezTo>
                    <a:pt x="1865" y="954"/>
                    <a:pt x="1882" y="956"/>
                    <a:pt x="1897" y="958"/>
                  </a:cubicBezTo>
                  <a:cubicBezTo>
                    <a:pt x="1906" y="959"/>
                    <a:pt x="1914" y="959"/>
                    <a:pt x="1924" y="959"/>
                  </a:cubicBezTo>
                  <a:cubicBezTo>
                    <a:pt x="2032" y="959"/>
                    <a:pt x="2164" y="905"/>
                    <a:pt x="2160" y="822"/>
                  </a:cubicBezTo>
                  <a:cubicBezTo>
                    <a:pt x="2155" y="736"/>
                    <a:pt x="2003" y="695"/>
                    <a:pt x="1902" y="695"/>
                  </a:cubicBezTo>
                  <a:cubicBezTo>
                    <a:pt x="1886" y="695"/>
                    <a:pt x="1869" y="697"/>
                    <a:pt x="1853" y="697"/>
                  </a:cubicBezTo>
                  <a:cubicBezTo>
                    <a:pt x="1830" y="697"/>
                    <a:pt x="1810" y="693"/>
                    <a:pt x="1801" y="675"/>
                  </a:cubicBezTo>
                  <a:cubicBezTo>
                    <a:pt x="1780" y="650"/>
                    <a:pt x="1806" y="619"/>
                    <a:pt x="1836" y="599"/>
                  </a:cubicBezTo>
                  <a:cubicBezTo>
                    <a:pt x="1861" y="584"/>
                    <a:pt x="1897" y="569"/>
                    <a:pt x="1907" y="543"/>
                  </a:cubicBezTo>
                  <a:cubicBezTo>
                    <a:pt x="1927" y="503"/>
                    <a:pt x="1882" y="452"/>
                    <a:pt x="1831" y="447"/>
                  </a:cubicBezTo>
                  <a:cubicBezTo>
                    <a:pt x="1780" y="447"/>
                    <a:pt x="1730" y="457"/>
                    <a:pt x="1684" y="478"/>
                  </a:cubicBezTo>
                  <a:cubicBezTo>
                    <a:pt x="1653" y="495"/>
                    <a:pt x="1617" y="503"/>
                    <a:pt x="1582" y="503"/>
                  </a:cubicBezTo>
                  <a:cubicBezTo>
                    <a:pt x="1565" y="503"/>
                    <a:pt x="1549" y="501"/>
                    <a:pt x="1533" y="498"/>
                  </a:cubicBezTo>
                  <a:cubicBezTo>
                    <a:pt x="1528" y="493"/>
                    <a:pt x="1517" y="488"/>
                    <a:pt x="1512" y="483"/>
                  </a:cubicBezTo>
                  <a:cubicBezTo>
                    <a:pt x="1492" y="457"/>
                    <a:pt x="1533" y="432"/>
                    <a:pt x="1543" y="402"/>
                  </a:cubicBezTo>
                  <a:cubicBezTo>
                    <a:pt x="1563" y="351"/>
                    <a:pt x="1502" y="306"/>
                    <a:pt x="1447" y="306"/>
                  </a:cubicBezTo>
                  <a:cubicBezTo>
                    <a:pt x="1396" y="316"/>
                    <a:pt x="1340" y="331"/>
                    <a:pt x="1295" y="351"/>
                  </a:cubicBezTo>
                  <a:cubicBezTo>
                    <a:pt x="1283" y="355"/>
                    <a:pt x="1271" y="358"/>
                    <a:pt x="1259" y="358"/>
                  </a:cubicBezTo>
                  <a:cubicBezTo>
                    <a:pt x="1240" y="358"/>
                    <a:pt x="1223" y="352"/>
                    <a:pt x="1214" y="336"/>
                  </a:cubicBezTo>
                  <a:cubicBezTo>
                    <a:pt x="1199" y="316"/>
                    <a:pt x="1229" y="275"/>
                    <a:pt x="1239" y="240"/>
                  </a:cubicBezTo>
                  <a:cubicBezTo>
                    <a:pt x="1244" y="210"/>
                    <a:pt x="1204" y="164"/>
                    <a:pt x="1158" y="154"/>
                  </a:cubicBezTo>
                  <a:cubicBezTo>
                    <a:pt x="1151" y="153"/>
                    <a:pt x="1144" y="153"/>
                    <a:pt x="1137" y="153"/>
                  </a:cubicBezTo>
                  <a:cubicBezTo>
                    <a:pt x="1102" y="153"/>
                    <a:pt x="1065" y="162"/>
                    <a:pt x="1032" y="174"/>
                  </a:cubicBezTo>
                  <a:cubicBezTo>
                    <a:pt x="971" y="194"/>
                    <a:pt x="906" y="215"/>
                    <a:pt x="845" y="230"/>
                  </a:cubicBezTo>
                  <a:cubicBezTo>
                    <a:pt x="820" y="194"/>
                    <a:pt x="860" y="149"/>
                    <a:pt x="855" y="108"/>
                  </a:cubicBezTo>
                  <a:cubicBezTo>
                    <a:pt x="848" y="74"/>
                    <a:pt x="810" y="58"/>
                    <a:pt x="771" y="58"/>
                  </a:cubicBezTo>
                  <a:cubicBezTo>
                    <a:pt x="753" y="58"/>
                    <a:pt x="734" y="62"/>
                    <a:pt x="718" y="68"/>
                  </a:cubicBezTo>
                  <a:cubicBezTo>
                    <a:pt x="673" y="93"/>
                    <a:pt x="622" y="114"/>
                    <a:pt x="572" y="129"/>
                  </a:cubicBezTo>
                  <a:cubicBezTo>
                    <a:pt x="569" y="130"/>
                    <a:pt x="566" y="131"/>
                    <a:pt x="563" y="131"/>
                  </a:cubicBezTo>
                  <a:cubicBezTo>
                    <a:pt x="556" y="131"/>
                    <a:pt x="549" y="127"/>
                    <a:pt x="541" y="124"/>
                  </a:cubicBezTo>
                  <a:cubicBezTo>
                    <a:pt x="521" y="114"/>
                    <a:pt x="526" y="83"/>
                    <a:pt x="526" y="58"/>
                  </a:cubicBezTo>
                  <a:cubicBezTo>
                    <a:pt x="513" y="23"/>
                    <a:pt x="482" y="0"/>
                    <a:pt x="448"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6" name="Google Shape;2582;p42"/>
            <p:cNvSpPr/>
            <p:nvPr/>
          </p:nvSpPr>
          <p:spPr>
            <a:xfrm>
              <a:off x="6980743" y="6042872"/>
              <a:ext cx="1674500" cy="492457"/>
            </a:xfrm>
            <a:custGeom>
              <a:avLst/>
              <a:gdLst/>
              <a:ahLst/>
              <a:cxnLst/>
              <a:rect l="l" t="t" r="r" b="b"/>
              <a:pathLst>
                <a:path w="2404" h="707" extrusionOk="0">
                  <a:moveTo>
                    <a:pt x="29" y="0"/>
                  </a:moveTo>
                  <a:cubicBezTo>
                    <a:pt x="8" y="0"/>
                    <a:pt x="0" y="31"/>
                    <a:pt x="22" y="44"/>
                  </a:cubicBezTo>
                  <a:cubicBezTo>
                    <a:pt x="67" y="75"/>
                    <a:pt x="113" y="100"/>
                    <a:pt x="163" y="125"/>
                  </a:cubicBezTo>
                  <a:lnTo>
                    <a:pt x="305" y="196"/>
                  </a:lnTo>
                  <a:cubicBezTo>
                    <a:pt x="396" y="236"/>
                    <a:pt x="492" y="282"/>
                    <a:pt x="588" y="317"/>
                  </a:cubicBezTo>
                  <a:cubicBezTo>
                    <a:pt x="775" y="398"/>
                    <a:pt x="973" y="464"/>
                    <a:pt x="1175" y="520"/>
                  </a:cubicBezTo>
                  <a:cubicBezTo>
                    <a:pt x="1574" y="626"/>
                    <a:pt x="1984" y="686"/>
                    <a:pt x="2399" y="707"/>
                  </a:cubicBezTo>
                  <a:cubicBezTo>
                    <a:pt x="2404" y="707"/>
                    <a:pt x="2404" y="697"/>
                    <a:pt x="2399" y="697"/>
                  </a:cubicBezTo>
                  <a:cubicBezTo>
                    <a:pt x="1984" y="666"/>
                    <a:pt x="1574" y="590"/>
                    <a:pt x="1180" y="469"/>
                  </a:cubicBezTo>
                  <a:cubicBezTo>
                    <a:pt x="983" y="408"/>
                    <a:pt x="791" y="338"/>
                    <a:pt x="598" y="262"/>
                  </a:cubicBezTo>
                  <a:cubicBezTo>
                    <a:pt x="502" y="226"/>
                    <a:pt x="411" y="181"/>
                    <a:pt x="320" y="140"/>
                  </a:cubicBezTo>
                  <a:lnTo>
                    <a:pt x="184" y="69"/>
                  </a:lnTo>
                  <a:cubicBezTo>
                    <a:pt x="138" y="44"/>
                    <a:pt x="88" y="24"/>
                    <a:pt x="42" y="4"/>
                  </a:cubicBezTo>
                  <a:cubicBezTo>
                    <a:pt x="37" y="1"/>
                    <a:pt x="33" y="0"/>
                    <a:pt x="2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7" name="Google Shape;2583;p42"/>
            <p:cNvSpPr/>
            <p:nvPr/>
          </p:nvSpPr>
          <p:spPr>
            <a:xfrm>
              <a:off x="8157907" y="6358406"/>
              <a:ext cx="436039" cy="123288"/>
            </a:xfrm>
            <a:custGeom>
              <a:avLst/>
              <a:gdLst/>
              <a:ahLst/>
              <a:cxnLst/>
              <a:rect l="l" t="t" r="r" b="b"/>
              <a:pathLst>
                <a:path w="626" h="177" extrusionOk="0">
                  <a:moveTo>
                    <a:pt x="619" y="0"/>
                  </a:moveTo>
                  <a:cubicBezTo>
                    <a:pt x="619" y="0"/>
                    <a:pt x="618" y="0"/>
                    <a:pt x="618" y="1"/>
                  </a:cubicBezTo>
                  <a:cubicBezTo>
                    <a:pt x="572" y="26"/>
                    <a:pt x="522" y="46"/>
                    <a:pt x="476" y="62"/>
                  </a:cubicBezTo>
                  <a:cubicBezTo>
                    <a:pt x="425" y="77"/>
                    <a:pt x="380" y="92"/>
                    <a:pt x="329" y="107"/>
                  </a:cubicBezTo>
                  <a:cubicBezTo>
                    <a:pt x="274" y="117"/>
                    <a:pt x="218" y="127"/>
                    <a:pt x="163" y="137"/>
                  </a:cubicBezTo>
                  <a:lnTo>
                    <a:pt x="87" y="147"/>
                  </a:lnTo>
                  <a:cubicBezTo>
                    <a:pt x="61" y="147"/>
                    <a:pt x="36" y="147"/>
                    <a:pt x="16" y="153"/>
                  </a:cubicBezTo>
                  <a:cubicBezTo>
                    <a:pt x="1" y="158"/>
                    <a:pt x="6" y="173"/>
                    <a:pt x="16" y="173"/>
                  </a:cubicBezTo>
                  <a:cubicBezTo>
                    <a:pt x="26" y="175"/>
                    <a:pt x="37" y="177"/>
                    <a:pt x="49" y="177"/>
                  </a:cubicBezTo>
                  <a:cubicBezTo>
                    <a:pt x="61" y="177"/>
                    <a:pt x="74" y="175"/>
                    <a:pt x="87" y="173"/>
                  </a:cubicBezTo>
                  <a:cubicBezTo>
                    <a:pt x="112" y="173"/>
                    <a:pt x="142" y="168"/>
                    <a:pt x="168" y="163"/>
                  </a:cubicBezTo>
                  <a:cubicBezTo>
                    <a:pt x="223" y="153"/>
                    <a:pt x="274" y="142"/>
                    <a:pt x="324" y="127"/>
                  </a:cubicBezTo>
                  <a:cubicBezTo>
                    <a:pt x="431" y="102"/>
                    <a:pt x="527" y="67"/>
                    <a:pt x="618" y="11"/>
                  </a:cubicBezTo>
                  <a:cubicBezTo>
                    <a:pt x="619" y="12"/>
                    <a:pt x="620" y="12"/>
                    <a:pt x="621" y="12"/>
                  </a:cubicBezTo>
                  <a:cubicBezTo>
                    <a:pt x="626" y="12"/>
                    <a:pt x="623" y="0"/>
                    <a:pt x="61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8" name="Google Shape;2584;p42"/>
            <p:cNvSpPr/>
            <p:nvPr/>
          </p:nvSpPr>
          <p:spPr>
            <a:xfrm>
              <a:off x="8084073" y="6450350"/>
              <a:ext cx="411660" cy="216625"/>
            </a:xfrm>
            <a:custGeom>
              <a:avLst/>
              <a:gdLst/>
              <a:ahLst/>
              <a:cxnLst/>
              <a:rect l="l" t="t" r="r" b="b"/>
              <a:pathLst>
                <a:path w="591" h="311" extrusionOk="0">
                  <a:moveTo>
                    <a:pt x="11" y="0"/>
                  </a:moveTo>
                  <a:cubicBezTo>
                    <a:pt x="6" y="0"/>
                    <a:pt x="0" y="10"/>
                    <a:pt x="6" y="15"/>
                  </a:cubicBezTo>
                  <a:cubicBezTo>
                    <a:pt x="21" y="31"/>
                    <a:pt x="36" y="46"/>
                    <a:pt x="56" y="51"/>
                  </a:cubicBezTo>
                  <a:cubicBezTo>
                    <a:pt x="81" y="66"/>
                    <a:pt x="107" y="76"/>
                    <a:pt x="132" y="86"/>
                  </a:cubicBezTo>
                  <a:cubicBezTo>
                    <a:pt x="177" y="112"/>
                    <a:pt x="228" y="137"/>
                    <a:pt x="279" y="162"/>
                  </a:cubicBezTo>
                  <a:cubicBezTo>
                    <a:pt x="375" y="208"/>
                    <a:pt x="476" y="258"/>
                    <a:pt x="572" y="309"/>
                  </a:cubicBezTo>
                  <a:cubicBezTo>
                    <a:pt x="575" y="310"/>
                    <a:pt x="577" y="311"/>
                    <a:pt x="580" y="311"/>
                  </a:cubicBezTo>
                  <a:cubicBezTo>
                    <a:pt x="586" y="311"/>
                    <a:pt x="591" y="306"/>
                    <a:pt x="587" y="299"/>
                  </a:cubicBezTo>
                  <a:cubicBezTo>
                    <a:pt x="542" y="268"/>
                    <a:pt x="496" y="238"/>
                    <a:pt x="451" y="213"/>
                  </a:cubicBezTo>
                  <a:cubicBezTo>
                    <a:pt x="405" y="182"/>
                    <a:pt x="360" y="157"/>
                    <a:pt x="309" y="132"/>
                  </a:cubicBezTo>
                  <a:cubicBezTo>
                    <a:pt x="263" y="107"/>
                    <a:pt x="208" y="81"/>
                    <a:pt x="157" y="56"/>
                  </a:cubicBezTo>
                  <a:cubicBezTo>
                    <a:pt x="132" y="46"/>
                    <a:pt x="112" y="36"/>
                    <a:pt x="86" y="26"/>
                  </a:cubicBezTo>
                  <a:cubicBezTo>
                    <a:pt x="61" y="10"/>
                    <a:pt x="36" y="0"/>
                    <a:pt x="1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9" name="Google Shape;2585;p42"/>
            <p:cNvSpPr/>
            <p:nvPr/>
          </p:nvSpPr>
          <p:spPr>
            <a:xfrm>
              <a:off x="7830530" y="6294324"/>
              <a:ext cx="379618" cy="124682"/>
            </a:xfrm>
            <a:custGeom>
              <a:avLst/>
              <a:gdLst/>
              <a:ahLst/>
              <a:cxnLst/>
              <a:rect l="l" t="t" r="r" b="b"/>
              <a:pathLst>
                <a:path w="545" h="179" extrusionOk="0">
                  <a:moveTo>
                    <a:pt x="532" y="0"/>
                  </a:moveTo>
                  <a:cubicBezTo>
                    <a:pt x="530" y="0"/>
                    <a:pt x="528" y="1"/>
                    <a:pt x="526" y="2"/>
                  </a:cubicBezTo>
                  <a:cubicBezTo>
                    <a:pt x="375" y="93"/>
                    <a:pt x="198" y="143"/>
                    <a:pt x="21" y="148"/>
                  </a:cubicBezTo>
                  <a:cubicBezTo>
                    <a:pt x="0" y="148"/>
                    <a:pt x="0" y="179"/>
                    <a:pt x="21" y="179"/>
                  </a:cubicBezTo>
                  <a:cubicBezTo>
                    <a:pt x="203" y="174"/>
                    <a:pt x="385" y="113"/>
                    <a:pt x="536" y="12"/>
                  </a:cubicBezTo>
                  <a:cubicBezTo>
                    <a:pt x="545" y="8"/>
                    <a:pt x="540" y="0"/>
                    <a:pt x="5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0" name="Google Shape;2586;p42"/>
            <p:cNvSpPr/>
            <p:nvPr/>
          </p:nvSpPr>
          <p:spPr>
            <a:xfrm>
              <a:off x="7768537" y="6371641"/>
              <a:ext cx="364294" cy="297425"/>
            </a:xfrm>
            <a:custGeom>
              <a:avLst/>
              <a:gdLst/>
              <a:ahLst/>
              <a:cxnLst/>
              <a:rect l="l" t="t" r="r" b="b"/>
              <a:pathLst>
                <a:path w="523" h="427" extrusionOk="0">
                  <a:moveTo>
                    <a:pt x="31" y="0"/>
                  </a:moveTo>
                  <a:cubicBezTo>
                    <a:pt x="13" y="0"/>
                    <a:pt x="0" y="22"/>
                    <a:pt x="24" y="37"/>
                  </a:cubicBezTo>
                  <a:cubicBezTo>
                    <a:pt x="110" y="93"/>
                    <a:pt x="191" y="159"/>
                    <a:pt x="271" y="220"/>
                  </a:cubicBezTo>
                  <a:cubicBezTo>
                    <a:pt x="312" y="250"/>
                    <a:pt x="347" y="285"/>
                    <a:pt x="388" y="311"/>
                  </a:cubicBezTo>
                  <a:cubicBezTo>
                    <a:pt x="428" y="346"/>
                    <a:pt x="469" y="381"/>
                    <a:pt x="504" y="422"/>
                  </a:cubicBezTo>
                  <a:cubicBezTo>
                    <a:pt x="506" y="425"/>
                    <a:pt x="508" y="426"/>
                    <a:pt x="511" y="426"/>
                  </a:cubicBezTo>
                  <a:cubicBezTo>
                    <a:pt x="517" y="426"/>
                    <a:pt x="523" y="420"/>
                    <a:pt x="519" y="417"/>
                  </a:cubicBezTo>
                  <a:cubicBezTo>
                    <a:pt x="448" y="341"/>
                    <a:pt x="373" y="270"/>
                    <a:pt x="297" y="204"/>
                  </a:cubicBezTo>
                  <a:cubicBezTo>
                    <a:pt x="216" y="144"/>
                    <a:pt x="135" y="73"/>
                    <a:pt x="49" y="7"/>
                  </a:cubicBezTo>
                  <a:cubicBezTo>
                    <a:pt x="43" y="2"/>
                    <a:pt x="37" y="0"/>
                    <a:pt x="3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1" name="Google Shape;2587;p42"/>
            <p:cNvSpPr/>
            <p:nvPr/>
          </p:nvSpPr>
          <p:spPr>
            <a:xfrm>
              <a:off x="7583952" y="6227456"/>
              <a:ext cx="327377" cy="113537"/>
            </a:xfrm>
            <a:custGeom>
              <a:avLst/>
              <a:gdLst/>
              <a:ahLst/>
              <a:cxnLst/>
              <a:rect l="l" t="t" r="r" b="b"/>
              <a:pathLst>
                <a:path w="470" h="163" extrusionOk="0">
                  <a:moveTo>
                    <a:pt x="459" y="0"/>
                  </a:moveTo>
                  <a:cubicBezTo>
                    <a:pt x="458" y="0"/>
                    <a:pt x="457" y="1"/>
                    <a:pt x="456" y="2"/>
                  </a:cubicBezTo>
                  <a:cubicBezTo>
                    <a:pt x="395" y="42"/>
                    <a:pt x="324" y="78"/>
                    <a:pt x="248" y="93"/>
                  </a:cubicBezTo>
                  <a:cubicBezTo>
                    <a:pt x="213" y="103"/>
                    <a:pt x="177" y="108"/>
                    <a:pt x="137" y="113"/>
                  </a:cubicBezTo>
                  <a:lnTo>
                    <a:pt x="76" y="113"/>
                  </a:lnTo>
                  <a:cubicBezTo>
                    <a:pt x="56" y="113"/>
                    <a:pt x="36" y="113"/>
                    <a:pt x="21" y="118"/>
                  </a:cubicBezTo>
                  <a:cubicBezTo>
                    <a:pt x="0" y="123"/>
                    <a:pt x="0" y="153"/>
                    <a:pt x="21" y="158"/>
                  </a:cubicBezTo>
                  <a:cubicBezTo>
                    <a:pt x="33" y="161"/>
                    <a:pt x="45" y="162"/>
                    <a:pt x="55" y="162"/>
                  </a:cubicBezTo>
                  <a:cubicBezTo>
                    <a:pt x="66" y="162"/>
                    <a:pt x="76" y="161"/>
                    <a:pt x="86" y="158"/>
                  </a:cubicBezTo>
                  <a:cubicBezTo>
                    <a:pt x="107" y="158"/>
                    <a:pt x="127" y="153"/>
                    <a:pt x="147" y="148"/>
                  </a:cubicBezTo>
                  <a:cubicBezTo>
                    <a:pt x="187" y="143"/>
                    <a:pt x="228" y="128"/>
                    <a:pt x="263" y="118"/>
                  </a:cubicBezTo>
                  <a:cubicBezTo>
                    <a:pt x="334" y="88"/>
                    <a:pt x="405" y="52"/>
                    <a:pt x="466" y="7"/>
                  </a:cubicBezTo>
                  <a:cubicBezTo>
                    <a:pt x="470" y="7"/>
                    <a:pt x="464" y="0"/>
                    <a:pt x="45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2" name="Google Shape;2588;p42"/>
            <p:cNvSpPr/>
            <p:nvPr/>
          </p:nvSpPr>
          <p:spPr>
            <a:xfrm>
              <a:off x="7532408" y="6304772"/>
              <a:ext cx="258419" cy="292549"/>
            </a:xfrm>
            <a:custGeom>
              <a:avLst/>
              <a:gdLst/>
              <a:ahLst/>
              <a:cxnLst/>
              <a:rect l="l" t="t" r="r" b="b"/>
              <a:pathLst>
                <a:path w="371" h="420" extrusionOk="0">
                  <a:moveTo>
                    <a:pt x="25" y="0"/>
                  </a:moveTo>
                  <a:cubicBezTo>
                    <a:pt x="14" y="0"/>
                    <a:pt x="1" y="7"/>
                    <a:pt x="9" y="22"/>
                  </a:cubicBezTo>
                  <a:cubicBezTo>
                    <a:pt x="19" y="37"/>
                    <a:pt x="19" y="37"/>
                    <a:pt x="24" y="47"/>
                  </a:cubicBezTo>
                  <a:cubicBezTo>
                    <a:pt x="34" y="58"/>
                    <a:pt x="39" y="63"/>
                    <a:pt x="49" y="68"/>
                  </a:cubicBezTo>
                  <a:lnTo>
                    <a:pt x="95" y="113"/>
                  </a:lnTo>
                  <a:cubicBezTo>
                    <a:pt x="130" y="144"/>
                    <a:pt x="160" y="174"/>
                    <a:pt x="191" y="209"/>
                  </a:cubicBezTo>
                  <a:cubicBezTo>
                    <a:pt x="246" y="270"/>
                    <a:pt x="297" y="346"/>
                    <a:pt x="353" y="412"/>
                  </a:cubicBezTo>
                  <a:cubicBezTo>
                    <a:pt x="355" y="417"/>
                    <a:pt x="360" y="419"/>
                    <a:pt x="364" y="419"/>
                  </a:cubicBezTo>
                  <a:cubicBezTo>
                    <a:pt x="368" y="419"/>
                    <a:pt x="370" y="417"/>
                    <a:pt x="368" y="412"/>
                  </a:cubicBezTo>
                  <a:cubicBezTo>
                    <a:pt x="327" y="336"/>
                    <a:pt x="282" y="260"/>
                    <a:pt x="226" y="194"/>
                  </a:cubicBezTo>
                  <a:lnTo>
                    <a:pt x="140" y="98"/>
                  </a:lnTo>
                  <a:cubicBezTo>
                    <a:pt x="125" y="78"/>
                    <a:pt x="105" y="63"/>
                    <a:pt x="90" y="47"/>
                  </a:cubicBezTo>
                  <a:cubicBezTo>
                    <a:pt x="84" y="37"/>
                    <a:pt x="74" y="27"/>
                    <a:pt x="69" y="22"/>
                  </a:cubicBezTo>
                  <a:cubicBezTo>
                    <a:pt x="59" y="17"/>
                    <a:pt x="49" y="7"/>
                    <a:pt x="34" y="2"/>
                  </a:cubicBezTo>
                  <a:cubicBezTo>
                    <a:pt x="32" y="1"/>
                    <a:pt x="28" y="0"/>
                    <a:pt x="2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3" name="Google Shape;2589;p42"/>
            <p:cNvSpPr/>
            <p:nvPr/>
          </p:nvSpPr>
          <p:spPr>
            <a:xfrm>
              <a:off x="8680317" y="6450350"/>
              <a:ext cx="179709" cy="70351"/>
            </a:xfrm>
            <a:custGeom>
              <a:avLst/>
              <a:gdLst/>
              <a:ahLst/>
              <a:cxnLst/>
              <a:rect l="l" t="t" r="r" b="b"/>
              <a:pathLst>
                <a:path w="258" h="101" extrusionOk="0">
                  <a:moveTo>
                    <a:pt x="80" y="0"/>
                  </a:moveTo>
                  <a:cubicBezTo>
                    <a:pt x="65" y="0"/>
                    <a:pt x="50" y="2"/>
                    <a:pt x="35" y="5"/>
                  </a:cubicBezTo>
                  <a:cubicBezTo>
                    <a:pt x="1" y="10"/>
                    <a:pt x="4" y="61"/>
                    <a:pt x="40" y="61"/>
                  </a:cubicBezTo>
                  <a:cubicBezTo>
                    <a:pt x="41" y="61"/>
                    <a:pt x="43" y="61"/>
                    <a:pt x="45" y="61"/>
                  </a:cubicBezTo>
                  <a:lnTo>
                    <a:pt x="110" y="61"/>
                  </a:lnTo>
                  <a:lnTo>
                    <a:pt x="141" y="66"/>
                  </a:lnTo>
                  <a:lnTo>
                    <a:pt x="166" y="66"/>
                  </a:lnTo>
                  <a:lnTo>
                    <a:pt x="176" y="71"/>
                  </a:lnTo>
                  <a:lnTo>
                    <a:pt x="201" y="81"/>
                  </a:lnTo>
                  <a:cubicBezTo>
                    <a:pt x="207" y="86"/>
                    <a:pt x="217" y="86"/>
                    <a:pt x="222" y="96"/>
                  </a:cubicBezTo>
                  <a:cubicBezTo>
                    <a:pt x="224" y="99"/>
                    <a:pt x="228" y="100"/>
                    <a:pt x="232" y="100"/>
                  </a:cubicBezTo>
                  <a:cubicBezTo>
                    <a:pt x="237" y="100"/>
                    <a:pt x="242" y="99"/>
                    <a:pt x="247" y="96"/>
                  </a:cubicBezTo>
                  <a:cubicBezTo>
                    <a:pt x="252" y="91"/>
                    <a:pt x="257" y="91"/>
                    <a:pt x="257" y="86"/>
                  </a:cubicBezTo>
                  <a:lnTo>
                    <a:pt x="237" y="66"/>
                  </a:lnTo>
                  <a:cubicBezTo>
                    <a:pt x="232" y="56"/>
                    <a:pt x="227" y="51"/>
                    <a:pt x="217" y="46"/>
                  </a:cubicBezTo>
                  <a:cubicBezTo>
                    <a:pt x="201" y="36"/>
                    <a:pt x="186" y="26"/>
                    <a:pt x="166" y="21"/>
                  </a:cubicBezTo>
                  <a:cubicBezTo>
                    <a:pt x="139" y="7"/>
                    <a:pt x="110" y="0"/>
                    <a:pt x="80"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4" name="Google Shape;2590;p42"/>
            <p:cNvSpPr/>
            <p:nvPr/>
          </p:nvSpPr>
          <p:spPr>
            <a:xfrm>
              <a:off x="8570262" y="6661403"/>
              <a:ext cx="110055" cy="97516"/>
            </a:xfrm>
            <a:custGeom>
              <a:avLst/>
              <a:gdLst/>
              <a:ahLst/>
              <a:cxnLst/>
              <a:rect l="l" t="t" r="r" b="b"/>
              <a:pathLst>
                <a:path w="158" h="140" extrusionOk="0">
                  <a:moveTo>
                    <a:pt x="26" y="1"/>
                  </a:moveTo>
                  <a:cubicBezTo>
                    <a:pt x="16" y="6"/>
                    <a:pt x="10" y="6"/>
                    <a:pt x="5" y="16"/>
                  </a:cubicBezTo>
                  <a:cubicBezTo>
                    <a:pt x="0" y="16"/>
                    <a:pt x="0" y="21"/>
                    <a:pt x="0" y="26"/>
                  </a:cubicBezTo>
                  <a:cubicBezTo>
                    <a:pt x="0" y="36"/>
                    <a:pt x="5" y="41"/>
                    <a:pt x="10" y="51"/>
                  </a:cubicBezTo>
                  <a:cubicBezTo>
                    <a:pt x="16" y="56"/>
                    <a:pt x="21" y="61"/>
                    <a:pt x="26" y="66"/>
                  </a:cubicBezTo>
                  <a:cubicBezTo>
                    <a:pt x="39" y="75"/>
                    <a:pt x="48" y="84"/>
                    <a:pt x="57" y="93"/>
                  </a:cubicBezTo>
                  <a:lnTo>
                    <a:pt x="57" y="93"/>
                  </a:lnTo>
                  <a:cubicBezTo>
                    <a:pt x="66" y="102"/>
                    <a:pt x="71" y="112"/>
                    <a:pt x="81" y="122"/>
                  </a:cubicBezTo>
                  <a:cubicBezTo>
                    <a:pt x="86" y="132"/>
                    <a:pt x="91" y="137"/>
                    <a:pt x="102" y="137"/>
                  </a:cubicBezTo>
                  <a:cubicBezTo>
                    <a:pt x="104" y="139"/>
                    <a:pt x="108" y="139"/>
                    <a:pt x="111" y="139"/>
                  </a:cubicBezTo>
                  <a:cubicBezTo>
                    <a:pt x="120" y="139"/>
                    <a:pt x="130" y="136"/>
                    <a:pt x="137" y="132"/>
                  </a:cubicBezTo>
                  <a:cubicBezTo>
                    <a:pt x="142" y="132"/>
                    <a:pt x="152" y="122"/>
                    <a:pt x="152" y="117"/>
                  </a:cubicBezTo>
                  <a:lnTo>
                    <a:pt x="152" y="107"/>
                  </a:lnTo>
                  <a:cubicBezTo>
                    <a:pt x="157" y="102"/>
                    <a:pt x="157" y="97"/>
                    <a:pt x="152" y="92"/>
                  </a:cubicBezTo>
                  <a:cubicBezTo>
                    <a:pt x="142" y="72"/>
                    <a:pt x="132" y="56"/>
                    <a:pt x="112" y="41"/>
                  </a:cubicBezTo>
                  <a:cubicBezTo>
                    <a:pt x="107" y="36"/>
                    <a:pt x="96" y="26"/>
                    <a:pt x="91" y="21"/>
                  </a:cubicBezTo>
                  <a:cubicBezTo>
                    <a:pt x="86" y="16"/>
                    <a:pt x="76" y="11"/>
                    <a:pt x="66" y="6"/>
                  </a:cubicBezTo>
                  <a:cubicBezTo>
                    <a:pt x="61" y="6"/>
                    <a:pt x="56"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5" name="Google Shape;2591;p42"/>
            <p:cNvSpPr/>
            <p:nvPr/>
          </p:nvSpPr>
          <p:spPr>
            <a:xfrm>
              <a:off x="8306271" y="6724789"/>
              <a:ext cx="67565" cy="82192"/>
            </a:xfrm>
            <a:custGeom>
              <a:avLst/>
              <a:gdLst/>
              <a:ahLst/>
              <a:cxnLst/>
              <a:rect l="l" t="t" r="r" b="b"/>
              <a:pathLst>
                <a:path w="97" h="118" extrusionOk="0">
                  <a:moveTo>
                    <a:pt x="33" y="0"/>
                  </a:moveTo>
                  <a:cubicBezTo>
                    <a:pt x="27" y="0"/>
                    <a:pt x="21" y="2"/>
                    <a:pt x="15" y="6"/>
                  </a:cubicBezTo>
                  <a:cubicBezTo>
                    <a:pt x="5" y="11"/>
                    <a:pt x="0" y="26"/>
                    <a:pt x="10" y="36"/>
                  </a:cubicBezTo>
                  <a:cubicBezTo>
                    <a:pt x="15" y="46"/>
                    <a:pt x="20" y="51"/>
                    <a:pt x="25" y="61"/>
                  </a:cubicBezTo>
                  <a:lnTo>
                    <a:pt x="25" y="56"/>
                  </a:lnTo>
                  <a:cubicBezTo>
                    <a:pt x="25" y="67"/>
                    <a:pt x="30" y="72"/>
                    <a:pt x="30" y="82"/>
                  </a:cubicBezTo>
                  <a:cubicBezTo>
                    <a:pt x="30" y="85"/>
                    <a:pt x="30" y="87"/>
                    <a:pt x="30" y="87"/>
                  </a:cubicBezTo>
                  <a:lnTo>
                    <a:pt x="30" y="97"/>
                  </a:lnTo>
                  <a:cubicBezTo>
                    <a:pt x="35" y="107"/>
                    <a:pt x="46" y="117"/>
                    <a:pt x="56" y="117"/>
                  </a:cubicBezTo>
                  <a:lnTo>
                    <a:pt x="76" y="117"/>
                  </a:lnTo>
                  <a:cubicBezTo>
                    <a:pt x="81" y="117"/>
                    <a:pt x="86" y="112"/>
                    <a:pt x="91" y="107"/>
                  </a:cubicBezTo>
                  <a:cubicBezTo>
                    <a:pt x="91" y="102"/>
                    <a:pt x="91" y="97"/>
                    <a:pt x="96" y="92"/>
                  </a:cubicBezTo>
                  <a:cubicBezTo>
                    <a:pt x="96" y="87"/>
                    <a:pt x="96" y="82"/>
                    <a:pt x="96" y="77"/>
                  </a:cubicBezTo>
                  <a:cubicBezTo>
                    <a:pt x="91" y="67"/>
                    <a:pt x="91" y="61"/>
                    <a:pt x="86" y="51"/>
                  </a:cubicBezTo>
                  <a:cubicBezTo>
                    <a:pt x="81" y="36"/>
                    <a:pt x="71" y="21"/>
                    <a:pt x="61" y="11"/>
                  </a:cubicBezTo>
                  <a:cubicBezTo>
                    <a:pt x="51" y="5"/>
                    <a:pt x="42" y="0"/>
                    <a:pt x="33"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6" name="Google Shape;2592;p42"/>
            <p:cNvSpPr/>
            <p:nvPr/>
          </p:nvSpPr>
          <p:spPr>
            <a:xfrm>
              <a:off x="7960784" y="6666976"/>
              <a:ext cx="141399" cy="160902"/>
            </a:xfrm>
            <a:custGeom>
              <a:avLst/>
              <a:gdLst/>
              <a:ahLst/>
              <a:cxnLst/>
              <a:rect l="l" t="t" r="r" b="b"/>
              <a:pathLst>
                <a:path w="203" h="231" extrusionOk="0">
                  <a:moveTo>
                    <a:pt x="35" y="1"/>
                  </a:moveTo>
                  <a:cubicBezTo>
                    <a:pt x="24" y="1"/>
                    <a:pt x="13" y="7"/>
                    <a:pt x="6" y="18"/>
                  </a:cubicBezTo>
                  <a:cubicBezTo>
                    <a:pt x="0" y="33"/>
                    <a:pt x="0" y="48"/>
                    <a:pt x="16" y="58"/>
                  </a:cubicBezTo>
                  <a:cubicBezTo>
                    <a:pt x="21" y="58"/>
                    <a:pt x="26" y="64"/>
                    <a:pt x="36" y="69"/>
                  </a:cubicBezTo>
                  <a:cubicBezTo>
                    <a:pt x="34" y="68"/>
                    <a:pt x="33" y="67"/>
                    <a:pt x="32" y="67"/>
                  </a:cubicBezTo>
                  <a:cubicBezTo>
                    <a:pt x="32" y="67"/>
                    <a:pt x="36" y="70"/>
                    <a:pt x="37" y="70"/>
                  </a:cubicBezTo>
                  <a:cubicBezTo>
                    <a:pt x="37" y="70"/>
                    <a:pt x="37" y="70"/>
                    <a:pt x="36" y="69"/>
                  </a:cubicBezTo>
                  <a:lnTo>
                    <a:pt x="36" y="69"/>
                  </a:lnTo>
                  <a:lnTo>
                    <a:pt x="41" y="74"/>
                  </a:lnTo>
                  <a:cubicBezTo>
                    <a:pt x="46" y="79"/>
                    <a:pt x="56" y="84"/>
                    <a:pt x="61" y="89"/>
                  </a:cubicBezTo>
                  <a:lnTo>
                    <a:pt x="71" y="99"/>
                  </a:lnTo>
                  <a:lnTo>
                    <a:pt x="81" y="104"/>
                  </a:lnTo>
                  <a:cubicBezTo>
                    <a:pt x="86" y="109"/>
                    <a:pt x="92" y="114"/>
                    <a:pt x="97" y="119"/>
                  </a:cubicBezTo>
                  <a:lnTo>
                    <a:pt x="107" y="134"/>
                  </a:lnTo>
                  <a:cubicBezTo>
                    <a:pt x="107" y="134"/>
                    <a:pt x="107" y="134"/>
                    <a:pt x="107" y="139"/>
                  </a:cubicBezTo>
                  <a:cubicBezTo>
                    <a:pt x="112" y="144"/>
                    <a:pt x="117" y="155"/>
                    <a:pt x="122" y="160"/>
                  </a:cubicBezTo>
                  <a:lnTo>
                    <a:pt x="122" y="170"/>
                  </a:lnTo>
                  <a:lnTo>
                    <a:pt x="122" y="180"/>
                  </a:lnTo>
                  <a:cubicBezTo>
                    <a:pt x="127" y="185"/>
                    <a:pt x="127" y="195"/>
                    <a:pt x="127" y="200"/>
                  </a:cubicBezTo>
                  <a:cubicBezTo>
                    <a:pt x="127" y="215"/>
                    <a:pt x="147" y="230"/>
                    <a:pt x="162" y="230"/>
                  </a:cubicBezTo>
                  <a:cubicBezTo>
                    <a:pt x="177" y="230"/>
                    <a:pt x="203" y="225"/>
                    <a:pt x="203" y="210"/>
                  </a:cubicBezTo>
                  <a:cubicBezTo>
                    <a:pt x="203" y="170"/>
                    <a:pt x="188" y="124"/>
                    <a:pt x="162" y="94"/>
                  </a:cubicBezTo>
                  <a:cubicBezTo>
                    <a:pt x="147" y="74"/>
                    <a:pt x="132" y="58"/>
                    <a:pt x="117" y="43"/>
                  </a:cubicBezTo>
                  <a:lnTo>
                    <a:pt x="92" y="23"/>
                  </a:lnTo>
                  <a:cubicBezTo>
                    <a:pt x="86" y="18"/>
                    <a:pt x="76" y="18"/>
                    <a:pt x="71" y="13"/>
                  </a:cubicBezTo>
                  <a:cubicBezTo>
                    <a:pt x="66" y="8"/>
                    <a:pt x="56" y="8"/>
                    <a:pt x="46" y="3"/>
                  </a:cubicBezTo>
                  <a:cubicBezTo>
                    <a:pt x="42" y="2"/>
                    <a:pt x="38" y="1"/>
                    <a:pt x="35"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7" name="Google Shape;2593;p42"/>
            <p:cNvSpPr/>
            <p:nvPr/>
          </p:nvSpPr>
          <p:spPr>
            <a:xfrm>
              <a:off x="7645248" y="6607769"/>
              <a:ext cx="112144" cy="158116"/>
            </a:xfrm>
            <a:custGeom>
              <a:avLst/>
              <a:gdLst/>
              <a:ahLst/>
              <a:cxnLst/>
              <a:rect l="l" t="t" r="r" b="b"/>
              <a:pathLst>
                <a:path w="161" h="227" extrusionOk="0">
                  <a:moveTo>
                    <a:pt x="31" y="1"/>
                  </a:moveTo>
                  <a:cubicBezTo>
                    <a:pt x="14" y="1"/>
                    <a:pt x="0" y="14"/>
                    <a:pt x="14" y="27"/>
                  </a:cubicBezTo>
                  <a:cubicBezTo>
                    <a:pt x="24" y="42"/>
                    <a:pt x="39" y="58"/>
                    <a:pt x="54" y="73"/>
                  </a:cubicBezTo>
                  <a:lnTo>
                    <a:pt x="54" y="78"/>
                  </a:lnTo>
                  <a:lnTo>
                    <a:pt x="64" y="88"/>
                  </a:lnTo>
                  <a:cubicBezTo>
                    <a:pt x="69" y="98"/>
                    <a:pt x="74" y="103"/>
                    <a:pt x="79" y="113"/>
                  </a:cubicBezTo>
                  <a:lnTo>
                    <a:pt x="79" y="118"/>
                  </a:lnTo>
                  <a:lnTo>
                    <a:pt x="84" y="133"/>
                  </a:lnTo>
                  <a:lnTo>
                    <a:pt x="94" y="154"/>
                  </a:lnTo>
                  <a:lnTo>
                    <a:pt x="94" y="164"/>
                  </a:lnTo>
                  <a:lnTo>
                    <a:pt x="94" y="174"/>
                  </a:lnTo>
                  <a:cubicBezTo>
                    <a:pt x="99" y="179"/>
                    <a:pt x="99" y="189"/>
                    <a:pt x="94" y="199"/>
                  </a:cubicBezTo>
                  <a:cubicBezTo>
                    <a:pt x="101" y="217"/>
                    <a:pt x="119" y="226"/>
                    <a:pt x="134" y="226"/>
                  </a:cubicBezTo>
                  <a:cubicBezTo>
                    <a:pt x="145" y="226"/>
                    <a:pt x="153" y="222"/>
                    <a:pt x="155" y="214"/>
                  </a:cubicBezTo>
                  <a:cubicBezTo>
                    <a:pt x="160" y="194"/>
                    <a:pt x="160" y="174"/>
                    <a:pt x="160" y="159"/>
                  </a:cubicBezTo>
                  <a:cubicBezTo>
                    <a:pt x="155" y="138"/>
                    <a:pt x="150" y="118"/>
                    <a:pt x="140" y="98"/>
                  </a:cubicBezTo>
                  <a:cubicBezTo>
                    <a:pt x="130" y="78"/>
                    <a:pt x="115" y="58"/>
                    <a:pt x="99" y="42"/>
                  </a:cubicBezTo>
                  <a:cubicBezTo>
                    <a:pt x="84" y="22"/>
                    <a:pt x="64" y="7"/>
                    <a:pt x="39" y="2"/>
                  </a:cubicBezTo>
                  <a:cubicBezTo>
                    <a:pt x="36" y="1"/>
                    <a:pt x="33" y="1"/>
                    <a:pt x="31"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8" name="Google Shape;2594;p42"/>
            <p:cNvSpPr/>
            <p:nvPr/>
          </p:nvSpPr>
          <p:spPr>
            <a:xfrm>
              <a:off x="7851426" y="6036603"/>
              <a:ext cx="99606" cy="132344"/>
            </a:xfrm>
            <a:custGeom>
              <a:avLst/>
              <a:gdLst/>
              <a:ahLst/>
              <a:cxnLst/>
              <a:rect l="l" t="t" r="r" b="b"/>
              <a:pathLst>
                <a:path w="143" h="190" extrusionOk="0">
                  <a:moveTo>
                    <a:pt x="117" y="0"/>
                  </a:moveTo>
                  <a:cubicBezTo>
                    <a:pt x="104" y="0"/>
                    <a:pt x="92" y="8"/>
                    <a:pt x="92" y="23"/>
                  </a:cubicBezTo>
                  <a:cubicBezTo>
                    <a:pt x="92" y="53"/>
                    <a:pt x="82" y="78"/>
                    <a:pt x="66" y="99"/>
                  </a:cubicBezTo>
                  <a:cubicBezTo>
                    <a:pt x="61" y="114"/>
                    <a:pt x="51" y="119"/>
                    <a:pt x="41" y="129"/>
                  </a:cubicBezTo>
                  <a:lnTo>
                    <a:pt x="31" y="134"/>
                  </a:lnTo>
                  <a:lnTo>
                    <a:pt x="26" y="139"/>
                  </a:lnTo>
                  <a:cubicBezTo>
                    <a:pt x="16" y="144"/>
                    <a:pt x="11" y="154"/>
                    <a:pt x="6" y="164"/>
                  </a:cubicBezTo>
                  <a:cubicBezTo>
                    <a:pt x="1" y="175"/>
                    <a:pt x="11" y="185"/>
                    <a:pt x="26" y="190"/>
                  </a:cubicBezTo>
                  <a:cubicBezTo>
                    <a:pt x="46" y="190"/>
                    <a:pt x="66" y="180"/>
                    <a:pt x="77" y="164"/>
                  </a:cubicBezTo>
                  <a:cubicBezTo>
                    <a:pt x="92" y="154"/>
                    <a:pt x="102" y="139"/>
                    <a:pt x="112" y="124"/>
                  </a:cubicBezTo>
                  <a:cubicBezTo>
                    <a:pt x="132" y="94"/>
                    <a:pt x="142" y="58"/>
                    <a:pt x="142" y="23"/>
                  </a:cubicBezTo>
                  <a:cubicBezTo>
                    <a:pt x="142" y="8"/>
                    <a:pt x="130" y="0"/>
                    <a:pt x="117"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9" name="Google Shape;2595;p42"/>
            <p:cNvSpPr/>
            <p:nvPr/>
          </p:nvSpPr>
          <p:spPr>
            <a:xfrm>
              <a:off x="7928743" y="6176608"/>
              <a:ext cx="227771" cy="151150"/>
            </a:xfrm>
            <a:custGeom>
              <a:avLst/>
              <a:gdLst/>
              <a:ahLst/>
              <a:cxnLst/>
              <a:rect l="l" t="t" r="r" b="b"/>
              <a:pathLst>
                <a:path w="327" h="217" extrusionOk="0">
                  <a:moveTo>
                    <a:pt x="302" y="1"/>
                  </a:moveTo>
                  <a:cubicBezTo>
                    <a:pt x="297" y="1"/>
                    <a:pt x="292" y="3"/>
                    <a:pt x="289" y="9"/>
                  </a:cubicBezTo>
                  <a:cubicBezTo>
                    <a:pt x="254" y="49"/>
                    <a:pt x="213" y="85"/>
                    <a:pt x="168" y="105"/>
                  </a:cubicBezTo>
                  <a:cubicBezTo>
                    <a:pt x="158" y="110"/>
                    <a:pt x="143" y="120"/>
                    <a:pt x="132" y="125"/>
                  </a:cubicBezTo>
                  <a:lnTo>
                    <a:pt x="112" y="135"/>
                  </a:lnTo>
                  <a:lnTo>
                    <a:pt x="97" y="140"/>
                  </a:lnTo>
                  <a:cubicBezTo>
                    <a:pt x="87" y="140"/>
                    <a:pt x="72" y="146"/>
                    <a:pt x="57" y="151"/>
                  </a:cubicBezTo>
                  <a:lnTo>
                    <a:pt x="36" y="156"/>
                  </a:lnTo>
                  <a:cubicBezTo>
                    <a:pt x="26" y="161"/>
                    <a:pt x="16" y="166"/>
                    <a:pt x="11" y="176"/>
                  </a:cubicBezTo>
                  <a:cubicBezTo>
                    <a:pt x="1" y="186"/>
                    <a:pt x="11" y="206"/>
                    <a:pt x="21" y="211"/>
                  </a:cubicBezTo>
                  <a:cubicBezTo>
                    <a:pt x="34" y="215"/>
                    <a:pt x="47" y="217"/>
                    <a:pt x="60" y="217"/>
                  </a:cubicBezTo>
                  <a:cubicBezTo>
                    <a:pt x="85" y="217"/>
                    <a:pt x="110" y="211"/>
                    <a:pt x="132" y="201"/>
                  </a:cubicBezTo>
                  <a:cubicBezTo>
                    <a:pt x="158" y="191"/>
                    <a:pt x="188" y="176"/>
                    <a:pt x="213" y="156"/>
                  </a:cubicBezTo>
                  <a:cubicBezTo>
                    <a:pt x="259" y="125"/>
                    <a:pt x="294" y="80"/>
                    <a:pt x="320" y="29"/>
                  </a:cubicBezTo>
                  <a:cubicBezTo>
                    <a:pt x="327" y="15"/>
                    <a:pt x="314" y="1"/>
                    <a:pt x="302"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70" name="Google Shape;2596;p42"/>
            <p:cNvSpPr/>
            <p:nvPr/>
          </p:nvSpPr>
          <p:spPr>
            <a:xfrm>
              <a:off x="8189948" y="6237904"/>
              <a:ext cx="227771" cy="192246"/>
            </a:xfrm>
            <a:custGeom>
              <a:avLst/>
              <a:gdLst/>
              <a:ahLst/>
              <a:cxnLst/>
              <a:rect l="l" t="t" r="r" b="b"/>
              <a:pathLst>
                <a:path w="327" h="276" extrusionOk="0">
                  <a:moveTo>
                    <a:pt x="299" y="1"/>
                  </a:moveTo>
                  <a:cubicBezTo>
                    <a:pt x="291" y="1"/>
                    <a:pt x="282" y="4"/>
                    <a:pt x="278" y="12"/>
                  </a:cubicBezTo>
                  <a:cubicBezTo>
                    <a:pt x="253" y="63"/>
                    <a:pt x="218" y="108"/>
                    <a:pt x="172" y="149"/>
                  </a:cubicBezTo>
                  <a:cubicBezTo>
                    <a:pt x="152" y="164"/>
                    <a:pt x="127" y="179"/>
                    <a:pt x="96" y="194"/>
                  </a:cubicBezTo>
                  <a:cubicBezTo>
                    <a:pt x="86" y="199"/>
                    <a:pt x="71" y="204"/>
                    <a:pt x="56" y="209"/>
                  </a:cubicBezTo>
                  <a:lnTo>
                    <a:pt x="36" y="214"/>
                  </a:lnTo>
                  <a:cubicBezTo>
                    <a:pt x="20" y="219"/>
                    <a:pt x="15" y="224"/>
                    <a:pt x="10" y="235"/>
                  </a:cubicBezTo>
                  <a:cubicBezTo>
                    <a:pt x="0" y="250"/>
                    <a:pt x="10" y="265"/>
                    <a:pt x="20" y="270"/>
                  </a:cubicBezTo>
                  <a:cubicBezTo>
                    <a:pt x="29" y="274"/>
                    <a:pt x="39" y="275"/>
                    <a:pt x="49" y="275"/>
                  </a:cubicBezTo>
                  <a:cubicBezTo>
                    <a:pt x="80" y="275"/>
                    <a:pt x="114" y="261"/>
                    <a:pt x="137" y="250"/>
                  </a:cubicBezTo>
                  <a:cubicBezTo>
                    <a:pt x="167" y="235"/>
                    <a:pt x="197" y="214"/>
                    <a:pt x="228" y="189"/>
                  </a:cubicBezTo>
                  <a:cubicBezTo>
                    <a:pt x="273" y="143"/>
                    <a:pt x="309" y="83"/>
                    <a:pt x="324" y="22"/>
                  </a:cubicBezTo>
                  <a:cubicBezTo>
                    <a:pt x="327" y="10"/>
                    <a:pt x="313" y="1"/>
                    <a:pt x="2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71" name="Google Shape;2597;p42"/>
            <p:cNvSpPr/>
            <p:nvPr/>
          </p:nvSpPr>
          <p:spPr>
            <a:xfrm>
              <a:off x="8601607" y="6288055"/>
              <a:ext cx="110055" cy="43186"/>
            </a:xfrm>
            <a:custGeom>
              <a:avLst/>
              <a:gdLst/>
              <a:ahLst/>
              <a:cxnLst/>
              <a:rect l="l" t="t" r="r" b="b"/>
              <a:pathLst>
                <a:path w="158" h="62" extrusionOk="0">
                  <a:moveTo>
                    <a:pt x="36" y="1"/>
                  </a:moveTo>
                  <a:cubicBezTo>
                    <a:pt x="31" y="1"/>
                    <a:pt x="26" y="6"/>
                    <a:pt x="21" y="11"/>
                  </a:cubicBezTo>
                  <a:cubicBezTo>
                    <a:pt x="16" y="11"/>
                    <a:pt x="11" y="16"/>
                    <a:pt x="11" y="16"/>
                  </a:cubicBezTo>
                  <a:cubicBezTo>
                    <a:pt x="1" y="21"/>
                    <a:pt x="1" y="31"/>
                    <a:pt x="1" y="41"/>
                  </a:cubicBezTo>
                  <a:cubicBezTo>
                    <a:pt x="6" y="51"/>
                    <a:pt x="16" y="56"/>
                    <a:pt x="26" y="56"/>
                  </a:cubicBezTo>
                  <a:lnTo>
                    <a:pt x="51" y="56"/>
                  </a:lnTo>
                  <a:lnTo>
                    <a:pt x="72" y="51"/>
                  </a:lnTo>
                  <a:lnTo>
                    <a:pt x="87" y="51"/>
                  </a:lnTo>
                  <a:lnTo>
                    <a:pt x="102" y="56"/>
                  </a:lnTo>
                  <a:lnTo>
                    <a:pt x="112" y="56"/>
                  </a:lnTo>
                  <a:cubicBezTo>
                    <a:pt x="117" y="61"/>
                    <a:pt x="127" y="61"/>
                    <a:pt x="132" y="61"/>
                  </a:cubicBezTo>
                  <a:cubicBezTo>
                    <a:pt x="143" y="56"/>
                    <a:pt x="148" y="51"/>
                    <a:pt x="153" y="46"/>
                  </a:cubicBezTo>
                  <a:cubicBezTo>
                    <a:pt x="158" y="36"/>
                    <a:pt x="153" y="26"/>
                    <a:pt x="143" y="16"/>
                  </a:cubicBezTo>
                  <a:cubicBezTo>
                    <a:pt x="122" y="6"/>
                    <a:pt x="102" y="1"/>
                    <a:pt x="7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72" name="Google Shape;2598;p42"/>
            <p:cNvSpPr/>
            <p:nvPr/>
          </p:nvSpPr>
          <p:spPr>
            <a:xfrm>
              <a:off x="7268417" y="5815798"/>
              <a:ext cx="1653604" cy="555146"/>
            </a:xfrm>
            <a:custGeom>
              <a:avLst/>
              <a:gdLst/>
              <a:ahLst/>
              <a:cxnLst/>
              <a:rect l="l" t="t" r="r" b="b"/>
              <a:pathLst>
                <a:path w="2374" h="797" extrusionOk="0">
                  <a:moveTo>
                    <a:pt x="2349" y="0"/>
                  </a:moveTo>
                  <a:cubicBezTo>
                    <a:pt x="2348" y="0"/>
                    <a:pt x="2346" y="1"/>
                    <a:pt x="2345" y="1"/>
                  </a:cubicBezTo>
                  <a:cubicBezTo>
                    <a:pt x="1718" y="133"/>
                    <a:pt x="1106" y="315"/>
                    <a:pt x="509" y="547"/>
                  </a:cubicBezTo>
                  <a:cubicBezTo>
                    <a:pt x="342" y="613"/>
                    <a:pt x="175" y="674"/>
                    <a:pt x="18" y="755"/>
                  </a:cubicBezTo>
                  <a:cubicBezTo>
                    <a:pt x="1" y="768"/>
                    <a:pt x="10" y="797"/>
                    <a:pt x="30" y="797"/>
                  </a:cubicBezTo>
                  <a:cubicBezTo>
                    <a:pt x="33" y="797"/>
                    <a:pt x="36" y="796"/>
                    <a:pt x="39" y="795"/>
                  </a:cubicBezTo>
                  <a:cubicBezTo>
                    <a:pt x="185" y="739"/>
                    <a:pt x="327" y="674"/>
                    <a:pt x="474" y="618"/>
                  </a:cubicBezTo>
                  <a:cubicBezTo>
                    <a:pt x="620" y="557"/>
                    <a:pt x="767" y="502"/>
                    <a:pt x="919" y="451"/>
                  </a:cubicBezTo>
                  <a:cubicBezTo>
                    <a:pt x="1212" y="345"/>
                    <a:pt x="1515" y="249"/>
                    <a:pt x="1824" y="163"/>
                  </a:cubicBezTo>
                  <a:cubicBezTo>
                    <a:pt x="2001" y="117"/>
                    <a:pt x="2178" y="72"/>
                    <a:pt x="2355" y="31"/>
                  </a:cubicBezTo>
                  <a:cubicBezTo>
                    <a:pt x="2374" y="27"/>
                    <a:pt x="2366" y="0"/>
                    <a:pt x="234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3" name="Google Shape;2599;p42"/>
            <p:cNvSpPr/>
            <p:nvPr/>
          </p:nvSpPr>
          <p:spPr>
            <a:xfrm>
              <a:off x="8492946" y="5760075"/>
              <a:ext cx="167171" cy="173440"/>
            </a:xfrm>
            <a:custGeom>
              <a:avLst/>
              <a:gdLst/>
              <a:ahLst/>
              <a:cxnLst/>
              <a:rect l="l" t="t" r="r" b="b"/>
              <a:pathLst>
                <a:path w="240" h="249" extrusionOk="0">
                  <a:moveTo>
                    <a:pt x="213" y="1"/>
                  </a:moveTo>
                  <a:cubicBezTo>
                    <a:pt x="207" y="1"/>
                    <a:pt x="201" y="3"/>
                    <a:pt x="197" y="10"/>
                  </a:cubicBezTo>
                  <a:cubicBezTo>
                    <a:pt x="177" y="56"/>
                    <a:pt x="147" y="96"/>
                    <a:pt x="111" y="132"/>
                  </a:cubicBezTo>
                  <a:cubicBezTo>
                    <a:pt x="91" y="152"/>
                    <a:pt x="76" y="167"/>
                    <a:pt x="56" y="182"/>
                  </a:cubicBezTo>
                  <a:lnTo>
                    <a:pt x="25" y="207"/>
                  </a:lnTo>
                  <a:cubicBezTo>
                    <a:pt x="10" y="218"/>
                    <a:pt x="0" y="223"/>
                    <a:pt x="0" y="238"/>
                  </a:cubicBezTo>
                  <a:cubicBezTo>
                    <a:pt x="0" y="243"/>
                    <a:pt x="0" y="243"/>
                    <a:pt x="5" y="248"/>
                  </a:cubicBezTo>
                  <a:cubicBezTo>
                    <a:pt x="7" y="249"/>
                    <a:pt x="9" y="249"/>
                    <a:pt x="12" y="249"/>
                  </a:cubicBezTo>
                  <a:cubicBezTo>
                    <a:pt x="24" y="249"/>
                    <a:pt x="37" y="237"/>
                    <a:pt x="46" y="233"/>
                  </a:cubicBezTo>
                  <a:lnTo>
                    <a:pt x="76" y="207"/>
                  </a:lnTo>
                  <a:cubicBezTo>
                    <a:pt x="96" y="192"/>
                    <a:pt x="116" y="172"/>
                    <a:pt x="137" y="152"/>
                  </a:cubicBezTo>
                  <a:cubicBezTo>
                    <a:pt x="177" y="116"/>
                    <a:pt x="207" y="71"/>
                    <a:pt x="233" y="25"/>
                  </a:cubicBezTo>
                  <a:cubicBezTo>
                    <a:pt x="240" y="12"/>
                    <a:pt x="226" y="1"/>
                    <a:pt x="21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4" name="Google Shape;2600;p42"/>
            <p:cNvSpPr/>
            <p:nvPr/>
          </p:nvSpPr>
          <p:spPr>
            <a:xfrm>
              <a:off x="8111935" y="6017100"/>
              <a:ext cx="323895" cy="75227"/>
            </a:xfrm>
            <a:custGeom>
              <a:avLst/>
              <a:gdLst/>
              <a:ahLst/>
              <a:cxnLst/>
              <a:rect l="l" t="t" r="r" b="b"/>
              <a:pathLst>
                <a:path w="465" h="108" extrusionOk="0">
                  <a:moveTo>
                    <a:pt x="78" y="0"/>
                  </a:moveTo>
                  <a:cubicBezTo>
                    <a:pt x="53" y="0"/>
                    <a:pt x="30" y="7"/>
                    <a:pt x="6" y="21"/>
                  </a:cubicBezTo>
                  <a:cubicBezTo>
                    <a:pt x="1" y="26"/>
                    <a:pt x="1" y="36"/>
                    <a:pt x="6" y="41"/>
                  </a:cubicBezTo>
                  <a:cubicBezTo>
                    <a:pt x="32" y="48"/>
                    <a:pt x="58" y="53"/>
                    <a:pt x="82" y="53"/>
                  </a:cubicBezTo>
                  <a:cubicBezTo>
                    <a:pt x="91" y="53"/>
                    <a:pt x="99" y="52"/>
                    <a:pt x="107" y="51"/>
                  </a:cubicBezTo>
                  <a:cubicBezTo>
                    <a:pt x="119" y="49"/>
                    <a:pt x="130" y="49"/>
                    <a:pt x="142" y="49"/>
                  </a:cubicBezTo>
                  <a:cubicBezTo>
                    <a:pt x="169" y="49"/>
                    <a:pt x="195" y="52"/>
                    <a:pt x="223" y="56"/>
                  </a:cubicBezTo>
                  <a:cubicBezTo>
                    <a:pt x="299" y="61"/>
                    <a:pt x="370" y="81"/>
                    <a:pt x="441" y="106"/>
                  </a:cubicBezTo>
                  <a:cubicBezTo>
                    <a:pt x="443" y="107"/>
                    <a:pt x="444" y="107"/>
                    <a:pt x="446" y="107"/>
                  </a:cubicBezTo>
                  <a:cubicBezTo>
                    <a:pt x="458" y="107"/>
                    <a:pt x="465" y="90"/>
                    <a:pt x="451" y="81"/>
                  </a:cubicBezTo>
                  <a:cubicBezTo>
                    <a:pt x="380" y="51"/>
                    <a:pt x="309" y="31"/>
                    <a:pt x="234" y="15"/>
                  </a:cubicBezTo>
                  <a:cubicBezTo>
                    <a:pt x="193" y="10"/>
                    <a:pt x="153" y="5"/>
                    <a:pt x="117" y="5"/>
                  </a:cubicBezTo>
                  <a:cubicBezTo>
                    <a:pt x="104" y="2"/>
                    <a:pt x="91" y="0"/>
                    <a:pt x="7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5" name="Google Shape;2601;p42"/>
            <p:cNvSpPr/>
            <p:nvPr/>
          </p:nvSpPr>
          <p:spPr>
            <a:xfrm>
              <a:off x="7735103" y="5900777"/>
              <a:ext cx="234737" cy="282101"/>
            </a:xfrm>
            <a:custGeom>
              <a:avLst/>
              <a:gdLst/>
              <a:ahLst/>
              <a:cxnLst/>
              <a:rect l="l" t="t" r="r" b="b"/>
              <a:pathLst>
                <a:path w="337" h="405" extrusionOk="0">
                  <a:moveTo>
                    <a:pt x="318" y="1"/>
                  </a:moveTo>
                  <a:cubicBezTo>
                    <a:pt x="313" y="1"/>
                    <a:pt x="308" y="4"/>
                    <a:pt x="304" y="11"/>
                  </a:cubicBezTo>
                  <a:cubicBezTo>
                    <a:pt x="259" y="81"/>
                    <a:pt x="213" y="147"/>
                    <a:pt x="163" y="213"/>
                  </a:cubicBezTo>
                  <a:cubicBezTo>
                    <a:pt x="137" y="243"/>
                    <a:pt x="107" y="273"/>
                    <a:pt x="82" y="304"/>
                  </a:cubicBezTo>
                  <a:lnTo>
                    <a:pt x="41" y="344"/>
                  </a:lnTo>
                  <a:cubicBezTo>
                    <a:pt x="26" y="359"/>
                    <a:pt x="6" y="370"/>
                    <a:pt x="1" y="390"/>
                  </a:cubicBezTo>
                  <a:cubicBezTo>
                    <a:pt x="1" y="395"/>
                    <a:pt x="6" y="405"/>
                    <a:pt x="16" y="405"/>
                  </a:cubicBezTo>
                  <a:cubicBezTo>
                    <a:pt x="31" y="400"/>
                    <a:pt x="51" y="390"/>
                    <a:pt x="62" y="375"/>
                  </a:cubicBezTo>
                  <a:lnTo>
                    <a:pt x="107" y="329"/>
                  </a:lnTo>
                  <a:cubicBezTo>
                    <a:pt x="132" y="299"/>
                    <a:pt x="163" y="268"/>
                    <a:pt x="188" y="233"/>
                  </a:cubicBezTo>
                  <a:cubicBezTo>
                    <a:pt x="239" y="167"/>
                    <a:pt x="289" y="96"/>
                    <a:pt x="330" y="26"/>
                  </a:cubicBezTo>
                  <a:cubicBezTo>
                    <a:pt x="336" y="12"/>
                    <a:pt x="327" y="1"/>
                    <a:pt x="318"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6" name="Google Shape;2602;p42"/>
            <p:cNvSpPr/>
            <p:nvPr/>
          </p:nvSpPr>
          <p:spPr>
            <a:xfrm>
              <a:off x="7517084" y="6230939"/>
              <a:ext cx="390067" cy="83585"/>
            </a:xfrm>
            <a:custGeom>
              <a:avLst/>
              <a:gdLst/>
              <a:ahLst/>
              <a:cxnLst/>
              <a:rect l="l" t="t" r="r" b="b"/>
              <a:pathLst>
                <a:path w="560" h="120" extrusionOk="0">
                  <a:moveTo>
                    <a:pt x="118" y="0"/>
                  </a:moveTo>
                  <a:cubicBezTo>
                    <a:pt x="81" y="0"/>
                    <a:pt x="44" y="10"/>
                    <a:pt x="10" y="27"/>
                  </a:cubicBezTo>
                  <a:cubicBezTo>
                    <a:pt x="0" y="37"/>
                    <a:pt x="0" y="52"/>
                    <a:pt x="10" y="52"/>
                  </a:cubicBezTo>
                  <a:cubicBezTo>
                    <a:pt x="22" y="58"/>
                    <a:pt x="32" y="61"/>
                    <a:pt x="43" y="61"/>
                  </a:cubicBezTo>
                  <a:cubicBezTo>
                    <a:pt x="50" y="61"/>
                    <a:pt x="58" y="59"/>
                    <a:pt x="66" y="57"/>
                  </a:cubicBezTo>
                  <a:cubicBezTo>
                    <a:pt x="91" y="57"/>
                    <a:pt x="112" y="52"/>
                    <a:pt x="137" y="52"/>
                  </a:cubicBezTo>
                  <a:cubicBezTo>
                    <a:pt x="182" y="52"/>
                    <a:pt x="223" y="52"/>
                    <a:pt x="268" y="57"/>
                  </a:cubicBezTo>
                  <a:cubicBezTo>
                    <a:pt x="359" y="68"/>
                    <a:pt x="445" y="88"/>
                    <a:pt x="526" y="118"/>
                  </a:cubicBezTo>
                  <a:cubicBezTo>
                    <a:pt x="529" y="119"/>
                    <a:pt x="531" y="120"/>
                    <a:pt x="533" y="120"/>
                  </a:cubicBezTo>
                  <a:cubicBezTo>
                    <a:pt x="550" y="120"/>
                    <a:pt x="559" y="92"/>
                    <a:pt x="541" y="83"/>
                  </a:cubicBezTo>
                  <a:cubicBezTo>
                    <a:pt x="460" y="42"/>
                    <a:pt x="369" y="17"/>
                    <a:pt x="278" y="7"/>
                  </a:cubicBezTo>
                  <a:cubicBezTo>
                    <a:pt x="233" y="2"/>
                    <a:pt x="187" y="2"/>
                    <a:pt x="142" y="2"/>
                  </a:cubicBezTo>
                  <a:cubicBezTo>
                    <a:pt x="134" y="1"/>
                    <a:pt x="126" y="0"/>
                    <a:pt x="11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7" name="Google Shape;2603;p42"/>
            <p:cNvSpPr/>
            <p:nvPr/>
          </p:nvSpPr>
          <p:spPr>
            <a:xfrm>
              <a:off x="8545187" y="5446630"/>
              <a:ext cx="208964" cy="426286"/>
            </a:xfrm>
            <a:custGeom>
              <a:avLst/>
              <a:gdLst/>
              <a:ahLst/>
              <a:cxnLst/>
              <a:rect l="l" t="t" r="r" b="b"/>
              <a:pathLst>
                <a:path w="300" h="612" extrusionOk="0">
                  <a:moveTo>
                    <a:pt x="239" y="0"/>
                  </a:moveTo>
                  <a:cubicBezTo>
                    <a:pt x="168" y="46"/>
                    <a:pt x="102" y="111"/>
                    <a:pt x="62" y="187"/>
                  </a:cubicBezTo>
                  <a:cubicBezTo>
                    <a:pt x="1" y="319"/>
                    <a:pt x="46" y="470"/>
                    <a:pt x="46" y="612"/>
                  </a:cubicBezTo>
                  <a:cubicBezTo>
                    <a:pt x="97" y="571"/>
                    <a:pt x="143" y="531"/>
                    <a:pt x="183" y="486"/>
                  </a:cubicBezTo>
                  <a:cubicBezTo>
                    <a:pt x="208" y="460"/>
                    <a:pt x="229" y="435"/>
                    <a:pt x="249" y="410"/>
                  </a:cubicBezTo>
                  <a:cubicBezTo>
                    <a:pt x="284" y="344"/>
                    <a:pt x="299" y="273"/>
                    <a:pt x="289" y="202"/>
                  </a:cubicBezTo>
                  <a:cubicBezTo>
                    <a:pt x="284" y="137"/>
                    <a:pt x="264" y="66"/>
                    <a:pt x="23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8" name="Google Shape;2604;p42"/>
            <p:cNvSpPr/>
            <p:nvPr/>
          </p:nvSpPr>
          <p:spPr>
            <a:xfrm>
              <a:off x="7813116" y="5647234"/>
              <a:ext cx="314143" cy="465292"/>
            </a:xfrm>
            <a:custGeom>
              <a:avLst/>
              <a:gdLst/>
              <a:ahLst/>
              <a:cxnLst/>
              <a:rect l="l" t="t" r="r" b="b"/>
              <a:pathLst>
                <a:path w="451" h="668" extrusionOk="0">
                  <a:moveTo>
                    <a:pt x="445" y="0"/>
                  </a:moveTo>
                  <a:lnTo>
                    <a:pt x="445" y="0"/>
                  </a:lnTo>
                  <a:cubicBezTo>
                    <a:pt x="339" y="31"/>
                    <a:pt x="238" y="91"/>
                    <a:pt x="157" y="167"/>
                  </a:cubicBezTo>
                  <a:cubicBezTo>
                    <a:pt x="35" y="309"/>
                    <a:pt x="46" y="501"/>
                    <a:pt x="0" y="668"/>
                  </a:cubicBezTo>
                  <a:cubicBezTo>
                    <a:pt x="71" y="632"/>
                    <a:pt x="142" y="597"/>
                    <a:pt x="207" y="552"/>
                  </a:cubicBezTo>
                  <a:cubicBezTo>
                    <a:pt x="243" y="531"/>
                    <a:pt x="278" y="506"/>
                    <a:pt x="309" y="481"/>
                  </a:cubicBezTo>
                  <a:cubicBezTo>
                    <a:pt x="369" y="415"/>
                    <a:pt x="415" y="339"/>
                    <a:pt x="430" y="253"/>
                  </a:cubicBezTo>
                  <a:cubicBezTo>
                    <a:pt x="445" y="167"/>
                    <a:pt x="450" y="81"/>
                    <a:pt x="445"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9" name="Google Shape;2605;p42"/>
            <p:cNvSpPr/>
            <p:nvPr/>
          </p:nvSpPr>
          <p:spPr>
            <a:xfrm>
              <a:off x="8231741" y="5996900"/>
              <a:ext cx="539824" cy="195033"/>
            </a:xfrm>
            <a:custGeom>
              <a:avLst/>
              <a:gdLst/>
              <a:ahLst/>
              <a:cxnLst/>
              <a:rect l="l" t="t" r="r" b="b"/>
              <a:pathLst>
                <a:path w="775" h="280" extrusionOk="0">
                  <a:moveTo>
                    <a:pt x="386" y="0"/>
                  </a:moveTo>
                  <a:cubicBezTo>
                    <a:pt x="259" y="0"/>
                    <a:pt x="127" y="42"/>
                    <a:pt x="1" y="60"/>
                  </a:cubicBezTo>
                  <a:cubicBezTo>
                    <a:pt x="57" y="105"/>
                    <a:pt x="112" y="151"/>
                    <a:pt x="178" y="191"/>
                  </a:cubicBezTo>
                  <a:cubicBezTo>
                    <a:pt x="208" y="211"/>
                    <a:pt x="244" y="232"/>
                    <a:pt x="279" y="252"/>
                  </a:cubicBezTo>
                  <a:cubicBezTo>
                    <a:pt x="334" y="269"/>
                    <a:pt x="391" y="279"/>
                    <a:pt x="448" y="279"/>
                  </a:cubicBezTo>
                  <a:cubicBezTo>
                    <a:pt x="474" y="279"/>
                    <a:pt x="501" y="277"/>
                    <a:pt x="527" y="272"/>
                  </a:cubicBezTo>
                  <a:cubicBezTo>
                    <a:pt x="613" y="252"/>
                    <a:pt x="694" y="232"/>
                    <a:pt x="775" y="201"/>
                  </a:cubicBezTo>
                  <a:cubicBezTo>
                    <a:pt x="709" y="120"/>
                    <a:pt x="628" y="60"/>
                    <a:pt x="537" y="24"/>
                  </a:cubicBezTo>
                  <a:cubicBezTo>
                    <a:pt x="488" y="7"/>
                    <a:pt x="437" y="0"/>
                    <a:pt x="38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80" name="Google Shape;2606;p42"/>
            <p:cNvSpPr/>
            <p:nvPr/>
          </p:nvSpPr>
          <p:spPr>
            <a:xfrm>
              <a:off x="7608332" y="6202380"/>
              <a:ext cx="532859" cy="195033"/>
            </a:xfrm>
            <a:custGeom>
              <a:avLst/>
              <a:gdLst/>
              <a:ahLst/>
              <a:cxnLst/>
              <a:rect l="l" t="t" r="r" b="b"/>
              <a:pathLst>
                <a:path w="765" h="280" extrusionOk="0">
                  <a:moveTo>
                    <a:pt x="403" y="1"/>
                  </a:moveTo>
                  <a:cubicBezTo>
                    <a:pt x="269" y="1"/>
                    <a:pt x="132" y="51"/>
                    <a:pt x="1" y="78"/>
                  </a:cubicBezTo>
                  <a:cubicBezTo>
                    <a:pt x="56" y="124"/>
                    <a:pt x="117" y="169"/>
                    <a:pt x="183" y="205"/>
                  </a:cubicBezTo>
                  <a:cubicBezTo>
                    <a:pt x="213" y="225"/>
                    <a:pt x="249" y="245"/>
                    <a:pt x="284" y="260"/>
                  </a:cubicBezTo>
                  <a:cubicBezTo>
                    <a:pt x="327" y="274"/>
                    <a:pt x="371" y="280"/>
                    <a:pt x="415" y="280"/>
                  </a:cubicBezTo>
                  <a:cubicBezTo>
                    <a:pt x="454" y="280"/>
                    <a:pt x="494" y="275"/>
                    <a:pt x="532" y="265"/>
                  </a:cubicBezTo>
                  <a:cubicBezTo>
                    <a:pt x="613" y="245"/>
                    <a:pt x="689" y="215"/>
                    <a:pt x="764" y="179"/>
                  </a:cubicBezTo>
                  <a:cubicBezTo>
                    <a:pt x="699" y="109"/>
                    <a:pt x="618" y="53"/>
                    <a:pt x="527" y="17"/>
                  </a:cubicBezTo>
                  <a:cubicBezTo>
                    <a:pt x="486" y="5"/>
                    <a:pt x="445" y="1"/>
                    <a:pt x="40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81" name="Google Shape;2607;p42"/>
            <p:cNvSpPr/>
            <p:nvPr/>
          </p:nvSpPr>
          <p:spPr>
            <a:xfrm>
              <a:off x="8795247" y="5699475"/>
              <a:ext cx="265385" cy="219412"/>
            </a:xfrm>
            <a:custGeom>
              <a:avLst/>
              <a:gdLst/>
              <a:ahLst/>
              <a:cxnLst/>
              <a:rect l="l" t="t" r="r" b="b"/>
              <a:pathLst>
                <a:path w="381" h="315" extrusionOk="0">
                  <a:moveTo>
                    <a:pt x="168" y="1"/>
                  </a:moveTo>
                  <a:cubicBezTo>
                    <a:pt x="81" y="1"/>
                    <a:pt x="0" y="74"/>
                    <a:pt x="11" y="178"/>
                  </a:cubicBezTo>
                  <a:cubicBezTo>
                    <a:pt x="16" y="256"/>
                    <a:pt x="82" y="315"/>
                    <a:pt x="159" y="315"/>
                  </a:cubicBezTo>
                  <a:cubicBezTo>
                    <a:pt x="162" y="315"/>
                    <a:pt x="165" y="315"/>
                    <a:pt x="168" y="315"/>
                  </a:cubicBezTo>
                  <a:cubicBezTo>
                    <a:pt x="310" y="315"/>
                    <a:pt x="380" y="138"/>
                    <a:pt x="274" y="42"/>
                  </a:cubicBezTo>
                  <a:cubicBezTo>
                    <a:pt x="242" y="14"/>
                    <a:pt x="204" y="1"/>
                    <a:pt x="168"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2" name="Google Shape;2608;p42"/>
            <p:cNvSpPr/>
            <p:nvPr/>
          </p:nvSpPr>
          <p:spPr>
            <a:xfrm>
              <a:off x="8318112" y="5774006"/>
              <a:ext cx="235433" cy="208964"/>
            </a:xfrm>
            <a:custGeom>
              <a:avLst/>
              <a:gdLst/>
              <a:ahLst/>
              <a:cxnLst/>
              <a:rect l="l" t="t" r="r" b="b"/>
              <a:pathLst>
                <a:path w="338" h="300" extrusionOk="0">
                  <a:moveTo>
                    <a:pt x="173" y="1"/>
                  </a:moveTo>
                  <a:cubicBezTo>
                    <a:pt x="87" y="1"/>
                    <a:pt x="1" y="62"/>
                    <a:pt x="3" y="172"/>
                  </a:cubicBezTo>
                  <a:cubicBezTo>
                    <a:pt x="22" y="247"/>
                    <a:pt x="88" y="300"/>
                    <a:pt x="165" y="300"/>
                  </a:cubicBezTo>
                  <a:cubicBezTo>
                    <a:pt x="172" y="300"/>
                    <a:pt x="179" y="300"/>
                    <a:pt x="185" y="299"/>
                  </a:cubicBezTo>
                  <a:cubicBezTo>
                    <a:pt x="271" y="289"/>
                    <a:pt x="337" y="218"/>
                    <a:pt x="332" y="132"/>
                  </a:cubicBezTo>
                  <a:cubicBezTo>
                    <a:pt x="314" y="43"/>
                    <a:pt x="244" y="1"/>
                    <a:pt x="173"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3" name="Google Shape;2609;p42"/>
            <p:cNvSpPr/>
            <p:nvPr/>
          </p:nvSpPr>
          <p:spPr>
            <a:xfrm>
              <a:off x="8066659" y="5980879"/>
              <a:ext cx="240309" cy="214536"/>
            </a:xfrm>
            <a:custGeom>
              <a:avLst/>
              <a:gdLst/>
              <a:ahLst/>
              <a:cxnLst/>
              <a:rect l="l" t="t" r="r" b="b"/>
              <a:pathLst>
                <a:path w="345" h="308" extrusionOk="0">
                  <a:moveTo>
                    <a:pt x="181" y="1"/>
                  </a:moveTo>
                  <a:cubicBezTo>
                    <a:pt x="91" y="1"/>
                    <a:pt x="0" y="71"/>
                    <a:pt x="20" y="189"/>
                  </a:cubicBezTo>
                  <a:cubicBezTo>
                    <a:pt x="38" y="260"/>
                    <a:pt x="103" y="308"/>
                    <a:pt x="174" y="308"/>
                  </a:cubicBezTo>
                  <a:cubicBezTo>
                    <a:pt x="183" y="308"/>
                    <a:pt x="193" y="307"/>
                    <a:pt x="202" y="305"/>
                  </a:cubicBezTo>
                  <a:cubicBezTo>
                    <a:pt x="288" y="290"/>
                    <a:pt x="344" y="214"/>
                    <a:pt x="334" y="133"/>
                  </a:cubicBezTo>
                  <a:cubicBezTo>
                    <a:pt x="317" y="41"/>
                    <a:pt x="249" y="1"/>
                    <a:pt x="181"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4" name="Google Shape;2610;p42"/>
            <p:cNvSpPr/>
            <p:nvPr/>
          </p:nvSpPr>
          <p:spPr>
            <a:xfrm>
              <a:off x="7682862" y="5915404"/>
              <a:ext cx="243095" cy="205481"/>
            </a:xfrm>
            <a:custGeom>
              <a:avLst/>
              <a:gdLst/>
              <a:ahLst/>
              <a:cxnLst/>
              <a:rect l="l" t="t" r="r" b="b"/>
              <a:pathLst>
                <a:path w="349" h="295" extrusionOk="0">
                  <a:moveTo>
                    <a:pt x="181" y="0"/>
                  </a:moveTo>
                  <a:cubicBezTo>
                    <a:pt x="90" y="0"/>
                    <a:pt x="0" y="72"/>
                    <a:pt x="15" y="187"/>
                  </a:cubicBezTo>
                  <a:cubicBezTo>
                    <a:pt x="40" y="253"/>
                    <a:pt x="101" y="295"/>
                    <a:pt x="167" y="295"/>
                  </a:cubicBezTo>
                  <a:cubicBezTo>
                    <a:pt x="182" y="295"/>
                    <a:pt x="197" y="293"/>
                    <a:pt x="212" y="288"/>
                  </a:cubicBezTo>
                  <a:cubicBezTo>
                    <a:pt x="298" y="268"/>
                    <a:pt x="349" y="187"/>
                    <a:pt x="334" y="106"/>
                  </a:cubicBezTo>
                  <a:cubicBezTo>
                    <a:pt x="303" y="33"/>
                    <a:pt x="242" y="0"/>
                    <a:pt x="18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5" name="Google Shape;2611;p42"/>
            <p:cNvSpPr/>
            <p:nvPr/>
          </p:nvSpPr>
          <p:spPr>
            <a:xfrm>
              <a:off x="7518477" y="6179394"/>
              <a:ext cx="242399" cy="206177"/>
            </a:xfrm>
            <a:custGeom>
              <a:avLst/>
              <a:gdLst/>
              <a:ahLst/>
              <a:cxnLst/>
              <a:rect l="l" t="t" r="r" b="b"/>
              <a:pathLst>
                <a:path w="348" h="296" extrusionOk="0">
                  <a:moveTo>
                    <a:pt x="185" y="1"/>
                  </a:moveTo>
                  <a:cubicBezTo>
                    <a:pt x="93" y="1"/>
                    <a:pt x="1" y="79"/>
                    <a:pt x="29" y="197"/>
                  </a:cubicBezTo>
                  <a:cubicBezTo>
                    <a:pt x="53" y="258"/>
                    <a:pt x="113" y="296"/>
                    <a:pt x="177" y="296"/>
                  </a:cubicBezTo>
                  <a:cubicBezTo>
                    <a:pt x="193" y="296"/>
                    <a:pt x="210" y="293"/>
                    <a:pt x="226" y="288"/>
                  </a:cubicBezTo>
                  <a:cubicBezTo>
                    <a:pt x="302" y="263"/>
                    <a:pt x="347" y="177"/>
                    <a:pt x="327" y="101"/>
                  </a:cubicBezTo>
                  <a:cubicBezTo>
                    <a:pt x="300" y="31"/>
                    <a:pt x="243" y="1"/>
                    <a:pt x="18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6" name="Google Shape;2612;p42"/>
            <p:cNvSpPr/>
            <p:nvPr/>
          </p:nvSpPr>
          <p:spPr>
            <a:xfrm>
              <a:off x="8411450" y="6025458"/>
              <a:ext cx="285584" cy="91944"/>
            </a:xfrm>
            <a:custGeom>
              <a:avLst/>
              <a:gdLst/>
              <a:ahLst/>
              <a:cxnLst/>
              <a:rect l="l" t="t" r="r" b="b"/>
              <a:pathLst>
                <a:path w="410" h="132" extrusionOk="0">
                  <a:moveTo>
                    <a:pt x="78" y="0"/>
                  </a:moveTo>
                  <a:cubicBezTo>
                    <a:pt x="56" y="0"/>
                    <a:pt x="33" y="4"/>
                    <a:pt x="11" y="14"/>
                  </a:cubicBezTo>
                  <a:cubicBezTo>
                    <a:pt x="1" y="19"/>
                    <a:pt x="1" y="34"/>
                    <a:pt x="16" y="34"/>
                  </a:cubicBezTo>
                  <a:cubicBezTo>
                    <a:pt x="31" y="36"/>
                    <a:pt x="48" y="38"/>
                    <a:pt x="64" y="38"/>
                  </a:cubicBezTo>
                  <a:cubicBezTo>
                    <a:pt x="80" y="38"/>
                    <a:pt x="97" y="36"/>
                    <a:pt x="112" y="34"/>
                  </a:cubicBezTo>
                  <a:cubicBezTo>
                    <a:pt x="147" y="34"/>
                    <a:pt x="178" y="39"/>
                    <a:pt x="213" y="49"/>
                  </a:cubicBezTo>
                  <a:cubicBezTo>
                    <a:pt x="279" y="64"/>
                    <a:pt x="340" y="89"/>
                    <a:pt x="395" y="130"/>
                  </a:cubicBezTo>
                  <a:cubicBezTo>
                    <a:pt x="397" y="131"/>
                    <a:pt x="399" y="131"/>
                    <a:pt x="400" y="131"/>
                  </a:cubicBezTo>
                  <a:cubicBezTo>
                    <a:pt x="407" y="131"/>
                    <a:pt x="409" y="124"/>
                    <a:pt x="405" y="120"/>
                  </a:cubicBezTo>
                  <a:cubicBezTo>
                    <a:pt x="350" y="74"/>
                    <a:pt x="289" y="44"/>
                    <a:pt x="223" y="24"/>
                  </a:cubicBezTo>
                  <a:cubicBezTo>
                    <a:pt x="188" y="14"/>
                    <a:pt x="153" y="9"/>
                    <a:pt x="117" y="3"/>
                  </a:cubicBezTo>
                  <a:cubicBezTo>
                    <a:pt x="104" y="2"/>
                    <a:pt x="91" y="0"/>
                    <a:pt x="78"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7" name="Google Shape;2613;p42"/>
            <p:cNvSpPr/>
            <p:nvPr/>
          </p:nvSpPr>
          <p:spPr>
            <a:xfrm>
              <a:off x="7861874" y="6220491"/>
              <a:ext cx="208268" cy="73137"/>
            </a:xfrm>
            <a:custGeom>
              <a:avLst/>
              <a:gdLst/>
              <a:ahLst/>
              <a:cxnLst/>
              <a:rect l="l" t="t" r="r" b="b"/>
              <a:pathLst>
                <a:path w="299" h="105" extrusionOk="0">
                  <a:moveTo>
                    <a:pt x="51" y="0"/>
                  </a:moveTo>
                  <a:cubicBezTo>
                    <a:pt x="42" y="0"/>
                    <a:pt x="34" y="1"/>
                    <a:pt x="26" y="2"/>
                  </a:cubicBezTo>
                  <a:cubicBezTo>
                    <a:pt x="1" y="12"/>
                    <a:pt x="1" y="42"/>
                    <a:pt x="26" y="52"/>
                  </a:cubicBezTo>
                  <a:cubicBezTo>
                    <a:pt x="67" y="62"/>
                    <a:pt x="112" y="57"/>
                    <a:pt x="158" y="67"/>
                  </a:cubicBezTo>
                  <a:cubicBezTo>
                    <a:pt x="178" y="72"/>
                    <a:pt x="198" y="77"/>
                    <a:pt x="218" y="88"/>
                  </a:cubicBezTo>
                  <a:cubicBezTo>
                    <a:pt x="239" y="88"/>
                    <a:pt x="264" y="98"/>
                    <a:pt x="284" y="103"/>
                  </a:cubicBezTo>
                  <a:cubicBezTo>
                    <a:pt x="286" y="104"/>
                    <a:pt x="288" y="104"/>
                    <a:pt x="289" y="104"/>
                  </a:cubicBezTo>
                  <a:cubicBezTo>
                    <a:pt x="296" y="104"/>
                    <a:pt x="298" y="97"/>
                    <a:pt x="294" y="93"/>
                  </a:cubicBezTo>
                  <a:cubicBezTo>
                    <a:pt x="274" y="77"/>
                    <a:pt x="254" y="62"/>
                    <a:pt x="239" y="52"/>
                  </a:cubicBezTo>
                  <a:cubicBezTo>
                    <a:pt x="213" y="42"/>
                    <a:pt x="193" y="32"/>
                    <a:pt x="168" y="22"/>
                  </a:cubicBezTo>
                  <a:cubicBezTo>
                    <a:pt x="130" y="9"/>
                    <a:pt x="89" y="0"/>
                    <a:pt x="5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8" name="Google Shape;2614;p42"/>
            <p:cNvSpPr/>
            <p:nvPr/>
          </p:nvSpPr>
          <p:spPr>
            <a:xfrm>
              <a:off x="8003273" y="5698779"/>
              <a:ext cx="102392" cy="238915"/>
            </a:xfrm>
            <a:custGeom>
              <a:avLst/>
              <a:gdLst/>
              <a:ahLst/>
              <a:cxnLst/>
              <a:rect l="l" t="t" r="r" b="b"/>
              <a:pathLst>
                <a:path w="147" h="343" extrusionOk="0">
                  <a:moveTo>
                    <a:pt x="124" y="1"/>
                  </a:moveTo>
                  <a:cubicBezTo>
                    <a:pt x="115" y="1"/>
                    <a:pt x="106" y="6"/>
                    <a:pt x="106" y="17"/>
                  </a:cubicBezTo>
                  <a:cubicBezTo>
                    <a:pt x="101" y="73"/>
                    <a:pt x="86" y="129"/>
                    <a:pt x="66" y="179"/>
                  </a:cubicBezTo>
                  <a:cubicBezTo>
                    <a:pt x="56" y="204"/>
                    <a:pt x="46" y="230"/>
                    <a:pt x="36" y="255"/>
                  </a:cubicBezTo>
                  <a:cubicBezTo>
                    <a:pt x="20" y="280"/>
                    <a:pt x="0" y="306"/>
                    <a:pt x="5" y="331"/>
                  </a:cubicBezTo>
                  <a:cubicBezTo>
                    <a:pt x="5" y="338"/>
                    <a:pt x="8" y="343"/>
                    <a:pt x="13" y="343"/>
                  </a:cubicBezTo>
                  <a:cubicBezTo>
                    <a:pt x="15" y="343"/>
                    <a:pt x="18" y="342"/>
                    <a:pt x="20" y="341"/>
                  </a:cubicBezTo>
                  <a:cubicBezTo>
                    <a:pt x="51" y="331"/>
                    <a:pt x="61" y="301"/>
                    <a:pt x="76" y="280"/>
                  </a:cubicBezTo>
                  <a:cubicBezTo>
                    <a:pt x="86" y="250"/>
                    <a:pt x="101" y="225"/>
                    <a:pt x="111" y="194"/>
                  </a:cubicBezTo>
                  <a:cubicBezTo>
                    <a:pt x="132" y="139"/>
                    <a:pt x="142" y="83"/>
                    <a:pt x="147" y="22"/>
                  </a:cubicBezTo>
                  <a:cubicBezTo>
                    <a:pt x="147" y="8"/>
                    <a:pt x="135" y="1"/>
                    <a:pt x="124"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9" name="Google Shape;2615;p42"/>
            <p:cNvSpPr/>
            <p:nvPr/>
          </p:nvSpPr>
          <p:spPr>
            <a:xfrm>
              <a:off x="8658027" y="5528125"/>
              <a:ext cx="71048" cy="201302"/>
            </a:xfrm>
            <a:custGeom>
              <a:avLst/>
              <a:gdLst/>
              <a:ahLst/>
              <a:cxnLst/>
              <a:rect l="l" t="t" r="r" b="b"/>
              <a:pathLst>
                <a:path w="102" h="289" extrusionOk="0">
                  <a:moveTo>
                    <a:pt x="75" y="0"/>
                  </a:moveTo>
                  <a:cubicBezTo>
                    <a:pt x="67" y="0"/>
                    <a:pt x="56" y="6"/>
                    <a:pt x="56" y="15"/>
                  </a:cubicBezTo>
                  <a:cubicBezTo>
                    <a:pt x="62" y="55"/>
                    <a:pt x="56" y="100"/>
                    <a:pt x="46" y="141"/>
                  </a:cubicBezTo>
                  <a:cubicBezTo>
                    <a:pt x="41" y="166"/>
                    <a:pt x="36" y="186"/>
                    <a:pt x="26" y="207"/>
                  </a:cubicBezTo>
                  <a:cubicBezTo>
                    <a:pt x="16" y="227"/>
                    <a:pt x="6" y="247"/>
                    <a:pt x="1" y="267"/>
                  </a:cubicBezTo>
                  <a:cubicBezTo>
                    <a:pt x="1" y="280"/>
                    <a:pt x="18" y="289"/>
                    <a:pt x="30" y="289"/>
                  </a:cubicBezTo>
                  <a:cubicBezTo>
                    <a:pt x="32" y="289"/>
                    <a:pt x="34" y="289"/>
                    <a:pt x="36" y="288"/>
                  </a:cubicBezTo>
                  <a:cubicBezTo>
                    <a:pt x="51" y="267"/>
                    <a:pt x="67" y="247"/>
                    <a:pt x="72" y="222"/>
                  </a:cubicBezTo>
                  <a:cubicBezTo>
                    <a:pt x="82" y="197"/>
                    <a:pt x="87" y="176"/>
                    <a:pt x="92" y="151"/>
                  </a:cubicBezTo>
                  <a:cubicBezTo>
                    <a:pt x="102" y="106"/>
                    <a:pt x="97" y="55"/>
                    <a:pt x="87" y="9"/>
                  </a:cubicBezTo>
                  <a:cubicBezTo>
                    <a:pt x="87" y="3"/>
                    <a:pt x="81" y="0"/>
                    <a:pt x="7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90" name="Google Shape;2616;p42"/>
            <p:cNvSpPr/>
            <p:nvPr/>
          </p:nvSpPr>
          <p:spPr>
            <a:xfrm>
              <a:off x="8859329" y="5744054"/>
              <a:ext cx="130254" cy="52241"/>
            </a:xfrm>
            <a:custGeom>
              <a:avLst/>
              <a:gdLst/>
              <a:ahLst/>
              <a:cxnLst/>
              <a:rect l="l" t="t" r="r" b="b"/>
              <a:pathLst>
                <a:path w="187" h="75" extrusionOk="0">
                  <a:moveTo>
                    <a:pt x="87" y="1"/>
                  </a:moveTo>
                  <a:cubicBezTo>
                    <a:pt x="75" y="1"/>
                    <a:pt x="61" y="4"/>
                    <a:pt x="51" y="8"/>
                  </a:cubicBezTo>
                  <a:cubicBezTo>
                    <a:pt x="35" y="13"/>
                    <a:pt x="10" y="23"/>
                    <a:pt x="5" y="43"/>
                  </a:cubicBezTo>
                  <a:cubicBezTo>
                    <a:pt x="1" y="56"/>
                    <a:pt x="15" y="70"/>
                    <a:pt x="29" y="70"/>
                  </a:cubicBezTo>
                  <a:cubicBezTo>
                    <a:pt x="31" y="70"/>
                    <a:pt x="33" y="69"/>
                    <a:pt x="35" y="69"/>
                  </a:cubicBezTo>
                  <a:cubicBezTo>
                    <a:pt x="46" y="69"/>
                    <a:pt x="51" y="64"/>
                    <a:pt x="61" y="53"/>
                  </a:cubicBezTo>
                  <a:lnTo>
                    <a:pt x="71" y="48"/>
                  </a:lnTo>
                  <a:lnTo>
                    <a:pt x="116" y="48"/>
                  </a:lnTo>
                  <a:cubicBezTo>
                    <a:pt x="121" y="53"/>
                    <a:pt x="127" y="53"/>
                    <a:pt x="132" y="59"/>
                  </a:cubicBezTo>
                  <a:cubicBezTo>
                    <a:pt x="142" y="59"/>
                    <a:pt x="152" y="69"/>
                    <a:pt x="157" y="74"/>
                  </a:cubicBezTo>
                  <a:cubicBezTo>
                    <a:pt x="159" y="74"/>
                    <a:pt x="161" y="75"/>
                    <a:pt x="163" y="75"/>
                  </a:cubicBezTo>
                  <a:cubicBezTo>
                    <a:pt x="176" y="75"/>
                    <a:pt x="186" y="62"/>
                    <a:pt x="182" y="53"/>
                  </a:cubicBezTo>
                  <a:cubicBezTo>
                    <a:pt x="172" y="38"/>
                    <a:pt x="162" y="28"/>
                    <a:pt x="152" y="18"/>
                  </a:cubicBezTo>
                  <a:cubicBezTo>
                    <a:pt x="137" y="8"/>
                    <a:pt x="121" y="3"/>
                    <a:pt x="101" y="3"/>
                  </a:cubicBezTo>
                  <a:cubicBezTo>
                    <a:pt x="97" y="1"/>
                    <a:pt x="92" y="1"/>
                    <a:pt x="8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1" name="Google Shape;2617;p42"/>
            <p:cNvSpPr/>
            <p:nvPr/>
          </p:nvSpPr>
          <p:spPr>
            <a:xfrm>
              <a:off x="8383588" y="5780971"/>
              <a:ext cx="144882" cy="82889"/>
            </a:xfrm>
            <a:custGeom>
              <a:avLst/>
              <a:gdLst/>
              <a:ahLst/>
              <a:cxnLst/>
              <a:rect l="l" t="t" r="r" b="b"/>
              <a:pathLst>
                <a:path w="208" h="119" extrusionOk="0">
                  <a:moveTo>
                    <a:pt x="81" y="0"/>
                  </a:moveTo>
                  <a:cubicBezTo>
                    <a:pt x="66" y="0"/>
                    <a:pt x="56" y="0"/>
                    <a:pt x="46" y="6"/>
                  </a:cubicBezTo>
                  <a:lnTo>
                    <a:pt x="31" y="11"/>
                  </a:lnTo>
                  <a:cubicBezTo>
                    <a:pt x="21" y="16"/>
                    <a:pt x="16" y="21"/>
                    <a:pt x="10" y="31"/>
                  </a:cubicBezTo>
                  <a:cubicBezTo>
                    <a:pt x="0" y="51"/>
                    <a:pt x="10" y="76"/>
                    <a:pt x="36" y="76"/>
                  </a:cubicBezTo>
                  <a:cubicBezTo>
                    <a:pt x="46" y="76"/>
                    <a:pt x="56" y="71"/>
                    <a:pt x="71" y="66"/>
                  </a:cubicBezTo>
                  <a:lnTo>
                    <a:pt x="117" y="66"/>
                  </a:lnTo>
                  <a:lnTo>
                    <a:pt x="127" y="71"/>
                  </a:lnTo>
                  <a:lnTo>
                    <a:pt x="132" y="71"/>
                  </a:lnTo>
                  <a:lnTo>
                    <a:pt x="147" y="81"/>
                  </a:lnTo>
                  <a:lnTo>
                    <a:pt x="157" y="86"/>
                  </a:lnTo>
                  <a:lnTo>
                    <a:pt x="157" y="91"/>
                  </a:lnTo>
                  <a:lnTo>
                    <a:pt x="162" y="102"/>
                  </a:lnTo>
                  <a:lnTo>
                    <a:pt x="162" y="107"/>
                  </a:lnTo>
                  <a:cubicBezTo>
                    <a:pt x="166" y="114"/>
                    <a:pt x="172" y="119"/>
                    <a:pt x="179" y="119"/>
                  </a:cubicBezTo>
                  <a:cubicBezTo>
                    <a:pt x="182" y="119"/>
                    <a:pt x="185" y="118"/>
                    <a:pt x="187" y="117"/>
                  </a:cubicBezTo>
                  <a:cubicBezTo>
                    <a:pt x="198" y="117"/>
                    <a:pt x="208" y="107"/>
                    <a:pt x="208" y="97"/>
                  </a:cubicBezTo>
                  <a:cubicBezTo>
                    <a:pt x="203" y="81"/>
                    <a:pt x="198" y="61"/>
                    <a:pt x="187" y="46"/>
                  </a:cubicBezTo>
                  <a:cubicBezTo>
                    <a:pt x="177" y="31"/>
                    <a:pt x="162" y="21"/>
                    <a:pt x="142" y="11"/>
                  </a:cubicBezTo>
                  <a:cubicBezTo>
                    <a:pt x="122" y="6"/>
                    <a:pt x="101" y="0"/>
                    <a:pt x="81"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2" name="Google Shape;2618;p42"/>
            <p:cNvSpPr/>
            <p:nvPr/>
          </p:nvSpPr>
          <p:spPr>
            <a:xfrm>
              <a:off x="8154424" y="6001079"/>
              <a:ext cx="120503" cy="64082"/>
            </a:xfrm>
            <a:custGeom>
              <a:avLst/>
              <a:gdLst/>
              <a:ahLst/>
              <a:cxnLst/>
              <a:rect l="l" t="t" r="r" b="b"/>
              <a:pathLst>
                <a:path w="173" h="92" extrusionOk="0">
                  <a:moveTo>
                    <a:pt x="64" y="1"/>
                  </a:moveTo>
                  <a:cubicBezTo>
                    <a:pt x="49" y="1"/>
                    <a:pt x="34" y="3"/>
                    <a:pt x="21" y="8"/>
                  </a:cubicBezTo>
                  <a:cubicBezTo>
                    <a:pt x="11" y="13"/>
                    <a:pt x="1" y="28"/>
                    <a:pt x="6" y="38"/>
                  </a:cubicBezTo>
                  <a:cubicBezTo>
                    <a:pt x="11" y="54"/>
                    <a:pt x="21" y="59"/>
                    <a:pt x="36" y="59"/>
                  </a:cubicBezTo>
                  <a:cubicBezTo>
                    <a:pt x="46" y="59"/>
                    <a:pt x="56" y="54"/>
                    <a:pt x="66" y="54"/>
                  </a:cubicBezTo>
                  <a:lnTo>
                    <a:pt x="92" y="54"/>
                  </a:lnTo>
                  <a:cubicBezTo>
                    <a:pt x="97" y="54"/>
                    <a:pt x="102" y="54"/>
                    <a:pt x="107" y="59"/>
                  </a:cubicBezTo>
                  <a:lnTo>
                    <a:pt x="117" y="64"/>
                  </a:lnTo>
                  <a:lnTo>
                    <a:pt x="122" y="69"/>
                  </a:lnTo>
                  <a:lnTo>
                    <a:pt x="127" y="74"/>
                  </a:lnTo>
                  <a:lnTo>
                    <a:pt x="127" y="79"/>
                  </a:lnTo>
                  <a:cubicBezTo>
                    <a:pt x="131" y="86"/>
                    <a:pt x="140" y="91"/>
                    <a:pt x="148" y="91"/>
                  </a:cubicBezTo>
                  <a:cubicBezTo>
                    <a:pt x="152" y="91"/>
                    <a:pt x="155" y="90"/>
                    <a:pt x="157" y="89"/>
                  </a:cubicBezTo>
                  <a:cubicBezTo>
                    <a:pt x="162" y="84"/>
                    <a:pt x="173" y="74"/>
                    <a:pt x="173" y="69"/>
                  </a:cubicBezTo>
                  <a:cubicBezTo>
                    <a:pt x="157" y="38"/>
                    <a:pt x="137" y="18"/>
                    <a:pt x="107" y="8"/>
                  </a:cubicBezTo>
                  <a:cubicBezTo>
                    <a:pt x="94" y="3"/>
                    <a:pt x="79" y="1"/>
                    <a:pt x="64"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3" name="Google Shape;2619;p42"/>
            <p:cNvSpPr/>
            <p:nvPr/>
          </p:nvSpPr>
          <p:spPr>
            <a:xfrm>
              <a:off x="7738586" y="5928638"/>
              <a:ext cx="113537" cy="82192"/>
            </a:xfrm>
            <a:custGeom>
              <a:avLst/>
              <a:gdLst/>
              <a:ahLst/>
              <a:cxnLst/>
              <a:rect l="l" t="t" r="r" b="b"/>
              <a:pathLst>
                <a:path w="163" h="118" extrusionOk="0">
                  <a:moveTo>
                    <a:pt x="109" y="1"/>
                  </a:moveTo>
                  <a:cubicBezTo>
                    <a:pt x="88" y="1"/>
                    <a:pt x="66" y="6"/>
                    <a:pt x="46" y="16"/>
                  </a:cubicBezTo>
                  <a:cubicBezTo>
                    <a:pt x="21" y="36"/>
                    <a:pt x="1" y="62"/>
                    <a:pt x="1" y="97"/>
                  </a:cubicBezTo>
                  <a:cubicBezTo>
                    <a:pt x="1" y="107"/>
                    <a:pt x="6" y="112"/>
                    <a:pt x="21" y="117"/>
                  </a:cubicBezTo>
                  <a:cubicBezTo>
                    <a:pt x="31" y="117"/>
                    <a:pt x="41" y="112"/>
                    <a:pt x="46" y="102"/>
                  </a:cubicBezTo>
                  <a:lnTo>
                    <a:pt x="51" y="87"/>
                  </a:lnTo>
                  <a:lnTo>
                    <a:pt x="51" y="82"/>
                  </a:lnTo>
                  <a:lnTo>
                    <a:pt x="57" y="77"/>
                  </a:lnTo>
                  <a:lnTo>
                    <a:pt x="62" y="67"/>
                  </a:lnTo>
                  <a:cubicBezTo>
                    <a:pt x="62" y="62"/>
                    <a:pt x="67" y="62"/>
                    <a:pt x="72" y="56"/>
                  </a:cubicBezTo>
                  <a:lnTo>
                    <a:pt x="72" y="56"/>
                  </a:lnTo>
                  <a:cubicBezTo>
                    <a:pt x="70" y="58"/>
                    <a:pt x="69" y="59"/>
                    <a:pt x="70" y="59"/>
                  </a:cubicBezTo>
                  <a:cubicBezTo>
                    <a:pt x="70" y="59"/>
                    <a:pt x="73" y="56"/>
                    <a:pt x="77" y="56"/>
                  </a:cubicBezTo>
                  <a:lnTo>
                    <a:pt x="82" y="51"/>
                  </a:lnTo>
                  <a:lnTo>
                    <a:pt x="122" y="51"/>
                  </a:lnTo>
                  <a:cubicBezTo>
                    <a:pt x="124" y="52"/>
                    <a:pt x="126" y="53"/>
                    <a:pt x="128" y="53"/>
                  </a:cubicBezTo>
                  <a:cubicBezTo>
                    <a:pt x="136" y="53"/>
                    <a:pt x="143" y="45"/>
                    <a:pt x="148" y="36"/>
                  </a:cubicBezTo>
                  <a:cubicBezTo>
                    <a:pt x="163" y="31"/>
                    <a:pt x="158" y="6"/>
                    <a:pt x="142" y="6"/>
                  </a:cubicBezTo>
                  <a:cubicBezTo>
                    <a:pt x="132" y="2"/>
                    <a:pt x="120" y="1"/>
                    <a:pt x="109"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4" name="Google Shape;2620;p42"/>
            <p:cNvSpPr/>
            <p:nvPr/>
          </p:nvSpPr>
          <p:spPr>
            <a:xfrm>
              <a:off x="7611814" y="6186360"/>
              <a:ext cx="117020" cy="89158"/>
            </a:xfrm>
            <a:custGeom>
              <a:avLst/>
              <a:gdLst/>
              <a:ahLst/>
              <a:cxnLst/>
              <a:rect l="l" t="t" r="r" b="b"/>
              <a:pathLst>
                <a:path w="168" h="128" extrusionOk="0">
                  <a:moveTo>
                    <a:pt x="41" y="0"/>
                  </a:moveTo>
                  <a:cubicBezTo>
                    <a:pt x="31" y="0"/>
                    <a:pt x="26" y="5"/>
                    <a:pt x="21" y="10"/>
                  </a:cubicBezTo>
                  <a:lnTo>
                    <a:pt x="11" y="20"/>
                  </a:lnTo>
                  <a:cubicBezTo>
                    <a:pt x="6" y="20"/>
                    <a:pt x="6" y="25"/>
                    <a:pt x="1" y="30"/>
                  </a:cubicBezTo>
                  <a:cubicBezTo>
                    <a:pt x="1" y="35"/>
                    <a:pt x="1" y="46"/>
                    <a:pt x="1" y="51"/>
                  </a:cubicBezTo>
                  <a:cubicBezTo>
                    <a:pt x="6" y="61"/>
                    <a:pt x="21" y="66"/>
                    <a:pt x="31" y="66"/>
                  </a:cubicBezTo>
                  <a:lnTo>
                    <a:pt x="67" y="66"/>
                  </a:lnTo>
                  <a:lnTo>
                    <a:pt x="82" y="71"/>
                  </a:lnTo>
                  <a:lnTo>
                    <a:pt x="77" y="71"/>
                  </a:lnTo>
                  <a:cubicBezTo>
                    <a:pt x="82" y="71"/>
                    <a:pt x="87" y="76"/>
                    <a:pt x="92" y="76"/>
                  </a:cubicBezTo>
                  <a:lnTo>
                    <a:pt x="87" y="76"/>
                  </a:lnTo>
                  <a:cubicBezTo>
                    <a:pt x="90" y="76"/>
                    <a:pt x="94" y="78"/>
                    <a:pt x="97" y="81"/>
                  </a:cubicBezTo>
                  <a:lnTo>
                    <a:pt x="97" y="81"/>
                  </a:lnTo>
                  <a:cubicBezTo>
                    <a:pt x="97" y="86"/>
                    <a:pt x="102" y="91"/>
                    <a:pt x="107" y="96"/>
                  </a:cubicBezTo>
                  <a:lnTo>
                    <a:pt x="107" y="91"/>
                  </a:lnTo>
                  <a:cubicBezTo>
                    <a:pt x="107" y="96"/>
                    <a:pt x="112" y="101"/>
                    <a:pt x="112" y="111"/>
                  </a:cubicBezTo>
                  <a:lnTo>
                    <a:pt x="112" y="101"/>
                  </a:lnTo>
                  <a:cubicBezTo>
                    <a:pt x="112" y="111"/>
                    <a:pt x="117" y="116"/>
                    <a:pt x="122" y="121"/>
                  </a:cubicBezTo>
                  <a:cubicBezTo>
                    <a:pt x="127" y="126"/>
                    <a:pt x="132" y="128"/>
                    <a:pt x="138" y="128"/>
                  </a:cubicBezTo>
                  <a:cubicBezTo>
                    <a:pt x="152" y="128"/>
                    <a:pt x="168" y="116"/>
                    <a:pt x="168" y="101"/>
                  </a:cubicBezTo>
                  <a:lnTo>
                    <a:pt x="163" y="101"/>
                  </a:lnTo>
                  <a:cubicBezTo>
                    <a:pt x="163" y="86"/>
                    <a:pt x="158" y="66"/>
                    <a:pt x="147" y="51"/>
                  </a:cubicBezTo>
                  <a:cubicBezTo>
                    <a:pt x="142" y="40"/>
                    <a:pt x="127" y="25"/>
                    <a:pt x="112" y="15"/>
                  </a:cubicBezTo>
                  <a:cubicBezTo>
                    <a:pt x="102" y="10"/>
                    <a:pt x="87" y="5"/>
                    <a:pt x="7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5" name="Google Shape;2621;p42"/>
            <p:cNvSpPr/>
            <p:nvPr/>
          </p:nvSpPr>
          <p:spPr>
            <a:xfrm>
              <a:off x="8090342" y="3682979"/>
              <a:ext cx="578831" cy="1711411"/>
            </a:xfrm>
            <a:custGeom>
              <a:avLst/>
              <a:gdLst/>
              <a:ahLst/>
              <a:cxnLst/>
              <a:rect l="l" t="t" r="r" b="b"/>
              <a:pathLst>
                <a:path w="831" h="2457" extrusionOk="0">
                  <a:moveTo>
                    <a:pt x="815" y="1"/>
                  </a:moveTo>
                  <a:cubicBezTo>
                    <a:pt x="804" y="1"/>
                    <a:pt x="793" y="7"/>
                    <a:pt x="796" y="19"/>
                  </a:cubicBezTo>
                  <a:cubicBezTo>
                    <a:pt x="801" y="686"/>
                    <a:pt x="634" y="1344"/>
                    <a:pt x="315" y="1935"/>
                  </a:cubicBezTo>
                  <a:cubicBezTo>
                    <a:pt x="224" y="2102"/>
                    <a:pt x="123" y="2264"/>
                    <a:pt x="12" y="2421"/>
                  </a:cubicBezTo>
                  <a:cubicBezTo>
                    <a:pt x="1" y="2439"/>
                    <a:pt x="13" y="2457"/>
                    <a:pt x="28" y="2457"/>
                  </a:cubicBezTo>
                  <a:cubicBezTo>
                    <a:pt x="34" y="2457"/>
                    <a:pt x="41" y="2453"/>
                    <a:pt x="47" y="2446"/>
                  </a:cubicBezTo>
                  <a:cubicBezTo>
                    <a:pt x="158" y="2310"/>
                    <a:pt x="249" y="2163"/>
                    <a:pt x="335" y="2011"/>
                  </a:cubicBezTo>
                  <a:cubicBezTo>
                    <a:pt x="416" y="1859"/>
                    <a:pt x="492" y="1703"/>
                    <a:pt x="553" y="1546"/>
                  </a:cubicBezTo>
                  <a:cubicBezTo>
                    <a:pt x="679" y="1232"/>
                    <a:pt x="760" y="909"/>
                    <a:pt x="801" y="575"/>
                  </a:cubicBezTo>
                  <a:cubicBezTo>
                    <a:pt x="826" y="388"/>
                    <a:pt x="831" y="201"/>
                    <a:pt x="831" y="14"/>
                  </a:cubicBezTo>
                  <a:cubicBezTo>
                    <a:pt x="831" y="5"/>
                    <a:pt x="823" y="1"/>
                    <a:pt x="815"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6" name="Google Shape;2622;p42"/>
            <p:cNvSpPr/>
            <p:nvPr/>
          </p:nvSpPr>
          <p:spPr>
            <a:xfrm>
              <a:off x="8522897" y="3915625"/>
              <a:ext cx="121896" cy="210357"/>
            </a:xfrm>
            <a:custGeom>
              <a:avLst/>
              <a:gdLst/>
              <a:ahLst/>
              <a:cxnLst/>
              <a:rect l="l" t="t" r="r" b="b"/>
              <a:pathLst>
                <a:path w="175" h="302" extrusionOk="0">
                  <a:moveTo>
                    <a:pt x="21" y="1"/>
                  </a:moveTo>
                  <a:cubicBezTo>
                    <a:pt x="9" y="1"/>
                    <a:pt x="0" y="17"/>
                    <a:pt x="8" y="29"/>
                  </a:cubicBezTo>
                  <a:cubicBezTo>
                    <a:pt x="43" y="64"/>
                    <a:pt x="73" y="109"/>
                    <a:pt x="94" y="155"/>
                  </a:cubicBezTo>
                  <a:cubicBezTo>
                    <a:pt x="109" y="175"/>
                    <a:pt x="114" y="200"/>
                    <a:pt x="124" y="226"/>
                  </a:cubicBezTo>
                  <a:cubicBezTo>
                    <a:pt x="129" y="241"/>
                    <a:pt x="129" y="251"/>
                    <a:pt x="134" y="266"/>
                  </a:cubicBezTo>
                  <a:cubicBezTo>
                    <a:pt x="134" y="276"/>
                    <a:pt x="134" y="291"/>
                    <a:pt x="149" y="302"/>
                  </a:cubicBezTo>
                  <a:lnTo>
                    <a:pt x="159" y="302"/>
                  </a:lnTo>
                  <a:cubicBezTo>
                    <a:pt x="175" y="286"/>
                    <a:pt x="164" y="271"/>
                    <a:pt x="159" y="256"/>
                  </a:cubicBezTo>
                  <a:cubicBezTo>
                    <a:pt x="154" y="241"/>
                    <a:pt x="154" y="231"/>
                    <a:pt x="154" y="221"/>
                  </a:cubicBezTo>
                  <a:cubicBezTo>
                    <a:pt x="144" y="190"/>
                    <a:pt x="134" y="165"/>
                    <a:pt x="124" y="140"/>
                  </a:cubicBezTo>
                  <a:cubicBezTo>
                    <a:pt x="99" y="94"/>
                    <a:pt x="68" y="49"/>
                    <a:pt x="33" y="8"/>
                  </a:cubicBezTo>
                  <a:cubicBezTo>
                    <a:pt x="29" y="3"/>
                    <a:pt x="25" y="1"/>
                    <a:pt x="2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7" name="Google Shape;2623;p42"/>
            <p:cNvSpPr/>
            <p:nvPr/>
          </p:nvSpPr>
          <p:spPr>
            <a:xfrm>
              <a:off x="8531256" y="4248573"/>
              <a:ext cx="220109" cy="280011"/>
            </a:xfrm>
            <a:custGeom>
              <a:avLst/>
              <a:gdLst/>
              <a:ahLst/>
              <a:cxnLst/>
              <a:rect l="l" t="t" r="r" b="b"/>
              <a:pathLst>
                <a:path w="316" h="402" extrusionOk="0">
                  <a:moveTo>
                    <a:pt x="300" y="0"/>
                  </a:moveTo>
                  <a:cubicBezTo>
                    <a:pt x="297" y="0"/>
                    <a:pt x="293" y="2"/>
                    <a:pt x="289" y="6"/>
                  </a:cubicBezTo>
                  <a:cubicBezTo>
                    <a:pt x="233" y="61"/>
                    <a:pt x="178" y="122"/>
                    <a:pt x="122" y="183"/>
                  </a:cubicBezTo>
                  <a:cubicBezTo>
                    <a:pt x="97" y="218"/>
                    <a:pt x="72" y="253"/>
                    <a:pt x="51" y="284"/>
                  </a:cubicBezTo>
                  <a:cubicBezTo>
                    <a:pt x="26" y="314"/>
                    <a:pt x="6" y="350"/>
                    <a:pt x="1" y="390"/>
                  </a:cubicBezTo>
                  <a:cubicBezTo>
                    <a:pt x="1" y="394"/>
                    <a:pt x="7" y="402"/>
                    <a:pt x="15" y="402"/>
                  </a:cubicBezTo>
                  <a:cubicBezTo>
                    <a:pt x="17" y="402"/>
                    <a:pt x="19" y="401"/>
                    <a:pt x="21" y="400"/>
                  </a:cubicBezTo>
                  <a:cubicBezTo>
                    <a:pt x="46" y="375"/>
                    <a:pt x="66" y="344"/>
                    <a:pt x="82" y="314"/>
                  </a:cubicBezTo>
                  <a:cubicBezTo>
                    <a:pt x="107" y="279"/>
                    <a:pt x="127" y="243"/>
                    <a:pt x="152" y="213"/>
                  </a:cubicBezTo>
                  <a:cubicBezTo>
                    <a:pt x="198" y="147"/>
                    <a:pt x="249" y="82"/>
                    <a:pt x="304" y="26"/>
                  </a:cubicBezTo>
                  <a:cubicBezTo>
                    <a:pt x="316" y="15"/>
                    <a:pt x="310" y="0"/>
                    <a:pt x="300"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8" name="Google Shape;2624;p42"/>
            <p:cNvSpPr/>
            <p:nvPr/>
          </p:nvSpPr>
          <p:spPr>
            <a:xfrm>
              <a:off x="8328561" y="4571073"/>
              <a:ext cx="76620" cy="357328"/>
            </a:xfrm>
            <a:custGeom>
              <a:avLst/>
              <a:gdLst/>
              <a:ahLst/>
              <a:cxnLst/>
              <a:rect l="l" t="t" r="r" b="b"/>
              <a:pathLst>
                <a:path w="110" h="513" extrusionOk="0">
                  <a:moveTo>
                    <a:pt x="19" y="1"/>
                  </a:moveTo>
                  <a:cubicBezTo>
                    <a:pt x="10" y="1"/>
                    <a:pt x="0" y="10"/>
                    <a:pt x="3" y="23"/>
                  </a:cubicBezTo>
                  <a:cubicBezTo>
                    <a:pt x="34" y="99"/>
                    <a:pt x="54" y="175"/>
                    <a:pt x="64" y="261"/>
                  </a:cubicBezTo>
                  <a:cubicBezTo>
                    <a:pt x="69" y="301"/>
                    <a:pt x="74" y="342"/>
                    <a:pt x="74" y="387"/>
                  </a:cubicBezTo>
                  <a:lnTo>
                    <a:pt x="74" y="448"/>
                  </a:lnTo>
                  <a:cubicBezTo>
                    <a:pt x="69" y="468"/>
                    <a:pt x="69" y="488"/>
                    <a:pt x="79" y="509"/>
                  </a:cubicBezTo>
                  <a:cubicBezTo>
                    <a:pt x="82" y="511"/>
                    <a:pt x="86" y="512"/>
                    <a:pt x="89" y="512"/>
                  </a:cubicBezTo>
                  <a:cubicBezTo>
                    <a:pt x="93" y="512"/>
                    <a:pt x="97" y="511"/>
                    <a:pt x="100" y="509"/>
                  </a:cubicBezTo>
                  <a:cubicBezTo>
                    <a:pt x="110" y="493"/>
                    <a:pt x="110" y="473"/>
                    <a:pt x="110" y="453"/>
                  </a:cubicBezTo>
                  <a:cubicBezTo>
                    <a:pt x="110" y="428"/>
                    <a:pt x="110" y="407"/>
                    <a:pt x="110" y="382"/>
                  </a:cubicBezTo>
                  <a:cubicBezTo>
                    <a:pt x="110" y="342"/>
                    <a:pt x="105" y="296"/>
                    <a:pt x="100" y="256"/>
                  </a:cubicBezTo>
                  <a:cubicBezTo>
                    <a:pt x="84" y="170"/>
                    <a:pt x="64" y="89"/>
                    <a:pt x="29" y="8"/>
                  </a:cubicBezTo>
                  <a:cubicBezTo>
                    <a:pt x="27" y="3"/>
                    <a:pt x="23" y="1"/>
                    <a:pt x="1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9" name="Google Shape;2625;p42"/>
            <p:cNvSpPr/>
            <p:nvPr/>
          </p:nvSpPr>
          <p:spPr>
            <a:xfrm>
              <a:off x="8263782" y="4878249"/>
              <a:ext cx="344094" cy="277225"/>
            </a:xfrm>
            <a:custGeom>
              <a:avLst/>
              <a:gdLst/>
              <a:ahLst/>
              <a:cxnLst/>
              <a:rect l="l" t="t" r="r" b="b"/>
              <a:pathLst>
                <a:path w="494" h="398" extrusionOk="0">
                  <a:moveTo>
                    <a:pt x="468" y="0"/>
                  </a:moveTo>
                  <a:cubicBezTo>
                    <a:pt x="466" y="0"/>
                    <a:pt x="463" y="1"/>
                    <a:pt x="461" y="2"/>
                  </a:cubicBezTo>
                  <a:cubicBezTo>
                    <a:pt x="370" y="47"/>
                    <a:pt x="289" y="98"/>
                    <a:pt x="208" y="164"/>
                  </a:cubicBezTo>
                  <a:cubicBezTo>
                    <a:pt x="167" y="194"/>
                    <a:pt x="132" y="224"/>
                    <a:pt x="96" y="260"/>
                  </a:cubicBezTo>
                  <a:cubicBezTo>
                    <a:pt x="56" y="290"/>
                    <a:pt x="21" y="331"/>
                    <a:pt x="0" y="376"/>
                  </a:cubicBezTo>
                  <a:cubicBezTo>
                    <a:pt x="0" y="385"/>
                    <a:pt x="4" y="397"/>
                    <a:pt x="12" y="397"/>
                  </a:cubicBezTo>
                  <a:cubicBezTo>
                    <a:pt x="13" y="397"/>
                    <a:pt x="14" y="397"/>
                    <a:pt x="16" y="396"/>
                  </a:cubicBezTo>
                  <a:cubicBezTo>
                    <a:pt x="36" y="386"/>
                    <a:pt x="56" y="376"/>
                    <a:pt x="66" y="361"/>
                  </a:cubicBezTo>
                  <a:lnTo>
                    <a:pt x="122" y="305"/>
                  </a:lnTo>
                  <a:cubicBezTo>
                    <a:pt x="157" y="270"/>
                    <a:pt x="193" y="240"/>
                    <a:pt x="233" y="209"/>
                  </a:cubicBezTo>
                  <a:cubicBezTo>
                    <a:pt x="309" y="148"/>
                    <a:pt x="390" y="88"/>
                    <a:pt x="476" y="37"/>
                  </a:cubicBezTo>
                  <a:cubicBezTo>
                    <a:pt x="494" y="28"/>
                    <a:pt x="484" y="0"/>
                    <a:pt x="46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0" name="Google Shape;2626;p42"/>
            <p:cNvSpPr/>
            <p:nvPr/>
          </p:nvSpPr>
          <p:spPr>
            <a:xfrm>
              <a:off x="8246368" y="3772136"/>
              <a:ext cx="367081" cy="251453"/>
            </a:xfrm>
            <a:custGeom>
              <a:avLst/>
              <a:gdLst/>
              <a:ahLst/>
              <a:cxnLst/>
              <a:rect l="l" t="t" r="r" b="b"/>
              <a:pathLst>
                <a:path w="527" h="361" extrusionOk="0">
                  <a:moveTo>
                    <a:pt x="52" y="0"/>
                  </a:moveTo>
                  <a:cubicBezTo>
                    <a:pt x="35" y="0"/>
                    <a:pt x="18" y="1"/>
                    <a:pt x="0" y="2"/>
                  </a:cubicBezTo>
                  <a:cubicBezTo>
                    <a:pt x="30" y="73"/>
                    <a:pt x="71" y="143"/>
                    <a:pt x="127" y="199"/>
                  </a:cubicBezTo>
                  <a:cubicBezTo>
                    <a:pt x="238" y="295"/>
                    <a:pt x="390" y="310"/>
                    <a:pt x="526" y="361"/>
                  </a:cubicBezTo>
                  <a:cubicBezTo>
                    <a:pt x="506" y="300"/>
                    <a:pt x="481" y="245"/>
                    <a:pt x="450" y="189"/>
                  </a:cubicBezTo>
                  <a:cubicBezTo>
                    <a:pt x="435" y="159"/>
                    <a:pt x="415" y="133"/>
                    <a:pt x="395" y="108"/>
                  </a:cubicBezTo>
                  <a:cubicBezTo>
                    <a:pt x="344" y="58"/>
                    <a:pt x="278" y="27"/>
                    <a:pt x="207" y="17"/>
                  </a:cubicBezTo>
                  <a:cubicBezTo>
                    <a:pt x="154" y="6"/>
                    <a:pt x="104" y="0"/>
                    <a:pt x="5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1" name="Google Shape;2627;p42"/>
            <p:cNvSpPr/>
            <p:nvPr/>
          </p:nvSpPr>
          <p:spPr>
            <a:xfrm>
              <a:off x="8193431" y="4304993"/>
              <a:ext cx="250757" cy="518229"/>
            </a:xfrm>
            <a:custGeom>
              <a:avLst/>
              <a:gdLst/>
              <a:ahLst/>
              <a:cxnLst/>
              <a:rect l="l" t="t" r="r" b="b"/>
              <a:pathLst>
                <a:path w="360" h="744" extrusionOk="0">
                  <a:moveTo>
                    <a:pt x="31" y="1"/>
                  </a:moveTo>
                  <a:cubicBezTo>
                    <a:pt x="5" y="97"/>
                    <a:pt x="0" y="203"/>
                    <a:pt x="15" y="299"/>
                  </a:cubicBezTo>
                  <a:cubicBezTo>
                    <a:pt x="56" y="476"/>
                    <a:pt x="203" y="592"/>
                    <a:pt x="294" y="744"/>
                  </a:cubicBezTo>
                  <a:cubicBezTo>
                    <a:pt x="319" y="663"/>
                    <a:pt x="339" y="582"/>
                    <a:pt x="349" y="501"/>
                  </a:cubicBezTo>
                  <a:cubicBezTo>
                    <a:pt x="354" y="456"/>
                    <a:pt x="359" y="415"/>
                    <a:pt x="354" y="375"/>
                  </a:cubicBezTo>
                  <a:cubicBezTo>
                    <a:pt x="339" y="284"/>
                    <a:pt x="299" y="203"/>
                    <a:pt x="233" y="147"/>
                  </a:cubicBezTo>
                  <a:cubicBezTo>
                    <a:pt x="172" y="86"/>
                    <a:pt x="101" y="41"/>
                    <a:pt x="3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2" name="Google Shape;2628;p42"/>
            <p:cNvSpPr/>
            <p:nvPr/>
          </p:nvSpPr>
          <p:spPr>
            <a:xfrm>
              <a:off x="8601607" y="3907266"/>
              <a:ext cx="328770" cy="511264"/>
            </a:xfrm>
            <a:custGeom>
              <a:avLst/>
              <a:gdLst/>
              <a:ahLst/>
              <a:cxnLst/>
              <a:rect l="l" t="t" r="r" b="b"/>
              <a:pathLst>
                <a:path w="472" h="734" extrusionOk="0">
                  <a:moveTo>
                    <a:pt x="466" y="0"/>
                  </a:moveTo>
                  <a:cubicBezTo>
                    <a:pt x="370" y="51"/>
                    <a:pt x="284" y="116"/>
                    <a:pt x="218" y="192"/>
                  </a:cubicBezTo>
                  <a:cubicBezTo>
                    <a:pt x="102" y="349"/>
                    <a:pt x="82" y="556"/>
                    <a:pt x="1" y="733"/>
                  </a:cubicBezTo>
                  <a:cubicBezTo>
                    <a:pt x="72" y="708"/>
                    <a:pt x="143" y="673"/>
                    <a:pt x="213" y="632"/>
                  </a:cubicBezTo>
                  <a:cubicBezTo>
                    <a:pt x="249" y="612"/>
                    <a:pt x="284" y="587"/>
                    <a:pt x="314" y="556"/>
                  </a:cubicBezTo>
                  <a:cubicBezTo>
                    <a:pt x="380" y="480"/>
                    <a:pt x="426" y="389"/>
                    <a:pt x="446" y="293"/>
                  </a:cubicBezTo>
                  <a:cubicBezTo>
                    <a:pt x="461" y="197"/>
                    <a:pt x="471" y="96"/>
                    <a:pt x="46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3" name="Google Shape;2629;p42"/>
            <p:cNvSpPr/>
            <p:nvPr/>
          </p:nvSpPr>
          <p:spPr>
            <a:xfrm>
              <a:off x="8337616" y="4671375"/>
              <a:ext cx="451363" cy="416534"/>
            </a:xfrm>
            <a:custGeom>
              <a:avLst/>
              <a:gdLst/>
              <a:ahLst/>
              <a:cxnLst/>
              <a:rect l="l" t="t" r="r" b="b"/>
              <a:pathLst>
                <a:path w="648" h="598" extrusionOk="0">
                  <a:moveTo>
                    <a:pt x="648" y="0"/>
                  </a:moveTo>
                  <a:lnTo>
                    <a:pt x="648" y="0"/>
                  </a:lnTo>
                  <a:cubicBezTo>
                    <a:pt x="542" y="21"/>
                    <a:pt x="446" y="66"/>
                    <a:pt x="355" y="122"/>
                  </a:cubicBezTo>
                  <a:cubicBezTo>
                    <a:pt x="203" y="243"/>
                    <a:pt x="127" y="440"/>
                    <a:pt x="1" y="597"/>
                  </a:cubicBezTo>
                  <a:cubicBezTo>
                    <a:pt x="76" y="592"/>
                    <a:pt x="152" y="577"/>
                    <a:pt x="228" y="557"/>
                  </a:cubicBezTo>
                  <a:cubicBezTo>
                    <a:pt x="269" y="542"/>
                    <a:pt x="309" y="526"/>
                    <a:pt x="350" y="506"/>
                  </a:cubicBezTo>
                  <a:cubicBezTo>
                    <a:pt x="430" y="456"/>
                    <a:pt x="501" y="375"/>
                    <a:pt x="547" y="289"/>
                  </a:cubicBezTo>
                  <a:cubicBezTo>
                    <a:pt x="587" y="193"/>
                    <a:pt x="623" y="97"/>
                    <a:pt x="64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4" name="Google Shape;2630;p42"/>
            <p:cNvSpPr/>
            <p:nvPr/>
          </p:nvSpPr>
          <p:spPr>
            <a:xfrm>
              <a:off x="8505483" y="3578497"/>
              <a:ext cx="259116" cy="214536"/>
            </a:xfrm>
            <a:custGeom>
              <a:avLst/>
              <a:gdLst/>
              <a:ahLst/>
              <a:cxnLst/>
              <a:rect l="l" t="t" r="r" b="b"/>
              <a:pathLst>
                <a:path w="372" h="308" extrusionOk="0">
                  <a:moveTo>
                    <a:pt x="211" y="0"/>
                  </a:moveTo>
                  <a:cubicBezTo>
                    <a:pt x="39" y="0"/>
                    <a:pt x="0" y="262"/>
                    <a:pt x="179" y="305"/>
                  </a:cubicBezTo>
                  <a:cubicBezTo>
                    <a:pt x="188" y="307"/>
                    <a:pt x="197" y="308"/>
                    <a:pt x="206" y="308"/>
                  </a:cubicBezTo>
                  <a:cubicBezTo>
                    <a:pt x="277" y="308"/>
                    <a:pt x="342" y="255"/>
                    <a:pt x="351" y="179"/>
                  </a:cubicBezTo>
                  <a:cubicBezTo>
                    <a:pt x="372" y="98"/>
                    <a:pt x="316" y="17"/>
                    <a:pt x="235" y="2"/>
                  </a:cubicBezTo>
                  <a:cubicBezTo>
                    <a:pt x="227" y="1"/>
                    <a:pt x="219" y="0"/>
                    <a:pt x="21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5" name="Google Shape;2631;p42"/>
            <p:cNvSpPr/>
            <p:nvPr/>
          </p:nvSpPr>
          <p:spPr>
            <a:xfrm>
              <a:off x="8403091" y="4041003"/>
              <a:ext cx="277226" cy="229163"/>
            </a:xfrm>
            <a:custGeom>
              <a:avLst/>
              <a:gdLst/>
              <a:ahLst/>
              <a:cxnLst/>
              <a:rect l="l" t="t" r="r" b="b"/>
              <a:pathLst>
                <a:path w="398" h="329" extrusionOk="0">
                  <a:moveTo>
                    <a:pt x="234" y="0"/>
                  </a:moveTo>
                  <a:cubicBezTo>
                    <a:pt x="67" y="0"/>
                    <a:pt x="1" y="249"/>
                    <a:pt x="170" y="324"/>
                  </a:cubicBezTo>
                  <a:cubicBezTo>
                    <a:pt x="183" y="327"/>
                    <a:pt x="197" y="329"/>
                    <a:pt x="211" y="329"/>
                  </a:cubicBezTo>
                  <a:cubicBezTo>
                    <a:pt x="283" y="329"/>
                    <a:pt x="350" y="285"/>
                    <a:pt x="367" y="213"/>
                  </a:cubicBezTo>
                  <a:cubicBezTo>
                    <a:pt x="397" y="127"/>
                    <a:pt x="357" y="36"/>
                    <a:pt x="276" y="5"/>
                  </a:cubicBezTo>
                  <a:cubicBezTo>
                    <a:pt x="261" y="2"/>
                    <a:pt x="247"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6" name="Google Shape;2632;p42"/>
            <p:cNvSpPr/>
            <p:nvPr/>
          </p:nvSpPr>
          <p:spPr>
            <a:xfrm>
              <a:off x="8467173" y="4371861"/>
              <a:ext cx="283495" cy="232646"/>
            </a:xfrm>
            <a:custGeom>
              <a:avLst/>
              <a:gdLst/>
              <a:ahLst/>
              <a:cxnLst/>
              <a:rect l="l" t="t" r="r" b="b"/>
              <a:pathLst>
                <a:path w="407" h="334" extrusionOk="0">
                  <a:moveTo>
                    <a:pt x="245" y="0"/>
                  </a:moveTo>
                  <a:cubicBezTo>
                    <a:pt x="78" y="0"/>
                    <a:pt x="0" y="227"/>
                    <a:pt x="158" y="324"/>
                  </a:cubicBezTo>
                  <a:cubicBezTo>
                    <a:pt x="177" y="331"/>
                    <a:pt x="195" y="334"/>
                    <a:pt x="213" y="334"/>
                  </a:cubicBezTo>
                  <a:cubicBezTo>
                    <a:pt x="280" y="334"/>
                    <a:pt x="342" y="291"/>
                    <a:pt x="366" y="223"/>
                  </a:cubicBezTo>
                  <a:cubicBezTo>
                    <a:pt x="406" y="142"/>
                    <a:pt x="371" y="41"/>
                    <a:pt x="290" y="6"/>
                  </a:cubicBezTo>
                  <a:cubicBezTo>
                    <a:pt x="274" y="2"/>
                    <a:pt x="259" y="0"/>
                    <a:pt x="24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7" name="Google Shape;2633;p42"/>
            <p:cNvSpPr/>
            <p:nvPr/>
          </p:nvSpPr>
          <p:spPr>
            <a:xfrm>
              <a:off x="8167658" y="4649783"/>
              <a:ext cx="280012" cy="226377"/>
            </a:xfrm>
            <a:custGeom>
              <a:avLst/>
              <a:gdLst/>
              <a:ahLst/>
              <a:cxnLst/>
              <a:rect l="l" t="t" r="r" b="b"/>
              <a:pathLst>
                <a:path w="402" h="325" extrusionOk="0">
                  <a:moveTo>
                    <a:pt x="235" y="0"/>
                  </a:moveTo>
                  <a:cubicBezTo>
                    <a:pt x="87" y="0"/>
                    <a:pt x="0" y="207"/>
                    <a:pt x="143" y="310"/>
                  </a:cubicBezTo>
                  <a:cubicBezTo>
                    <a:pt x="165" y="319"/>
                    <a:pt x="187" y="324"/>
                    <a:pt x="210" y="324"/>
                  </a:cubicBezTo>
                  <a:cubicBezTo>
                    <a:pt x="268" y="324"/>
                    <a:pt x="327" y="292"/>
                    <a:pt x="356" y="234"/>
                  </a:cubicBezTo>
                  <a:cubicBezTo>
                    <a:pt x="401" y="158"/>
                    <a:pt x="376" y="57"/>
                    <a:pt x="295" y="11"/>
                  </a:cubicBezTo>
                  <a:cubicBezTo>
                    <a:pt x="274" y="4"/>
                    <a:pt x="254"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8" name="Google Shape;2634;p42"/>
            <p:cNvSpPr/>
            <p:nvPr/>
          </p:nvSpPr>
          <p:spPr>
            <a:xfrm>
              <a:off x="8226865" y="4965317"/>
              <a:ext cx="280709" cy="231253"/>
            </a:xfrm>
            <a:custGeom>
              <a:avLst/>
              <a:gdLst/>
              <a:ahLst/>
              <a:cxnLst/>
              <a:rect l="l" t="t" r="r" b="b"/>
              <a:pathLst>
                <a:path w="403" h="332" extrusionOk="0">
                  <a:moveTo>
                    <a:pt x="244" y="0"/>
                  </a:moveTo>
                  <a:cubicBezTo>
                    <a:pt x="93" y="0"/>
                    <a:pt x="0" y="197"/>
                    <a:pt x="124" y="312"/>
                  </a:cubicBezTo>
                  <a:cubicBezTo>
                    <a:pt x="149" y="325"/>
                    <a:pt x="175" y="332"/>
                    <a:pt x="201" y="332"/>
                  </a:cubicBezTo>
                  <a:cubicBezTo>
                    <a:pt x="261" y="332"/>
                    <a:pt x="318" y="298"/>
                    <a:pt x="347" y="241"/>
                  </a:cubicBezTo>
                  <a:cubicBezTo>
                    <a:pt x="402" y="170"/>
                    <a:pt x="387" y="64"/>
                    <a:pt x="311" y="13"/>
                  </a:cubicBezTo>
                  <a:cubicBezTo>
                    <a:pt x="288" y="5"/>
                    <a:pt x="265" y="0"/>
                    <a:pt x="24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9" name="Google Shape;2635;p42"/>
            <p:cNvSpPr/>
            <p:nvPr/>
          </p:nvSpPr>
          <p:spPr>
            <a:xfrm>
              <a:off x="8693551" y="3981796"/>
              <a:ext cx="189461" cy="265384"/>
            </a:xfrm>
            <a:custGeom>
              <a:avLst/>
              <a:gdLst/>
              <a:ahLst/>
              <a:cxnLst/>
              <a:rect l="l" t="t" r="r" b="b"/>
              <a:pathLst>
                <a:path w="272" h="381" extrusionOk="0">
                  <a:moveTo>
                    <a:pt x="267" y="1"/>
                  </a:moveTo>
                  <a:cubicBezTo>
                    <a:pt x="266" y="1"/>
                    <a:pt x="265" y="2"/>
                    <a:pt x="263" y="4"/>
                  </a:cubicBezTo>
                  <a:cubicBezTo>
                    <a:pt x="203" y="45"/>
                    <a:pt x="147" y="100"/>
                    <a:pt x="102" y="161"/>
                  </a:cubicBezTo>
                  <a:cubicBezTo>
                    <a:pt x="76" y="191"/>
                    <a:pt x="56" y="227"/>
                    <a:pt x="41" y="262"/>
                  </a:cubicBezTo>
                  <a:cubicBezTo>
                    <a:pt x="16" y="293"/>
                    <a:pt x="5" y="328"/>
                    <a:pt x="0" y="368"/>
                  </a:cubicBezTo>
                  <a:cubicBezTo>
                    <a:pt x="0" y="377"/>
                    <a:pt x="3" y="381"/>
                    <a:pt x="8" y="381"/>
                  </a:cubicBezTo>
                  <a:cubicBezTo>
                    <a:pt x="12" y="381"/>
                    <a:pt x="16" y="378"/>
                    <a:pt x="21" y="373"/>
                  </a:cubicBezTo>
                  <a:cubicBezTo>
                    <a:pt x="36" y="343"/>
                    <a:pt x="56" y="313"/>
                    <a:pt x="66" y="277"/>
                  </a:cubicBezTo>
                  <a:cubicBezTo>
                    <a:pt x="117" y="176"/>
                    <a:pt x="182" y="90"/>
                    <a:pt x="263" y="14"/>
                  </a:cubicBezTo>
                  <a:cubicBezTo>
                    <a:pt x="271" y="11"/>
                    <a:pt x="270" y="1"/>
                    <a:pt x="267"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0" name="Google Shape;2636;p42"/>
            <p:cNvSpPr/>
            <p:nvPr/>
          </p:nvSpPr>
          <p:spPr>
            <a:xfrm>
              <a:off x="8515932" y="4720134"/>
              <a:ext cx="195730" cy="155330"/>
            </a:xfrm>
            <a:custGeom>
              <a:avLst/>
              <a:gdLst/>
              <a:ahLst/>
              <a:cxnLst/>
              <a:rect l="l" t="t" r="r" b="b"/>
              <a:pathLst>
                <a:path w="281" h="223" extrusionOk="0">
                  <a:moveTo>
                    <a:pt x="274" y="0"/>
                  </a:moveTo>
                  <a:cubicBezTo>
                    <a:pt x="273" y="0"/>
                    <a:pt x="272" y="1"/>
                    <a:pt x="271" y="1"/>
                  </a:cubicBezTo>
                  <a:cubicBezTo>
                    <a:pt x="245" y="6"/>
                    <a:pt x="220" y="16"/>
                    <a:pt x="200" y="27"/>
                  </a:cubicBezTo>
                  <a:cubicBezTo>
                    <a:pt x="174" y="37"/>
                    <a:pt x="154" y="52"/>
                    <a:pt x="134" y="67"/>
                  </a:cubicBezTo>
                  <a:cubicBezTo>
                    <a:pt x="83" y="97"/>
                    <a:pt x="43" y="138"/>
                    <a:pt x="13" y="183"/>
                  </a:cubicBezTo>
                  <a:cubicBezTo>
                    <a:pt x="0" y="200"/>
                    <a:pt x="18" y="223"/>
                    <a:pt x="36" y="223"/>
                  </a:cubicBezTo>
                  <a:cubicBezTo>
                    <a:pt x="40" y="223"/>
                    <a:pt x="44" y="222"/>
                    <a:pt x="48" y="219"/>
                  </a:cubicBezTo>
                  <a:cubicBezTo>
                    <a:pt x="83" y="183"/>
                    <a:pt x="119" y="143"/>
                    <a:pt x="154" y="113"/>
                  </a:cubicBezTo>
                  <a:cubicBezTo>
                    <a:pt x="174" y="92"/>
                    <a:pt x="195" y="77"/>
                    <a:pt x="210" y="62"/>
                  </a:cubicBezTo>
                  <a:cubicBezTo>
                    <a:pt x="230" y="47"/>
                    <a:pt x="250" y="27"/>
                    <a:pt x="276" y="16"/>
                  </a:cubicBezTo>
                  <a:cubicBezTo>
                    <a:pt x="280" y="12"/>
                    <a:pt x="281" y="0"/>
                    <a:pt x="274"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1" name="Google Shape;2637;p42"/>
            <p:cNvSpPr/>
            <p:nvPr/>
          </p:nvSpPr>
          <p:spPr>
            <a:xfrm>
              <a:off x="8234527" y="4348179"/>
              <a:ext cx="163689" cy="205481"/>
            </a:xfrm>
            <a:custGeom>
              <a:avLst/>
              <a:gdLst/>
              <a:ahLst/>
              <a:cxnLst/>
              <a:rect l="l" t="t" r="r" b="b"/>
              <a:pathLst>
                <a:path w="235" h="295" extrusionOk="0">
                  <a:moveTo>
                    <a:pt x="26" y="0"/>
                  </a:moveTo>
                  <a:cubicBezTo>
                    <a:pt x="11" y="0"/>
                    <a:pt x="1" y="22"/>
                    <a:pt x="17" y="35"/>
                  </a:cubicBezTo>
                  <a:cubicBezTo>
                    <a:pt x="58" y="70"/>
                    <a:pt x="98" y="110"/>
                    <a:pt x="128" y="156"/>
                  </a:cubicBezTo>
                  <a:cubicBezTo>
                    <a:pt x="144" y="176"/>
                    <a:pt x="159" y="201"/>
                    <a:pt x="174" y="227"/>
                  </a:cubicBezTo>
                  <a:cubicBezTo>
                    <a:pt x="184" y="247"/>
                    <a:pt x="194" y="282"/>
                    <a:pt x="219" y="293"/>
                  </a:cubicBezTo>
                  <a:cubicBezTo>
                    <a:pt x="221" y="294"/>
                    <a:pt x="222" y="295"/>
                    <a:pt x="224" y="295"/>
                  </a:cubicBezTo>
                  <a:cubicBezTo>
                    <a:pt x="227" y="295"/>
                    <a:pt x="231" y="291"/>
                    <a:pt x="235" y="287"/>
                  </a:cubicBezTo>
                  <a:cubicBezTo>
                    <a:pt x="235" y="257"/>
                    <a:pt x="230" y="227"/>
                    <a:pt x="214" y="201"/>
                  </a:cubicBezTo>
                  <a:cubicBezTo>
                    <a:pt x="199" y="176"/>
                    <a:pt x="184" y="151"/>
                    <a:pt x="164" y="126"/>
                  </a:cubicBezTo>
                  <a:cubicBezTo>
                    <a:pt x="128" y="80"/>
                    <a:pt x="88" y="40"/>
                    <a:pt x="37" y="4"/>
                  </a:cubicBezTo>
                  <a:cubicBezTo>
                    <a:pt x="33" y="1"/>
                    <a:pt x="30" y="0"/>
                    <a:pt x="26"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2" name="Google Shape;2638;p42"/>
            <p:cNvSpPr/>
            <p:nvPr/>
          </p:nvSpPr>
          <p:spPr>
            <a:xfrm>
              <a:off x="8320202" y="3793729"/>
              <a:ext cx="190157" cy="103785"/>
            </a:xfrm>
            <a:custGeom>
              <a:avLst/>
              <a:gdLst/>
              <a:ahLst/>
              <a:cxnLst/>
              <a:rect l="l" t="t" r="r" b="b"/>
              <a:pathLst>
                <a:path w="273" h="149" extrusionOk="0">
                  <a:moveTo>
                    <a:pt x="11" y="0"/>
                  </a:moveTo>
                  <a:cubicBezTo>
                    <a:pt x="1" y="0"/>
                    <a:pt x="2" y="18"/>
                    <a:pt x="15" y="27"/>
                  </a:cubicBezTo>
                  <a:cubicBezTo>
                    <a:pt x="56" y="37"/>
                    <a:pt x="96" y="52"/>
                    <a:pt x="137" y="72"/>
                  </a:cubicBezTo>
                  <a:cubicBezTo>
                    <a:pt x="152" y="82"/>
                    <a:pt x="172" y="92"/>
                    <a:pt x="187" y="107"/>
                  </a:cubicBezTo>
                  <a:cubicBezTo>
                    <a:pt x="208" y="123"/>
                    <a:pt x="223" y="138"/>
                    <a:pt x="243" y="148"/>
                  </a:cubicBezTo>
                  <a:cubicBezTo>
                    <a:pt x="245" y="149"/>
                    <a:pt x="247" y="149"/>
                    <a:pt x="249" y="149"/>
                  </a:cubicBezTo>
                  <a:cubicBezTo>
                    <a:pt x="262" y="149"/>
                    <a:pt x="273" y="136"/>
                    <a:pt x="268" y="123"/>
                  </a:cubicBezTo>
                  <a:cubicBezTo>
                    <a:pt x="258" y="97"/>
                    <a:pt x="238" y="82"/>
                    <a:pt x="218" y="72"/>
                  </a:cubicBezTo>
                  <a:cubicBezTo>
                    <a:pt x="198" y="57"/>
                    <a:pt x="177" y="42"/>
                    <a:pt x="152" y="32"/>
                  </a:cubicBezTo>
                  <a:cubicBezTo>
                    <a:pt x="107" y="11"/>
                    <a:pt x="61" y="1"/>
                    <a:pt x="15" y="1"/>
                  </a:cubicBezTo>
                  <a:cubicBezTo>
                    <a:pt x="14" y="1"/>
                    <a:pt x="12" y="0"/>
                    <a:pt x="1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3" name="Google Shape;2639;p42"/>
            <p:cNvSpPr/>
            <p:nvPr/>
          </p:nvSpPr>
          <p:spPr>
            <a:xfrm>
              <a:off x="8577228" y="3605662"/>
              <a:ext cx="68958" cy="119806"/>
            </a:xfrm>
            <a:custGeom>
              <a:avLst/>
              <a:gdLst/>
              <a:ahLst/>
              <a:cxnLst/>
              <a:rect l="l" t="t" r="r" b="b"/>
              <a:pathLst>
                <a:path w="99" h="172" extrusionOk="0">
                  <a:moveTo>
                    <a:pt x="76" y="1"/>
                  </a:moveTo>
                  <a:cubicBezTo>
                    <a:pt x="73" y="1"/>
                    <a:pt x="70" y="2"/>
                    <a:pt x="66" y="3"/>
                  </a:cubicBezTo>
                  <a:cubicBezTo>
                    <a:pt x="51" y="8"/>
                    <a:pt x="41" y="13"/>
                    <a:pt x="31" y="23"/>
                  </a:cubicBezTo>
                  <a:cubicBezTo>
                    <a:pt x="16" y="39"/>
                    <a:pt x="11" y="54"/>
                    <a:pt x="6" y="69"/>
                  </a:cubicBezTo>
                  <a:cubicBezTo>
                    <a:pt x="0" y="84"/>
                    <a:pt x="0" y="99"/>
                    <a:pt x="0" y="114"/>
                  </a:cubicBezTo>
                  <a:cubicBezTo>
                    <a:pt x="0" y="135"/>
                    <a:pt x="11" y="155"/>
                    <a:pt x="26" y="170"/>
                  </a:cubicBezTo>
                  <a:cubicBezTo>
                    <a:pt x="29" y="171"/>
                    <a:pt x="33" y="171"/>
                    <a:pt x="36" y="171"/>
                  </a:cubicBezTo>
                  <a:cubicBezTo>
                    <a:pt x="51" y="171"/>
                    <a:pt x="61" y="162"/>
                    <a:pt x="61" y="145"/>
                  </a:cubicBezTo>
                  <a:cubicBezTo>
                    <a:pt x="61" y="135"/>
                    <a:pt x="56" y="130"/>
                    <a:pt x="51" y="120"/>
                  </a:cubicBezTo>
                  <a:lnTo>
                    <a:pt x="51" y="114"/>
                  </a:lnTo>
                  <a:lnTo>
                    <a:pt x="51" y="109"/>
                  </a:lnTo>
                  <a:lnTo>
                    <a:pt x="51" y="104"/>
                  </a:lnTo>
                  <a:lnTo>
                    <a:pt x="51" y="94"/>
                  </a:lnTo>
                  <a:lnTo>
                    <a:pt x="51" y="89"/>
                  </a:lnTo>
                  <a:lnTo>
                    <a:pt x="51" y="79"/>
                  </a:lnTo>
                  <a:lnTo>
                    <a:pt x="51" y="74"/>
                  </a:lnTo>
                  <a:lnTo>
                    <a:pt x="51" y="69"/>
                  </a:lnTo>
                  <a:cubicBezTo>
                    <a:pt x="56" y="64"/>
                    <a:pt x="56" y="59"/>
                    <a:pt x="61" y="54"/>
                  </a:cubicBezTo>
                  <a:cubicBezTo>
                    <a:pt x="66" y="44"/>
                    <a:pt x="71" y="34"/>
                    <a:pt x="81" y="28"/>
                  </a:cubicBezTo>
                  <a:cubicBezTo>
                    <a:pt x="98" y="20"/>
                    <a:pt x="90" y="1"/>
                    <a:pt x="76"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4" name="Google Shape;2640;p42"/>
            <p:cNvSpPr/>
            <p:nvPr/>
          </p:nvSpPr>
          <p:spPr>
            <a:xfrm>
              <a:off x="8467870" y="4055630"/>
              <a:ext cx="110055" cy="118413"/>
            </a:xfrm>
            <a:custGeom>
              <a:avLst/>
              <a:gdLst/>
              <a:ahLst/>
              <a:cxnLst/>
              <a:rect l="l" t="t" r="r" b="b"/>
              <a:pathLst>
                <a:path w="158" h="170" extrusionOk="0">
                  <a:moveTo>
                    <a:pt x="120" y="1"/>
                  </a:moveTo>
                  <a:cubicBezTo>
                    <a:pt x="111" y="1"/>
                    <a:pt x="102" y="2"/>
                    <a:pt x="92" y="5"/>
                  </a:cubicBezTo>
                  <a:cubicBezTo>
                    <a:pt x="77" y="10"/>
                    <a:pt x="56" y="20"/>
                    <a:pt x="46" y="30"/>
                  </a:cubicBezTo>
                  <a:cubicBezTo>
                    <a:pt x="26" y="45"/>
                    <a:pt x="16" y="65"/>
                    <a:pt x="11" y="85"/>
                  </a:cubicBezTo>
                  <a:cubicBezTo>
                    <a:pt x="6" y="96"/>
                    <a:pt x="1" y="106"/>
                    <a:pt x="1" y="116"/>
                  </a:cubicBezTo>
                  <a:cubicBezTo>
                    <a:pt x="1" y="121"/>
                    <a:pt x="1" y="126"/>
                    <a:pt x="1" y="126"/>
                  </a:cubicBezTo>
                  <a:cubicBezTo>
                    <a:pt x="1" y="141"/>
                    <a:pt x="1" y="151"/>
                    <a:pt x="11" y="156"/>
                  </a:cubicBezTo>
                  <a:cubicBezTo>
                    <a:pt x="16" y="166"/>
                    <a:pt x="24" y="170"/>
                    <a:pt x="32" y="170"/>
                  </a:cubicBezTo>
                  <a:cubicBezTo>
                    <a:pt x="42" y="170"/>
                    <a:pt x="53" y="164"/>
                    <a:pt x="61" y="156"/>
                  </a:cubicBezTo>
                  <a:cubicBezTo>
                    <a:pt x="66" y="141"/>
                    <a:pt x="66" y="131"/>
                    <a:pt x="66" y="121"/>
                  </a:cubicBezTo>
                  <a:lnTo>
                    <a:pt x="66" y="116"/>
                  </a:lnTo>
                  <a:lnTo>
                    <a:pt x="66" y="101"/>
                  </a:lnTo>
                  <a:lnTo>
                    <a:pt x="66" y="96"/>
                  </a:lnTo>
                  <a:lnTo>
                    <a:pt x="66" y="90"/>
                  </a:lnTo>
                  <a:lnTo>
                    <a:pt x="77" y="80"/>
                  </a:lnTo>
                  <a:lnTo>
                    <a:pt x="77" y="75"/>
                  </a:lnTo>
                  <a:lnTo>
                    <a:pt x="87" y="70"/>
                  </a:lnTo>
                  <a:lnTo>
                    <a:pt x="107" y="60"/>
                  </a:lnTo>
                  <a:lnTo>
                    <a:pt x="112" y="55"/>
                  </a:lnTo>
                  <a:lnTo>
                    <a:pt x="132" y="55"/>
                  </a:lnTo>
                  <a:cubicBezTo>
                    <a:pt x="142" y="55"/>
                    <a:pt x="152" y="45"/>
                    <a:pt x="152" y="35"/>
                  </a:cubicBezTo>
                  <a:cubicBezTo>
                    <a:pt x="157" y="25"/>
                    <a:pt x="157" y="10"/>
                    <a:pt x="147" y="5"/>
                  </a:cubicBezTo>
                  <a:cubicBezTo>
                    <a:pt x="137" y="2"/>
                    <a:pt x="128" y="1"/>
                    <a:pt x="120"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5" name="Google Shape;2641;p42"/>
            <p:cNvSpPr/>
            <p:nvPr/>
          </p:nvSpPr>
          <p:spPr>
            <a:xfrm>
              <a:off x="8541704" y="4385096"/>
              <a:ext cx="106572" cy="96820"/>
            </a:xfrm>
            <a:custGeom>
              <a:avLst/>
              <a:gdLst/>
              <a:ahLst/>
              <a:cxnLst/>
              <a:rect l="l" t="t" r="r" b="b"/>
              <a:pathLst>
                <a:path w="153" h="139" extrusionOk="0">
                  <a:moveTo>
                    <a:pt x="117" y="1"/>
                  </a:moveTo>
                  <a:cubicBezTo>
                    <a:pt x="93" y="1"/>
                    <a:pt x="72" y="10"/>
                    <a:pt x="51" y="27"/>
                  </a:cubicBezTo>
                  <a:cubicBezTo>
                    <a:pt x="26" y="47"/>
                    <a:pt x="11" y="73"/>
                    <a:pt x="6" y="108"/>
                  </a:cubicBezTo>
                  <a:cubicBezTo>
                    <a:pt x="1" y="118"/>
                    <a:pt x="11" y="133"/>
                    <a:pt x="21" y="138"/>
                  </a:cubicBezTo>
                  <a:cubicBezTo>
                    <a:pt x="36" y="138"/>
                    <a:pt x="51" y="133"/>
                    <a:pt x="57" y="118"/>
                  </a:cubicBezTo>
                  <a:cubicBezTo>
                    <a:pt x="57" y="108"/>
                    <a:pt x="62" y="98"/>
                    <a:pt x="67" y="88"/>
                  </a:cubicBezTo>
                  <a:lnTo>
                    <a:pt x="67" y="83"/>
                  </a:lnTo>
                  <a:lnTo>
                    <a:pt x="72" y="78"/>
                  </a:lnTo>
                  <a:lnTo>
                    <a:pt x="72" y="73"/>
                  </a:lnTo>
                  <a:lnTo>
                    <a:pt x="77" y="68"/>
                  </a:lnTo>
                  <a:lnTo>
                    <a:pt x="92" y="57"/>
                  </a:lnTo>
                  <a:lnTo>
                    <a:pt x="97" y="57"/>
                  </a:lnTo>
                  <a:lnTo>
                    <a:pt x="102" y="52"/>
                  </a:lnTo>
                  <a:lnTo>
                    <a:pt x="122" y="52"/>
                  </a:lnTo>
                  <a:cubicBezTo>
                    <a:pt x="132" y="52"/>
                    <a:pt x="143" y="42"/>
                    <a:pt x="148" y="32"/>
                  </a:cubicBezTo>
                  <a:cubicBezTo>
                    <a:pt x="153" y="17"/>
                    <a:pt x="143" y="7"/>
                    <a:pt x="132" y="2"/>
                  </a:cubicBezTo>
                  <a:cubicBezTo>
                    <a:pt x="127" y="1"/>
                    <a:pt x="122" y="1"/>
                    <a:pt x="11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6" name="Google Shape;2642;p42"/>
            <p:cNvSpPr/>
            <p:nvPr/>
          </p:nvSpPr>
          <p:spPr>
            <a:xfrm>
              <a:off x="8239403" y="4681824"/>
              <a:ext cx="56420" cy="119806"/>
            </a:xfrm>
            <a:custGeom>
              <a:avLst/>
              <a:gdLst/>
              <a:ahLst/>
              <a:cxnLst/>
              <a:rect l="l" t="t" r="r" b="b"/>
              <a:pathLst>
                <a:path w="81" h="172" extrusionOk="0">
                  <a:moveTo>
                    <a:pt x="61" y="1"/>
                  </a:moveTo>
                  <a:cubicBezTo>
                    <a:pt x="35" y="16"/>
                    <a:pt x="15" y="46"/>
                    <a:pt x="10" y="76"/>
                  </a:cubicBezTo>
                  <a:cubicBezTo>
                    <a:pt x="0" y="107"/>
                    <a:pt x="10" y="142"/>
                    <a:pt x="30" y="168"/>
                  </a:cubicBezTo>
                  <a:cubicBezTo>
                    <a:pt x="35" y="170"/>
                    <a:pt x="40" y="171"/>
                    <a:pt x="46" y="171"/>
                  </a:cubicBezTo>
                  <a:cubicBezTo>
                    <a:pt x="51" y="171"/>
                    <a:pt x="56" y="170"/>
                    <a:pt x="61" y="168"/>
                  </a:cubicBezTo>
                  <a:cubicBezTo>
                    <a:pt x="66" y="157"/>
                    <a:pt x="71" y="147"/>
                    <a:pt x="66" y="132"/>
                  </a:cubicBezTo>
                  <a:lnTo>
                    <a:pt x="61" y="122"/>
                  </a:lnTo>
                  <a:lnTo>
                    <a:pt x="61" y="117"/>
                  </a:lnTo>
                  <a:lnTo>
                    <a:pt x="61" y="107"/>
                  </a:lnTo>
                  <a:lnTo>
                    <a:pt x="61" y="102"/>
                  </a:lnTo>
                  <a:lnTo>
                    <a:pt x="61" y="97"/>
                  </a:lnTo>
                  <a:cubicBezTo>
                    <a:pt x="56" y="92"/>
                    <a:pt x="56" y="87"/>
                    <a:pt x="61" y="82"/>
                  </a:cubicBezTo>
                  <a:lnTo>
                    <a:pt x="61" y="76"/>
                  </a:lnTo>
                  <a:lnTo>
                    <a:pt x="61" y="66"/>
                  </a:lnTo>
                  <a:lnTo>
                    <a:pt x="61" y="61"/>
                  </a:lnTo>
                  <a:lnTo>
                    <a:pt x="61" y="56"/>
                  </a:lnTo>
                  <a:lnTo>
                    <a:pt x="61" y="51"/>
                  </a:lnTo>
                  <a:lnTo>
                    <a:pt x="71" y="46"/>
                  </a:lnTo>
                  <a:cubicBezTo>
                    <a:pt x="76" y="41"/>
                    <a:pt x="81" y="26"/>
                    <a:pt x="76" y="16"/>
                  </a:cubicBezTo>
                  <a:cubicBezTo>
                    <a:pt x="76" y="6"/>
                    <a:pt x="71" y="1"/>
                    <a:pt x="6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7" name="Google Shape;2643;p42"/>
            <p:cNvSpPr/>
            <p:nvPr/>
          </p:nvSpPr>
          <p:spPr>
            <a:xfrm>
              <a:off x="8313237" y="4978552"/>
              <a:ext cx="123985" cy="78710"/>
            </a:xfrm>
            <a:custGeom>
              <a:avLst/>
              <a:gdLst/>
              <a:ahLst/>
              <a:cxnLst/>
              <a:rect l="l" t="t" r="r" b="b"/>
              <a:pathLst>
                <a:path w="178" h="113" extrusionOk="0">
                  <a:moveTo>
                    <a:pt x="101" y="1"/>
                  </a:moveTo>
                  <a:cubicBezTo>
                    <a:pt x="93" y="1"/>
                    <a:pt x="84" y="2"/>
                    <a:pt x="76" y="4"/>
                  </a:cubicBezTo>
                  <a:cubicBezTo>
                    <a:pt x="61" y="4"/>
                    <a:pt x="46" y="15"/>
                    <a:pt x="36" y="25"/>
                  </a:cubicBezTo>
                  <a:cubicBezTo>
                    <a:pt x="25" y="30"/>
                    <a:pt x="15" y="40"/>
                    <a:pt x="10" y="50"/>
                  </a:cubicBezTo>
                  <a:cubicBezTo>
                    <a:pt x="5" y="55"/>
                    <a:pt x="0" y="60"/>
                    <a:pt x="0" y="65"/>
                  </a:cubicBezTo>
                  <a:cubicBezTo>
                    <a:pt x="0" y="70"/>
                    <a:pt x="0" y="75"/>
                    <a:pt x="0" y="80"/>
                  </a:cubicBezTo>
                  <a:cubicBezTo>
                    <a:pt x="0" y="85"/>
                    <a:pt x="0" y="90"/>
                    <a:pt x="0" y="96"/>
                  </a:cubicBezTo>
                  <a:cubicBezTo>
                    <a:pt x="0" y="106"/>
                    <a:pt x="5" y="106"/>
                    <a:pt x="15" y="111"/>
                  </a:cubicBezTo>
                  <a:cubicBezTo>
                    <a:pt x="18" y="112"/>
                    <a:pt x="21" y="113"/>
                    <a:pt x="24" y="113"/>
                  </a:cubicBezTo>
                  <a:cubicBezTo>
                    <a:pt x="31" y="113"/>
                    <a:pt x="39" y="109"/>
                    <a:pt x="46" y="106"/>
                  </a:cubicBezTo>
                  <a:cubicBezTo>
                    <a:pt x="51" y="101"/>
                    <a:pt x="51" y="96"/>
                    <a:pt x="56" y="96"/>
                  </a:cubicBezTo>
                  <a:cubicBezTo>
                    <a:pt x="61" y="85"/>
                    <a:pt x="71" y="80"/>
                    <a:pt x="76" y="70"/>
                  </a:cubicBezTo>
                  <a:lnTo>
                    <a:pt x="76" y="70"/>
                  </a:lnTo>
                  <a:lnTo>
                    <a:pt x="71" y="80"/>
                  </a:lnTo>
                  <a:cubicBezTo>
                    <a:pt x="75" y="77"/>
                    <a:pt x="78" y="73"/>
                    <a:pt x="84" y="69"/>
                  </a:cubicBezTo>
                  <a:lnTo>
                    <a:pt x="84" y="69"/>
                  </a:lnTo>
                  <a:lnTo>
                    <a:pt x="96" y="65"/>
                  </a:lnTo>
                  <a:lnTo>
                    <a:pt x="101" y="65"/>
                  </a:lnTo>
                  <a:cubicBezTo>
                    <a:pt x="111" y="65"/>
                    <a:pt x="117" y="65"/>
                    <a:pt x="122" y="70"/>
                  </a:cubicBezTo>
                  <a:lnTo>
                    <a:pt x="122" y="70"/>
                  </a:lnTo>
                  <a:lnTo>
                    <a:pt x="117" y="65"/>
                  </a:lnTo>
                  <a:lnTo>
                    <a:pt x="117" y="65"/>
                  </a:lnTo>
                  <a:cubicBezTo>
                    <a:pt x="122" y="70"/>
                    <a:pt x="127" y="75"/>
                    <a:pt x="132" y="75"/>
                  </a:cubicBezTo>
                  <a:lnTo>
                    <a:pt x="127" y="70"/>
                  </a:lnTo>
                  <a:lnTo>
                    <a:pt x="127" y="70"/>
                  </a:lnTo>
                  <a:cubicBezTo>
                    <a:pt x="132" y="75"/>
                    <a:pt x="137" y="80"/>
                    <a:pt x="147" y="80"/>
                  </a:cubicBezTo>
                  <a:cubicBezTo>
                    <a:pt x="152" y="80"/>
                    <a:pt x="162" y="75"/>
                    <a:pt x="167" y="70"/>
                  </a:cubicBezTo>
                  <a:cubicBezTo>
                    <a:pt x="177" y="60"/>
                    <a:pt x="177" y="45"/>
                    <a:pt x="172" y="30"/>
                  </a:cubicBezTo>
                  <a:cubicBezTo>
                    <a:pt x="157" y="20"/>
                    <a:pt x="142" y="10"/>
                    <a:pt x="127" y="4"/>
                  </a:cubicBezTo>
                  <a:cubicBezTo>
                    <a:pt x="119" y="2"/>
                    <a:pt x="110" y="1"/>
                    <a:pt x="10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8" name="Google Shape;2644;p42"/>
            <p:cNvSpPr/>
            <p:nvPr/>
          </p:nvSpPr>
          <p:spPr>
            <a:xfrm>
              <a:off x="7136769" y="6041479"/>
              <a:ext cx="1092186" cy="536340"/>
            </a:xfrm>
            <a:custGeom>
              <a:avLst/>
              <a:gdLst/>
              <a:ahLst/>
              <a:cxnLst/>
              <a:rect l="l" t="t" r="r" b="b"/>
              <a:pathLst>
                <a:path w="1568" h="770" extrusionOk="0">
                  <a:moveTo>
                    <a:pt x="610" y="1"/>
                  </a:moveTo>
                  <a:cubicBezTo>
                    <a:pt x="187" y="1"/>
                    <a:pt x="5" y="180"/>
                    <a:pt x="0" y="380"/>
                  </a:cubicBezTo>
                  <a:cubicBezTo>
                    <a:pt x="0" y="577"/>
                    <a:pt x="207" y="764"/>
                    <a:pt x="642" y="769"/>
                  </a:cubicBezTo>
                  <a:cubicBezTo>
                    <a:pt x="648" y="769"/>
                    <a:pt x="654" y="769"/>
                    <a:pt x="660" y="769"/>
                  </a:cubicBezTo>
                  <a:cubicBezTo>
                    <a:pt x="1085" y="769"/>
                    <a:pt x="1563" y="590"/>
                    <a:pt x="1568" y="395"/>
                  </a:cubicBezTo>
                  <a:cubicBezTo>
                    <a:pt x="1568" y="198"/>
                    <a:pt x="1062" y="1"/>
                    <a:pt x="627" y="1"/>
                  </a:cubicBezTo>
                  <a:cubicBezTo>
                    <a:pt x="621" y="1"/>
                    <a:pt x="615" y="1"/>
                    <a:pt x="610"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19" name="Google Shape;2645;p42"/>
            <p:cNvSpPr/>
            <p:nvPr/>
          </p:nvSpPr>
          <p:spPr>
            <a:xfrm>
              <a:off x="6791282" y="6292931"/>
              <a:ext cx="1286523" cy="48062"/>
            </a:xfrm>
            <a:custGeom>
              <a:avLst/>
              <a:gdLst/>
              <a:ahLst/>
              <a:cxnLst/>
              <a:rect l="l" t="t" r="r" b="b"/>
              <a:pathLst>
                <a:path w="1847" h="69" extrusionOk="0">
                  <a:moveTo>
                    <a:pt x="1559" y="1"/>
                  </a:moveTo>
                  <a:cubicBezTo>
                    <a:pt x="1506" y="1"/>
                    <a:pt x="1453" y="2"/>
                    <a:pt x="1401" y="4"/>
                  </a:cubicBezTo>
                  <a:lnTo>
                    <a:pt x="946" y="4"/>
                  </a:lnTo>
                  <a:lnTo>
                    <a:pt x="491" y="9"/>
                  </a:lnTo>
                  <a:cubicBezTo>
                    <a:pt x="430" y="9"/>
                    <a:pt x="370" y="8"/>
                    <a:pt x="309" y="8"/>
                  </a:cubicBezTo>
                  <a:cubicBezTo>
                    <a:pt x="218" y="8"/>
                    <a:pt x="127" y="10"/>
                    <a:pt x="36" y="19"/>
                  </a:cubicBezTo>
                  <a:cubicBezTo>
                    <a:pt x="6" y="19"/>
                    <a:pt x="1" y="59"/>
                    <a:pt x="36" y="64"/>
                  </a:cubicBezTo>
                  <a:cubicBezTo>
                    <a:pt x="86" y="68"/>
                    <a:pt x="137" y="69"/>
                    <a:pt x="188" y="69"/>
                  </a:cubicBezTo>
                  <a:cubicBezTo>
                    <a:pt x="289" y="69"/>
                    <a:pt x="390" y="64"/>
                    <a:pt x="491" y="64"/>
                  </a:cubicBezTo>
                  <a:lnTo>
                    <a:pt x="946" y="54"/>
                  </a:lnTo>
                  <a:cubicBezTo>
                    <a:pt x="1098" y="54"/>
                    <a:pt x="1250" y="54"/>
                    <a:pt x="1401" y="49"/>
                  </a:cubicBezTo>
                  <a:cubicBezTo>
                    <a:pt x="1543" y="49"/>
                    <a:pt x="1690" y="44"/>
                    <a:pt x="1836" y="29"/>
                  </a:cubicBezTo>
                  <a:cubicBezTo>
                    <a:pt x="1845" y="29"/>
                    <a:pt x="1846" y="13"/>
                    <a:pt x="1839" y="13"/>
                  </a:cubicBezTo>
                  <a:cubicBezTo>
                    <a:pt x="1838" y="13"/>
                    <a:pt x="1837" y="13"/>
                    <a:pt x="1836" y="14"/>
                  </a:cubicBezTo>
                  <a:cubicBezTo>
                    <a:pt x="1743" y="4"/>
                    <a:pt x="1650" y="1"/>
                    <a:pt x="1559"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0" name="Google Shape;2646;p42"/>
            <p:cNvSpPr/>
            <p:nvPr/>
          </p:nvSpPr>
          <p:spPr>
            <a:xfrm>
              <a:off x="7703062" y="6196112"/>
              <a:ext cx="274440" cy="123288"/>
            </a:xfrm>
            <a:custGeom>
              <a:avLst/>
              <a:gdLst/>
              <a:ahLst/>
              <a:cxnLst/>
              <a:rect l="l" t="t" r="r" b="b"/>
              <a:pathLst>
                <a:path w="394" h="177" extrusionOk="0">
                  <a:moveTo>
                    <a:pt x="365" y="0"/>
                  </a:moveTo>
                  <a:cubicBezTo>
                    <a:pt x="364" y="0"/>
                    <a:pt x="362" y="1"/>
                    <a:pt x="360" y="1"/>
                  </a:cubicBezTo>
                  <a:cubicBezTo>
                    <a:pt x="244" y="47"/>
                    <a:pt x="133" y="97"/>
                    <a:pt x="22" y="143"/>
                  </a:cubicBezTo>
                  <a:cubicBezTo>
                    <a:pt x="1" y="151"/>
                    <a:pt x="11" y="177"/>
                    <a:pt x="29" y="177"/>
                  </a:cubicBezTo>
                  <a:cubicBezTo>
                    <a:pt x="33" y="177"/>
                    <a:pt x="37" y="176"/>
                    <a:pt x="42" y="173"/>
                  </a:cubicBezTo>
                  <a:cubicBezTo>
                    <a:pt x="153" y="128"/>
                    <a:pt x="264" y="77"/>
                    <a:pt x="376" y="26"/>
                  </a:cubicBezTo>
                  <a:cubicBezTo>
                    <a:pt x="394" y="17"/>
                    <a:pt x="379" y="0"/>
                    <a:pt x="365"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1" name="Google Shape;2647;p42"/>
            <p:cNvSpPr/>
            <p:nvPr/>
          </p:nvSpPr>
          <p:spPr>
            <a:xfrm>
              <a:off x="7533104" y="6294324"/>
              <a:ext cx="284888" cy="133737"/>
            </a:xfrm>
            <a:custGeom>
              <a:avLst/>
              <a:gdLst/>
              <a:ahLst/>
              <a:cxnLst/>
              <a:rect l="l" t="t" r="r" b="b"/>
              <a:pathLst>
                <a:path w="409" h="192" extrusionOk="0">
                  <a:moveTo>
                    <a:pt x="39" y="0"/>
                  </a:moveTo>
                  <a:cubicBezTo>
                    <a:pt x="17" y="0"/>
                    <a:pt x="1" y="28"/>
                    <a:pt x="23" y="37"/>
                  </a:cubicBezTo>
                  <a:cubicBezTo>
                    <a:pt x="139" y="88"/>
                    <a:pt x="255" y="138"/>
                    <a:pt x="377" y="189"/>
                  </a:cubicBezTo>
                  <a:cubicBezTo>
                    <a:pt x="379" y="191"/>
                    <a:pt x="382" y="191"/>
                    <a:pt x="384" y="191"/>
                  </a:cubicBezTo>
                  <a:cubicBezTo>
                    <a:pt x="397" y="191"/>
                    <a:pt x="409" y="172"/>
                    <a:pt x="392" y="164"/>
                  </a:cubicBezTo>
                  <a:cubicBezTo>
                    <a:pt x="276" y="108"/>
                    <a:pt x="164" y="57"/>
                    <a:pt x="48" y="2"/>
                  </a:cubicBezTo>
                  <a:cubicBezTo>
                    <a:pt x="45" y="1"/>
                    <a:pt x="42" y="0"/>
                    <a:pt x="3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2" name="Google Shape;2648;p42"/>
            <p:cNvSpPr/>
            <p:nvPr/>
          </p:nvSpPr>
          <p:spPr>
            <a:xfrm>
              <a:off x="7263541" y="6174519"/>
              <a:ext cx="277922" cy="149757"/>
            </a:xfrm>
            <a:custGeom>
              <a:avLst/>
              <a:gdLst/>
              <a:ahLst/>
              <a:cxnLst/>
              <a:rect l="l" t="t" r="r" b="b"/>
              <a:pathLst>
                <a:path w="399" h="215" extrusionOk="0">
                  <a:moveTo>
                    <a:pt x="380" y="1"/>
                  </a:moveTo>
                  <a:cubicBezTo>
                    <a:pt x="378" y="1"/>
                    <a:pt x="376" y="1"/>
                    <a:pt x="374" y="2"/>
                  </a:cubicBezTo>
                  <a:cubicBezTo>
                    <a:pt x="309" y="32"/>
                    <a:pt x="243" y="68"/>
                    <a:pt x="177" y="98"/>
                  </a:cubicBezTo>
                  <a:lnTo>
                    <a:pt x="86" y="143"/>
                  </a:lnTo>
                  <a:lnTo>
                    <a:pt x="36" y="169"/>
                  </a:lnTo>
                  <a:cubicBezTo>
                    <a:pt x="20" y="174"/>
                    <a:pt x="5" y="179"/>
                    <a:pt x="0" y="194"/>
                  </a:cubicBezTo>
                  <a:cubicBezTo>
                    <a:pt x="0" y="204"/>
                    <a:pt x="5" y="209"/>
                    <a:pt x="10" y="214"/>
                  </a:cubicBezTo>
                  <a:cubicBezTo>
                    <a:pt x="25" y="214"/>
                    <a:pt x="41" y="209"/>
                    <a:pt x="56" y="199"/>
                  </a:cubicBezTo>
                  <a:lnTo>
                    <a:pt x="106" y="174"/>
                  </a:lnTo>
                  <a:lnTo>
                    <a:pt x="197" y="123"/>
                  </a:lnTo>
                  <a:cubicBezTo>
                    <a:pt x="263" y="93"/>
                    <a:pt x="324" y="57"/>
                    <a:pt x="390" y="22"/>
                  </a:cubicBezTo>
                  <a:cubicBezTo>
                    <a:pt x="398" y="13"/>
                    <a:pt x="392" y="1"/>
                    <a:pt x="380"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3" name="Google Shape;2649;p42"/>
            <p:cNvSpPr/>
            <p:nvPr/>
          </p:nvSpPr>
          <p:spPr>
            <a:xfrm>
              <a:off x="7172990" y="6298504"/>
              <a:ext cx="310660" cy="133040"/>
            </a:xfrm>
            <a:custGeom>
              <a:avLst/>
              <a:gdLst/>
              <a:ahLst/>
              <a:cxnLst/>
              <a:rect l="l" t="t" r="r" b="b"/>
              <a:pathLst>
                <a:path w="446" h="191" extrusionOk="0">
                  <a:moveTo>
                    <a:pt x="29" y="0"/>
                  </a:moveTo>
                  <a:cubicBezTo>
                    <a:pt x="8" y="0"/>
                    <a:pt x="0" y="32"/>
                    <a:pt x="24" y="41"/>
                  </a:cubicBezTo>
                  <a:cubicBezTo>
                    <a:pt x="54" y="51"/>
                    <a:pt x="85" y="62"/>
                    <a:pt x="120" y="72"/>
                  </a:cubicBezTo>
                  <a:cubicBezTo>
                    <a:pt x="150" y="82"/>
                    <a:pt x="181" y="92"/>
                    <a:pt x="216" y="107"/>
                  </a:cubicBezTo>
                  <a:cubicBezTo>
                    <a:pt x="282" y="127"/>
                    <a:pt x="348" y="158"/>
                    <a:pt x="408" y="188"/>
                  </a:cubicBezTo>
                  <a:cubicBezTo>
                    <a:pt x="412" y="190"/>
                    <a:pt x="415" y="190"/>
                    <a:pt x="418" y="190"/>
                  </a:cubicBezTo>
                  <a:cubicBezTo>
                    <a:pt x="434" y="190"/>
                    <a:pt x="446" y="170"/>
                    <a:pt x="429" y="158"/>
                  </a:cubicBezTo>
                  <a:cubicBezTo>
                    <a:pt x="363" y="122"/>
                    <a:pt x="302" y="92"/>
                    <a:pt x="236" y="67"/>
                  </a:cubicBezTo>
                  <a:cubicBezTo>
                    <a:pt x="206" y="51"/>
                    <a:pt x="176" y="41"/>
                    <a:pt x="140" y="31"/>
                  </a:cubicBezTo>
                  <a:cubicBezTo>
                    <a:pt x="105" y="16"/>
                    <a:pt x="69" y="6"/>
                    <a:pt x="34" y="1"/>
                  </a:cubicBezTo>
                  <a:cubicBezTo>
                    <a:pt x="32" y="1"/>
                    <a:pt x="31" y="0"/>
                    <a:pt x="2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4" name="Google Shape;2650;p42"/>
            <p:cNvSpPr/>
            <p:nvPr/>
          </p:nvSpPr>
          <p:spPr>
            <a:xfrm>
              <a:off x="7308816" y="6074216"/>
              <a:ext cx="628286" cy="84282"/>
            </a:xfrm>
            <a:custGeom>
              <a:avLst/>
              <a:gdLst/>
              <a:ahLst/>
              <a:cxnLst/>
              <a:rect l="l" t="t" r="r" b="b"/>
              <a:pathLst>
                <a:path w="902" h="121" extrusionOk="0">
                  <a:moveTo>
                    <a:pt x="436" y="0"/>
                  </a:moveTo>
                  <a:cubicBezTo>
                    <a:pt x="325" y="0"/>
                    <a:pt x="214" y="16"/>
                    <a:pt x="107" y="45"/>
                  </a:cubicBezTo>
                  <a:cubicBezTo>
                    <a:pt x="67" y="55"/>
                    <a:pt x="26" y="80"/>
                    <a:pt x="1" y="121"/>
                  </a:cubicBezTo>
                  <a:cubicBezTo>
                    <a:pt x="148" y="92"/>
                    <a:pt x="297" y="78"/>
                    <a:pt x="447" y="78"/>
                  </a:cubicBezTo>
                  <a:cubicBezTo>
                    <a:pt x="509" y="78"/>
                    <a:pt x="571" y="81"/>
                    <a:pt x="633" y="85"/>
                  </a:cubicBezTo>
                  <a:cubicBezTo>
                    <a:pt x="724" y="85"/>
                    <a:pt x="815" y="90"/>
                    <a:pt x="901" y="105"/>
                  </a:cubicBezTo>
                  <a:cubicBezTo>
                    <a:pt x="805" y="45"/>
                    <a:pt x="694" y="14"/>
                    <a:pt x="577" y="9"/>
                  </a:cubicBezTo>
                  <a:cubicBezTo>
                    <a:pt x="531" y="3"/>
                    <a:pt x="483" y="0"/>
                    <a:pt x="436"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25" name="Google Shape;2651;p42"/>
            <p:cNvSpPr/>
            <p:nvPr/>
          </p:nvSpPr>
          <p:spPr>
            <a:xfrm>
              <a:off x="7506636" y="6358406"/>
              <a:ext cx="677044" cy="180405"/>
            </a:xfrm>
            <a:custGeom>
              <a:avLst/>
              <a:gdLst/>
              <a:ahLst/>
              <a:cxnLst/>
              <a:rect l="l" t="t" r="r" b="b"/>
              <a:pathLst>
                <a:path w="972" h="259" extrusionOk="0">
                  <a:moveTo>
                    <a:pt x="971" y="1"/>
                  </a:moveTo>
                  <a:lnTo>
                    <a:pt x="971" y="1"/>
                  </a:lnTo>
                  <a:cubicBezTo>
                    <a:pt x="890" y="16"/>
                    <a:pt x="814" y="36"/>
                    <a:pt x="738" y="72"/>
                  </a:cubicBezTo>
                  <a:cubicBezTo>
                    <a:pt x="663" y="102"/>
                    <a:pt x="582" y="122"/>
                    <a:pt x="506" y="142"/>
                  </a:cubicBezTo>
                  <a:cubicBezTo>
                    <a:pt x="465" y="153"/>
                    <a:pt x="425" y="158"/>
                    <a:pt x="384" y="163"/>
                  </a:cubicBezTo>
                  <a:lnTo>
                    <a:pt x="0" y="228"/>
                  </a:lnTo>
                  <a:cubicBezTo>
                    <a:pt x="91" y="248"/>
                    <a:pt x="185" y="259"/>
                    <a:pt x="278" y="259"/>
                  </a:cubicBezTo>
                  <a:cubicBezTo>
                    <a:pt x="397" y="259"/>
                    <a:pt x="516" y="242"/>
                    <a:pt x="632" y="208"/>
                  </a:cubicBezTo>
                  <a:cubicBezTo>
                    <a:pt x="698" y="188"/>
                    <a:pt x="764" y="163"/>
                    <a:pt x="824" y="127"/>
                  </a:cubicBezTo>
                  <a:cubicBezTo>
                    <a:pt x="875" y="107"/>
                    <a:pt x="961" y="46"/>
                    <a:pt x="971"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26" name="Google Shape;2652;p42"/>
            <p:cNvSpPr/>
            <p:nvPr/>
          </p:nvSpPr>
          <p:spPr>
            <a:xfrm>
              <a:off x="7457181" y="5197267"/>
              <a:ext cx="863719" cy="923619"/>
            </a:xfrm>
            <a:custGeom>
              <a:avLst/>
              <a:gdLst/>
              <a:ahLst/>
              <a:cxnLst/>
              <a:rect l="l" t="t" r="r" b="b"/>
              <a:pathLst>
                <a:path w="1240" h="1326" extrusionOk="0">
                  <a:moveTo>
                    <a:pt x="1064" y="0"/>
                  </a:moveTo>
                  <a:cubicBezTo>
                    <a:pt x="976" y="0"/>
                    <a:pt x="862" y="61"/>
                    <a:pt x="739" y="141"/>
                  </a:cubicBezTo>
                  <a:cubicBezTo>
                    <a:pt x="577" y="257"/>
                    <a:pt x="420" y="383"/>
                    <a:pt x="278" y="525"/>
                  </a:cubicBezTo>
                  <a:cubicBezTo>
                    <a:pt x="167" y="631"/>
                    <a:pt x="81" y="763"/>
                    <a:pt x="36" y="909"/>
                  </a:cubicBezTo>
                  <a:cubicBezTo>
                    <a:pt x="0" y="1010"/>
                    <a:pt x="21" y="1122"/>
                    <a:pt x="81" y="1213"/>
                  </a:cubicBezTo>
                  <a:cubicBezTo>
                    <a:pt x="135" y="1283"/>
                    <a:pt x="222" y="1326"/>
                    <a:pt x="312" y="1326"/>
                  </a:cubicBezTo>
                  <a:cubicBezTo>
                    <a:pt x="333" y="1326"/>
                    <a:pt x="354" y="1324"/>
                    <a:pt x="375" y="1319"/>
                  </a:cubicBezTo>
                  <a:cubicBezTo>
                    <a:pt x="511" y="1304"/>
                    <a:pt x="683" y="1223"/>
                    <a:pt x="850" y="1046"/>
                  </a:cubicBezTo>
                  <a:cubicBezTo>
                    <a:pt x="1017" y="869"/>
                    <a:pt x="1133" y="656"/>
                    <a:pt x="1189" y="424"/>
                  </a:cubicBezTo>
                  <a:cubicBezTo>
                    <a:pt x="1239" y="221"/>
                    <a:pt x="1214" y="60"/>
                    <a:pt x="1128" y="14"/>
                  </a:cubicBezTo>
                  <a:cubicBezTo>
                    <a:pt x="1109" y="4"/>
                    <a:pt x="1087" y="0"/>
                    <a:pt x="1064" y="0"/>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27" name="Google Shape;2653;p42"/>
            <p:cNvSpPr/>
            <p:nvPr/>
          </p:nvSpPr>
          <p:spPr>
            <a:xfrm>
              <a:off x="7220355" y="5337272"/>
              <a:ext cx="941036" cy="908295"/>
            </a:xfrm>
            <a:custGeom>
              <a:avLst/>
              <a:gdLst/>
              <a:ahLst/>
              <a:cxnLst/>
              <a:rect l="l" t="t" r="r" b="b"/>
              <a:pathLst>
                <a:path w="1351" h="1304" extrusionOk="0">
                  <a:moveTo>
                    <a:pt x="1338" y="1"/>
                  </a:moveTo>
                  <a:cubicBezTo>
                    <a:pt x="1336" y="1"/>
                    <a:pt x="1333" y="2"/>
                    <a:pt x="1332" y="5"/>
                  </a:cubicBezTo>
                  <a:cubicBezTo>
                    <a:pt x="1240" y="117"/>
                    <a:pt x="1165" y="248"/>
                    <a:pt x="1069" y="359"/>
                  </a:cubicBezTo>
                  <a:cubicBezTo>
                    <a:pt x="972" y="481"/>
                    <a:pt x="871" y="597"/>
                    <a:pt x="760" y="703"/>
                  </a:cubicBezTo>
                  <a:cubicBezTo>
                    <a:pt x="649" y="809"/>
                    <a:pt x="532" y="911"/>
                    <a:pt x="411" y="1007"/>
                  </a:cubicBezTo>
                  <a:cubicBezTo>
                    <a:pt x="285" y="1098"/>
                    <a:pt x="153" y="1179"/>
                    <a:pt x="22" y="1265"/>
                  </a:cubicBezTo>
                  <a:cubicBezTo>
                    <a:pt x="1" y="1277"/>
                    <a:pt x="8" y="1304"/>
                    <a:pt x="28" y="1304"/>
                  </a:cubicBezTo>
                  <a:cubicBezTo>
                    <a:pt x="32" y="1304"/>
                    <a:pt x="37" y="1303"/>
                    <a:pt x="42" y="1300"/>
                  </a:cubicBezTo>
                  <a:cubicBezTo>
                    <a:pt x="184" y="1229"/>
                    <a:pt x="315" y="1148"/>
                    <a:pt x="436" y="1047"/>
                  </a:cubicBezTo>
                  <a:cubicBezTo>
                    <a:pt x="563" y="951"/>
                    <a:pt x="684" y="850"/>
                    <a:pt x="795" y="739"/>
                  </a:cubicBezTo>
                  <a:cubicBezTo>
                    <a:pt x="907" y="632"/>
                    <a:pt x="1008" y="516"/>
                    <a:pt x="1104" y="390"/>
                  </a:cubicBezTo>
                  <a:cubicBezTo>
                    <a:pt x="1200" y="273"/>
                    <a:pt x="1281" y="147"/>
                    <a:pt x="1347" y="10"/>
                  </a:cubicBezTo>
                  <a:cubicBezTo>
                    <a:pt x="1350" y="7"/>
                    <a:pt x="1344" y="1"/>
                    <a:pt x="133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8" name="Google Shape;2654;p42"/>
            <p:cNvSpPr/>
            <p:nvPr/>
          </p:nvSpPr>
          <p:spPr>
            <a:xfrm>
              <a:off x="7932922" y="5372099"/>
              <a:ext cx="87068" cy="270956"/>
            </a:xfrm>
            <a:custGeom>
              <a:avLst/>
              <a:gdLst/>
              <a:ahLst/>
              <a:cxnLst/>
              <a:rect l="l" t="t" r="r" b="b"/>
              <a:pathLst>
                <a:path w="125" h="389" extrusionOk="0">
                  <a:moveTo>
                    <a:pt x="111" y="0"/>
                  </a:moveTo>
                  <a:cubicBezTo>
                    <a:pt x="105" y="0"/>
                    <a:pt x="98" y="4"/>
                    <a:pt x="96" y="11"/>
                  </a:cubicBezTo>
                  <a:cubicBezTo>
                    <a:pt x="71" y="132"/>
                    <a:pt x="40" y="249"/>
                    <a:pt x="5" y="370"/>
                  </a:cubicBezTo>
                  <a:cubicBezTo>
                    <a:pt x="0" y="383"/>
                    <a:pt x="8" y="389"/>
                    <a:pt x="17" y="389"/>
                  </a:cubicBezTo>
                  <a:cubicBezTo>
                    <a:pt x="27" y="389"/>
                    <a:pt x="38" y="383"/>
                    <a:pt x="40" y="370"/>
                  </a:cubicBezTo>
                  <a:cubicBezTo>
                    <a:pt x="76" y="254"/>
                    <a:pt x="101" y="132"/>
                    <a:pt x="121" y="16"/>
                  </a:cubicBezTo>
                  <a:cubicBezTo>
                    <a:pt x="124" y="5"/>
                    <a:pt x="118" y="0"/>
                    <a:pt x="11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9" name="Google Shape;2655;p42"/>
            <p:cNvSpPr/>
            <p:nvPr/>
          </p:nvSpPr>
          <p:spPr>
            <a:xfrm>
              <a:off x="7818689" y="5624248"/>
              <a:ext cx="281405" cy="149061"/>
            </a:xfrm>
            <a:custGeom>
              <a:avLst/>
              <a:gdLst/>
              <a:ahLst/>
              <a:cxnLst/>
              <a:rect l="l" t="t" r="r" b="b"/>
              <a:pathLst>
                <a:path w="404" h="214" extrusionOk="0">
                  <a:moveTo>
                    <a:pt x="384" y="1"/>
                  </a:moveTo>
                  <a:cubicBezTo>
                    <a:pt x="382" y="1"/>
                    <a:pt x="379" y="2"/>
                    <a:pt x="376" y="3"/>
                  </a:cubicBezTo>
                  <a:cubicBezTo>
                    <a:pt x="260" y="64"/>
                    <a:pt x="144" y="119"/>
                    <a:pt x="22" y="170"/>
                  </a:cubicBezTo>
                  <a:cubicBezTo>
                    <a:pt x="1" y="179"/>
                    <a:pt x="1" y="213"/>
                    <a:pt x="21" y="213"/>
                  </a:cubicBezTo>
                  <a:cubicBezTo>
                    <a:pt x="25" y="213"/>
                    <a:pt x="28" y="212"/>
                    <a:pt x="33" y="210"/>
                  </a:cubicBezTo>
                  <a:cubicBezTo>
                    <a:pt x="154" y="160"/>
                    <a:pt x="270" y="99"/>
                    <a:pt x="387" y="33"/>
                  </a:cubicBezTo>
                  <a:cubicBezTo>
                    <a:pt x="404" y="25"/>
                    <a:pt x="399" y="1"/>
                    <a:pt x="38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0" name="Google Shape;2656;p42"/>
            <p:cNvSpPr/>
            <p:nvPr/>
          </p:nvSpPr>
          <p:spPr>
            <a:xfrm>
              <a:off x="7611814" y="5682758"/>
              <a:ext cx="123985" cy="286977"/>
            </a:xfrm>
            <a:custGeom>
              <a:avLst/>
              <a:gdLst/>
              <a:ahLst/>
              <a:cxnLst/>
              <a:rect l="l" t="t" r="r" b="b"/>
              <a:pathLst>
                <a:path w="178" h="412" extrusionOk="0">
                  <a:moveTo>
                    <a:pt x="164" y="1"/>
                  </a:moveTo>
                  <a:cubicBezTo>
                    <a:pt x="159" y="1"/>
                    <a:pt x="155" y="4"/>
                    <a:pt x="153" y="10"/>
                  </a:cubicBezTo>
                  <a:cubicBezTo>
                    <a:pt x="127" y="71"/>
                    <a:pt x="107" y="141"/>
                    <a:pt x="82" y="212"/>
                  </a:cubicBezTo>
                  <a:cubicBezTo>
                    <a:pt x="67" y="243"/>
                    <a:pt x="56" y="273"/>
                    <a:pt x="41" y="308"/>
                  </a:cubicBezTo>
                  <a:lnTo>
                    <a:pt x="21" y="359"/>
                  </a:lnTo>
                  <a:cubicBezTo>
                    <a:pt x="11" y="374"/>
                    <a:pt x="1" y="389"/>
                    <a:pt x="11" y="404"/>
                  </a:cubicBezTo>
                  <a:cubicBezTo>
                    <a:pt x="11" y="408"/>
                    <a:pt x="16" y="412"/>
                    <a:pt x="21" y="412"/>
                  </a:cubicBezTo>
                  <a:cubicBezTo>
                    <a:pt x="23" y="412"/>
                    <a:pt x="25" y="411"/>
                    <a:pt x="26" y="409"/>
                  </a:cubicBezTo>
                  <a:cubicBezTo>
                    <a:pt x="41" y="399"/>
                    <a:pt x="46" y="384"/>
                    <a:pt x="51" y="369"/>
                  </a:cubicBezTo>
                  <a:lnTo>
                    <a:pt x="77" y="318"/>
                  </a:lnTo>
                  <a:lnTo>
                    <a:pt x="112" y="217"/>
                  </a:lnTo>
                  <a:cubicBezTo>
                    <a:pt x="137" y="152"/>
                    <a:pt x="158" y="81"/>
                    <a:pt x="178" y="15"/>
                  </a:cubicBezTo>
                  <a:cubicBezTo>
                    <a:pt x="178" y="6"/>
                    <a:pt x="171" y="1"/>
                    <a:pt x="16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1" name="Google Shape;2657;p42"/>
            <p:cNvSpPr/>
            <p:nvPr/>
          </p:nvSpPr>
          <p:spPr>
            <a:xfrm>
              <a:off x="7546339" y="5892418"/>
              <a:ext cx="317626" cy="132344"/>
            </a:xfrm>
            <a:custGeom>
              <a:avLst/>
              <a:gdLst/>
              <a:ahLst/>
              <a:cxnLst/>
              <a:rect l="l" t="t" r="r" b="b"/>
              <a:pathLst>
                <a:path w="456" h="190" extrusionOk="0">
                  <a:moveTo>
                    <a:pt x="437" y="0"/>
                  </a:moveTo>
                  <a:cubicBezTo>
                    <a:pt x="435" y="0"/>
                    <a:pt x="432" y="1"/>
                    <a:pt x="429" y="2"/>
                  </a:cubicBezTo>
                  <a:cubicBezTo>
                    <a:pt x="358" y="23"/>
                    <a:pt x="287" y="43"/>
                    <a:pt x="221" y="68"/>
                  </a:cubicBezTo>
                  <a:cubicBezTo>
                    <a:pt x="186" y="83"/>
                    <a:pt x="156" y="93"/>
                    <a:pt x="120" y="108"/>
                  </a:cubicBezTo>
                  <a:cubicBezTo>
                    <a:pt x="85" y="119"/>
                    <a:pt x="49" y="134"/>
                    <a:pt x="19" y="154"/>
                  </a:cubicBezTo>
                  <a:cubicBezTo>
                    <a:pt x="0" y="163"/>
                    <a:pt x="8" y="190"/>
                    <a:pt x="25" y="190"/>
                  </a:cubicBezTo>
                  <a:cubicBezTo>
                    <a:pt x="26" y="190"/>
                    <a:pt x="28" y="190"/>
                    <a:pt x="29" y="189"/>
                  </a:cubicBezTo>
                  <a:cubicBezTo>
                    <a:pt x="64" y="179"/>
                    <a:pt x="100" y="169"/>
                    <a:pt x="130" y="154"/>
                  </a:cubicBezTo>
                  <a:cubicBezTo>
                    <a:pt x="161" y="139"/>
                    <a:pt x="191" y="124"/>
                    <a:pt x="231" y="114"/>
                  </a:cubicBezTo>
                  <a:cubicBezTo>
                    <a:pt x="297" y="83"/>
                    <a:pt x="368" y="63"/>
                    <a:pt x="434" y="38"/>
                  </a:cubicBezTo>
                  <a:cubicBezTo>
                    <a:pt x="456" y="29"/>
                    <a:pt x="455" y="0"/>
                    <a:pt x="437"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2" name="Google Shape;2658;p42"/>
            <p:cNvSpPr/>
            <p:nvPr/>
          </p:nvSpPr>
          <p:spPr>
            <a:xfrm>
              <a:off x="7548429" y="5365134"/>
              <a:ext cx="402604" cy="452058"/>
            </a:xfrm>
            <a:custGeom>
              <a:avLst/>
              <a:gdLst/>
              <a:ahLst/>
              <a:cxnLst/>
              <a:rect l="l" t="t" r="r" b="b"/>
              <a:pathLst>
                <a:path w="578" h="649" extrusionOk="0">
                  <a:moveTo>
                    <a:pt x="577" y="1"/>
                  </a:moveTo>
                  <a:cubicBezTo>
                    <a:pt x="476" y="41"/>
                    <a:pt x="390" y="102"/>
                    <a:pt x="314" y="183"/>
                  </a:cubicBezTo>
                  <a:cubicBezTo>
                    <a:pt x="208" y="284"/>
                    <a:pt x="112" y="400"/>
                    <a:pt x="36" y="527"/>
                  </a:cubicBezTo>
                  <a:cubicBezTo>
                    <a:pt x="11" y="562"/>
                    <a:pt x="1" y="608"/>
                    <a:pt x="11" y="648"/>
                  </a:cubicBezTo>
                  <a:cubicBezTo>
                    <a:pt x="127" y="486"/>
                    <a:pt x="274" y="345"/>
                    <a:pt x="405" y="188"/>
                  </a:cubicBezTo>
                  <a:cubicBezTo>
                    <a:pt x="461" y="122"/>
                    <a:pt x="517" y="56"/>
                    <a:pt x="577"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33" name="Google Shape;2659;p42"/>
            <p:cNvSpPr/>
            <p:nvPr/>
          </p:nvSpPr>
          <p:spPr>
            <a:xfrm>
              <a:off x="7946853" y="5266921"/>
              <a:ext cx="338522" cy="677042"/>
            </a:xfrm>
            <a:custGeom>
              <a:avLst/>
              <a:gdLst/>
              <a:ahLst/>
              <a:cxnLst/>
              <a:rect l="l" t="t" r="r" b="b"/>
              <a:pathLst>
                <a:path w="486" h="972" extrusionOk="0">
                  <a:moveTo>
                    <a:pt x="445" y="0"/>
                  </a:moveTo>
                  <a:cubicBezTo>
                    <a:pt x="415" y="86"/>
                    <a:pt x="395" y="167"/>
                    <a:pt x="380" y="253"/>
                  </a:cubicBezTo>
                  <a:cubicBezTo>
                    <a:pt x="359" y="339"/>
                    <a:pt x="334" y="420"/>
                    <a:pt x="299" y="501"/>
                  </a:cubicBezTo>
                  <a:cubicBezTo>
                    <a:pt x="278" y="541"/>
                    <a:pt x="253" y="577"/>
                    <a:pt x="233" y="617"/>
                  </a:cubicBezTo>
                  <a:cubicBezTo>
                    <a:pt x="162" y="738"/>
                    <a:pt x="81" y="855"/>
                    <a:pt x="0" y="971"/>
                  </a:cubicBezTo>
                  <a:cubicBezTo>
                    <a:pt x="197" y="840"/>
                    <a:pt x="349" y="647"/>
                    <a:pt x="430" y="420"/>
                  </a:cubicBezTo>
                  <a:cubicBezTo>
                    <a:pt x="455" y="349"/>
                    <a:pt x="471" y="273"/>
                    <a:pt x="481" y="202"/>
                  </a:cubicBezTo>
                  <a:cubicBezTo>
                    <a:pt x="486" y="147"/>
                    <a:pt x="481" y="36"/>
                    <a:pt x="445"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34" name="Google Shape;2660;p42"/>
            <p:cNvSpPr/>
            <p:nvPr/>
          </p:nvSpPr>
          <p:spPr>
            <a:xfrm>
              <a:off x="6368479" y="5294086"/>
              <a:ext cx="765506" cy="1000935"/>
            </a:xfrm>
            <a:custGeom>
              <a:avLst/>
              <a:gdLst/>
              <a:ahLst/>
              <a:cxnLst/>
              <a:rect l="l" t="t" r="r" b="b"/>
              <a:pathLst>
                <a:path w="1099" h="1437" extrusionOk="0">
                  <a:moveTo>
                    <a:pt x="912" y="1"/>
                  </a:moveTo>
                  <a:cubicBezTo>
                    <a:pt x="822" y="1"/>
                    <a:pt x="711" y="84"/>
                    <a:pt x="592" y="194"/>
                  </a:cubicBezTo>
                  <a:cubicBezTo>
                    <a:pt x="446" y="330"/>
                    <a:pt x="314" y="482"/>
                    <a:pt x="198" y="649"/>
                  </a:cubicBezTo>
                  <a:cubicBezTo>
                    <a:pt x="102" y="770"/>
                    <a:pt x="41" y="912"/>
                    <a:pt x="16" y="1064"/>
                  </a:cubicBezTo>
                  <a:cubicBezTo>
                    <a:pt x="1" y="1170"/>
                    <a:pt x="36" y="1276"/>
                    <a:pt x="107" y="1352"/>
                  </a:cubicBezTo>
                  <a:cubicBezTo>
                    <a:pt x="166" y="1407"/>
                    <a:pt x="239" y="1437"/>
                    <a:pt x="315" y="1437"/>
                  </a:cubicBezTo>
                  <a:cubicBezTo>
                    <a:pt x="350" y="1437"/>
                    <a:pt x="385" y="1430"/>
                    <a:pt x="420" y="1418"/>
                  </a:cubicBezTo>
                  <a:cubicBezTo>
                    <a:pt x="547" y="1377"/>
                    <a:pt x="704" y="1271"/>
                    <a:pt x="845" y="1069"/>
                  </a:cubicBezTo>
                  <a:cubicBezTo>
                    <a:pt x="982" y="871"/>
                    <a:pt x="1063" y="639"/>
                    <a:pt x="1083" y="401"/>
                  </a:cubicBezTo>
                  <a:cubicBezTo>
                    <a:pt x="1098" y="194"/>
                    <a:pt x="1047" y="42"/>
                    <a:pt x="951" y="7"/>
                  </a:cubicBezTo>
                  <a:cubicBezTo>
                    <a:pt x="939" y="3"/>
                    <a:pt x="926" y="1"/>
                    <a:pt x="912"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35" name="Google Shape;2661;p42"/>
            <p:cNvSpPr/>
            <p:nvPr/>
          </p:nvSpPr>
          <p:spPr>
            <a:xfrm>
              <a:off x="6185983" y="5443147"/>
              <a:ext cx="785706" cy="1044121"/>
            </a:xfrm>
            <a:custGeom>
              <a:avLst/>
              <a:gdLst/>
              <a:ahLst/>
              <a:cxnLst/>
              <a:rect l="l" t="t" r="r" b="b"/>
              <a:pathLst>
                <a:path w="1128" h="1499" extrusionOk="0">
                  <a:moveTo>
                    <a:pt x="1118" y="1"/>
                  </a:moveTo>
                  <a:cubicBezTo>
                    <a:pt x="1116" y="1"/>
                    <a:pt x="1114" y="2"/>
                    <a:pt x="1112" y="5"/>
                  </a:cubicBezTo>
                  <a:cubicBezTo>
                    <a:pt x="1041" y="131"/>
                    <a:pt x="986" y="273"/>
                    <a:pt x="910" y="399"/>
                  </a:cubicBezTo>
                  <a:cubicBezTo>
                    <a:pt x="834" y="536"/>
                    <a:pt x="748" y="662"/>
                    <a:pt x="657" y="789"/>
                  </a:cubicBezTo>
                  <a:cubicBezTo>
                    <a:pt x="566" y="910"/>
                    <a:pt x="465" y="1032"/>
                    <a:pt x="359" y="1143"/>
                  </a:cubicBezTo>
                  <a:cubicBezTo>
                    <a:pt x="253" y="1254"/>
                    <a:pt x="131" y="1355"/>
                    <a:pt x="20" y="1456"/>
                  </a:cubicBezTo>
                  <a:cubicBezTo>
                    <a:pt x="0" y="1476"/>
                    <a:pt x="11" y="1498"/>
                    <a:pt x="28" y="1498"/>
                  </a:cubicBezTo>
                  <a:cubicBezTo>
                    <a:pt x="34" y="1498"/>
                    <a:pt x="39" y="1496"/>
                    <a:pt x="45" y="1492"/>
                  </a:cubicBezTo>
                  <a:cubicBezTo>
                    <a:pt x="172" y="1401"/>
                    <a:pt x="288" y="1295"/>
                    <a:pt x="394" y="1178"/>
                  </a:cubicBezTo>
                  <a:cubicBezTo>
                    <a:pt x="500" y="1062"/>
                    <a:pt x="601" y="946"/>
                    <a:pt x="693" y="819"/>
                  </a:cubicBezTo>
                  <a:cubicBezTo>
                    <a:pt x="789" y="693"/>
                    <a:pt x="875" y="561"/>
                    <a:pt x="945" y="425"/>
                  </a:cubicBezTo>
                  <a:cubicBezTo>
                    <a:pt x="1021" y="293"/>
                    <a:pt x="1082" y="157"/>
                    <a:pt x="1127" y="10"/>
                  </a:cubicBezTo>
                  <a:cubicBezTo>
                    <a:pt x="1127" y="7"/>
                    <a:pt x="1123" y="1"/>
                    <a:pt x="111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6" name="Google Shape;2662;p42"/>
            <p:cNvSpPr/>
            <p:nvPr/>
          </p:nvSpPr>
          <p:spPr>
            <a:xfrm>
              <a:off x="6794765" y="5500960"/>
              <a:ext cx="43186" cy="278618"/>
            </a:xfrm>
            <a:custGeom>
              <a:avLst/>
              <a:gdLst/>
              <a:ahLst/>
              <a:cxnLst/>
              <a:rect l="l" t="t" r="r" b="b"/>
              <a:pathLst>
                <a:path w="62" h="400" extrusionOk="0">
                  <a:moveTo>
                    <a:pt x="51" y="0"/>
                  </a:moveTo>
                  <a:cubicBezTo>
                    <a:pt x="44" y="0"/>
                    <a:pt x="36" y="7"/>
                    <a:pt x="36" y="18"/>
                  </a:cubicBezTo>
                  <a:cubicBezTo>
                    <a:pt x="31" y="134"/>
                    <a:pt x="21" y="256"/>
                    <a:pt x="1" y="382"/>
                  </a:cubicBezTo>
                  <a:cubicBezTo>
                    <a:pt x="1" y="394"/>
                    <a:pt x="8" y="399"/>
                    <a:pt x="17" y="399"/>
                  </a:cubicBezTo>
                  <a:cubicBezTo>
                    <a:pt x="27" y="399"/>
                    <a:pt x="38" y="393"/>
                    <a:pt x="41" y="382"/>
                  </a:cubicBezTo>
                  <a:cubicBezTo>
                    <a:pt x="56" y="261"/>
                    <a:pt x="61" y="134"/>
                    <a:pt x="61" y="13"/>
                  </a:cubicBezTo>
                  <a:cubicBezTo>
                    <a:pt x="61" y="4"/>
                    <a:pt x="56" y="0"/>
                    <a:pt x="5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7" name="Google Shape;2663;p42"/>
            <p:cNvSpPr/>
            <p:nvPr/>
          </p:nvSpPr>
          <p:spPr>
            <a:xfrm>
              <a:off x="6699338" y="5739178"/>
              <a:ext cx="259116" cy="186674"/>
            </a:xfrm>
            <a:custGeom>
              <a:avLst/>
              <a:gdLst/>
              <a:ahLst/>
              <a:cxnLst/>
              <a:rect l="l" t="t" r="r" b="b"/>
              <a:pathLst>
                <a:path w="372" h="268" extrusionOk="0">
                  <a:moveTo>
                    <a:pt x="356" y="0"/>
                  </a:moveTo>
                  <a:cubicBezTo>
                    <a:pt x="353" y="0"/>
                    <a:pt x="349" y="2"/>
                    <a:pt x="345" y="5"/>
                  </a:cubicBezTo>
                  <a:cubicBezTo>
                    <a:pt x="244" y="81"/>
                    <a:pt x="133" y="157"/>
                    <a:pt x="21" y="222"/>
                  </a:cubicBezTo>
                  <a:cubicBezTo>
                    <a:pt x="0" y="235"/>
                    <a:pt x="7" y="268"/>
                    <a:pt x="24" y="268"/>
                  </a:cubicBezTo>
                  <a:cubicBezTo>
                    <a:pt x="28" y="268"/>
                    <a:pt x="32" y="266"/>
                    <a:pt x="36" y="263"/>
                  </a:cubicBezTo>
                  <a:cubicBezTo>
                    <a:pt x="148" y="192"/>
                    <a:pt x="259" y="116"/>
                    <a:pt x="360" y="30"/>
                  </a:cubicBezTo>
                  <a:cubicBezTo>
                    <a:pt x="372" y="18"/>
                    <a:pt x="368" y="0"/>
                    <a:pt x="356"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8" name="Google Shape;2664;p42"/>
            <p:cNvSpPr/>
            <p:nvPr/>
          </p:nvSpPr>
          <p:spPr>
            <a:xfrm>
              <a:off x="6530774" y="5853412"/>
              <a:ext cx="78013" cy="297425"/>
            </a:xfrm>
            <a:custGeom>
              <a:avLst/>
              <a:gdLst/>
              <a:ahLst/>
              <a:cxnLst/>
              <a:rect l="l" t="t" r="r" b="b"/>
              <a:pathLst>
                <a:path w="112" h="427" extrusionOk="0">
                  <a:moveTo>
                    <a:pt x="102" y="1"/>
                  </a:moveTo>
                  <a:cubicBezTo>
                    <a:pt x="96" y="1"/>
                    <a:pt x="89" y="4"/>
                    <a:pt x="86" y="13"/>
                  </a:cubicBezTo>
                  <a:cubicBezTo>
                    <a:pt x="76" y="79"/>
                    <a:pt x="61" y="149"/>
                    <a:pt x="46" y="220"/>
                  </a:cubicBezTo>
                  <a:cubicBezTo>
                    <a:pt x="41" y="256"/>
                    <a:pt x="31" y="291"/>
                    <a:pt x="26" y="326"/>
                  </a:cubicBezTo>
                  <a:lnTo>
                    <a:pt x="10" y="377"/>
                  </a:lnTo>
                  <a:cubicBezTo>
                    <a:pt x="5" y="392"/>
                    <a:pt x="0" y="412"/>
                    <a:pt x="10" y="422"/>
                  </a:cubicBezTo>
                  <a:cubicBezTo>
                    <a:pt x="13" y="425"/>
                    <a:pt x="15" y="426"/>
                    <a:pt x="18" y="426"/>
                  </a:cubicBezTo>
                  <a:cubicBezTo>
                    <a:pt x="21" y="426"/>
                    <a:pt x="23" y="425"/>
                    <a:pt x="26" y="422"/>
                  </a:cubicBezTo>
                  <a:cubicBezTo>
                    <a:pt x="41" y="412"/>
                    <a:pt x="46" y="397"/>
                    <a:pt x="46" y="382"/>
                  </a:cubicBezTo>
                  <a:lnTo>
                    <a:pt x="61" y="326"/>
                  </a:lnTo>
                  <a:lnTo>
                    <a:pt x="81" y="220"/>
                  </a:lnTo>
                  <a:cubicBezTo>
                    <a:pt x="96" y="149"/>
                    <a:pt x="101" y="79"/>
                    <a:pt x="112" y="8"/>
                  </a:cubicBezTo>
                  <a:cubicBezTo>
                    <a:pt x="112" y="3"/>
                    <a:pt x="107" y="1"/>
                    <a:pt x="102"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9" name="Google Shape;2665;p42"/>
            <p:cNvSpPr/>
            <p:nvPr/>
          </p:nvSpPr>
          <p:spPr>
            <a:xfrm>
              <a:off x="6465995" y="6040086"/>
              <a:ext cx="302998" cy="179709"/>
            </a:xfrm>
            <a:custGeom>
              <a:avLst/>
              <a:gdLst/>
              <a:ahLst/>
              <a:cxnLst/>
              <a:rect l="l" t="t" r="r" b="b"/>
              <a:pathLst>
                <a:path w="435" h="258" extrusionOk="0">
                  <a:moveTo>
                    <a:pt x="415" y="1"/>
                  </a:moveTo>
                  <a:cubicBezTo>
                    <a:pt x="412" y="1"/>
                    <a:pt x="410" y="1"/>
                    <a:pt x="407" y="3"/>
                  </a:cubicBezTo>
                  <a:cubicBezTo>
                    <a:pt x="341" y="38"/>
                    <a:pt x="275" y="68"/>
                    <a:pt x="210" y="104"/>
                  </a:cubicBezTo>
                  <a:cubicBezTo>
                    <a:pt x="179" y="119"/>
                    <a:pt x="149" y="139"/>
                    <a:pt x="119" y="154"/>
                  </a:cubicBezTo>
                  <a:cubicBezTo>
                    <a:pt x="83" y="175"/>
                    <a:pt x="53" y="195"/>
                    <a:pt x="22" y="220"/>
                  </a:cubicBezTo>
                  <a:cubicBezTo>
                    <a:pt x="0" y="229"/>
                    <a:pt x="13" y="257"/>
                    <a:pt x="34" y="257"/>
                  </a:cubicBezTo>
                  <a:cubicBezTo>
                    <a:pt x="37" y="257"/>
                    <a:pt x="40" y="257"/>
                    <a:pt x="43" y="256"/>
                  </a:cubicBezTo>
                  <a:cubicBezTo>
                    <a:pt x="73" y="240"/>
                    <a:pt x="103" y="220"/>
                    <a:pt x="134" y="200"/>
                  </a:cubicBezTo>
                  <a:cubicBezTo>
                    <a:pt x="164" y="185"/>
                    <a:pt x="194" y="165"/>
                    <a:pt x="225" y="144"/>
                  </a:cubicBezTo>
                  <a:cubicBezTo>
                    <a:pt x="291" y="109"/>
                    <a:pt x="351" y="73"/>
                    <a:pt x="417" y="38"/>
                  </a:cubicBezTo>
                  <a:cubicBezTo>
                    <a:pt x="434" y="25"/>
                    <a:pt x="429" y="1"/>
                    <a:pt x="415"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40" name="Google Shape;2666;p42"/>
            <p:cNvSpPr/>
            <p:nvPr/>
          </p:nvSpPr>
          <p:spPr>
            <a:xfrm>
              <a:off x="6438830" y="5502353"/>
              <a:ext cx="332253" cy="511961"/>
            </a:xfrm>
            <a:custGeom>
              <a:avLst/>
              <a:gdLst/>
              <a:ahLst/>
              <a:cxnLst/>
              <a:rect l="l" t="t" r="r" b="b"/>
              <a:pathLst>
                <a:path w="477" h="735" extrusionOk="0">
                  <a:moveTo>
                    <a:pt x="476" y="1"/>
                  </a:moveTo>
                  <a:lnTo>
                    <a:pt x="476" y="1"/>
                  </a:lnTo>
                  <a:cubicBezTo>
                    <a:pt x="385" y="62"/>
                    <a:pt x="304" y="137"/>
                    <a:pt x="249" y="229"/>
                  </a:cubicBezTo>
                  <a:cubicBezTo>
                    <a:pt x="153" y="340"/>
                    <a:pt x="77" y="471"/>
                    <a:pt x="26" y="608"/>
                  </a:cubicBezTo>
                  <a:cubicBezTo>
                    <a:pt x="6" y="648"/>
                    <a:pt x="1" y="694"/>
                    <a:pt x="16" y="734"/>
                  </a:cubicBezTo>
                  <a:cubicBezTo>
                    <a:pt x="112" y="557"/>
                    <a:pt x="228" y="390"/>
                    <a:pt x="335" y="218"/>
                  </a:cubicBezTo>
                  <a:cubicBezTo>
                    <a:pt x="375" y="143"/>
                    <a:pt x="426" y="72"/>
                    <a:pt x="476"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41" name="Google Shape;2667;p42"/>
            <p:cNvSpPr/>
            <p:nvPr/>
          </p:nvSpPr>
          <p:spPr>
            <a:xfrm>
              <a:off x="6854668" y="5361651"/>
              <a:ext cx="250757" cy="716048"/>
            </a:xfrm>
            <a:custGeom>
              <a:avLst/>
              <a:gdLst/>
              <a:ahLst/>
              <a:cxnLst/>
              <a:rect l="l" t="t" r="r" b="b"/>
              <a:pathLst>
                <a:path w="360" h="1028" extrusionOk="0">
                  <a:moveTo>
                    <a:pt x="289" y="1"/>
                  </a:moveTo>
                  <a:cubicBezTo>
                    <a:pt x="274" y="82"/>
                    <a:pt x="269" y="168"/>
                    <a:pt x="269" y="254"/>
                  </a:cubicBezTo>
                  <a:cubicBezTo>
                    <a:pt x="258" y="345"/>
                    <a:pt x="243" y="431"/>
                    <a:pt x="223" y="511"/>
                  </a:cubicBezTo>
                  <a:cubicBezTo>
                    <a:pt x="208" y="552"/>
                    <a:pt x="198" y="592"/>
                    <a:pt x="183" y="633"/>
                  </a:cubicBezTo>
                  <a:cubicBezTo>
                    <a:pt x="127" y="769"/>
                    <a:pt x="66" y="896"/>
                    <a:pt x="1" y="1027"/>
                  </a:cubicBezTo>
                  <a:cubicBezTo>
                    <a:pt x="178" y="860"/>
                    <a:pt x="299" y="648"/>
                    <a:pt x="344" y="410"/>
                  </a:cubicBezTo>
                  <a:cubicBezTo>
                    <a:pt x="355" y="339"/>
                    <a:pt x="360" y="264"/>
                    <a:pt x="355" y="188"/>
                  </a:cubicBezTo>
                  <a:cubicBezTo>
                    <a:pt x="355" y="132"/>
                    <a:pt x="329" y="26"/>
                    <a:pt x="289"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42" name="Google Shape;2668;p42"/>
            <p:cNvSpPr/>
            <p:nvPr/>
          </p:nvSpPr>
          <p:spPr>
            <a:xfrm>
              <a:off x="6950095" y="4486095"/>
              <a:ext cx="921532" cy="1560261"/>
            </a:xfrm>
            <a:custGeom>
              <a:avLst/>
              <a:gdLst/>
              <a:ahLst/>
              <a:cxnLst/>
              <a:rect l="l" t="t" r="r" b="b"/>
              <a:pathLst>
                <a:path w="1323" h="2240" extrusionOk="0">
                  <a:moveTo>
                    <a:pt x="1306" y="1"/>
                  </a:moveTo>
                  <a:cubicBezTo>
                    <a:pt x="1299" y="1"/>
                    <a:pt x="1292" y="5"/>
                    <a:pt x="1290" y="14"/>
                  </a:cubicBezTo>
                  <a:cubicBezTo>
                    <a:pt x="1153" y="671"/>
                    <a:pt x="855" y="1283"/>
                    <a:pt x="420" y="1789"/>
                  </a:cubicBezTo>
                  <a:cubicBezTo>
                    <a:pt x="293" y="1935"/>
                    <a:pt x="162" y="2072"/>
                    <a:pt x="20" y="2198"/>
                  </a:cubicBezTo>
                  <a:cubicBezTo>
                    <a:pt x="0" y="2214"/>
                    <a:pt x="15" y="2240"/>
                    <a:pt x="35" y="2240"/>
                  </a:cubicBezTo>
                  <a:cubicBezTo>
                    <a:pt x="40" y="2240"/>
                    <a:pt x="45" y="2238"/>
                    <a:pt x="51" y="2234"/>
                  </a:cubicBezTo>
                  <a:cubicBezTo>
                    <a:pt x="182" y="2122"/>
                    <a:pt x="309" y="2001"/>
                    <a:pt x="420" y="1870"/>
                  </a:cubicBezTo>
                  <a:cubicBezTo>
                    <a:pt x="531" y="1738"/>
                    <a:pt x="637" y="1602"/>
                    <a:pt x="733" y="1460"/>
                  </a:cubicBezTo>
                  <a:cubicBezTo>
                    <a:pt x="920" y="1182"/>
                    <a:pt x="1067" y="878"/>
                    <a:pt x="1178" y="560"/>
                  </a:cubicBezTo>
                  <a:cubicBezTo>
                    <a:pt x="1239" y="383"/>
                    <a:pt x="1290" y="201"/>
                    <a:pt x="1320" y="19"/>
                  </a:cubicBezTo>
                  <a:cubicBezTo>
                    <a:pt x="1323" y="7"/>
                    <a:pt x="1315" y="1"/>
                    <a:pt x="1306"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3" name="Google Shape;2669;p42"/>
            <p:cNvSpPr/>
            <p:nvPr/>
          </p:nvSpPr>
          <p:spPr>
            <a:xfrm>
              <a:off x="7680772" y="4690182"/>
              <a:ext cx="76620" cy="221501"/>
            </a:xfrm>
            <a:custGeom>
              <a:avLst/>
              <a:gdLst/>
              <a:ahLst/>
              <a:cxnLst/>
              <a:rect l="l" t="t" r="r" b="b"/>
              <a:pathLst>
                <a:path w="110" h="318" extrusionOk="0">
                  <a:moveTo>
                    <a:pt x="21" y="0"/>
                  </a:moveTo>
                  <a:cubicBezTo>
                    <a:pt x="11" y="0"/>
                    <a:pt x="1" y="13"/>
                    <a:pt x="8" y="24"/>
                  </a:cubicBezTo>
                  <a:cubicBezTo>
                    <a:pt x="33" y="70"/>
                    <a:pt x="54" y="115"/>
                    <a:pt x="64" y="166"/>
                  </a:cubicBezTo>
                  <a:cubicBezTo>
                    <a:pt x="69" y="191"/>
                    <a:pt x="74" y="216"/>
                    <a:pt x="74" y="241"/>
                  </a:cubicBezTo>
                  <a:lnTo>
                    <a:pt x="74" y="282"/>
                  </a:lnTo>
                  <a:cubicBezTo>
                    <a:pt x="74" y="292"/>
                    <a:pt x="74" y="307"/>
                    <a:pt x="84" y="317"/>
                  </a:cubicBezTo>
                  <a:lnTo>
                    <a:pt x="99" y="317"/>
                  </a:lnTo>
                  <a:cubicBezTo>
                    <a:pt x="109" y="307"/>
                    <a:pt x="109" y="292"/>
                    <a:pt x="109" y="277"/>
                  </a:cubicBezTo>
                  <a:lnTo>
                    <a:pt x="109" y="236"/>
                  </a:lnTo>
                  <a:cubicBezTo>
                    <a:pt x="109" y="211"/>
                    <a:pt x="104" y="181"/>
                    <a:pt x="94" y="156"/>
                  </a:cubicBezTo>
                  <a:cubicBezTo>
                    <a:pt x="84" y="105"/>
                    <a:pt x="64" y="54"/>
                    <a:pt x="33" y="9"/>
                  </a:cubicBezTo>
                  <a:cubicBezTo>
                    <a:pt x="30" y="3"/>
                    <a:pt x="26" y="0"/>
                    <a:pt x="21"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4" name="Google Shape;2670;p42"/>
            <p:cNvSpPr/>
            <p:nvPr/>
          </p:nvSpPr>
          <p:spPr>
            <a:xfrm>
              <a:off x="7566539" y="5056565"/>
              <a:ext cx="269564" cy="231949"/>
            </a:xfrm>
            <a:custGeom>
              <a:avLst/>
              <a:gdLst/>
              <a:ahLst/>
              <a:cxnLst/>
              <a:rect l="l" t="t" r="r" b="b"/>
              <a:pathLst>
                <a:path w="387" h="333" extrusionOk="0">
                  <a:moveTo>
                    <a:pt x="372" y="1"/>
                  </a:moveTo>
                  <a:cubicBezTo>
                    <a:pt x="370" y="1"/>
                    <a:pt x="367" y="2"/>
                    <a:pt x="364" y="4"/>
                  </a:cubicBezTo>
                  <a:cubicBezTo>
                    <a:pt x="293" y="44"/>
                    <a:pt x="228" y="90"/>
                    <a:pt x="162" y="145"/>
                  </a:cubicBezTo>
                  <a:cubicBezTo>
                    <a:pt x="132" y="171"/>
                    <a:pt x="96" y="196"/>
                    <a:pt x="66" y="226"/>
                  </a:cubicBezTo>
                  <a:cubicBezTo>
                    <a:pt x="35" y="246"/>
                    <a:pt x="10" y="282"/>
                    <a:pt x="0" y="317"/>
                  </a:cubicBezTo>
                  <a:cubicBezTo>
                    <a:pt x="0" y="327"/>
                    <a:pt x="5" y="332"/>
                    <a:pt x="15" y="332"/>
                  </a:cubicBezTo>
                  <a:cubicBezTo>
                    <a:pt x="46" y="317"/>
                    <a:pt x="76" y="292"/>
                    <a:pt x="96" y="262"/>
                  </a:cubicBezTo>
                  <a:cubicBezTo>
                    <a:pt x="127" y="231"/>
                    <a:pt x="152" y="206"/>
                    <a:pt x="182" y="176"/>
                  </a:cubicBezTo>
                  <a:cubicBezTo>
                    <a:pt x="243" y="120"/>
                    <a:pt x="309" y="69"/>
                    <a:pt x="374" y="24"/>
                  </a:cubicBezTo>
                  <a:cubicBezTo>
                    <a:pt x="387" y="16"/>
                    <a:pt x="382" y="1"/>
                    <a:pt x="372"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5" name="Google Shape;2671;p42"/>
            <p:cNvSpPr/>
            <p:nvPr/>
          </p:nvSpPr>
          <p:spPr>
            <a:xfrm>
              <a:off x="7333892" y="5290604"/>
              <a:ext cx="57117" cy="362203"/>
            </a:xfrm>
            <a:custGeom>
              <a:avLst/>
              <a:gdLst/>
              <a:ahLst/>
              <a:cxnLst/>
              <a:rect l="l" t="t" r="r" b="b"/>
              <a:pathLst>
                <a:path w="82" h="520" extrusionOk="0">
                  <a:moveTo>
                    <a:pt x="42" y="0"/>
                  </a:moveTo>
                  <a:cubicBezTo>
                    <a:pt x="34" y="0"/>
                    <a:pt x="28" y="7"/>
                    <a:pt x="31" y="17"/>
                  </a:cubicBezTo>
                  <a:cubicBezTo>
                    <a:pt x="46" y="98"/>
                    <a:pt x="51" y="179"/>
                    <a:pt x="41" y="264"/>
                  </a:cubicBezTo>
                  <a:cubicBezTo>
                    <a:pt x="41" y="305"/>
                    <a:pt x="36" y="345"/>
                    <a:pt x="26" y="391"/>
                  </a:cubicBezTo>
                  <a:cubicBezTo>
                    <a:pt x="21" y="411"/>
                    <a:pt x="15" y="431"/>
                    <a:pt x="10" y="452"/>
                  </a:cubicBezTo>
                  <a:cubicBezTo>
                    <a:pt x="5" y="472"/>
                    <a:pt x="0" y="492"/>
                    <a:pt x="0" y="512"/>
                  </a:cubicBezTo>
                  <a:cubicBezTo>
                    <a:pt x="4" y="516"/>
                    <a:pt x="10" y="519"/>
                    <a:pt x="15" y="519"/>
                  </a:cubicBezTo>
                  <a:cubicBezTo>
                    <a:pt x="17" y="519"/>
                    <a:pt x="19" y="519"/>
                    <a:pt x="21" y="517"/>
                  </a:cubicBezTo>
                  <a:cubicBezTo>
                    <a:pt x="36" y="502"/>
                    <a:pt x="46" y="482"/>
                    <a:pt x="46" y="462"/>
                  </a:cubicBezTo>
                  <a:cubicBezTo>
                    <a:pt x="51" y="441"/>
                    <a:pt x="56" y="421"/>
                    <a:pt x="61" y="401"/>
                  </a:cubicBezTo>
                  <a:cubicBezTo>
                    <a:pt x="66" y="356"/>
                    <a:pt x="71" y="315"/>
                    <a:pt x="76" y="275"/>
                  </a:cubicBezTo>
                  <a:cubicBezTo>
                    <a:pt x="81" y="189"/>
                    <a:pt x="76" y="103"/>
                    <a:pt x="61" y="22"/>
                  </a:cubicBezTo>
                  <a:cubicBezTo>
                    <a:pt x="58" y="7"/>
                    <a:pt x="50" y="0"/>
                    <a:pt x="4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6" name="Google Shape;2672;p42"/>
            <p:cNvSpPr/>
            <p:nvPr/>
          </p:nvSpPr>
          <p:spPr>
            <a:xfrm>
              <a:off x="7168811" y="5639572"/>
              <a:ext cx="393549" cy="206177"/>
            </a:xfrm>
            <a:custGeom>
              <a:avLst/>
              <a:gdLst/>
              <a:ahLst/>
              <a:cxnLst/>
              <a:rect l="l" t="t" r="r" b="b"/>
              <a:pathLst>
                <a:path w="565" h="296" extrusionOk="0">
                  <a:moveTo>
                    <a:pt x="540" y="1"/>
                  </a:moveTo>
                  <a:cubicBezTo>
                    <a:pt x="539" y="1"/>
                    <a:pt x="537" y="1"/>
                    <a:pt x="536" y="1"/>
                  </a:cubicBezTo>
                  <a:cubicBezTo>
                    <a:pt x="440" y="26"/>
                    <a:pt x="344" y="62"/>
                    <a:pt x="252" y="107"/>
                  </a:cubicBezTo>
                  <a:cubicBezTo>
                    <a:pt x="207" y="133"/>
                    <a:pt x="167" y="153"/>
                    <a:pt x="121" y="178"/>
                  </a:cubicBezTo>
                  <a:cubicBezTo>
                    <a:pt x="75" y="203"/>
                    <a:pt x="35" y="234"/>
                    <a:pt x="5" y="274"/>
                  </a:cubicBezTo>
                  <a:cubicBezTo>
                    <a:pt x="0" y="283"/>
                    <a:pt x="3" y="295"/>
                    <a:pt x="14" y="295"/>
                  </a:cubicBezTo>
                  <a:cubicBezTo>
                    <a:pt x="16" y="295"/>
                    <a:pt x="18" y="295"/>
                    <a:pt x="20" y="294"/>
                  </a:cubicBezTo>
                  <a:cubicBezTo>
                    <a:pt x="40" y="294"/>
                    <a:pt x="60" y="284"/>
                    <a:pt x="75" y="274"/>
                  </a:cubicBezTo>
                  <a:lnTo>
                    <a:pt x="141" y="234"/>
                  </a:lnTo>
                  <a:cubicBezTo>
                    <a:pt x="182" y="203"/>
                    <a:pt x="222" y="183"/>
                    <a:pt x="268" y="158"/>
                  </a:cubicBezTo>
                  <a:cubicBezTo>
                    <a:pt x="354" y="112"/>
                    <a:pt x="445" y="77"/>
                    <a:pt x="536" y="42"/>
                  </a:cubicBezTo>
                  <a:cubicBezTo>
                    <a:pt x="564" y="37"/>
                    <a:pt x="561" y="1"/>
                    <a:pt x="54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7" name="Google Shape;2673;p42"/>
            <p:cNvSpPr/>
            <p:nvPr/>
          </p:nvSpPr>
          <p:spPr>
            <a:xfrm>
              <a:off x="7443250" y="4491667"/>
              <a:ext cx="307177" cy="317625"/>
            </a:xfrm>
            <a:custGeom>
              <a:avLst/>
              <a:gdLst/>
              <a:ahLst/>
              <a:cxnLst/>
              <a:rect l="l" t="t" r="r" b="b"/>
              <a:pathLst>
                <a:path w="441" h="456" extrusionOk="0">
                  <a:moveTo>
                    <a:pt x="0" y="1"/>
                  </a:moveTo>
                  <a:lnTo>
                    <a:pt x="0" y="1"/>
                  </a:lnTo>
                  <a:cubicBezTo>
                    <a:pt x="10" y="76"/>
                    <a:pt x="41" y="152"/>
                    <a:pt x="81" y="223"/>
                  </a:cubicBezTo>
                  <a:cubicBezTo>
                    <a:pt x="167" y="334"/>
                    <a:pt x="314" y="380"/>
                    <a:pt x="440" y="456"/>
                  </a:cubicBezTo>
                  <a:cubicBezTo>
                    <a:pt x="430" y="395"/>
                    <a:pt x="415" y="334"/>
                    <a:pt x="400" y="274"/>
                  </a:cubicBezTo>
                  <a:cubicBezTo>
                    <a:pt x="389" y="243"/>
                    <a:pt x="374" y="213"/>
                    <a:pt x="359" y="183"/>
                  </a:cubicBezTo>
                  <a:cubicBezTo>
                    <a:pt x="319" y="127"/>
                    <a:pt x="263" y="81"/>
                    <a:pt x="197" y="56"/>
                  </a:cubicBezTo>
                  <a:cubicBezTo>
                    <a:pt x="132" y="31"/>
                    <a:pt x="66" y="11"/>
                    <a:pt x="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8" name="Google Shape;2674;p42"/>
            <p:cNvSpPr/>
            <p:nvPr/>
          </p:nvSpPr>
          <p:spPr>
            <a:xfrm>
              <a:off x="7245431" y="5002234"/>
              <a:ext cx="226378" cy="546788"/>
            </a:xfrm>
            <a:custGeom>
              <a:avLst/>
              <a:gdLst/>
              <a:ahLst/>
              <a:cxnLst/>
              <a:rect l="l" t="t" r="r" b="b"/>
              <a:pathLst>
                <a:path w="325" h="785" extrusionOk="0">
                  <a:moveTo>
                    <a:pt x="77" y="1"/>
                  </a:moveTo>
                  <a:cubicBezTo>
                    <a:pt x="31" y="92"/>
                    <a:pt x="6" y="188"/>
                    <a:pt x="1" y="294"/>
                  </a:cubicBezTo>
                  <a:cubicBezTo>
                    <a:pt x="1" y="471"/>
                    <a:pt x="122" y="618"/>
                    <a:pt x="178" y="785"/>
                  </a:cubicBezTo>
                  <a:cubicBezTo>
                    <a:pt x="223" y="714"/>
                    <a:pt x="259" y="638"/>
                    <a:pt x="284" y="557"/>
                  </a:cubicBezTo>
                  <a:cubicBezTo>
                    <a:pt x="299" y="517"/>
                    <a:pt x="309" y="476"/>
                    <a:pt x="314" y="431"/>
                  </a:cubicBezTo>
                  <a:cubicBezTo>
                    <a:pt x="325" y="345"/>
                    <a:pt x="299" y="259"/>
                    <a:pt x="249" y="188"/>
                  </a:cubicBezTo>
                  <a:cubicBezTo>
                    <a:pt x="198" y="117"/>
                    <a:pt x="142" y="51"/>
                    <a:pt x="7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9" name="Google Shape;2675;p42"/>
            <p:cNvSpPr/>
            <p:nvPr/>
          </p:nvSpPr>
          <p:spPr>
            <a:xfrm>
              <a:off x="7654304" y="4762623"/>
              <a:ext cx="423501" cy="433948"/>
            </a:xfrm>
            <a:custGeom>
              <a:avLst/>
              <a:gdLst/>
              <a:ahLst/>
              <a:cxnLst/>
              <a:rect l="l" t="t" r="r" b="b"/>
              <a:pathLst>
                <a:path w="608" h="623" extrusionOk="0">
                  <a:moveTo>
                    <a:pt x="607" y="1"/>
                  </a:moveTo>
                  <a:lnTo>
                    <a:pt x="607" y="1"/>
                  </a:lnTo>
                  <a:cubicBezTo>
                    <a:pt x="506" y="31"/>
                    <a:pt x="410" y="77"/>
                    <a:pt x="324" y="137"/>
                  </a:cubicBezTo>
                  <a:cubicBezTo>
                    <a:pt x="178" y="264"/>
                    <a:pt x="117" y="461"/>
                    <a:pt x="1" y="623"/>
                  </a:cubicBezTo>
                  <a:cubicBezTo>
                    <a:pt x="76" y="613"/>
                    <a:pt x="152" y="593"/>
                    <a:pt x="228" y="567"/>
                  </a:cubicBezTo>
                  <a:cubicBezTo>
                    <a:pt x="269" y="552"/>
                    <a:pt x="309" y="532"/>
                    <a:pt x="344" y="512"/>
                  </a:cubicBezTo>
                  <a:cubicBezTo>
                    <a:pt x="425" y="456"/>
                    <a:pt x="486" y="375"/>
                    <a:pt x="526" y="284"/>
                  </a:cubicBezTo>
                  <a:cubicBezTo>
                    <a:pt x="562" y="193"/>
                    <a:pt x="592" y="97"/>
                    <a:pt x="60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50" name="Google Shape;2676;p42"/>
            <p:cNvSpPr/>
            <p:nvPr/>
          </p:nvSpPr>
          <p:spPr>
            <a:xfrm>
              <a:off x="7256575" y="5477974"/>
              <a:ext cx="528680" cy="320411"/>
            </a:xfrm>
            <a:custGeom>
              <a:avLst/>
              <a:gdLst/>
              <a:ahLst/>
              <a:cxnLst/>
              <a:rect l="l" t="t" r="r" b="b"/>
              <a:pathLst>
                <a:path w="759" h="460" extrusionOk="0">
                  <a:moveTo>
                    <a:pt x="759" y="1"/>
                  </a:moveTo>
                  <a:cubicBezTo>
                    <a:pt x="652" y="1"/>
                    <a:pt x="546" y="21"/>
                    <a:pt x="445" y="61"/>
                  </a:cubicBezTo>
                  <a:cubicBezTo>
                    <a:pt x="268" y="147"/>
                    <a:pt x="157" y="329"/>
                    <a:pt x="0" y="451"/>
                  </a:cubicBezTo>
                  <a:cubicBezTo>
                    <a:pt x="44" y="457"/>
                    <a:pt x="89" y="459"/>
                    <a:pt x="134" y="459"/>
                  </a:cubicBezTo>
                  <a:cubicBezTo>
                    <a:pt x="167" y="459"/>
                    <a:pt x="199" y="458"/>
                    <a:pt x="233" y="456"/>
                  </a:cubicBezTo>
                  <a:cubicBezTo>
                    <a:pt x="273" y="456"/>
                    <a:pt x="319" y="446"/>
                    <a:pt x="359" y="435"/>
                  </a:cubicBezTo>
                  <a:cubicBezTo>
                    <a:pt x="455" y="400"/>
                    <a:pt x="536" y="339"/>
                    <a:pt x="597" y="264"/>
                  </a:cubicBezTo>
                  <a:cubicBezTo>
                    <a:pt x="663" y="183"/>
                    <a:pt x="713" y="97"/>
                    <a:pt x="75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51" name="Google Shape;2677;p42"/>
            <p:cNvSpPr/>
            <p:nvPr/>
          </p:nvSpPr>
          <p:spPr>
            <a:xfrm>
              <a:off x="7705151" y="4383006"/>
              <a:ext cx="270260" cy="211750"/>
            </a:xfrm>
            <a:custGeom>
              <a:avLst/>
              <a:gdLst/>
              <a:ahLst/>
              <a:cxnLst/>
              <a:rect l="l" t="t" r="r" b="b"/>
              <a:pathLst>
                <a:path w="388" h="304" extrusionOk="0">
                  <a:moveTo>
                    <a:pt x="222" y="1"/>
                  </a:moveTo>
                  <a:cubicBezTo>
                    <a:pt x="74" y="1"/>
                    <a:pt x="1" y="216"/>
                    <a:pt x="155" y="293"/>
                  </a:cubicBezTo>
                  <a:cubicBezTo>
                    <a:pt x="174" y="300"/>
                    <a:pt x="194" y="304"/>
                    <a:pt x="213" y="304"/>
                  </a:cubicBezTo>
                  <a:cubicBezTo>
                    <a:pt x="274" y="304"/>
                    <a:pt x="329" y="269"/>
                    <a:pt x="352" y="207"/>
                  </a:cubicBezTo>
                  <a:cubicBezTo>
                    <a:pt x="388" y="131"/>
                    <a:pt x="352" y="40"/>
                    <a:pt x="276" y="10"/>
                  </a:cubicBezTo>
                  <a:cubicBezTo>
                    <a:pt x="258" y="4"/>
                    <a:pt x="240" y="1"/>
                    <a:pt x="222"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2" name="Google Shape;2678;p42"/>
            <p:cNvSpPr/>
            <p:nvPr/>
          </p:nvSpPr>
          <p:spPr>
            <a:xfrm>
              <a:off x="7513601" y="4819739"/>
              <a:ext cx="278619" cy="224287"/>
            </a:xfrm>
            <a:custGeom>
              <a:avLst/>
              <a:gdLst/>
              <a:ahLst/>
              <a:cxnLst/>
              <a:rect l="l" t="t" r="r" b="b"/>
              <a:pathLst>
                <a:path w="400" h="322" extrusionOk="0">
                  <a:moveTo>
                    <a:pt x="235" y="1"/>
                  </a:moveTo>
                  <a:cubicBezTo>
                    <a:pt x="90" y="1"/>
                    <a:pt x="1" y="198"/>
                    <a:pt x="137" y="303"/>
                  </a:cubicBezTo>
                  <a:cubicBezTo>
                    <a:pt x="159" y="315"/>
                    <a:pt x="184" y="321"/>
                    <a:pt x="208" y="321"/>
                  </a:cubicBezTo>
                  <a:cubicBezTo>
                    <a:pt x="265" y="321"/>
                    <a:pt x="321" y="289"/>
                    <a:pt x="349" y="232"/>
                  </a:cubicBezTo>
                  <a:cubicBezTo>
                    <a:pt x="400" y="157"/>
                    <a:pt x="374" y="61"/>
                    <a:pt x="304" y="15"/>
                  </a:cubicBezTo>
                  <a:cubicBezTo>
                    <a:pt x="280" y="5"/>
                    <a:pt x="257" y="1"/>
                    <a:pt x="23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3" name="Google Shape;2679;p42"/>
            <p:cNvSpPr/>
            <p:nvPr/>
          </p:nvSpPr>
          <p:spPr>
            <a:xfrm>
              <a:off x="7506636" y="5152688"/>
              <a:ext cx="282102" cy="229163"/>
            </a:xfrm>
            <a:custGeom>
              <a:avLst/>
              <a:gdLst/>
              <a:ahLst/>
              <a:cxnLst/>
              <a:rect l="l" t="t" r="r" b="b"/>
              <a:pathLst>
                <a:path w="405" h="329" extrusionOk="0">
                  <a:moveTo>
                    <a:pt x="245" y="1"/>
                  </a:moveTo>
                  <a:cubicBezTo>
                    <a:pt x="102" y="1"/>
                    <a:pt x="0" y="189"/>
                    <a:pt x="121" y="306"/>
                  </a:cubicBezTo>
                  <a:cubicBezTo>
                    <a:pt x="149" y="321"/>
                    <a:pt x="178" y="328"/>
                    <a:pt x="207" y="328"/>
                  </a:cubicBezTo>
                  <a:cubicBezTo>
                    <a:pt x="264" y="328"/>
                    <a:pt x="319" y="300"/>
                    <a:pt x="349" y="250"/>
                  </a:cubicBezTo>
                  <a:cubicBezTo>
                    <a:pt x="405" y="179"/>
                    <a:pt x="390" y="73"/>
                    <a:pt x="319" y="17"/>
                  </a:cubicBezTo>
                  <a:cubicBezTo>
                    <a:pt x="294" y="6"/>
                    <a:pt x="269" y="1"/>
                    <a:pt x="24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4" name="Google Shape;2680;p42"/>
            <p:cNvSpPr/>
            <p:nvPr/>
          </p:nvSpPr>
          <p:spPr>
            <a:xfrm>
              <a:off x="7159059" y="5365830"/>
              <a:ext cx="270260" cy="218715"/>
            </a:xfrm>
            <a:custGeom>
              <a:avLst/>
              <a:gdLst/>
              <a:ahLst/>
              <a:cxnLst/>
              <a:rect l="l" t="t" r="r" b="b"/>
              <a:pathLst>
                <a:path w="388" h="314" extrusionOk="0">
                  <a:moveTo>
                    <a:pt x="234" y="0"/>
                  </a:moveTo>
                  <a:cubicBezTo>
                    <a:pt x="102" y="0"/>
                    <a:pt x="1" y="161"/>
                    <a:pt x="105" y="278"/>
                  </a:cubicBezTo>
                  <a:cubicBezTo>
                    <a:pt x="135" y="301"/>
                    <a:pt x="170" y="313"/>
                    <a:pt x="205" y="313"/>
                  </a:cubicBezTo>
                  <a:cubicBezTo>
                    <a:pt x="252" y="313"/>
                    <a:pt x="298" y="291"/>
                    <a:pt x="327" y="248"/>
                  </a:cubicBezTo>
                  <a:cubicBezTo>
                    <a:pt x="388" y="187"/>
                    <a:pt x="383" y="86"/>
                    <a:pt x="322" y="25"/>
                  </a:cubicBezTo>
                  <a:cubicBezTo>
                    <a:pt x="292" y="8"/>
                    <a:pt x="263"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5" name="Google Shape;2681;p42"/>
            <p:cNvSpPr/>
            <p:nvPr/>
          </p:nvSpPr>
          <p:spPr>
            <a:xfrm>
              <a:off x="7151397" y="5686241"/>
              <a:ext cx="274440" cy="222198"/>
            </a:xfrm>
            <a:custGeom>
              <a:avLst/>
              <a:gdLst/>
              <a:ahLst/>
              <a:cxnLst/>
              <a:rect l="l" t="t" r="r" b="b"/>
              <a:pathLst>
                <a:path w="394" h="319" extrusionOk="0">
                  <a:moveTo>
                    <a:pt x="235" y="0"/>
                  </a:moveTo>
                  <a:cubicBezTo>
                    <a:pt x="104" y="0"/>
                    <a:pt x="1" y="153"/>
                    <a:pt x="90" y="283"/>
                  </a:cubicBezTo>
                  <a:cubicBezTo>
                    <a:pt x="121" y="307"/>
                    <a:pt x="157" y="319"/>
                    <a:pt x="193" y="319"/>
                  </a:cubicBezTo>
                  <a:cubicBezTo>
                    <a:pt x="241" y="319"/>
                    <a:pt x="288" y="298"/>
                    <a:pt x="323" y="258"/>
                  </a:cubicBezTo>
                  <a:cubicBezTo>
                    <a:pt x="389" y="197"/>
                    <a:pt x="394" y="96"/>
                    <a:pt x="333" y="30"/>
                  </a:cubicBezTo>
                  <a:cubicBezTo>
                    <a:pt x="300" y="9"/>
                    <a:pt x="267"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6" name="Google Shape;2682;p42"/>
            <p:cNvSpPr/>
            <p:nvPr/>
          </p:nvSpPr>
          <p:spPr>
            <a:xfrm>
              <a:off x="7781075" y="4825312"/>
              <a:ext cx="240309" cy="223591"/>
            </a:xfrm>
            <a:custGeom>
              <a:avLst/>
              <a:gdLst/>
              <a:ahLst/>
              <a:cxnLst/>
              <a:rect l="l" t="t" r="r" b="b"/>
              <a:pathLst>
                <a:path w="345" h="321" extrusionOk="0">
                  <a:moveTo>
                    <a:pt x="338" y="1"/>
                  </a:moveTo>
                  <a:cubicBezTo>
                    <a:pt x="337" y="1"/>
                    <a:pt x="336" y="1"/>
                    <a:pt x="334" y="2"/>
                  </a:cubicBezTo>
                  <a:cubicBezTo>
                    <a:pt x="264" y="32"/>
                    <a:pt x="203" y="73"/>
                    <a:pt x="142" y="123"/>
                  </a:cubicBezTo>
                  <a:cubicBezTo>
                    <a:pt x="117" y="149"/>
                    <a:pt x="87" y="179"/>
                    <a:pt x="66" y="209"/>
                  </a:cubicBezTo>
                  <a:cubicBezTo>
                    <a:pt x="36" y="235"/>
                    <a:pt x="16" y="270"/>
                    <a:pt x="1" y="305"/>
                  </a:cubicBezTo>
                  <a:cubicBezTo>
                    <a:pt x="1" y="315"/>
                    <a:pt x="5" y="321"/>
                    <a:pt x="11" y="321"/>
                  </a:cubicBezTo>
                  <a:cubicBezTo>
                    <a:pt x="14" y="321"/>
                    <a:pt x="17" y="319"/>
                    <a:pt x="21" y="316"/>
                  </a:cubicBezTo>
                  <a:cubicBezTo>
                    <a:pt x="41" y="290"/>
                    <a:pt x="66" y="265"/>
                    <a:pt x="81" y="230"/>
                  </a:cubicBezTo>
                  <a:cubicBezTo>
                    <a:pt x="107" y="204"/>
                    <a:pt x="127" y="174"/>
                    <a:pt x="157" y="149"/>
                  </a:cubicBezTo>
                  <a:cubicBezTo>
                    <a:pt x="208" y="98"/>
                    <a:pt x="269" y="53"/>
                    <a:pt x="334" y="17"/>
                  </a:cubicBezTo>
                  <a:cubicBezTo>
                    <a:pt x="343" y="13"/>
                    <a:pt x="344" y="1"/>
                    <a:pt x="338"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7" name="Google Shape;2683;p42"/>
            <p:cNvSpPr/>
            <p:nvPr/>
          </p:nvSpPr>
          <p:spPr>
            <a:xfrm>
              <a:off x="7477381" y="5510015"/>
              <a:ext cx="220109" cy="119109"/>
            </a:xfrm>
            <a:custGeom>
              <a:avLst/>
              <a:gdLst/>
              <a:ahLst/>
              <a:cxnLst/>
              <a:rect l="l" t="t" r="r" b="b"/>
              <a:pathLst>
                <a:path w="316" h="171" extrusionOk="0">
                  <a:moveTo>
                    <a:pt x="305" y="0"/>
                  </a:moveTo>
                  <a:cubicBezTo>
                    <a:pt x="280" y="5"/>
                    <a:pt x="255" y="5"/>
                    <a:pt x="234" y="15"/>
                  </a:cubicBezTo>
                  <a:cubicBezTo>
                    <a:pt x="209" y="20"/>
                    <a:pt x="184" y="30"/>
                    <a:pt x="158" y="41"/>
                  </a:cubicBezTo>
                  <a:cubicBezTo>
                    <a:pt x="108" y="61"/>
                    <a:pt x="57" y="91"/>
                    <a:pt x="17" y="126"/>
                  </a:cubicBezTo>
                  <a:cubicBezTo>
                    <a:pt x="0" y="143"/>
                    <a:pt x="11" y="171"/>
                    <a:pt x="30" y="171"/>
                  </a:cubicBezTo>
                  <a:cubicBezTo>
                    <a:pt x="34" y="171"/>
                    <a:pt x="38" y="170"/>
                    <a:pt x="42" y="167"/>
                  </a:cubicBezTo>
                  <a:cubicBezTo>
                    <a:pt x="88" y="147"/>
                    <a:pt x="128" y="111"/>
                    <a:pt x="169" y="86"/>
                  </a:cubicBezTo>
                  <a:cubicBezTo>
                    <a:pt x="194" y="76"/>
                    <a:pt x="214" y="66"/>
                    <a:pt x="234" y="56"/>
                  </a:cubicBezTo>
                  <a:cubicBezTo>
                    <a:pt x="255" y="46"/>
                    <a:pt x="280" y="25"/>
                    <a:pt x="305" y="20"/>
                  </a:cubicBezTo>
                  <a:cubicBezTo>
                    <a:pt x="315" y="15"/>
                    <a:pt x="315" y="0"/>
                    <a:pt x="30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8" name="Google Shape;2684;p42"/>
            <p:cNvSpPr/>
            <p:nvPr/>
          </p:nvSpPr>
          <p:spPr>
            <a:xfrm>
              <a:off x="7308120" y="5053778"/>
              <a:ext cx="128165" cy="230556"/>
            </a:xfrm>
            <a:custGeom>
              <a:avLst/>
              <a:gdLst/>
              <a:ahLst/>
              <a:cxnLst/>
              <a:rect l="l" t="t" r="r" b="b"/>
              <a:pathLst>
                <a:path w="184" h="331" extrusionOk="0">
                  <a:moveTo>
                    <a:pt x="29" y="0"/>
                  </a:moveTo>
                  <a:cubicBezTo>
                    <a:pt x="15" y="0"/>
                    <a:pt x="1" y="18"/>
                    <a:pt x="12" y="33"/>
                  </a:cubicBezTo>
                  <a:cubicBezTo>
                    <a:pt x="47" y="73"/>
                    <a:pt x="78" y="124"/>
                    <a:pt x="98" y="175"/>
                  </a:cubicBezTo>
                  <a:cubicBezTo>
                    <a:pt x="108" y="200"/>
                    <a:pt x="118" y="225"/>
                    <a:pt x="128" y="250"/>
                  </a:cubicBezTo>
                  <a:cubicBezTo>
                    <a:pt x="133" y="276"/>
                    <a:pt x="133" y="306"/>
                    <a:pt x="154" y="326"/>
                  </a:cubicBezTo>
                  <a:cubicBezTo>
                    <a:pt x="156" y="329"/>
                    <a:pt x="160" y="330"/>
                    <a:pt x="164" y="330"/>
                  </a:cubicBezTo>
                  <a:cubicBezTo>
                    <a:pt x="168" y="330"/>
                    <a:pt x="171" y="329"/>
                    <a:pt x="174" y="326"/>
                  </a:cubicBezTo>
                  <a:cubicBezTo>
                    <a:pt x="184" y="296"/>
                    <a:pt x="184" y="266"/>
                    <a:pt x="174" y="240"/>
                  </a:cubicBezTo>
                  <a:cubicBezTo>
                    <a:pt x="164" y="210"/>
                    <a:pt x="154" y="180"/>
                    <a:pt x="144" y="154"/>
                  </a:cubicBezTo>
                  <a:cubicBezTo>
                    <a:pt x="118" y="99"/>
                    <a:pt x="83" y="53"/>
                    <a:pt x="42" y="8"/>
                  </a:cubicBezTo>
                  <a:cubicBezTo>
                    <a:pt x="38" y="2"/>
                    <a:pt x="33" y="0"/>
                    <a:pt x="29"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9" name="Google Shape;2685;p42"/>
            <p:cNvSpPr/>
            <p:nvPr/>
          </p:nvSpPr>
          <p:spPr>
            <a:xfrm>
              <a:off x="7506636" y="4523708"/>
              <a:ext cx="169261" cy="138612"/>
            </a:xfrm>
            <a:custGeom>
              <a:avLst/>
              <a:gdLst/>
              <a:ahLst/>
              <a:cxnLst/>
              <a:rect l="l" t="t" r="r" b="b"/>
              <a:pathLst>
                <a:path w="243" h="199" extrusionOk="0">
                  <a:moveTo>
                    <a:pt x="20" y="0"/>
                  </a:moveTo>
                  <a:cubicBezTo>
                    <a:pt x="5" y="0"/>
                    <a:pt x="0" y="20"/>
                    <a:pt x="15" y="25"/>
                  </a:cubicBezTo>
                  <a:cubicBezTo>
                    <a:pt x="51" y="46"/>
                    <a:pt x="91" y="71"/>
                    <a:pt x="121" y="101"/>
                  </a:cubicBezTo>
                  <a:cubicBezTo>
                    <a:pt x="137" y="111"/>
                    <a:pt x="152" y="126"/>
                    <a:pt x="167" y="147"/>
                  </a:cubicBezTo>
                  <a:cubicBezTo>
                    <a:pt x="182" y="162"/>
                    <a:pt x="197" y="182"/>
                    <a:pt x="213" y="197"/>
                  </a:cubicBezTo>
                  <a:cubicBezTo>
                    <a:pt x="215" y="198"/>
                    <a:pt x="218" y="199"/>
                    <a:pt x="221" y="199"/>
                  </a:cubicBezTo>
                  <a:cubicBezTo>
                    <a:pt x="233" y="199"/>
                    <a:pt x="243" y="190"/>
                    <a:pt x="243" y="177"/>
                  </a:cubicBezTo>
                  <a:cubicBezTo>
                    <a:pt x="238" y="152"/>
                    <a:pt x="223" y="126"/>
                    <a:pt x="202" y="111"/>
                  </a:cubicBezTo>
                  <a:cubicBezTo>
                    <a:pt x="187" y="96"/>
                    <a:pt x="167" y="76"/>
                    <a:pt x="147" y="66"/>
                  </a:cubicBezTo>
                  <a:cubicBezTo>
                    <a:pt x="111" y="35"/>
                    <a:pt x="66" y="15"/>
                    <a:pt x="20"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60" name="Google Shape;2686;p42"/>
            <p:cNvSpPr/>
            <p:nvPr/>
          </p:nvSpPr>
          <p:spPr>
            <a:xfrm>
              <a:off x="7781075" y="4407385"/>
              <a:ext cx="74531" cy="109358"/>
            </a:xfrm>
            <a:custGeom>
              <a:avLst/>
              <a:gdLst/>
              <a:ahLst/>
              <a:cxnLst/>
              <a:rect l="l" t="t" r="r" b="b"/>
              <a:pathLst>
                <a:path w="107" h="157" extrusionOk="0">
                  <a:moveTo>
                    <a:pt x="92" y="0"/>
                  </a:moveTo>
                  <a:cubicBezTo>
                    <a:pt x="76" y="0"/>
                    <a:pt x="61" y="5"/>
                    <a:pt x="51" y="15"/>
                  </a:cubicBezTo>
                  <a:cubicBezTo>
                    <a:pt x="36" y="25"/>
                    <a:pt x="26" y="36"/>
                    <a:pt x="16" y="51"/>
                  </a:cubicBezTo>
                  <a:cubicBezTo>
                    <a:pt x="11" y="66"/>
                    <a:pt x="6" y="81"/>
                    <a:pt x="6" y="96"/>
                  </a:cubicBezTo>
                  <a:cubicBezTo>
                    <a:pt x="1" y="116"/>
                    <a:pt x="6" y="137"/>
                    <a:pt x="16" y="152"/>
                  </a:cubicBezTo>
                  <a:cubicBezTo>
                    <a:pt x="21" y="155"/>
                    <a:pt x="26" y="157"/>
                    <a:pt x="32" y="157"/>
                  </a:cubicBezTo>
                  <a:cubicBezTo>
                    <a:pt x="43" y="157"/>
                    <a:pt x="53" y="150"/>
                    <a:pt x="56" y="137"/>
                  </a:cubicBezTo>
                  <a:cubicBezTo>
                    <a:pt x="56" y="127"/>
                    <a:pt x="56" y="122"/>
                    <a:pt x="51" y="111"/>
                  </a:cubicBezTo>
                  <a:lnTo>
                    <a:pt x="51" y="106"/>
                  </a:lnTo>
                  <a:lnTo>
                    <a:pt x="51" y="96"/>
                  </a:lnTo>
                  <a:lnTo>
                    <a:pt x="51" y="91"/>
                  </a:lnTo>
                  <a:lnTo>
                    <a:pt x="51" y="81"/>
                  </a:lnTo>
                  <a:lnTo>
                    <a:pt x="51" y="76"/>
                  </a:lnTo>
                  <a:lnTo>
                    <a:pt x="56" y="71"/>
                  </a:lnTo>
                  <a:lnTo>
                    <a:pt x="56" y="61"/>
                  </a:lnTo>
                  <a:lnTo>
                    <a:pt x="56" y="56"/>
                  </a:lnTo>
                  <a:cubicBezTo>
                    <a:pt x="56" y="51"/>
                    <a:pt x="61" y="46"/>
                    <a:pt x="66" y="46"/>
                  </a:cubicBezTo>
                  <a:cubicBezTo>
                    <a:pt x="71" y="36"/>
                    <a:pt x="81" y="31"/>
                    <a:pt x="92" y="25"/>
                  </a:cubicBezTo>
                  <a:cubicBezTo>
                    <a:pt x="107" y="20"/>
                    <a:pt x="107" y="0"/>
                    <a:pt x="9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1" name="Google Shape;2687;p42"/>
            <p:cNvSpPr/>
            <p:nvPr/>
          </p:nvSpPr>
          <p:spPr>
            <a:xfrm>
              <a:off x="7576987" y="4830188"/>
              <a:ext cx="130951" cy="103089"/>
            </a:xfrm>
            <a:custGeom>
              <a:avLst/>
              <a:gdLst/>
              <a:ahLst/>
              <a:cxnLst/>
              <a:rect l="l" t="t" r="r" b="b"/>
              <a:pathLst>
                <a:path w="188" h="148" extrusionOk="0">
                  <a:moveTo>
                    <a:pt x="122" y="0"/>
                  </a:moveTo>
                  <a:cubicBezTo>
                    <a:pt x="101" y="0"/>
                    <a:pt x="86" y="5"/>
                    <a:pt x="66" y="15"/>
                  </a:cubicBezTo>
                  <a:cubicBezTo>
                    <a:pt x="51" y="25"/>
                    <a:pt x="36" y="40"/>
                    <a:pt x="26" y="56"/>
                  </a:cubicBezTo>
                  <a:cubicBezTo>
                    <a:pt x="15" y="66"/>
                    <a:pt x="15" y="76"/>
                    <a:pt x="10" y="86"/>
                  </a:cubicBezTo>
                  <a:cubicBezTo>
                    <a:pt x="5" y="91"/>
                    <a:pt x="5" y="96"/>
                    <a:pt x="5" y="101"/>
                  </a:cubicBezTo>
                  <a:cubicBezTo>
                    <a:pt x="0" y="111"/>
                    <a:pt x="0" y="121"/>
                    <a:pt x="5" y="132"/>
                  </a:cubicBezTo>
                  <a:cubicBezTo>
                    <a:pt x="11" y="142"/>
                    <a:pt x="21" y="147"/>
                    <a:pt x="31" y="147"/>
                  </a:cubicBezTo>
                  <a:cubicBezTo>
                    <a:pt x="40" y="147"/>
                    <a:pt x="49" y="144"/>
                    <a:pt x="56" y="137"/>
                  </a:cubicBezTo>
                  <a:cubicBezTo>
                    <a:pt x="61" y="126"/>
                    <a:pt x="66" y="116"/>
                    <a:pt x="71" y="106"/>
                  </a:cubicBezTo>
                  <a:lnTo>
                    <a:pt x="71" y="101"/>
                  </a:lnTo>
                  <a:cubicBezTo>
                    <a:pt x="71" y="101"/>
                    <a:pt x="71" y="96"/>
                    <a:pt x="76" y="91"/>
                  </a:cubicBezTo>
                  <a:lnTo>
                    <a:pt x="81" y="81"/>
                  </a:lnTo>
                  <a:lnTo>
                    <a:pt x="86" y="76"/>
                  </a:lnTo>
                  <a:lnTo>
                    <a:pt x="91" y="71"/>
                  </a:lnTo>
                  <a:lnTo>
                    <a:pt x="96" y="66"/>
                  </a:lnTo>
                  <a:lnTo>
                    <a:pt x="106" y="61"/>
                  </a:lnTo>
                  <a:lnTo>
                    <a:pt x="127" y="56"/>
                  </a:lnTo>
                  <a:lnTo>
                    <a:pt x="137" y="51"/>
                  </a:lnTo>
                  <a:lnTo>
                    <a:pt x="157" y="51"/>
                  </a:lnTo>
                  <a:cubicBezTo>
                    <a:pt x="159" y="52"/>
                    <a:pt x="161" y="52"/>
                    <a:pt x="163" y="52"/>
                  </a:cubicBezTo>
                  <a:cubicBezTo>
                    <a:pt x="171" y="52"/>
                    <a:pt x="178" y="44"/>
                    <a:pt x="182" y="35"/>
                  </a:cubicBezTo>
                  <a:cubicBezTo>
                    <a:pt x="187" y="25"/>
                    <a:pt x="182" y="15"/>
                    <a:pt x="177" y="10"/>
                  </a:cubicBezTo>
                  <a:cubicBezTo>
                    <a:pt x="157" y="5"/>
                    <a:pt x="142" y="0"/>
                    <a:pt x="12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2" name="Google Shape;2688;p42"/>
            <p:cNvSpPr/>
            <p:nvPr/>
          </p:nvSpPr>
          <p:spPr>
            <a:xfrm>
              <a:off x="7587435" y="5165922"/>
              <a:ext cx="123985" cy="81496"/>
            </a:xfrm>
            <a:custGeom>
              <a:avLst/>
              <a:gdLst/>
              <a:ahLst/>
              <a:cxnLst/>
              <a:rect l="l" t="t" r="r" b="b"/>
              <a:pathLst>
                <a:path w="178" h="117" extrusionOk="0">
                  <a:moveTo>
                    <a:pt x="71" y="74"/>
                  </a:moveTo>
                  <a:cubicBezTo>
                    <a:pt x="69" y="79"/>
                    <a:pt x="69" y="80"/>
                    <a:pt x="69" y="80"/>
                  </a:cubicBezTo>
                  <a:cubicBezTo>
                    <a:pt x="70" y="80"/>
                    <a:pt x="71" y="77"/>
                    <a:pt x="71" y="74"/>
                  </a:cubicBezTo>
                  <a:close/>
                  <a:moveTo>
                    <a:pt x="119" y="0"/>
                  </a:moveTo>
                  <a:cubicBezTo>
                    <a:pt x="100" y="0"/>
                    <a:pt x="82" y="4"/>
                    <a:pt x="66" y="14"/>
                  </a:cubicBezTo>
                  <a:cubicBezTo>
                    <a:pt x="36" y="29"/>
                    <a:pt x="16" y="54"/>
                    <a:pt x="5" y="84"/>
                  </a:cubicBezTo>
                  <a:cubicBezTo>
                    <a:pt x="0" y="95"/>
                    <a:pt x="5" y="110"/>
                    <a:pt x="16" y="115"/>
                  </a:cubicBezTo>
                  <a:cubicBezTo>
                    <a:pt x="18" y="116"/>
                    <a:pt x="21" y="117"/>
                    <a:pt x="25" y="117"/>
                  </a:cubicBezTo>
                  <a:cubicBezTo>
                    <a:pt x="33" y="117"/>
                    <a:pt x="44" y="112"/>
                    <a:pt x="51" y="105"/>
                  </a:cubicBezTo>
                  <a:cubicBezTo>
                    <a:pt x="56" y="95"/>
                    <a:pt x="61" y="84"/>
                    <a:pt x="71" y="74"/>
                  </a:cubicBezTo>
                  <a:lnTo>
                    <a:pt x="76" y="69"/>
                  </a:lnTo>
                  <a:lnTo>
                    <a:pt x="86" y="64"/>
                  </a:lnTo>
                  <a:lnTo>
                    <a:pt x="102" y="54"/>
                  </a:lnTo>
                  <a:lnTo>
                    <a:pt x="137" y="54"/>
                  </a:lnTo>
                  <a:cubicBezTo>
                    <a:pt x="141" y="55"/>
                    <a:pt x="144" y="56"/>
                    <a:pt x="147" y="56"/>
                  </a:cubicBezTo>
                  <a:cubicBezTo>
                    <a:pt x="157" y="56"/>
                    <a:pt x="164" y="50"/>
                    <a:pt x="167" y="39"/>
                  </a:cubicBezTo>
                  <a:cubicBezTo>
                    <a:pt x="177" y="24"/>
                    <a:pt x="167" y="9"/>
                    <a:pt x="152" y="4"/>
                  </a:cubicBezTo>
                  <a:cubicBezTo>
                    <a:pt x="141" y="2"/>
                    <a:pt x="130" y="0"/>
                    <a:pt x="119"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3" name="Google Shape;2689;p42"/>
            <p:cNvSpPr/>
            <p:nvPr/>
          </p:nvSpPr>
          <p:spPr>
            <a:xfrm>
              <a:off x="7228017" y="5383244"/>
              <a:ext cx="71048" cy="117716"/>
            </a:xfrm>
            <a:custGeom>
              <a:avLst/>
              <a:gdLst/>
              <a:ahLst/>
              <a:cxnLst/>
              <a:rect l="l" t="t" r="r" b="b"/>
              <a:pathLst>
                <a:path w="102" h="169" extrusionOk="0">
                  <a:moveTo>
                    <a:pt x="87" y="0"/>
                  </a:moveTo>
                  <a:cubicBezTo>
                    <a:pt x="51" y="15"/>
                    <a:pt x="31" y="35"/>
                    <a:pt x="16" y="71"/>
                  </a:cubicBezTo>
                  <a:cubicBezTo>
                    <a:pt x="1" y="96"/>
                    <a:pt x="1" y="131"/>
                    <a:pt x="16" y="157"/>
                  </a:cubicBezTo>
                  <a:cubicBezTo>
                    <a:pt x="19" y="164"/>
                    <a:pt x="29" y="169"/>
                    <a:pt x="37" y="169"/>
                  </a:cubicBezTo>
                  <a:cubicBezTo>
                    <a:pt x="40" y="169"/>
                    <a:pt x="43" y="168"/>
                    <a:pt x="46" y="167"/>
                  </a:cubicBezTo>
                  <a:cubicBezTo>
                    <a:pt x="56" y="162"/>
                    <a:pt x="61" y="147"/>
                    <a:pt x="56" y="137"/>
                  </a:cubicBezTo>
                  <a:lnTo>
                    <a:pt x="51" y="121"/>
                  </a:lnTo>
                  <a:lnTo>
                    <a:pt x="51" y="96"/>
                  </a:lnTo>
                  <a:cubicBezTo>
                    <a:pt x="56" y="91"/>
                    <a:pt x="56" y="86"/>
                    <a:pt x="56" y="81"/>
                  </a:cubicBezTo>
                  <a:lnTo>
                    <a:pt x="56" y="76"/>
                  </a:lnTo>
                  <a:lnTo>
                    <a:pt x="61" y="71"/>
                  </a:lnTo>
                  <a:lnTo>
                    <a:pt x="66" y="61"/>
                  </a:lnTo>
                  <a:lnTo>
                    <a:pt x="76" y="61"/>
                  </a:lnTo>
                  <a:lnTo>
                    <a:pt x="82" y="56"/>
                  </a:lnTo>
                  <a:lnTo>
                    <a:pt x="87" y="56"/>
                  </a:lnTo>
                  <a:cubicBezTo>
                    <a:pt x="97" y="51"/>
                    <a:pt x="102" y="35"/>
                    <a:pt x="97" y="25"/>
                  </a:cubicBezTo>
                  <a:cubicBezTo>
                    <a:pt x="102" y="15"/>
                    <a:pt x="97" y="5"/>
                    <a:pt x="8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4" name="Google Shape;2690;p42"/>
            <p:cNvSpPr/>
            <p:nvPr/>
          </p:nvSpPr>
          <p:spPr>
            <a:xfrm>
              <a:off x="7238465" y="5693206"/>
              <a:ext cx="134434" cy="68958"/>
            </a:xfrm>
            <a:custGeom>
              <a:avLst/>
              <a:gdLst/>
              <a:ahLst/>
              <a:cxnLst/>
              <a:rect l="l" t="t" r="r" b="b"/>
              <a:pathLst>
                <a:path w="193" h="99" extrusionOk="0">
                  <a:moveTo>
                    <a:pt x="97" y="0"/>
                  </a:moveTo>
                  <a:cubicBezTo>
                    <a:pt x="82" y="0"/>
                    <a:pt x="67" y="5"/>
                    <a:pt x="51" y="10"/>
                  </a:cubicBezTo>
                  <a:cubicBezTo>
                    <a:pt x="41" y="15"/>
                    <a:pt x="31" y="25"/>
                    <a:pt x="21" y="30"/>
                  </a:cubicBezTo>
                  <a:cubicBezTo>
                    <a:pt x="16" y="35"/>
                    <a:pt x="16" y="40"/>
                    <a:pt x="11" y="46"/>
                  </a:cubicBezTo>
                  <a:cubicBezTo>
                    <a:pt x="11" y="51"/>
                    <a:pt x="6" y="56"/>
                    <a:pt x="1" y="61"/>
                  </a:cubicBezTo>
                  <a:cubicBezTo>
                    <a:pt x="1" y="66"/>
                    <a:pt x="1" y="71"/>
                    <a:pt x="1" y="76"/>
                  </a:cubicBezTo>
                  <a:cubicBezTo>
                    <a:pt x="6" y="86"/>
                    <a:pt x="11" y="91"/>
                    <a:pt x="16" y="91"/>
                  </a:cubicBezTo>
                  <a:cubicBezTo>
                    <a:pt x="21" y="96"/>
                    <a:pt x="26" y="99"/>
                    <a:pt x="31" y="99"/>
                  </a:cubicBezTo>
                  <a:cubicBezTo>
                    <a:pt x="36" y="99"/>
                    <a:pt x="41" y="96"/>
                    <a:pt x="46" y="91"/>
                  </a:cubicBezTo>
                  <a:lnTo>
                    <a:pt x="51" y="91"/>
                  </a:lnTo>
                  <a:lnTo>
                    <a:pt x="46" y="96"/>
                  </a:lnTo>
                  <a:cubicBezTo>
                    <a:pt x="51" y="96"/>
                    <a:pt x="56" y="91"/>
                    <a:pt x="61" y="91"/>
                  </a:cubicBezTo>
                  <a:lnTo>
                    <a:pt x="65" y="83"/>
                  </a:lnTo>
                  <a:lnTo>
                    <a:pt x="65" y="83"/>
                  </a:lnTo>
                  <a:cubicBezTo>
                    <a:pt x="72" y="78"/>
                    <a:pt x="78" y="74"/>
                    <a:pt x="82" y="71"/>
                  </a:cubicBezTo>
                  <a:lnTo>
                    <a:pt x="82" y="71"/>
                  </a:lnTo>
                  <a:lnTo>
                    <a:pt x="77" y="76"/>
                  </a:lnTo>
                  <a:cubicBezTo>
                    <a:pt x="82" y="76"/>
                    <a:pt x="87" y="71"/>
                    <a:pt x="97" y="71"/>
                  </a:cubicBezTo>
                  <a:lnTo>
                    <a:pt x="112" y="71"/>
                  </a:lnTo>
                  <a:cubicBezTo>
                    <a:pt x="117" y="76"/>
                    <a:pt x="122" y="76"/>
                    <a:pt x="127" y="81"/>
                  </a:cubicBezTo>
                  <a:lnTo>
                    <a:pt x="127" y="81"/>
                  </a:lnTo>
                  <a:cubicBezTo>
                    <a:pt x="129" y="83"/>
                    <a:pt x="131" y="84"/>
                    <a:pt x="132" y="86"/>
                  </a:cubicBezTo>
                  <a:lnTo>
                    <a:pt x="132" y="86"/>
                  </a:lnTo>
                  <a:cubicBezTo>
                    <a:pt x="137" y="91"/>
                    <a:pt x="142" y="96"/>
                    <a:pt x="147" y="96"/>
                  </a:cubicBezTo>
                  <a:cubicBezTo>
                    <a:pt x="158" y="96"/>
                    <a:pt x="163" y="96"/>
                    <a:pt x="173" y="91"/>
                  </a:cubicBezTo>
                  <a:cubicBezTo>
                    <a:pt x="188" y="81"/>
                    <a:pt x="193" y="61"/>
                    <a:pt x="183" y="46"/>
                  </a:cubicBezTo>
                  <a:cubicBezTo>
                    <a:pt x="173" y="35"/>
                    <a:pt x="163" y="20"/>
                    <a:pt x="147" y="15"/>
                  </a:cubicBezTo>
                  <a:cubicBezTo>
                    <a:pt x="132" y="5"/>
                    <a:pt x="117" y="0"/>
                    <a:pt x="9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5" name="Google Shape;2691;p42"/>
            <p:cNvSpPr/>
            <p:nvPr/>
          </p:nvSpPr>
          <p:spPr>
            <a:xfrm>
              <a:off x="6358030" y="5711317"/>
              <a:ext cx="1363840" cy="1083127"/>
            </a:xfrm>
            <a:custGeom>
              <a:avLst/>
              <a:gdLst/>
              <a:ahLst/>
              <a:cxnLst/>
              <a:rect l="l" t="t" r="r" b="b"/>
              <a:pathLst>
                <a:path w="1958" h="1555" extrusionOk="0">
                  <a:moveTo>
                    <a:pt x="1459" y="1"/>
                  </a:moveTo>
                  <a:cubicBezTo>
                    <a:pt x="1441" y="1"/>
                    <a:pt x="1423" y="5"/>
                    <a:pt x="1406" y="14"/>
                  </a:cubicBezTo>
                  <a:cubicBezTo>
                    <a:pt x="1366" y="45"/>
                    <a:pt x="1336" y="85"/>
                    <a:pt x="1310" y="131"/>
                  </a:cubicBezTo>
                  <a:cubicBezTo>
                    <a:pt x="1290" y="176"/>
                    <a:pt x="1250" y="217"/>
                    <a:pt x="1204" y="237"/>
                  </a:cubicBezTo>
                  <a:cubicBezTo>
                    <a:pt x="1199" y="242"/>
                    <a:pt x="1189" y="242"/>
                    <a:pt x="1179" y="242"/>
                  </a:cubicBezTo>
                  <a:cubicBezTo>
                    <a:pt x="1148" y="232"/>
                    <a:pt x="1164" y="186"/>
                    <a:pt x="1154" y="156"/>
                  </a:cubicBezTo>
                  <a:cubicBezTo>
                    <a:pt x="1145" y="129"/>
                    <a:pt x="1119" y="116"/>
                    <a:pt x="1090" y="116"/>
                  </a:cubicBezTo>
                  <a:cubicBezTo>
                    <a:pt x="1066" y="116"/>
                    <a:pt x="1040" y="125"/>
                    <a:pt x="1022" y="141"/>
                  </a:cubicBezTo>
                  <a:cubicBezTo>
                    <a:pt x="982" y="176"/>
                    <a:pt x="951" y="222"/>
                    <a:pt x="926" y="272"/>
                  </a:cubicBezTo>
                  <a:cubicBezTo>
                    <a:pt x="913" y="289"/>
                    <a:pt x="890" y="310"/>
                    <a:pt x="867" y="310"/>
                  </a:cubicBezTo>
                  <a:cubicBezTo>
                    <a:pt x="863" y="310"/>
                    <a:pt x="859" y="309"/>
                    <a:pt x="855" y="308"/>
                  </a:cubicBezTo>
                  <a:cubicBezTo>
                    <a:pt x="830" y="303"/>
                    <a:pt x="830" y="252"/>
                    <a:pt x="815" y="222"/>
                  </a:cubicBezTo>
                  <a:cubicBezTo>
                    <a:pt x="798" y="199"/>
                    <a:pt x="771" y="186"/>
                    <a:pt x="742" y="186"/>
                  </a:cubicBezTo>
                  <a:cubicBezTo>
                    <a:pt x="727" y="186"/>
                    <a:pt x="712" y="190"/>
                    <a:pt x="698" y="197"/>
                  </a:cubicBezTo>
                  <a:cubicBezTo>
                    <a:pt x="663" y="222"/>
                    <a:pt x="633" y="257"/>
                    <a:pt x="612" y="293"/>
                  </a:cubicBezTo>
                  <a:cubicBezTo>
                    <a:pt x="572" y="348"/>
                    <a:pt x="537" y="404"/>
                    <a:pt x="496" y="454"/>
                  </a:cubicBezTo>
                  <a:cubicBezTo>
                    <a:pt x="456" y="439"/>
                    <a:pt x="461" y="384"/>
                    <a:pt x="430" y="353"/>
                  </a:cubicBezTo>
                  <a:cubicBezTo>
                    <a:pt x="422" y="347"/>
                    <a:pt x="411" y="343"/>
                    <a:pt x="398" y="343"/>
                  </a:cubicBezTo>
                  <a:cubicBezTo>
                    <a:pt x="363" y="343"/>
                    <a:pt x="317" y="367"/>
                    <a:pt x="299" y="404"/>
                  </a:cubicBezTo>
                  <a:cubicBezTo>
                    <a:pt x="279" y="454"/>
                    <a:pt x="253" y="500"/>
                    <a:pt x="223" y="545"/>
                  </a:cubicBezTo>
                  <a:cubicBezTo>
                    <a:pt x="213" y="556"/>
                    <a:pt x="208" y="561"/>
                    <a:pt x="198" y="561"/>
                  </a:cubicBezTo>
                  <a:cubicBezTo>
                    <a:pt x="172" y="561"/>
                    <a:pt x="157" y="535"/>
                    <a:pt x="142" y="515"/>
                  </a:cubicBezTo>
                  <a:cubicBezTo>
                    <a:pt x="128" y="507"/>
                    <a:pt x="113" y="503"/>
                    <a:pt x="98" y="503"/>
                  </a:cubicBezTo>
                  <a:cubicBezTo>
                    <a:pt x="75" y="503"/>
                    <a:pt x="51" y="514"/>
                    <a:pt x="36" y="535"/>
                  </a:cubicBezTo>
                  <a:cubicBezTo>
                    <a:pt x="11" y="566"/>
                    <a:pt x="0" y="601"/>
                    <a:pt x="0" y="642"/>
                  </a:cubicBezTo>
                  <a:cubicBezTo>
                    <a:pt x="0" y="803"/>
                    <a:pt x="152" y="889"/>
                    <a:pt x="203" y="1041"/>
                  </a:cubicBezTo>
                  <a:cubicBezTo>
                    <a:pt x="248" y="1188"/>
                    <a:pt x="152" y="1345"/>
                    <a:pt x="238" y="1481"/>
                  </a:cubicBezTo>
                  <a:cubicBezTo>
                    <a:pt x="258" y="1516"/>
                    <a:pt x="299" y="1547"/>
                    <a:pt x="339" y="1552"/>
                  </a:cubicBezTo>
                  <a:cubicBezTo>
                    <a:pt x="347" y="1553"/>
                    <a:pt x="354" y="1554"/>
                    <a:pt x="362" y="1554"/>
                  </a:cubicBezTo>
                  <a:cubicBezTo>
                    <a:pt x="403" y="1554"/>
                    <a:pt x="439" y="1531"/>
                    <a:pt x="461" y="1496"/>
                  </a:cubicBezTo>
                  <a:cubicBezTo>
                    <a:pt x="471" y="1471"/>
                    <a:pt x="461" y="1441"/>
                    <a:pt x="486" y="1425"/>
                  </a:cubicBezTo>
                  <a:cubicBezTo>
                    <a:pt x="496" y="1420"/>
                    <a:pt x="511" y="1420"/>
                    <a:pt x="521" y="1420"/>
                  </a:cubicBezTo>
                  <a:cubicBezTo>
                    <a:pt x="582" y="1430"/>
                    <a:pt x="643" y="1451"/>
                    <a:pt x="698" y="1471"/>
                  </a:cubicBezTo>
                  <a:cubicBezTo>
                    <a:pt x="709" y="1474"/>
                    <a:pt x="720" y="1475"/>
                    <a:pt x="732" y="1475"/>
                  </a:cubicBezTo>
                  <a:cubicBezTo>
                    <a:pt x="790" y="1475"/>
                    <a:pt x="857" y="1446"/>
                    <a:pt x="865" y="1400"/>
                  </a:cubicBezTo>
                  <a:cubicBezTo>
                    <a:pt x="870" y="1360"/>
                    <a:pt x="820" y="1324"/>
                    <a:pt x="845" y="1284"/>
                  </a:cubicBezTo>
                  <a:cubicBezTo>
                    <a:pt x="921" y="1284"/>
                    <a:pt x="997" y="1289"/>
                    <a:pt x="1078" y="1289"/>
                  </a:cubicBezTo>
                  <a:cubicBezTo>
                    <a:pt x="1133" y="1289"/>
                    <a:pt x="1189" y="1279"/>
                    <a:pt x="1239" y="1259"/>
                  </a:cubicBezTo>
                  <a:cubicBezTo>
                    <a:pt x="1290" y="1238"/>
                    <a:pt x="1331" y="1178"/>
                    <a:pt x="1310" y="1142"/>
                  </a:cubicBezTo>
                  <a:cubicBezTo>
                    <a:pt x="1290" y="1107"/>
                    <a:pt x="1245" y="1097"/>
                    <a:pt x="1255" y="1061"/>
                  </a:cubicBezTo>
                  <a:cubicBezTo>
                    <a:pt x="1265" y="1021"/>
                    <a:pt x="1305" y="1016"/>
                    <a:pt x="1341" y="1011"/>
                  </a:cubicBezTo>
                  <a:cubicBezTo>
                    <a:pt x="1406" y="1011"/>
                    <a:pt x="1467" y="1001"/>
                    <a:pt x="1528" y="980"/>
                  </a:cubicBezTo>
                  <a:cubicBezTo>
                    <a:pt x="1593" y="950"/>
                    <a:pt x="1634" y="869"/>
                    <a:pt x="1593" y="839"/>
                  </a:cubicBezTo>
                  <a:cubicBezTo>
                    <a:pt x="1568" y="819"/>
                    <a:pt x="1513" y="819"/>
                    <a:pt x="1528" y="783"/>
                  </a:cubicBezTo>
                  <a:cubicBezTo>
                    <a:pt x="1528" y="773"/>
                    <a:pt x="1533" y="768"/>
                    <a:pt x="1543" y="758"/>
                  </a:cubicBezTo>
                  <a:cubicBezTo>
                    <a:pt x="1588" y="722"/>
                    <a:pt x="1639" y="697"/>
                    <a:pt x="1700" y="692"/>
                  </a:cubicBezTo>
                  <a:cubicBezTo>
                    <a:pt x="1755" y="682"/>
                    <a:pt x="1811" y="657"/>
                    <a:pt x="1856" y="621"/>
                  </a:cubicBezTo>
                  <a:cubicBezTo>
                    <a:pt x="1902" y="581"/>
                    <a:pt x="1917" y="510"/>
                    <a:pt x="1872" y="490"/>
                  </a:cubicBezTo>
                  <a:cubicBezTo>
                    <a:pt x="1856" y="485"/>
                    <a:pt x="1840" y="482"/>
                    <a:pt x="1824" y="482"/>
                  </a:cubicBezTo>
                  <a:cubicBezTo>
                    <a:pt x="1807" y="482"/>
                    <a:pt x="1791" y="485"/>
                    <a:pt x="1776" y="490"/>
                  </a:cubicBezTo>
                  <a:cubicBezTo>
                    <a:pt x="1771" y="491"/>
                    <a:pt x="1766" y="491"/>
                    <a:pt x="1762" y="491"/>
                  </a:cubicBezTo>
                  <a:cubicBezTo>
                    <a:pt x="1731" y="491"/>
                    <a:pt x="1700" y="476"/>
                    <a:pt x="1700" y="449"/>
                  </a:cubicBezTo>
                  <a:cubicBezTo>
                    <a:pt x="1700" y="419"/>
                    <a:pt x="1740" y="394"/>
                    <a:pt x="1776" y="374"/>
                  </a:cubicBezTo>
                  <a:cubicBezTo>
                    <a:pt x="1867" y="308"/>
                    <a:pt x="1958" y="171"/>
                    <a:pt x="1897" y="106"/>
                  </a:cubicBezTo>
                  <a:cubicBezTo>
                    <a:pt x="1879" y="86"/>
                    <a:pt x="1853" y="77"/>
                    <a:pt x="1824" y="77"/>
                  </a:cubicBezTo>
                  <a:cubicBezTo>
                    <a:pt x="1756" y="77"/>
                    <a:pt x="1670" y="122"/>
                    <a:pt x="1614" y="171"/>
                  </a:cubicBezTo>
                  <a:cubicBezTo>
                    <a:pt x="1591" y="189"/>
                    <a:pt x="1561" y="219"/>
                    <a:pt x="1534" y="219"/>
                  </a:cubicBezTo>
                  <a:cubicBezTo>
                    <a:pt x="1530" y="219"/>
                    <a:pt x="1526" y="218"/>
                    <a:pt x="1523" y="217"/>
                  </a:cubicBezTo>
                  <a:cubicBezTo>
                    <a:pt x="1497" y="202"/>
                    <a:pt x="1497" y="166"/>
                    <a:pt x="1508" y="136"/>
                  </a:cubicBezTo>
                  <a:cubicBezTo>
                    <a:pt x="1523" y="106"/>
                    <a:pt x="1528" y="75"/>
                    <a:pt x="1528" y="45"/>
                  </a:cubicBezTo>
                  <a:cubicBezTo>
                    <a:pt x="1521" y="16"/>
                    <a:pt x="1492" y="1"/>
                    <a:pt x="145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166" name="Google Shape;2692;p42"/>
            <p:cNvSpPr/>
            <p:nvPr/>
          </p:nvSpPr>
          <p:spPr>
            <a:xfrm>
              <a:off x="5869751" y="5941873"/>
              <a:ext cx="1621563" cy="664504"/>
            </a:xfrm>
            <a:custGeom>
              <a:avLst/>
              <a:gdLst/>
              <a:ahLst/>
              <a:cxnLst/>
              <a:rect l="l" t="t" r="r" b="b"/>
              <a:pathLst>
                <a:path w="2328" h="954" extrusionOk="0">
                  <a:moveTo>
                    <a:pt x="2318" y="1"/>
                  </a:moveTo>
                  <a:cubicBezTo>
                    <a:pt x="2317" y="1"/>
                    <a:pt x="2316" y="1"/>
                    <a:pt x="2315" y="2"/>
                  </a:cubicBezTo>
                  <a:cubicBezTo>
                    <a:pt x="1971" y="235"/>
                    <a:pt x="1602" y="427"/>
                    <a:pt x="1212" y="579"/>
                  </a:cubicBezTo>
                  <a:cubicBezTo>
                    <a:pt x="1020" y="649"/>
                    <a:pt x="823" y="715"/>
                    <a:pt x="626" y="771"/>
                  </a:cubicBezTo>
                  <a:cubicBezTo>
                    <a:pt x="530" y="801"/>
                    <a:pt x="433" y="821"/>
                    <a:pt x="332" y="847"/>
                  </a:cubicBezTo>
                  <a:lnTo>
                    <a:pt x="181" y="877"/>
                  </a:lnTo>
                  <a:cubicBezTo>
                    <a:pt x="130" y="882"/>
                    <a:pt x="79" y="897"/>
                    <a:pt x="29" y="907"/>
                  </a:cubicBezTo>
                  <a:cubicBezTo>
                    <a:pt x="0" y="917"/>
                    <a:pt x="8" y="953"/>
                    <a:pt x="34" y="953"/>
                  </a:cubicBezTo>
                  <a:cubicBezTo>
                    <a:pt x="36" y="953"/>
                    <a:pt x="37" y="953"/>
                    <a:pt x="39" y="953"/>
                  </a:cubicBezTo>
                  <a:cubicBezTo>
                    <a:pt x="95" y="948"/>
                    <a:pt x="145" y="943"/>
                    <a:pt x="201" y="933"/>
                  </a:cubicBezTo>
                  <a:lnTo>
                    <a:pt x="358" y="897"/>
                  </a:lnTo>
                  <a:cubicBezTo>
                    <a:pt x="454" y="877"/>
                    <a:pt x="555" y="852"/>
                    <a:pt x="651" y="821"/>
                  </a:cubicBezTo>
                  <a:cubicBezTo>
                    <a:pt x="853" y="766"/>
                    <a:pt x="1050" y="700"/>
                    <a:pt x="1243" y="619"/>
                  </a:cubicBezTo>
                  <a:cubicBezTo>
                    <a:pt x="1622" y="452"/>
                    <a:pt x="1986" y="250"/>
                    <a:pt x="2320" y="12"/>
                  </a:cubicBezTo>
                  <a:cubicBezTo>
                    <a:pt x="2328" y="8"/>
                    <a:pt x="2323" y="1"/>
                    <a:pt x="2318"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7" name="Google Shape;2693;p42"/>
            <p:cNvSpPr/>
            <p:nvPr/>
          </p:nvSpPr>
          <p:spPr>
            <a:xfrm>
              <a:off x="7059453" y="5847143"/>
              <a:ext cx="278619" cy="358024"/>
            </a:xfrm>
            <a:custGeom>
              <a:avLst/>
              <a:gdLst/>
              <a:ahLst/>
              <a:cxnLst/>
              <a:rect l="l" t="t" r="r" b="b"/>
              <a:pathLst>
                <a:path w="400" h="514" extrusionOk="0">
                  <a:moveTo>
                    <a:pt x="390" y="1"/>
                  </a:moveTo>
                  <a:cubicBezTo>
                    <a:pt x="387" y="1"/>
                    <a:pt x="384" y="2"/>
                    <a:pt x="384" y="7"/>
                  </a:cubicBezTo>
                  <a:cubicBezTo>
                    <a:pt x="364" y="52"/>
                    <a:pt x="339" y="98"/>
                    <a:pt x="313" y="138"/>
                  </a:cubicBezTo>
                  <a:cubicBezTo>
                    <a:pt x="283" y="184"/>
                    <a:pt x="258" y="224"/>
                    <a:pt x="222" y="265"/>
                  </a:cubicBezTo>
                  <a:cubicBezTo>
                    <a:pt x="187" y="310"/>
                    <a:pt x="152" y="350"/>
                    <a:pt x="111" y="391"/>
                  </a:cubicBezTo>
                  <a:lnTo>
                    <a:pt x="55" y="447"/>
                  </a:lnTo>
                  <a:cubicBezTo>
                    <a:pt x="35" y="462"/>
                    <a:pt x="20" y="477"/>
                    <a:pt x="5" y="497"/>
                  </a:cubicBezTo>
                  <a:cubicBezTo>
                    <a:pt x="1" y="505"/>
                    <a:pt x="3" y="514"/>
                    <a:pt x="13" y="514"/>
                  </a:cubicBezTo>
                  <a:cubicBezTo>
                    <a:pt x="15" y="514"/>
                    <a:pt x="17" y="513"/>
                    <a:pt x="20" y="512"/>
                  </a:cubicBezTo>
                  <a:cubicBezTo>
                    <a:pt x="40" y="497"/>
                    <a:pt x="61" y="482"/>
                    <a:pt x="76" y="467"/>
                  </a:cubicBezTo>
                  <a:cubicBezTo>
                    <a:pt x="96" y="447"/>
                    <a:pt x="116" y="426"/>
                    <a:pt x="136" y="401"/>
                  </a:cubicBezTo>
                  <a:cubicBezTo>
                    <a:pt x="172" y="361"/>
                    <a:pt x="207" y="320"/>
                    <a:pt x="238" y="280"/>
                  </a:cubicBezTo>
                  <a:cubicBezTo>
                    <a:pt x="303" y="194"/>
                    <a:pt x="359" y="103"/>
                    <a:pt x="399" y="7"/>
                  </a:cubicBezTo>
                  <a:cubicBezTo>
                    <a:pt x="399" y="4"/>
                    <a:pt x="394" y="1"/>
                    <a:pt x="390"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8" name="Google Shape;2694;p42"/>
            <p:cNvSpPr/>
            <p:nvPr/>
          </p:nvSpPr>
          <p:spPr>
            <a:xfrm>
              <a:off x="6991888" y="6143871"/>
              <a:ext cx="452059" cy="94730"/>
            </a:xfrm>
            <a:custGeom>
              <a:avLst/>
              <a:gdLst/>
              <a:ahLst/>
              <a:cxnLst/>
              <a:rect l="l" t="t" r="r" b="b"/>
              <a:pathLst>
                <a:path w="649" h="136" extrusionOk="0">
                  <a:moveTo>
                    <a:pt x="643" y="0"/>
                  </a:moveTo>
                  <a:cubicBezTo>
                    <a:pt x="587" y="0"/>
                    <a:pt x="532" y="5"/>
                    <a:pt x="481" y="10"/>
                  </a:cubicBezTo>
                  <a:cubicBezTo>
                    <a:pt x="426" y="21"/>
                    <a:pt x="375" y="26"/>
                    <a:pt x="319" y="36"/>
                  </a:cubicBezTo>
                  <a:cubicBezTo>
                    <a:pt x="269" y="46"/>
                    <a:pt x="208" y="61"/>
                    <a:pt x="158" y="71"/>
                  </a:cubicBezTo>
                  <a:cubicBezTo>
                    <a:pt x="127" y="76"/>
                    <a:pt x="102" y="86"/>
                    <a:pt x="77" y="91"/>
                  </a:cubicBezTo>
                  <a:cubicBezTo>
                    <a:pt x="51" y="91"/>
                    <a:pt x="26" y="101"/>
                    <a:pt x="6" y="117"/>
                  </a:cubicBezTo>
                  <a:cubicBezTo>
                    <a:pt x="1" y="122"/>
                    <a:pt x="1" y="127"/>
                    <a:pt x="6" y="132"/>
                  </a:cubicBezTo>
                  <a:cubicBezTo>
                    <a:pt x="16" y="134"/>
                    <a:pt x="27" y="136"/>
                    <a:pt x="39" y="136"/>
                  </a:cubicBezTo>
                  <a:cubicBezTo>
                    <a:pt x="50" y="136"/>
                    <a:pt x="61" y="134"/>
                    <a:pt x="72" y="132"/>
                  </a:cubicBezTo>
                  <a:lnTo>
                    <a:pt x="147" y="117"/>
                  </a:lnTo>
                  <a:cubicBezTo>
                    <a:pt x="203" y="101"/>
                    <a:pt x="254" y="91"/>
                    <a:pt x="309" y="81"/>
                  </a:cubicBezTo>
                  <a:cubicBezTo>
                    <a:pt x="415" y="56"/>
                    <a:pt x="527" y="36"/>
                    <a:pt x="633" y="16"/>
                  </a:cubicBezTo>
                  <a:cubicBezTo>
                    <a:pt x="648" y="16"/>
                    <a:pt x="648" y="0"/>
                    <a:pt x="643"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9" name="Google Shape;2695;p42"/>
            <p:cNvSpPr/>
            <p:nvPr/>
          </p:nvSpPr>
          <p:spPr>
            <a:xfrm>
              <a:off x="6755759" y="6034513"/>
              <a:ext cx="236826" cy="322500"/>
            </a:xfrm>
            <a:custGeom>
              <a:avLst/>
              <a:gdLst/>
              <a:ahLst/>
              <a:cxnLst/>
              <a:rect l="l" t="t" r="r" b="b"/>
              <a:pathLst>
                <a:path w="340" h="463" extrusionOk="0">
                  <a:moveTo>
                    <a:pt x="332" y="0"/>
                  </a:moveTo>
                  <a:cubicBezTo>
                    <a:pt x="329" y="0"/>
                    <a:pt x="327" y="2"/>
                    <a:pt x="325" y="6"/>
                  </a:cubicBezTo>
                  <a:cubicBezTo>
                    <a:pt x="264" y="173"/>
                    <a:pt x="158" y="324"/>
                    <a:pt x="16" y="435"/>
                  </a:cubicBezTo>
                  <a:cubicBezTo>
                    <a:pt x="1" y="443"/>
                    <a:pt x="12" y="463"/>
                    <a:pt x="24" y="463"/>
                  </a:cubicBezTo>
                  <a:cubicBezTo>
                    <a:pt x="28" y="463"/>
                    <a:pt x="33" y="461"/>
                    <a:pt x="36" y="456"/>
                  </a:cubicBezTo>
                  <a:cubicBezTo>
                    <a:pt x="178" y="339"/>
                    <a:pt x="284" y="183"/>
                    <a:pt x="340" y="11"/>
                  </a:cubicBezTo>
                  <a:cubicBezTo>
                    <a:pt x="340" y="4"/>
                    <a:pt x="336" y="0"/>
                    <a:pt x="3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0" name="Google Shape;2696;p42"/>
            <p:cNvSpPr/>
            <p:nvPr/>
          </p:nvSpPr>
          <p:spPr>
            <a:xfrm>
              <a:off x="6693766" y="6346565"/>
              <a:ext cx="467383" cy="34131"/>
            </a:xfrm>
            <a:custGeom>
              <a:avLst/>
              <a:gdLst/>
              <a:ahLst/>
              <a:cxnLst/>
              <a:rect l="l" t="t" r="r" b="b"/>
              <a:pathLst>
                <a:path w="671" h="49" extrusionOk="0">
                  <a:moveTo>
                    <a:pt x="145" y="0"/>
                  </a:moveTo>
                  <a:cubicBezTo>
                    <a:pt x="110" y="0"/>
                    <a:pt x="75" y="1"/>
                    <a:pt x="39" y="3"/>
                  </a:cubicBezTo>
                  <a:cubicBezTo>
                    <a:pt x="11" y="3"/>
                    <a:pt x="0" y="38"/>
                    <a:pt x="29" y="38"/>
                  </a:cubicBezTo>
                  <a:cubicBezTo>
                    <a:pt x="30" y="38"/>
                    <a:pt x="32" y="38"/>
                    <a:pt x="34" y="38"/>
                  </a:cubicBezTo>
                  <a:cubicBezTo>
                    <a:pt x="141" y="33"/>
                    <a:pt x="242" y="33"/>
                    <a:pt x="343" y="33"/>
                  </a:cubicBezTo>
                  <a:lnTo>
                    <a:pt x="495" y="33"/>
                  </a:lnTo>
                  <a:cubicBezTo>
                    <a:pt x="545" y="33"/>
                    <a:pt x="601" y="38"/>
                    <a:pt x="651" y="48"/>
                  </a:cubicBezTo>
                  <a:cubicBezTo>
                    <a:pt x="653" y="49"/>
                    <a:pt x="655" y="49"/>
                    <a:pt x="656" y="49"/>
                  </a:cubicBezTo>
                  <a:cubicBezTo>
                    <a:pt x="667" y="49"/>
                    <a:pt x="670" y="33"/>
                    <a:pt x="661" y="33"/>
                  </a:cubicBezTo>
                  <a:cubicBezTo>
                    <a:pt x="560" y="18"/>
                    <a:pt x="459" y="8"/>
                    <a:pt x="353" y="3"/>
                  </a:cubicBezTo>
                  <a:cubicBezTo>
                    <a:pt x="285" y="3"/>
                    <a:pt x="216" y="0"/>
                    <a:pt x="14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1" name="Google Shape;2697;p42"/>
            <p:cNvSpPr/>
            <p:nvPr/>
          </p:nvSpPr>
          <p:spPr>
            <a:xfrm>
              <a:off x="6510574" y="6165464"/>
              <a:ext cx="205482" cy="276528"/>
            </a:xfrm>
            <a:custGeom>
              <a:avLst/>
              <a:gdLst/>
              <a:ahLst/>
              <a:cxnLst/>
              <a:rect l="l" t="t" r="r" b="b"/>
              <a:pathLst>
                <a:path w="295" h="397" extrusionOk="0">
                  <a:moveTo>
                    <a:pt x="289" y="1"/>
                  </a:moveTo>
                  <a:cubicBezTo>
                    <a:pt x="286" y="1"/>
                    <a:pt x="282" y="2"/>
                    <a:pt x="282" y="5"/>
                  </a:cubicBezTo>
                  <a:cubicBezTo>
                    <a:pt x="262" y="81"/>
                    <a:pt x="227" y="146"/>
                    <a:pt x="176" y="207"/>
                  </a:cubicBezTo>
                  <a:cubicBezTo>
                    <a:pt x="156" y="232"/>
                    <a:pt x="125" y="263"/>
                    <a:pt x="100" y="288"/>
                  </a:cubicBezTo>
                  <a:cubicBezTo>
                    <a:pt x="85" y="303"/>
                    <a:pt x="70" y="313"/>
                    <a:pt x="55" y="328"/>
                  </a:cubicBezTo>
                  <a:cubicBezTo>
                    <a:pt x="39" y="339"/>
                    <a:pt x="24" y="349"/>
                    <a:pt x="9" y="369"/>
                  </a:cubicBezTo>
                  <a:cubicBezTo>
                    <a:pt x="1" y="381"/>
                    <a:pt x="9" y="397"/>
                    <a:pt x="26" y="397"/>
                  </a:cubicBezTo>
                  <a:cubicBezTo>
                    <a:pt x="30" y="397"/>
                    <a:pt x="35" y="396"/>
                    <a:pt x="39" y="394"/>
                  </a:cubicBezTo>
                  <a:cubicBezTo>
                    <a:pt x="60" y="384"/>
                    <a:pt x="75" y="374"/>
                    <a:pt x="90" y="359"/>
                  </a:cubicBezTo>
                  <a:cubicBezTo>
                    <a:pt x="105" y="344"/>
                    <a:pt x="120" y="328"/>
                    <a:pt x="130" y="313"/>
                  </a:cubicBezTo>
                  <a:cubicBezTo>
                    <a:pt x="161" y="283"/>
                    <a:pt x="181" y="247"/>
                    <a:pt x="201" y="217"/>
                  </a:cubicBezTo>
                  <a:cubicBezTo>
                    <a:pt x="242" y="151"/>
                    <a:pt x="272" y="81"/>
                    <a:pt x="292" y="5"/>
                  </a:cubicBezTo>
                  <a:cubicBezTo>
                    <a:pt x="295" y="2"/>
                    <a:pt x="292" y="1"/>
                    <a:pt x="289"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2" name="Google Shape;2698;p42"/>
            <p:cNvSpPr/>
            <p:nvPr/>
          </p:nvSpPr>
          <p:spPr>
            <a:xfrm>
              <a:off x="6467388" y="6443385"/>
              <a:ext cx="381011" cy="91944"/>
            </a:xfrm>
            <a:custGeom>
              <a:avLst/>
              <a:gdLst/>
              <a:ahLst/>
              <a:cxnLst/>
              <a:rect l="l" t="t" r="r" b="b"/>
              <a:pathLst>
                <a:path w="547" h="132" extrusionOk="0">
                  <a:moveTo>
                    <a:pt x="66" y="0"/>
                  </a:moveTo>
                  <a:cubicBezTo>
                    <a:pt x="51" y="0"/>
                    <a:pt x="41" y="5"/>
                    <a:pt x="26" y="5"/>
                  </a:cubicBezTo>
                  <a:cubicBezTo>
                    <a:pt x="10" y="5"/>
                    <a:pt x="0" y="31"/>
                    <a:pt x="15" y="36"/>
                  </a:cubicBezTo>
                  <a:cubicBezTo>
                    <a:pt x="26" y="41"/>
                    <a:pt x="36" y="41"/>
                    <a:pt x="46" y="46"/>
                  </a:cubicBezTo>
                  <a:lnTo>
                    <a:pt x="76" y="46"/>
                  </a:lnTo>
                  <a:lnTo>
                    <a:pt x="142" y="51"/>
                  </a:lnTo>
                  <a:cubicBezTo>
                    <a:pt x="187" y="56"/>
                    <a:pt x="233" y="61"/>
                    <a:pt x="273" y="71"/>
                  </a:cubicBezTo>
                  <a:cubicBezTo>
                    <a:pt x="359" y="86"/>
                    <a:pt x="445" y="111"/>
                    <a:pt x="526" y="132"/>
                  </a:cubicBezTo>
                  <a:cubicBezTo>
                    <a:pt x="536" y="132"/>
                    <a:pt x="546" y="122"/>
                    <a:pt x="536" y="117"/>
                  </a:cubicBezTo>
                  <a:cubicBezTo>
                    <a:pt x="460" y="81"/>
                    <a:pt x="374" y="51"/>
                    <a:pt x="294" y="36"/>
                  </a:cubicBezTo>
                  <a:lnTo>
                    <a:pt x="167" y="10"/>
                  </a:lnTo>
                  <a:cubicBezTo>
                    <a:pt x="142" y="5"/>
                    <a:pt x="122" y="0"/>
                    <a:pt x="96"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3" name="Google Shape;2699;p42"/>
            <p:cNvSpPr/>
            <p:nvPr/>
          </p:nvSpPr>
          <p:spPr>
            <a:xfrm>
              <a:off x="7466933" y="5795598"/>
              <a:ext cx="177620" cy="92640"/>
            </a:xfrm>
            <a:custGeom>
              <a:avLst/>
              <a:gdLst/>
              <a:ahLst/>
              <a:cxnLst/>
              <a:rect l="l" t="t" r="r" b="b"/>
              <a:pathLst>
                <a:path w="255" h="133" extrusionOk="0">
                  <a:moveTo>
                    <a:pt x="199" y="1"/>
                  </a:moveTo>
                  <a:cubicBezTo>
                    <a:pt x="195" y="1"/>
                    <a:pt x="191" y="2"/>
                    <a:pt x="189" y="5"/>
                  </a:cubicBezTo>
                  <a:cubicBezTo>
                    <a:pt x="168" y="5"/>
                    <a:pt x="148" y="10"/>
                    <a:pt x="128" y="15"/>
                  </a:cubicBezTo>
                  <a:cubicBezTo>
                    <a:pt x="87" y="25"/>
                    <a:pt x="47" y="50"/>
                    <a:pt x="17" y="86"/>
                  </a:cubicBezTo>
                  <a:cubicBezTo>
                    <a:pt x="1" y="106"/>
                    <a:pt x="20" y="132"/>
                    <a:pt x="41" y="132"/>
                  </a:cubicBezTo>
                  <a:cubicBezTo>
                    <a:pt x="46" y="132"/>
                    <a:pt x="52" y="130"/>
                    <a:pt x="57" y="126"/>
                  </a:cubicBezTo>
                  <a:cubicBezTo>
                    <a:pt x="72" y="111"/>
                    <a:pt x="87" y="101"/>
                    <a:pt x="103" y="91"/>
                  </a:cubicBezTo>
                  <a:lnTo>
                    <a:pt x="106" y="91"/>
                  </a:lnTo>
                  <a:cubicBezTo>
                    <a:pt x="105" y="91"/>
                    <a:pt x="104" y="92"/>
                    <a:pt x="104" y="92"/>
                  </a:cubicBezTo>
                  <a:cubicBezTo>
                    <a:pt x="105" y="92"/>
                    <a:pt x="106" y="92"/>
                    <a:pt x="108" y="91"/>
                  </a:cubicBezTo>
                  <a:lnTo>
                    <a:pt x="118" y="86"/>
                  </a:lnTo>
                  <a:lnTo>
                    <a:pt x="143" y="70"/>
                  </a:lnTo>
                  <a:lnTo>
                    <a:pt x="153" y="65"/>
                  </a:lnTo>
                  <a:lnTo>
                    <a:pt x="178" y="65"/>
                  </a:lnTo>
                  <a:lnTo>
                    <a:pt x="204" y="60"/>
                  </a:lnTo>
                  <a:lnTo>
                    <a:pt x="229" y="60"/>
                  </a:lnTo>
                  <a:cubicBezTo>
                    <a:pt x="239" y="60"/>
                    <a:pt x="244" y="50"/>
                    <a:pt x="249" y="45"/>
                  </a:cubicBezTo>
                  <a:cubicBezTo>
                    <a:pt x="254" y="20"/>
                    <a:pt x="249" y="10"/>
                    <a:pt x="244" y="5"/>
                  </a:cubicBezTo>
                  <a:lnTo>
                    <a:pt x="214" y="5"/>
                  </a:lnTo>
                  <a:cubicBezTo>
                    <a:pt x="209" y="2"/>
                    <a:pt x="204" y="1"/>
                    <a:pt x="1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4" name="Google Shape;2700;p42"/>
            <p:cNvSpPr/>
            <p:nvPr/>
          </p:nvSpPr>
          <p:spPr>
            <a:xfrm>
              <a:off x="7510118" y="6070734"/>
              <a:ext cx="127468" cy="58510"/>
            </a:xfrm>
            <a:custGeom>
              <a:avLst/>
              <a:gdLst/>
              <a:ahLst/>
              <a:cxnLst/>
              <a:rect l="l" t="t" r="r" b="b"/>
              <a:pathLst>
                <a:path w="183" h="84" extrusionOk="0">
                  <a:moveTo>
                    <a:pt x="56" y="0"/>
                  </a:moveTo>
                  <a:cubicBezTo>
                    <a:pt x="52" y="0"/>
                    <a:pt x="48" y="2"/>
                    <a:pt x="46" y="4"/>
                  </a:cubicBezTo>
                  <a:cubicBezTo>
                    <a:pt x="36" y="4"/>
                    <a:pt x="31" y="9"/>
                    <a:pt x="25" y="9"/>
                  </a:cubicBezTo>
                  <a:cubicBezTo>
                    <a:pt x="20" y="14"/>
                    <a:pt x="10" y="19"/>
                    <a:pt x="5" y="24"/>
                  </a:cubicBezTo>
                  <a:cubicBezTo>
                    <a:pt x="0" y="29"/>
                    <a:pt x="0" y="40"/>
                    <a:pt x="0" y="45"/>
                  </a:cubicBezTo>
                  <a:cubicBezTo>
                    <a:pt x="0" y="50"/>
                    <a:pt x="0" y="55"/>
                    <a:pt x="5" y="60"/>
                  </a:cubicBezTo>
                  <a:cubicBezTo>
                    <a:pt x="10" y="65"/>
                    <a:pt x="15" y="70"/>
                    <a:pt x="25" y="70"/>
                  </a:cubicBezTo>
                  <a:lnTo>
                    <a:pt x="91" y="70"/>
                  </a:lnTo>
                  <a:cubicBezTo>
                    <a:pt x="101" y="70"/>
                    <a:pt x="116" y="75"/>
                    <a:pt x="127" y="80"/>
                  </a:cubicBezTo>
                  <a:cubicBezTo>
                    <a:pt x="132" y="83"/>
                    <a:pt x="137" y="84"/>
                    <a:pt x="142" y="84"/>
                  </a:cubicBezTo>
                  <a:cubicBezTo>
                    <a:pt x="147" y="84"/>
                    <a:pt x="152" y="83"/>
                    <a:pt x="157" y="80"/>
                  </a:cubicBezTo>
                  <a:cubicBezTo>
                    <a:pt x="167" y="75"/>
                    <a:pt x="172" y="70"/>
                    <a:pt x="177" y="60"/>
                  </a:cubicBezTo>
                  <a:cubicBezTo>
                    <a:pt x="182" y="50"/>
                    <a:pt x="182" y="40"/>
                    <a:pt x="182" y="35"/>
                  </a:cubicBezTo>
                  <a:lnTo>
                    <a:pt x="177" y="24"/>
                  </a:lnTo>
                  <a:cubicBezTo>
                    <a:pt x="172" y="19"/>
                    <a:pt x="172" y="19"/>
                    <a:pt x="167" y="19"/>
                  </a:cubicBezTo>
                  <a:cubicBezTo>
                    <a:pt x="147" y="9"/>
                    <a:pt x="122" y="4"/>
                    <a:pt x="101" y="4"/>
                  </a:cubicBezTo>
                  <a:lnTo>
                    <a:pt x="71" y="4"/>
                  </a:lnTo>
                  <a:cubicBezTo>
                    <a:pt x="66" y="2"/>
                    <a:pt x="61" y="0"/>
                    <a:pt x="56"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5" name="Google Shape;2701;p42"/>
            <p:cNvSpPr/>
            <p:nvPr/>
          </p:nvSpPr>
          <p:spPr>
            <a:xfrm>
              <a:off x="7337375" y="6291538"/>
              <a:ext cx="88462" cy="63386"/>
            </a:xfrm>
            <a:custGeom>
              <a:avLst/>
              <a:gdLst/>
              <a:ahLst/>
              <a:cxnLst/>
              <a:rect l="l" t="t" r="r" b="b"/>
              <a:pathLst>
                <a:path w="127" h="91" extrusionOk="0">
                  <a:moveTo>
                    <a:pt x="46" y="1"/>
                  </a:moveTo>
                  <a:cubicBezTo>
                    <a:pt x="26" y="1"/>
                    <a:pt x="10" y="6"/>
                    <a:pt x="5" y="21"/>
                  </a:cubicBezTo>
                  <a:cubicBezTo>
                    <a:pt x="0" y="36"/>
                    <a:pt x="10" y="51"/>
                    <a:pt x="26" y="51"/>
                  </a:cubicBezTo>
                  <a:cubicBezTo>
                    <a:pt x="31" y="56"/>
                    <a:pt x="41" y="56"/>
                    <a:pt x="51" y="61"/>
                  </a:cubicBezTo>
                  <a:lnTo>
                    <a:pt x="51" y="61"/>
                  </a:lnTo>
                  <a:cubicBezTo>
                    <a:pt x="56" y="67"/>
                    <a:pt x="62" y="73"/>
                    <a:pt x="66" y="77"/>
                  </a:cubicBezTo>
                  <a:cubicBezTo>
                    <a:pt x="67" y="78"/>
                    <a:pt x="69" y="79"/>
                    <a:pt x="71" y="82"/>
                  </a:cubicBezTo>
                  <a:lnTo>
                    <a:pt x="76" y="87"/>
                  </a:lnTo>
                  <a:cubicBezTo>
                    <a:pt x="81" y="89"/>
                    <a:pt x="88" y="91"/>
                    <a:pt x="94" y="91"/>
                  </a:cubicBezTo>
                  <a:cubicBezTo>
                    <a:pt x="100" y="91"/>
                    <a:pt x="107" y="89"/>
                    <a:pt x="112" y="87"/>
                  </a:cubicBezTo>
                  <a:cubicBezTo>
                    <a:pt x="117" y="82"/>
                    <a:pt x="117" y="77"/>
                    <a:pt x="122" y="77"/>
                  </a:cubicBezTo>
                  <a:cubicBezTo>
                    <a:pt x="127" y="72"/>
                    <a:pt x="127" y="61"/>
                    <a:pt x="127" y="56"/>
                  </a:cubicBezTo>
                  <a:cubicBezTo>
                    <a:pt x="127" y="51"/>
                    <a:pt x="122" y="46"/>
                    <a:pt x="122" y="41"/>
                  </a:cubicBezTo>
                  <a:cubicBezTo>
                    <a:pt x="117" y="36"/>
                    <a:pt x="117" y="36"/>
                    <a:pt x="112" y="31"/>
                  </a:cubicBezTo>
                  <a:cubicBezTo>
                    <a:pt x="107" y="26"/>
                    <a:pt x="96" y="21"/>
                    <a:pt x="91" y="16"/>
                  </a:cubicBezTo>
                  <a:cubicBezTo>
                    <a:pt x="76" y="11"/>
                    <a:pt x="61"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6" name="Google Shape;2702;p42"/>
            <p:cNvSpPr/>
            <p:nvPr/>
          </p:nvSpPr>
          <p:spPr>
            <a:xfrm>
              <a:off x="7037860" y="6450350"/>
              <a:ext cx="194337" cy="87068"/>
            </a:xfrm>
            <a:custGeom>
              <a:avLst/>
              <a:gdLst/>
              <a:ahLst/>
              <a:cxnLst/>
              <a:rect l="l" t="t" r="r" b="b"/>
              <a:pathLst>
                <a:path w="279" h="125" extrusionOk="0">
                  <a:moveTo>
                    <a:pt x="71" y="0"/>
                  </a:moveTo>
                  <a:lnTo>
                    <a:pt x="46" y="5"/>
                  </a:lnTo>
                  <a:cubicBezTo>
                    <a:pt x="41" y="5"/>
                    <a:pt x="31" y="10"/>
                    <a:pt x="21" y="15"/>
                  </a:cubicBezTo>
                  <a:cubicBezTo>
                    <a:pt x="6" y="21"/>
                    <a:pt x="1" y="36"/>
                    <a:pt x="1" y="51"/>
                  </a:cubicBezTo>
                  <a:cubicBezTo>
                    <a:pt x="1" y="66"/>
                    <a:pt x="16" y="76"/>
                    <a:pt x="31" y="76"/>
                  </a:cubicBezTo>
                  <a:lnTo>
                    <a:pt x="152" y="76"/>
                  </a:lnTo>
                  <a:lnTo>
                    <a:pt x="178" y="91"/>
                  </a:lnTo>
                  <a:lnTo>
                    <a:pt x="188" y="96"/>
                  </a:lnTo>
                  <a:lnTo>
                    <a:pt x="193" y="101"/>
                  </a:lnTo>
                  <a:cubicBezTo>
                    <a:pt x="198" y="107"/>
                    <a:pt x="203" y="112"/>
                    <a:pt x="213" y="117"/>
                  </a:cubicBezTo>
                  <a:cubicBezTo>
                    <a:pt x="218" y="122"/>
                    <a:pt x="226" y="124"/>
                    <a:pt x="233" y="124"/>
                  </a:cubicBezTo>
                  <a:cubicBezTo>
                    <a:pt x="241" y="124"/>
                    <a:pt x="248" y="122"/>
                    <a:pt x="253" y="117"/>
                  </a:cubicBezTo>
                  <a:cubicBezTo>
                    <a:pt x="269" y="112"/>
                    <a:pt x="279" y="91"/>
                    <a:pt x="269" y="81"/>
                  </a:cubicBezTo>
                  <a:cubicBezTo>
                    <a:pt x="243" y="51"/>
                    <a:pt x="208" y="26"/>
                    <a:pt x="167" y="10"/>
                  </a:cubicBezTo>
                  <a:cubicBezTo>
                    <a:pt x="142" y="5"/>
                    <a:pt x="122" y="0"/>
                    <a:pt x="102"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7" name="Google Shape;2703;p42"/>
            <p:cNvSpPr/>
            <p:nvPr/>
          </p:nvSpPr>
          <p:spPr>
            <a:xfrm>
              <a:off x="6745310" y="6606376"/>
              <a:ext cx="177620" cy="89854"/>
            </a:xfrm>
            <a:custGeom>
              <a:avLst/>
              <a:gdLst/>
              <a:ahLst/>
              <a:cxnLst/>
              <a:rect l="l" t="t" r="r" b="b"/>
              <a:pathLst>
                <a:path w="255" h="129" extrusionOk="0">
                  <a:moveTo>
                    <a:pt x="66" y="1"/>
                  </a:moveTo>
                  <a:cubicBezTo>
                    <a:pt x="51" y="1"/>
                    <a:pt x="38" y="3"/>
                    <a:pt x="26" y="9"/>
                  </a:cubicBezTo>
                  <a:cubicBezTo>
                    <a:pt x="1" y="14"/>
                    <a:pt x="1" y="39"/>
                    <a:pt x="21" y="44"/>
                  </a:cubicBezTo>
                  <a:cubicBezTo>
                    <a:pt x="36" y="49"/>
                    <a:pt x="56" y="54"/>
                    <a:pt x="77" y="54"/>
                  </a:cubicBezTo>
                  <a:lnTo>
                    <a:pt x="87" y="54"/>
                  </a:lnTo>
                  <a:lnTo>
                    <a:pt x="97" y="60"/>
                  </a:lnTo>
                  <a:cubicBezTo>
                    <a:pt x="107" y="65"/>
                    <a:pt x="117" y="65"/>
                    <a:pt x="122" y="70"/>
                  </a:cubicBezTo>
                  <a:lnTo>
                    <a:pt x="127" y="70"/>
                  </a:lnTo>
                  <a:lnTo>
                    <a:pt x="142" y="75"/>
                  </a:lnTo>
                  <a:lnTo>
                    <a:pt x="163" y="90"/>
                  </a:lnTo>
                  <a:lnTo>
                    <a:pt x="173" y="95"/>
                  </a:lnTo>
                  <a:lnTo>
                    <a:pt x="178" y="100"/>
                  </a:lnTo>
                  <a:cubicBezTo>
                    <a:pt x="183" y="105"/>
                    <a:pt x="193" y="110"/>
                    <a:pt x="198" y="120"/>
                  </a:cubicBezTo>
                  <a:cubicBezTo>
                    <a:pt x="202" y="126"/>
                    <a:pt x="209" y="129"/>
                    <a:pt x="217" y="129"/>
                  </a:cubicBezTo>
                  <a:cubicBezTo>
                    <a:pt x="235" y="129"/>
                    <a:pt x="254" y="114"/>
                    <a:pt x="244" y="100"/>
                  </a:cubicBezTo>
                  <a:cubicBezTo>
                    <a:pt x="238" y="85"/>
                    <a:pt x="228" y="70"/>
                    <a:pt x="213" y="54"/>
                  </a:cubicBezTo>
                  <a:cubicBezTo>
                    <a:pt x="198" y="39"/>
                    <a:pt x="183" y="29"/>
                    <a:pt x="163" y="24"/>
                  </a:cubicBezTo>
                  <a:cubicBezTo>
                    <a:pt x="142" y="14"/>
                    <a:pt x="122" y="9"/>
                    <a:pt x="97" y="4"/>
                  </a:cubicBezTo>
                  <a:cubicBezTo>
                    <a:pt x="86" y="2"/>
                    <a:pt x="76" y="1"/>
                    <a:pt x="6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0" name="Google Shape;2704;p42"/>
            <p:cNvSpPr/>
            <p:nvPr/>
          </p:nvSpPr>
          <p:spPr>
            <a:xfrm>
              <a:off x="6603911" y="5997596"/>
              <a:ext cx="68262" cy="145578"/>
            </a:xfrm>
            <a:custGeom>
              <a:avLst/>
              <a:gdLst/>
              <a:ahLst/>
              <a:cxnLst/>
              <a:rect l="l" t="t" r="r" b="b"/>
              <a:pathLst>
                <a:path w="98" h="209" extrusionOk="0">
                  <a:moveTo>
                    <a:pt x="36" y="1"/>
                  </a:moveTo>
                  <a:cubicBezTo>
                    <a:pt x="17" y="1"/>
                    <a:pt x="0" y="18"/>
                    <a:pt x="12" y="33"/>
                  </a:cubicBezTo>
                  <a:cubicBezTo>
                    <a:pt x="27" y="59"/>
                    <a:pt x="37" y="84"/>
                    <a:pt x="37" y="109"/>
                  </a:cubicBezTo>
                  <a:cubicBezTo>
                    <a:pt x="42" y="124"/>
                    <a:pt x="42" y="140"/>
                    <a:pt x="37" y="155"/>
                  </a:cubicBezTo>
                  <a:lnTo>
                    <a:pt x="37" y="165"/>
                  </a:lnTo>
                  <a:lnTo>
                    <a:pt x="37" y="170"/>
                  </a:lnTo>
                  <a:cubicBezTo>
                    <a:pt x="32" y="180"/>
                    <a:pt x="32" y="190"/>
                    <a:pt x="37" y="200"/>
                  </a:cubicBezTo>
                  <a:cubicBezTo>
                    <a:pt x="37" y="206"/>
                    <a:pt x="44" y="209"/>
                    <a:pt x="52" y="209"/>
                  </a:cubicBezTo>
                  <a:cubicBezTo>
                    <a:pt x="57" y="209"/>
                    <a:pt x="63" y="207"/>
                    <a:pt x="67" y="205"/>
                  </a:cubicBezTo>
                  <a:cubicBezTo>
                    <a:pt x="82" y="195"/>
                    <a:pt x="93" y="175"/>
                    <a:pt x="93" y="155"/>
                  </a:cubicBezTo>
                  <a:cubicBezTo>
                    <a:pt x="98" y="140"/>
                    <a:pt x="98" y="119"/>
                    <a:pt x="93" y="104"/>
                  </a:cubicBezTo>
                  <a:cubicBezTo>
                    <a:pt x="93" y="69"/>
                    <a:pt x="77" y="33"/>
                    <a:pt x="57" y="8"/>
                  </a:cubicBezTo>
                  <a:cubicBezTo>
                    <a:pt x="51" y="3"/>
                    <a:pt x="43" y="1"/>
                    <a:pt x="3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1" name="Google Shape;2705;p42"/>
            <p:cNvSpPr/>
            <p:nvPr/>
          </p:nvSpPr>
          <p:spPr>
            <a:xfrm>
              <a:off x="6777351" y="5979486"/>
              <a:ext cx="117020" cy="239611"/>
            </a:xfrm>
            <a:custGeom>
              <a:avLst/>
              <a:gdLst/>
              <a:ahLst/>
              <a:cxnLst/>
              <a:rect l="l" t="t" r="r" b="b"/>
              <a:pathLst>
                <a:path w="168" h="344" extrusionOk="0">
                  <a:moveTo>
                    <a:pt x="138" y="1"/>
                  </a:moveTo>
                  <a:cubicBezTo>
                    <a:pt x="128" y="1"/>
                    <a:pt x="117" y="8"/>
                    <a:pt x="117" y="19"/>
                  </a:cubicBezTo>
                  <a:cubicBezTo>
                    <a:pt x="117" y="69"/>
                    <a:pt x="106" y="125"/>
                    <a:pt x="81" y="171"/>
                  </a:cubicBezTo>
                  <a:cubicBezTo>
                    <a:pt x="76" y="181"/>
                    <a:pt x="71" y="196"/>
                    <a:pt x="66" y="206"/>
                  </a:cubicBezTo>
                  <a:lnTo>
                    <a:pt x="56" y="226"/>
                  </a:lnTo>
                  <a:cubicBezTo>
                    <a:pt x="51" y="231"/>
                    <a:pt x="51" y="236"/>
                    <a:pt x="46" y="236"/>
                  </a:cubicBezTo>
                  <a:cubicBezTo>
                    <a:pt x="41" y="252"/>
                    <a:pt x="31" y="262"/>
                    <a:pt x="21" y="272"/>
                  </a:cubicBezTo>
                  <a:lnTo>
                    <a:pt x="10" y="287"/>
                  </a:lnTo>
                  <a:cubicBezTo>
                    <a:pt x="5" y="297"/>
                    <a:pt x="0" y="307"/>
                    <a:pt x="0" y="322"/>
                  </a:cubicBezTo>
                  <a:cubicBezTo>
                    <a:pt x="0" y="335"/>
                    <a:pt x="14" y="344"/>
                    <a:pt x="27" y="344"/>
                  </a:cubicBezTo>
                  <a:cubicBezTo>
                    <a:pt x="30" y="344"/>
                    <a:pt x="33" y="343"/>
                    <a:pt x="36" y="343"/>
                  </a:cubicBezTo>
                  <a:cubicBezTo>
                    <a:pt x="71" y="332"/>
                    <a:pt x="91" y="297"/>
                    <a:pt x="112" y="267"/>
                  </a:cubicBezTo>
                  <a:cubicBezTo>
                    <a:pt x="127" y="241"/>
                    <a:pt x="142" y="211"/>
                    <a:pt x="147" y="186"/>
                  </a:cubicBezTo>
                  <a:cubicBezTo>
                    <a:pt x="162" y="130"/>
                    <a:pt x="167" y="69"/>
                    <a:pt x="157" y="14"/>
                  </a:cubicBezTo>
                  <a:cubicBezTo>
                    <a:pt x="155" y="5"/>
                    <a:pt x="147" y="1"/>
                    <a:pt x="13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2" name="Google Shape;2706;p42"/>
            <p:cNvSpPr/>
            <p:nvPr/>
          </p:nvSpPr>
          <p:spPr>
            <a:xfrm>
              <a:off x="7041343" y="5866646"/>
              <a:ext cx="110055" cy="272349"/>
            </a:xfrm>
            <a:custGeom>
              <a:avLst/>
              <a:gdLst/>
              <a:ahLst/>
              <a:cxnLst/>
              <a:rect l="l" t="t" r="r" b="b"/>
              <a:pathLst>
                <a:path w="158" h="391" extrusionOk="0">
                  <a:moveTo>
                    <a:pt x="108" y="1"/>
                  </a:moveTo>
                  <a:cubicBezTo>
                    <a:pt x="95" y="1"/>
                    <a:pt x="78" y="15"/>
                    <a:pt x="81" y="29"/>
                  </a:cubicBezTo>
                  <a:cubicBezTo>
                    <a:pt x="92" y="85"/>
                    <a:pt x="92" y="140"/>
                    <a:pt x="81" y="196"/>
                  </a:cubicBezTo>
                  <a:cubicBezTo>
                    <a:pt x="71" y="226"/>
                    <a:pt x="61" y="257"/>
                    <a:pt x="46" y="282"/>
                  </a:cubicBezTo>
                  <a:cubicBezTo>
                    <a:pt x="41" y="297"/>
                    <a:pt x="31" y="307"/>
                    <a:pt x="26" y="317"/>
                  </a:cubicBezTo>
                  <a:cubicBezTo>
                    <a:pt x="21" y="328"/>
                    <a:pt x="16" y="333"/>
                    <a:pt x="11" y="338"/>
                  </a:cubicBezTo>
                  <a:cubicBezTo>
                    <a:pt x="6" y="348"/>
                    <a:pt x="1" y="363"/>
                    <a:pt x="6" y="373"/>
                  </a:cubicBezTo>
                  <a:cubicBezTo>
                    <a:pt x="6" y="384"/>
                    <a:pt x="14" y="390"/>
                    <a:pt x="25" y="390"/>
                  </a:cubicBezTo>
                  <a:cubicBezTo>
                    <a:pt x="28" y="390"/>
                    <a:pt x="32" y="389"/>
                    <a:pt x="36" y="388"/>
                  </a:cubicBezTo>
                  <a:cubicBezTo>
                    <a:pt x="76" y="383"/>
                    <a:pt x="102" y="333"/>
                    <a:pt x="112" y="307"/>
                  </a:cubicBezTo>
                  <a:cubicBezTo>
                    <a:pt x="132" y="272"/>
                    <a:pt x="142" y="237"/>
                    <a:pt x="147" y="201"/>
                  </a:cubicBezTo>
                  <a:cubicBezTo>
                    <a:pt x="157" y="135"/>
                    <a:pt x="147" y="70"/>
                    <a:pt x="122" y="9"/>
                  </a:cubicBezTo>
                  <a:cubicBezTo>
                    <a:pt x="119" y="3"/>
                    <a:pt x="114" y="1"/>
                    <a:pt x="10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3" name="Google Shape;2707;p42"/>
            <p:cNvSpPr/>
            <p:nvPr/>
          </p:nvSpPr>
          <p:spPr>
            <a:xfrm>
              <a:off x="7308816" y="5731516"/>
              <a:ext cx="92641" cy="80799"/>
            </a:xfrm>
            <a:custGeom>
              <a:avLst/>
              <a:gdLst/>
              <a:ahLst/>
              <a:cxnLst/>
              <a:rect l="l" t="t" r="r" b="b"/>
              <a:pathLst>
                <a:path w="133" h="116" extrusionOk="0">
                  <a:moveTo>
                    <a:pt x="107" y="1"/>
                  </a:moveTo>
                  <a:cubicBezTo>
                    <a:pt x="82" y="6"/>
                    <a:pt x="62" y="16"/>
                    <a:pt x="41" y="31"/>
                  </a:cubicBezTo>
                  <a:cubicBezTo>
                    <a:pt x="31" y="36"/>
                    <a:pt x="26" y="46"/>
                    <a:pt x="16" y="51"/>
                  </a:cubicBezTo>
                  <a:lnTo>
                    <a:pt x="11" y="56"/>
                  </a:lnTo>
                  <a:cubicBezTo>
                    <a:pt x="6" y="61"/>
                    <a:pt x="6" y="66"/>
                    <a:pt x="1" y="77"/>
                  </a:cubicBezTo>
                  <a:cubicBezTo>
                    <a:pt x="1" y="77"/>
                    <a:pt x="1" y="82"/>
                    <a:pt x="1" y="87"/>
                  </a:cubicBezTo>
                  <a:cubicBezTo>
                    <a:pt x="1" y="97"/>
                    <a:pt x="6" y="107"/>
                    <a:pt x="11" y="112"/>
                  </a:cubicBezTo>
                  <a:cubicBezTo>
                    <a:pt x="16" y="114"/>
                    <a:pt x="21" y="116"/>
                    <a:pt x="26" y="116"/>
                  </a:cubicBezTo>
                  <a:cubicBezTo>
                    <a:pt x="30" y="116"/>
                    <a:pt x="34" y="114"/>
                    <a:pt x="36" y="112"/>
                  </a:cubicBezTo>
                  <a:cubicBezTo>
                    <a:pt x="46" y="107"/>
                    <a:pt x="51" y="102"/>
                    <a:pt x="57" y="92"/>
                  </a:cubicBezTo>
                  <a:cubicBezTo>
                    <a:pt x="62" y="87"/>
                    <a:pt x="67" y="82"/>
                    <a:pt x="72" y="77"/>
                  </a:cubicBezTo>
                  <a:lnTo>
                    <a:pt x="72" y="77"/>
                  </a:lnTo>
                  <a:lnTo>
                    <a:pt x="67" y="87"/>
                  </a:lnTo>
                  <a:cubicBezTo>
                    <a:pt x="77" y="77"/>
                    <a:pt x="82" y="71"/>
                    <a:pt x="92" y="66"/>
                  </a:cubicBezTo>
                  <a:lnTo>
                    <a:pt x="87" y="66"/>
                  </a:lnTo>
                  <a:lnTo>
                    <a:pt x="102" y="61"/>
                  </a:lnTo>
                  <a:lnTo>
                    <a:pt x="107" y="56"/>
                  </a:lnTo>
                  <a:cubicBezTo>
                    <a:pt x="117" y="56"/>
                    <a:pt x="122" y="51"/>
                    <a:pt x="127" y="46"/>
                  </a:cubicBezTo>
                  <a:cubicBezTo>
                    <a:pt x="132" y="41"/>
                    <a:pt x="132" y="36"/>
                    <a:pt x="132" y="26"/>
                  </a:cubicBezTo>
                  <a:cubicBezTo>
                    <a:pt x="132" y="11"/>
                    <a:pt x="122" y="1"/>
                    <a:pt x="10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4" name="Google Shape;2708;p42"/>
            <p:cNvSpPr/>
            <p:nvPr/>
          </p:nvSpPr>
          <p:spPr>
            <a:xfrm>
              <a:off x="7147218" y="6246263"/>
              <a:ext cx="123985" cy="299514"/>
            </a:xfrm>
            <a:custGeom>
              <a:avLst/>
              <a:gdLst/>
              <a:ahLst/>
              <a:cxnLst/>
              <a:rect l="l" t="t" r="r" b="b"/>
              <a:pathLst>
                <a:path w="178" h="430" extrusionOk="0">
                  <a:moveTo>
                    <a:pt x="86" y="0"/>
                  </a:moveTo>
                  <a:cubicBezTo>
                    <a:pt x="41" y="0"/>
                    <a:pt x="0" y="96"/>
                    <a:pt x="0" y="217"/>
                  </a:cubicBezTo>
                  <a:cubicBezTo>
                    <a:pt x="0" y="334"/>
                    <a:pt x="41" y="430"/>
                    <a:pt x="86" y="430"/>
                  </a:cubicBezTo>
                  <a:cubicBezTo>
                    <a:pt x="137" y="430"/>
                    <a:pt x="177" y="334"/>
                    <a:pt x="177" y="217"/>
                  </a:cubicBezTo>
                  <a:cubicBezTo>
                    <a:pt x="177" y="96"/>
                    <a:pt x="137" y="0"/>
                    <a:pt x="86"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5" name="Google Shape;2709;p42"/>
            <p:cNvSpPr/>
            <p:nvPr/>
          </p:nvSpPr>
          <p:spPr>
            <a:xfrm>
              <a:off x="6950095" y="6352138"/>
              <a:ext cx="278619" cy="210357"/>
            </a:xfrm>
            <a:custGeom>
              <a:avLst/>
              <a:gdLst/>
              <a:ahLst/>
              <a:cxnLst/>
              <a:rect l="l" t="t" r="r" b="b"/>
              <a:pathLst>
                <a:path w="400" h="302" extrusionOk="0">
                  <a:moveTo>
                    <a:pt x="79" y="1"/>
                  </a:moveTo>
                  <a:cubicBezTo>
                    <a:pt x="57" y="1"/>
                    <a:pt x="40" y="7"/>
                    <a:pt x="30" y="20"/>
                  </a:cubicBezTo>
                  <a:cubicBezTo>
                    <a:pt x="0" y="55"/>
                    <a:pt x="51" y="146"/>
                    <a:pt x="147" y="222"/>
                  </a:cubicBezTo>
                  <a:cubicBezTo>
                    <a:pt x="210" y="271"/>
                    <a:pt x="278" y="301"/>
                    <a:pt x="324" y="301"/>
                  </a:cubicBezTo>
                  <a:cubicBezTo>
                    <a:pt x="344" y="301"/>
                    <a:pt x="360" y="295"/>
                    <a:pt x="369" y="283"/>
                  </a:cubicBezTo>
                  <a:cubicBezTo>
                    <a:pt x="400" y="242"/>
                    <a:pt x="349" y="151"/>
                    <a:pt x="253" y="81"/>
                  </a:cubicBezTo>
                  <a:cubicBezTo>
                    <a:pt x="191" y="29"/>
                    <a:pt x="124" y="1"/>
                    <a:pt x="7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6" name="Google Shape;2710;p42"/>
            <p:cNvSpPr/>
            <p:nvPr/>
          </p:nvSpPr>
          <p:spPr>
            <a:xfrm>
              <a:off x="6907606" y="6517915"/>
              <a:ext cx="307177" cy="138612"/>
            </a:xfrm>
            <a:custGeom>
              <a:avLst/>
              <a:gdLst/>
              <a:ahLst/>
              <a:cxnLst/>
              <a:rect l="l" t="t" r="r" b="b"/>
              <a:pathLst>
                <a:path w="441" h="199" extrusionOk="0">
                  <a:moveTo>
                    <a:pt x="309" y="0"/>
                  </a:moveTo>
                  <a:cubicBezTo>
                    <a:pt x="277" y="0"/>
                    <a:pt x="241" y="5"/>
                    <a:pt x="203" y="15"/>
                  </a:cubicBezTo>
                  <a:cubicBezTo>
                    <a:pt x="86" y="40"/>
                    <a:pt x="0" y="101"/>
                    <a:pt x="11" y="151"/>
                  </a:cubicBezTo>
                  <a:cubicBezTo>
                    <a:pt x="17" y="182"/>
                    <a:pt x="66" y="199"/>
                    <a:pt x="133" y="199"/>
                  </a:cubicBezTo>
                  <a:cubicBezTo>
                    <a:pt x="166" y="199"/>
                    <a:pt x="204" y="195"/>
                    <a:pt x="243" y="187"/>
                  </a:cubicBezTo>
                  <a:cubicBezTo>
                    <a:pt x="359" y="161"/>
                    <a:pt x="440" y="95"/>
                    <a:pt x="430" y="50"/>
                  </a:cubicBezTo>
                  <a:cubicBezTo>
                    <a:pt x="423" y="19"/>
                    <a:pt x="375" y="0"/>
                    <a:pt x="309"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7" name="Google Shape;2711;p42"/>
            <p:cNvSpPr/>
            <p:nvPr/>
          </p:nvSpPr>
          <p:spPr>
            <a:xfrm>
              <a:off x="7055274" y="6549956"/>
              <a:ext cx="187371" cy="276528"/>
            </a:xfrm>
            <a:custGeom>
              <a:avLst/>
              <a:gdLst/>
              <a:ahLst/>
              <a:cxnLst/>
              <a:rect l="l" t="t" r="r" b="b"/>
              <a:pathLst>
                <a:path w="269" h="397" extrusionOk="0">
                  <a:moveTo>
                    <a:pt x="206" y="1"/>
                  </a:moveTo>
                  <a:cubicBezTo>
                    <a:pt x="161" y="1"/>
                    <a:pt x="96" y="67"/>
                    <a:pt x="51" y="161"/>
                  </a:cubicBezTo>
                  <a:cubicBezTo>
                    <a:pt x="1" y="272"/>
                    <a:pt x="1" y="373"/>
                    <a:pt x="41" y="393"/>
                  </a:cubicBezTo>
                  <a:cubicBezTo>
                    <a:pt x="47" y="396"/>
                    <a:pt x="52" y="397"/>
                    <a:pt x="58" y="397"/>
                  </a:cubicBezTo>
                  <a:cubicBezTo>
                    <a:pt x="104" y="397"/>
                    <a:pt x="168" y="331"/>
                    <a:pt x="213" y="237"/>
                  </a:cubicBezTo>
                  <a:cubicBezTo>
                    <a:pt x="264" y="130"/>
                    <a:pt x="269" y="24"/>
                    <a:pt x="223" y="4"/>
                  </a:cubicBezTo>
                  <a:cubicBezTo>
                    <a:pt x="218" y="2"/>
                    <a:pt x="212" y="1"/>
                    <a:pt x="206"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8" name="Google Shape;2712;p42"/>
            <p:cNvSpPr/>
            <p:nvPr/>
          </p:nvSpPr>
          <p:spPr>
            <a:xfrm>
              <a:off x="7182045" y="6548563"/>
              <a:ext cx="198516" cy="272349"/>
            </a:xfrm>
            <a:custGeom>
              <a:avLst/>
              <a:gdLst/>
              <a:ahLst/>
              <a:cxnLst/>
              <a:rect l="l" t="t" r="r" b="b"/>
              <a:pathLst>
                <a:path w="285" h="391" extrusionOk="0">
                  <a:moveTo>
                    <a:pt x="67" y="1"/>
                  </a:moveTo>
                  <a:cubicBezTo>
                    <a:pt x="59" y="1"/>
                    <a:pt x="53" y="2"/>
                    <a:pt x="46" y="6"/>
                  </a:cubicBezTo>
                  <a:cubicBezTo>
                    <a:pt x="1" y="26"/>
                    <a:pt x="11" y="132"/>
                    <a:pt x="62" y="239"/>
                  </a:cubicBezTo>
                  <a:cubicBezTo>
                    <a:pt x="109" y="326"/>
                    <a:pt x="172" y="390"/>
                    <a:pt x="218" y="390"/>
                  </a:cubicBezTo>
                  <a:cubicBezTo>
                    <a:pt x="225" y="390"/>
                    <a:pt x="232" y="389"/>
                    <a:pt x="239" y="385"/>
                  </a:cubicBezTo>
                  <a:cubicBezTo>
                    <a:pt x="284" y="365"/>
                    <a:pt x="274" y="259"/>
                    <a:pt x="223" y="158"/>
                  </a:cubicBezTo>
                  <a:cubicBezTo>
                    <a:pt x="175" y="66"/>
                    <a:pt x="112" y="1"/>
                    <a:pt x="6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9" name="Google Shape;2713;p42"/>
            <p:cNvSpPr/>
            <p:nvPr/>
          </p:nvSpPr>
          <p:spPr>
            <a:xfrm>
              <a:off x="7207121" y="6509557"/>
              <a:ext cx="307177" cy="135130"/>
            </a:xfrm>
            <a:custGeom>
              <a:avLst/>
              <a:gdLst/>
              <a:ahLst/>
              <a:cxnLst/>
              <a:rect l="l" t="t" r="r" b="b"/>
              <a:pathLst>
                <a:path w="441" h="194" extrusionOk="0">
                  <a:moveTo>
                    <a:pt x="145" y="1"/>
                  </a:moveTo>
                  <a:cubicBezTo>
                    <a:pt x="75" y="1"/>
                    <a:pt x="23" y="21"/>
                    <a:pt x="15" y="57"/>
                  </a:cubicBezTo>
                  <a:cubicBezTo>
                    <a:pt x="0" y="102"/>
                    <a:pt x="86" y="163"/>
                    <a:pt x="203" y="183"/>
                  </a:cubicBezTo>
                  <a:cubicBezTo>
                    <a:pt x="234" y="190"/>
                    <a:pt x="265" y="193"/>
                    <a:pt x="293" y="193"/>
                  </a:cubicBezTo>
                  <a:cubicBezTo>
                    <a:pt x="367" y="193"/>
                    <a:pt x="423" y="171"/>
                    <a:pt x="430" y="138"/>
                  </a:cubicBezTo>
                  <a:cubicBezTo>
                    <a:pt x="440" y="92"/>
                    <a:pt x="354" y="37"/>
                    <a:pt x="238" y="11"/>
                  </a:cubicBezTo>
                  <a:cubicBezTo>
                    <a:pt x="205" y="4"/>
                    <a:pt x="174" y="1"/>
                    <a:pt x="1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90" name="Google Shape;2714;p42"/>
            <p:cNvSpPr/>
            <p:nvPr/>
          </p:nvSpPr>
          <p:spPr>
            <a:xfrm>
              <a:off x="7189010" y="6340993"/>
              <a:ext cx="272350" cy="215232"/>
            </a:xfrm>
            <a:custGeom>
              <a:avLst/>
              <a:gdLst/>
              <a:ahLst/>
              <a:cxnLst/>
              <a:rect l="l" t="t" r="r" b="b"/>
              <a:pathLst>
                <a:path w="391" h="309" extrusionOk="0">
                  <a:moveTo>
                    <a:pt x="319" y="1"/>
                  </a:moveTo>
                  <a:cubicBezTo>
                    <a:pt x="274" y="1"/>
                    <a:pt x="203" y="32"/>
                    <a:pt x="138" y="87"/>
                  </a:cubicBezTo>
                  <a:cubicBezTo>
                    <a:pt x="46" y="162"/>
                    <a:pt x="1" y="253"/>
                    <a:pt x="31" y="294"/>
                  </a:cubicBezTo>
                  <a:cubicBezTo>
                    <a:pt x="41" y="304"/>
                    <a:pt x="56" y="309"/>
                    <a:pt x="74" y="309"/>
                  </a:cubicBezTo>
                  <a:cubicBezTo>
                    <a:pt x="120" y="309"/>
                    <a:pt x="188" y="278"/>
                    <a:pt x="254" y="223"/>
                  </a:cubicBezTo>
                  <a:cubicBezTo>
                    <a:pt x="345" y="147"/>
                    <a:pt x="390" y="56"/>
                    <a:pt x="360" y="16"/>
                  </a:cubicBezTo>
                  <a:cubicBezTo>
                    <a:pt x="351" y="6"/>
                    <a:pt x="337" y="1"/>
                    <a:pt x="31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91" name="Google Shape;2715;p42"/>
            <p:cNvSpPr/>
            <p:nvPr/>
          </p:nvSpPr>
          <p:spPr>
            <a:xfrm>
              <a:off x="7073384" y="6450350"/>
              <a:ext cx="236130" cy="202695"/>
            </a:xfrm>
            <a:custGeom>
              <a:avLst/>
              <a:gdLst/>
              <a:ahLst/>
              <a:cxnLst/>
              <a:rect l="l" t="t" r="r" b="b"/>
              <a:pathLst>
                <a:path w="339" h="291" extrusionOk="0">
                  <a:moveTo>
                    <a:pt x="192" y="0"/>
                  </a:moveTo>
                  <a:cubicBezTo>
                    <a:pt x="66" y="0"/>
                    <a:pt x="0" y="157"/>
                    <a:pt x="91" y="248"/>
                  </a:cubicBezTo>
                  <a:cubicBezTo>
                    <a:pt x="120" y="277"/>
                    <a:pt x="157" y="290"/>
                    <a:pt x="192" y="290"/>
                  </a:cubicBezTo>
                  <a:cubicBezTo>
                    <a:pt x="267" y="290"/>
                    <a:pt x="339" y="233"/>
                    <a:pt x="339" y="147"/>
                  </a:cubicBezTo>
                  <a:cubicBezTo>
                    <a:pt x="339" y="66"/>
                    <a:pt x="273" y="0"/>
                    <a:pt x="19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192" name="Google Shape;2716;p42"/>
            <p:cNvSpPr/>
            <p:nvPr/>
          </p:nvSpPr>
          <p:spPr>
            <a:xfrm>
              <a:off x="7164631" y="6273428"/>
              <a:ext cx="50151" cy="132344"/>
            </a:xfrm>
            <a:custGeom>
              <a:avLst/>
              <a:gdLst/>
              <a:ahLst/>
              <a:cxnLst/>
              <a:rect l="l" t="t" r="r" b="b"/>
              <a:pathLst>
                <a:path w="72" h="190" extrusionOk="0">
                  <a:moveTo>
                    <a:pt x="48" y="0"/>
                  </a:moveTo>
                  <a:cubicBezTo>
                    <a:pt x="38" y="0"/>
                    <a:pt x="31" y="8"/>
                    <a:pt x="31" y="17"/>
                  </a:cubicBezTo>
                  <a:cubicBezTo>
                    <a:pt x="21" y="42"/>
                    <a:pt x="11" y="67"/>
                    <a:pt x="6" y="92"/>
                  </a:cubicBezTo>
                  <a:cubicBezTo>
                    <a:pt x="1" y="118"/>
                    <a:pt x="1" y="148"/>
                    <a:pt x="1" y="178"/>
                  </a:cubicBezTo>
                  <a:cubicBezTo>
                    <a:pt x="3" y="186"/>
                    <a:pt x="11" y="190"/>
                    <a:pt x="19" y="190"/>
                  </a:cubicBezTo>
                  <a:cubicBezTo>
                    <a:pt x="27" y="190"/>
                    <a:pt x="36" y="186"/>
                    <a:pt x="41" y="178"/>
                  </a:cubicBezTo>
                  <a:cubicBezTo>
                    <a:pt x="41" y="153"/>
                    <a:pt x="41" y="123"/>
                    <a:pt x="46" y="103"/>
                  </a:cubicBezTo>
                  <a:cubicBezTo>
                    <a:pt x="51" y="77"/>
                    <a:pt x="56" y="52"/>
                    <a:pt x="66" y="27"/>
                  </a:cubicBezTo>
                  <a:cubicBezTo>
                    <a:pt x="71" y="17"/>
                    <a:pt x="66" y="7"/>
                    <a:pt x="56" y="1"/>
                  </a:cubicBezTo>
                  <a:cubicBezTo>
                    <a:pt x="53" y="1"/>
                    <a:pt x="51" y="0"/>
                    <a:pt x="4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3" name="Google Shape;2717;p42"/>
            <p:cNvSpPr/>
            <p:nvPr/>
          </p:nvSpPr>
          <p:spPr>
            <a:xfrm>
              <a:off x="7280955" y="6362586"/>
              <a:ext cx="134434" cy="91944"/>
            </a:xfrm>
            <a:custGeom>
              <a:avLst/>
              <a:gdLst/>
              <a:ahLst/>
              <a:cxnLst/>
              <a:rect l="l" t="t" r="r" b="b"/>
              <a:pathLst>
                <a:path w="193" h="132" extrusionOk="0">
                  <a:moveTo>
                    <a:pt x="161" y="1"/>
                  </a:moveTo>
                  <a:cubicBezTo>
                    <a:pt x="148" y="1"/>
                    <a:pt x="132" y="7"/>
                    <a:pt x="122" y="10"/>
                  </a:cubicBezTo>
                  <a:cubicBezTo>
                    <a:pt x="107" y="15"/>
                    <a:pt x="86" y="25"/>
                    <a:pt x="76" y="35"/>
                  </a:cubicBezTo>
                  <a:cubicBezTo>
                    <a:pt x="61" y="40"/>
                    <a:pt x="46" y="50"/>
                    <a:pt x="36" y="66"/>
                  </a:cubicBezTo>
                  <a:cubicBezTo>
                    <a:pt x="21" y="76"/>
                    <a:pt x="11" y="91"/>
                    <a:pt x="6" y="106"/>
                  </a:cubicBezTo>
                  <a:cubicBezTo>
                    <a:pt x="0" y="111"/>
                    <a:pt x="0" y="121"/>
                    <a:pt x="11" y="126"/>
                  </a:cubicBezTo>
                  <a:cubicBezTo>
                    <a:pt x="13" y="129"/>
                    <a:pt x="17" y="130"/>
                    <a:pt x="21" y="130"/>
                  </a:cubicBezTo>
                  <a:cubicBezTo>
                    <a:pt x="24" y="130"/>
                    <a:pt x="28" y="129"/>
                    <a:pt x="31" y="126"/>
                  </a:cubicBezTo>
                  <a:lnTo>
                    <a:pt x="31" y="131"/>
                  </a:lnTo>
                  <a:cubicBezTo>
                    <a:pt x="41" y="121"/>
                    <a:pt x="51" y="116"/>
                    <a:pt x="66" y="106"/>
                  </a:cubicBezTo>
                  <a:lnTo>
                    <a:pt x="71" y="101"/>
                  </a:lnTo>
                  <a:lnTo>
                    <a:pt x="81" y="91"/>
                  </a:lnTo>
                  <a:lnTo>
                    <a:pt x="102" y="81"/>
                  </a:lnTo>
                  <a:cubicBezTo>
                    <a:pt x="107" y="76"/>
                    <a:pt x="112" y="76"/>
                    <a:pt x="117" y="71"/>
                  </a:cubicBezTo>
                  <a:lnTo>
                    <a:pt x="127" y="66"/>
                  </a:lnTo>
                  <a:lnTo>
                    <a:pt x="132" y="66"/>
                  </a:lnTo>
                  <a:lnTo>
                    <a:pt x="152" y="61"/>
                  </a:lnTo>
                  <a:cubicBezTo>
                    <a:pt x="162" y="61"/>
                    <a:pt x="177" y="50"/>
                    <a:pt x="183" y="40"/>
                  </a:cubicBezTo>
                  <a:cubicBezTo>
                    <a:pt x="193" y="30"/>
                    <a:pt x="193" y="10"/>
                    <a:pt x="177" y="5"/>
                  </a:cubicBezTo>
                  <a:cubicBezTo>
                    <a:pt x="173" y="2"/>
                    <a:pt x="167" y="1"/>
                    <a:pt x="1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4" name="Google Shape;2718;p42"/>
            <p:cNvSpPr/>
            <p:nvPr/>
          </p:nvSpPr>
          <p:spPr>
            <a:xfrm>
              <a:off x="7326927" y="6524184"/>
              <a:ext cx="148365" cy="79406"/>
            </a:xfrm>
            <a:custGeom>
              <a:avLst/>
              <a:gdLst/>
              <a:ahLst/>
              <a:cxnLst/>
              <a:rect l="l" t="t" r="r" b="b"/>
              <a:pathLst>
                <a:path w="213" h="114" extrusionOk="0">
                  <a:moveTo>
                    <a:pt x="61" y="1"/>
                  </a:moveTo>
                  <a:cubicBezTo>
                    <a:pt x="51" y="1"/>
                    <a:pt x="41" y="6"/>
                    <a:pt x="36" y="6"/>
                  </a:cubicBezTo>
                  <a:lnTo>
                    <a:pt x="10" y="21"/>
                  </a:lnTo>
                  <a:cubicBezTo>
                    <a:pt x="0" y="26"/>
                    <a:pt x="0" y="36"/>
                    <a:pt x="10" y="46"/>
                  </a:cubicBezTo>
                  <a:lnTo>
                    <a:pt x="15" y="46"/>
                  </a:lnTo>
                  <a:lnTo>
                    <a:pt x="31" y="56"/>
                  </a:lnTo>
                  <a:lnTo>
                    <a:pt x="46" y="61"/>
                  </a:lnTo>
                  <a:lnTo>
                    <a:pt x="51" y="61"/>
                  </a:lnTo>
                  <a:cubicBezTo>
                    <a:pt x="66" y="71"/>
                    <a:pt x="86" y="71"/>
                    <a:pt x="101" y="81"/>
                  </a:cubicBezTo>
                  <a:lnTo>
                    <a:pt x="117" y="81"/>
                  </a:lnTo>
                  <a:lnTo>
                    <a:pt x="137" y="92"/>
                  </a:lnTo>
                  <a:lnTo>
                    <a:pt x="157" y="107"/>
                  </a:lnTo>
                  <a:cubicBezTo>
                    <a:pt x="164" y="110"/>
                    <a:pt x="174" y="114"/>
                    <a:pt x="184" y="114"/>
                  </a:cubicBezTo>
                  <a:cubicBezTo>
                    <a:pt x="189" y="114"/>
                    <a:pt x="193" y="113"/>
                    <a:pt x="197" y="112"/>
                  </a:cubicBezTo>
                  <a:cubicBezTo>
                    <a:pt x="202" y="112"/>
                    <a:pt x="208" y="107"/>
                    <a:pt x="213" y="102"/>
                  </a:cubicBezTo>
                  <a:cubicBezTo>
                    <a:pt x="213" y="92"/>
                    <a:pt x="213" y="86"/>
                    <a:pt x="213" y="76"/>
                  </a:cubicBezTo>
                  <a:cubicBezTo>
                    <a:pt x="213" y="56"/>
                    <a:pt x="187" y="41"/>
                    <a:pt x="167" y="31"/>
                  </a:cubicBezTo>
                  <a:cubicBezTo>
                    <a:pt x="152" y="21"/>
                    <a:pt x="132" y="16"/>
                    <a:pt x="117" y="11"/>
                  </a:cubicBezTo>
                  <a:cubicBezTo>
                    <a:pt x="96" y="6"/>
                    <a:pt x="81" y="1"/>
                    <a:pt x="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5" name="Google Shape;2719;p42"/>
            <p:cNvSpPr/>
            <p:nvPr/>
          </p:nvSpPr>
          <p:spPr>
            <a:xfrm>
              <a:off x="7291403" y="6660010"/>
              <a:ext cx="57117" cy="135826"/>
            </a:xfrm>
            <a:custGeom>
              <a:avLst/>
              <a:gdLst/>
              <a:ahLst/>
              <a:cxnLst/>
              <a:rect l="l" t="t" r="r" b="b"/>
              <a:pathLst>
                <a:path w="82" h="195" extrusionOk="0">
                  <a:moveTo>
                    <a:pt x="30" y="1"/>
                  </a:moveTo>
                  <a:cubicBezTo>
                    <a:pt x="27" y="1"/>
                    <a:pt x="24" y="1"/>
                    <a:pt x="21" y="3"/>
                  </a:cubicBezTo>
                  <a:cubicBezTo>
                    <a:pt x="11" y="8"/>
                    <a:pt x="1" y="18"/>
                    <a:pt x="6" y="28"/>
                  </a:cubicBezTo>
                  <a:lnTo>
                    <a:pt x="1" y="28"/>
                  </a:lnTo>
                  <a:cubicBezTo>
                    <a:pt x="11" y="53"/>
                    <a:pt x="21" y="74"/>
                    <a:pt x="26" y="99"/>
                  </a:cubicBezTo>
                  <a:cubicBezTo>
                    <a:pt x="31" y="109"/>
                    <a:pt x="31" y="124"/>
                    <a:pt x="36" y="134"/>
                  </a:cubicBezTo>
                  <a:cubicBezTo>
                    <a:pt x="36" y="144"/>
                    <a:pt x="36" y="160"/>
                    <a:pt x="36" y="170"/>
                  </a:cubicBezTo>
                  <a:cubicBezTo>
                    <a:pt x="36" y="180"/>
                    <a:pt x="46" y="190"/>
                    <a:pt x="56" y="195"/>
                  </a:cubicBezTo>
                  <a:cubicBezTo>
                    <a:pt x="71" y="190"/>
                    <a:pt x="82" y="180"/>
                    <a:pt x="82" y="170"/>
                  </a:cubicBezTo>
                  <a:cubicBezTo>
                    <a:pt x="82" y="154"/>
                    <a:pt x="76" y="144"/>
                    <a:pt x="76" y="129"/>
                  </a:cubicBezTo>
                  <a:cubicBezTo>
                    <a:pt x="76" y="119"/>
                    <a:pt x="76" y="104"/>
                    <a:pt x="76" y="89"/>
                  </a:cubicBezTo>
                  <a:cubicBezTo>
                    <a:pt x="71" y="58"/>
                    <a:pt x="61" y="33"/>
                    <a:pt x="46" y="8"/>
                  </a:cubicBezTo>
                  <a:cubicBezTo>
                    <a:pt x="43" y="4"/>
                    <a:pt x="36" y="1"/>
                    <a:pt x="3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6" name="Google Shape;2720;p42"/>
            <p:cNvSpPr/>
            <p:nvPr/>
          </p:nvSpPr>
          <p:spPr>
            <a:xfrm>
              <a:off x="7083832" y="6673941"/>
              <a:ext cx="41793" cy="136523"/>
            </a:xfrm>
            <a:custGeom>
              <a:avLst/>
              <a:gdLst/>
              <a:ahLst/>
              <a:cxnLst/>
              <a:rect l="l" t="t" r="r" b="b"/>
              <a:pathLst>
                <a:path w="60" h="196" extrusionOk="0">
                  <a:moveTo>
                    <a:pt x="37" y="1"/>
                  </a:moveTo>
                  <a:cubicBezTo>
                    <a:pt x="32" y="1"/>
                    <a:pt x="27" y="3"/>
                    <a:pt x="26" y="8"/>
                  </a:cubicBezTo>
                  <a:cubicBezTo>
                    <a:pt x="10" y="38"/>
                    <a:pt x="5" y="64"/>
                    <a:pt x="0" y="99"/>
                  </a:cubicBezTo>
                  <a:cubicBezTo>
                    <a:pt x="0" y="109"/>
                    <a:pt x="0" y="124"/>
                    <a:pt x="0" y="140"/>
                  </a:cubicBezTo>
                  <a:lnTo>
                    <a:pt x="0" y="160"/>
                  </a:lnTo>
                  <a:cubicBezTo>
                    <a:pt x="0" y="170"/>
                    <a:pt x="5" y="180"/>
                    <a:pt x="10" y="190"/>
                  </a:cubicBezTo>
                  <a:cubicBezTo>
                    <a:pt x="12" y="194"/>
                    <a:pt x="16" y="196"/>
                    <a:pt x="20" y="196"/>
                  </a:cubicBezTo>
                  <a:cubicBezTo>
                    <a:pt x="26" y="196"/>
                    <a:pt x="34" y="191"/>
                    <a:pt x="41" y="185"/>
                  </a:cubicBezTo>
                  <a:cubicBezTo>
                    <a:pt x="41" y="170"/>
                    <a:pt x="41" y="155"/>
                    <a:pt x="41" y="140"/>
                  </a:cubicBezTo>
                  <a:cubicBezTo>
                    <a:pt x="36" y="129"/>
                    <a:pt x="36" y="114"/>
                    <a:pt x="41" y="99"/>
                  </a:cubicBezTo>
                  <a:cubicBezTo>
                    <a:pt x="41" y="74"/>
                    <a:pt x="46" y="48"/>
                    <a:pt x="56" y="23"/>
                  </a:cubicBezTo>
                  <a:cubicBezTo>
                    <a:pt x="59" y="10"/>
                    <a:pt x="47" y="1"/>
                    <a:pt x="37"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7" name="Google Shape;2721;p42"/>
            <p:cNvSpPr/>
            <p:nvPr/>
          </p:nvSpPr>
          <p:spPr>
            <a:xfrm>
              <a:off x="6936164" y="6534632"/>
              <a:ext cx="137916" cy="82192"/>
            </a:xfrm>
            <a:custGeom>
              <a:avLst/>
              <a:gdLst/>
              <a:ahLst/>
              <a:cxnLst/>
              <a:rect l="l" t="t" r="r" b="b"/>
              <a:pathLst>
                <a:path w="198" h="118" extrusionOk="0">
                  <a:moveTo>
                    <a:pt x="172" y="1"/>
                  </a:moveTo>
                  <a:cubicBezTo>
                    <a:pt x="172" y="1"/>
                    <a:pt x="173" y="1"/>
                    <a:pt x="173" y="1"/>
                  </a:cubicBezTo>
                  <a:lnTo>
                    <a:pt x="173" y="1"/>
                  </a:lnTo>
                  <a:cubicBezTo>
                    <a:pt x="174" y="1"/>
                    <a:pt x="176" y="1"/>
                    <a:pt x="177" y="1"/>
                  </a:cubicBezTo>
                  <a:close/>
                  <a:moveTo>
                    <a:pt x="173" y="1"/>
                  </a:moveTo>
                  <a:cubicBezTo>
                    <a:pt x="139" y="1"/>
                    <a:pt x="110" y="11"/>
                    <a:pt x="81" y="26"/>
                  </a:cubicBezTo>
                  <a:cubicBezTo>
                    <a:pt x="66" y="31"/>
                    <a:pt x="50" y="41"/>
                    <a:pt x="40" y="51"/>
                  </a:cubicBezTo>
                  <a:cubicBezTo>
                    <a:pt x="30" y="51"/>
                    <a:pt x="25" y="61"/>
                    <a:pt x="20" y="66"/>
                  </a:cubicBezTo>
                  <a:cubicBezTo>
                    <a:pt x="10" y="71"/>
                    <a:pt x="5" y="82"/>
                    <a:pt x="5" y="92"/>
                  </a:cubicBezTo>
                  <a:cubicBezTo>
                    <a:pt x="1" y="105"/>
                    <a:pt x="11" y="118"/>
                    <a:pt x="24" y="118"/>
                  </a:cubicBezTo>
                  <a:cubicBezTo>
                    <a:pt x="26" y="118"/>
                    <a:pt x="28" y="118"/>
                    <a:pt x="30" y="117"/>
                  </a:cubicBezTo>
                  <a:cubicBezTo>
                    <a:pt x="35" y="117"/>
                    <a:pt x="45" y="112"/>
                    <a:pt x="50" y="107"/>
                  </a:cubicBezTo>
                  <a:cubicBezTo>
                    <a:pt x="55" y="102"/>
                    <a:pt x="61" y="97"/>
                    <a:pt x="66" y="92"/>
                  </a:cubicBezTo>
                  <a:cubicBezTo>
                    <a:pt x="81" y="87"/>
                    <a:pt x="91" y="77"/>
                    <a:pt x="106" y="71"/>
                  </a:cubicBezTo>
                  <a:lnTo>
                    <a:pt x="121" y="61"/>
                  </a:lnTo>
                  <a:lnTo>
                    <a:pt x="131" y="56"/>
                  </a:lnTo>
                  <a:lnTo>
                    <a:pt x="136" y="56"/>
                  </a:lnTo>
                  <a:cubicBezTo>
                    <a:pt x="147" y="51"/>
                    <a:pt x="162" y="46"/>
                    <a:pt x="177" y="46"/>
                  </a:cubicBezTo>
                  <a:cubicBezTo>
                    <a:pt x="187" y="41"/>
                    <a:pt x="197" y="31"/>
                    <a:pt x="192" y="21"/>
                  </a:cubicBezTo>
                  <a:cubicBezTo>
                    <a:pt x="192" y="11"/>
                    <a:pt x="183" y="1"/>
                    <a:pt x="173"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8" name="Google Shape;2722;p42"/>
            <p:cNvSpPr/>
            <p:nvPr/>
          </p:nvSpPr>
          <p:spPr>
            <a:xfrm>
              <a:off x="6982833" y="6374427"/>
              <a:ext cx="105179" cy="115626"/>
            </a:xfrm>
            <a:custGeom>
              <a:avLst/>
              <a:gdLst/>
              <a:ahLst/>
              <a:cxnLst/>
              <a:rect l="l" t="t" r="r" b="b"/>
              <a:pathLst>
                <a:path w="151" h="166" extrusionOk="0">
                  <a:moveTo>
                    <a:pt x="18" y="1"/>
                  </a:moveTo>
                  <a:cubicBezTo>
                    <a:pt x="10" y="1"/>
                    <a:pt x="0" y="8"/>
                    <a:pt x="4" y="18"/>
                  </a:cubicBezTo>
                  <a:cubicBezTo>
                    <a:pt x="9" y="44"/>
                    <a:pt x="24" y="64"/>
                    <a:pt x="39" y="89"/>
                  </a:cubicBezTo>
                  <a:cubicBezTo>
                    <a:pt x="54" y="109"/>
                    <a:pt x="69" y="124"/>
                    <a:pt x="90" y="145"/>
                  </a:cubicBezTo>
                  <a:cubicBezTo>
                    <a:pt x="99" y="149"/>
                    <a:pt x="108" y="166"/>
                    <a:pt x="120" y="166"/>
                  </a:cubicBezTo>
                  <a:cubicBezTo>
                    <a:pt x="122" y="166"/>
                    <a:pt x="123" y="165"/>
                    <a:pt x="125" y="165"/>
                  </a:cubicBezTo>
                  <a:cubicBezTo>
                    <a:pt x="140" y="165"/>
                    <a:pt x="150" y="155"/>
                    <a:pt x="145" y="145"/>
                  </a:cubicBezTo>
                  <a:cubicBezTo>
                    <a:pt x="145" y="135"/>
                    <a:pt x="135" y="130"/>
                    <a:pt x="130" y="124"/>
                  </a:cubicBezTo>
                  <a:lnTo>
                    <a:pt x="115" y="114"/>
                  </a:lnTo>
                  <a:cubicBezTo>
                    <a:pt x="110" y="109"/>
                    <a:pt x="105" y="104"/>
                    <a:pt x="100" y="99"/>
                  </a:cubicBezTo>
                  <a:cubicBezTo>
                    <a:pt x="95" y="89"/>
                    <a:pt x="85" y="84"/>
                    <a:pt x="74" y="74"/>
                  </a:cubicBezTo>
                  <a:cubicBezTo>
                    <a:pt x="69" y="64"/>
                    <a:pt x="59" y="54"/>
                    <a:pt x="54" y="44"/>
                  </a:cubicBezTo>
                  <a:cubicBezTo>
                    <a:pt x="44" y="33"/>
                    <a:pt x="39" y="18"/>
                    <a:pt x="29" y="8"/>
                  </a:cubicBezTo>
                  <a:cubicBezTo>
                    <a:pt x="27" y="3"/>
                    <a:pt x="23" y="1"/>
                    <a:pt x="18"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9" name="Google Shape;2723;p42"/>
            <p:cNvSpPr/>
            <p:nvPr/>
          </p:nvSpPr>
          <p:spPr>
            <a:xfrm>
              <a:off x="8123079" y="5144329"/>
              <a:ext cx="268171" cy="137916"/>
            </a:xfrm>
            <a:custGeom>
              <a:avLst/>
              <a:gdLst/>
              <a:ahLst/>
              <a:cxnLst/>
              <a:rect l="l" t="t" r="r" b="b"/>
              <a:pathLst>
                <a:path w="385" h="198" extrusionOk="0">
                  <a:moveTo>
                    <a:pt x="97" y="1"/>
                  </a:moveTo>
                  <a:cubicBezTo>
                    <a:pt x="55" y="1"/>
                    <a:pt x="24" y="12"/>
                    <a:pt x="15" y="35"/>
                  </a:cubicBezTo>
                  <a:cubicBezTo>
                    <a:pt x="0" y="75"/>
                    <a:pt x="66" y="141"/>
                    <a:pt x="167" y="176"/>
                  </a:cubicBezTo>
                  <a:cubicBezTo>
                    <a:pt x="212" y="190"/>
                    <a:pt x="255" y="198"/>
                    <a:pt x="290" y="198"/>
                  </a:cubicBezTo>
                  <a:cubicBezTo>
                    <a:pt x="331" y="198"/>
                    <a:pt x="361" y="188"/>
                    <a:pt x="369" y="166"/>
                  </a:cubicBezTo>
                  <a:cubicBezTo>
                    <a:pt x="384" y="120"/>
                    <a:pt x="319" y="60"/>
                    <a:pt x="218" y="24"/>
                  </a:cubicBezTo>
                  <a:cubicBezTo>
                    <a:pt x="174" y="8"/>
                    <a:pt x="132" y="1"/>
                    <a:pt x="9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0" name="Google Shape;2724;p42"/>
            <p:cNvSpPr/>
            <p:nvPr/>
          </p:nvSpPr>
          <p:spPr>
            <a:xfrm>
              <a:off x="8143976" y="5246025"/>
              <a:ext cx="254240" cy="167867"/>
            </a:xfrm>
            <a:custGeom>
              <a:avLst/>
              <a:gdLst/>
              <a:ahLst/>
              <a:cxnLst/>
              <a:rect l="l" t="t" r="r" b="b"/>
              <a:pathLst>
                <a:path w="365" h="241" extrusionOk="0">
                  <a:moveTo>
                    <a:pt x="293" y="1"/>
                  </a:moveTo>
                  <a:cubicBezTo>
                    <a:pt x="254" y="1"/>
                    <a:pt x="197" y="20"/>
                    <a:pt x="142" y="55"/>
                  </a:cubicBezTo>
                  <a:cubicBezTo>
                    <a:pt x="51" y="111"/>
                    <a:pt x="0" y="182"/>
                    <a:pt x="21" y="217"/>
                  </a:cubicBezTo>
                  <a:cubicBezTo>
                    <a:pt x="30" y="233"/>
                    <a:pt x="50" y="240"/>
                    <a:pt x="75" y="240"/>
                  </a:cubicBezTo>
                  <a:cubicBezTo>
                    <a:pt x="115" y="240"/>
                    <a:pt x="170" y="221"/>
                    <a:pt x="223" y="187"/>
                  </a:cubicBezTo>
                  <a:cubicBezTo>
                    <a:pt x="309" y="131"/>
                    <a:pt x="365" y="60"/>
                    <a:pt x="339" y="20"/>
                  </a:cubicBezTo>
                  <a:cubicBezTo>
                    <a:pt x="332" y="7"/>
                    <a:pt x="315" y="1"/>
                    <a:pt x="29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1" name="Google Shape;2725;p42"/>
            <p:cNvSpPr/>
            <p:nvPr/>
          </p:nvSpPr>
          <p:spPr>
            <a:xfrm>
              <a:off x="8309754" y="5259259"/>
              <a:ext cx="123985" cy="261901"/>
            </a:xfrm>
            <a:custGeom>
              <a:avLst/>
              <a:gdLst/>
              <a:ahLst/>
              <a:cxnLst/>
              <a:rect l="l" t="t" r="r" b="b"/>
              <a:pathLst>
                <a:path w="178" h="376" extrusionOk="0">
                  <a:moveTo>
                    <a:pt x="103" y="1"/>
                  </a:moveTo>
                  <a:cubicBezTo>
                    <a:pt x="63" y="1"/>
                    <a:pt x="20" y="80"/>
                    <a:pt x="10" y="183"/>
                  </a:cubicBezTo>
                  <a:cubicBezTo>
                    <a:pt x="0" y="284"/>
                    <a:pt x="20" y="370"/>
                    <a:pt x="66" y="375"/>
                  </a:cubicBezTo>
                  <a:cubicBezTo>
                    <a:pt x="67" y="375"/>
                    <a:pt x="69" y="375"/>
                    <a:pt x="70" y="375"/>
                  </a:cubicBezTo>
                  <a:cubicBezTo>
                    <a:pt x="114" y="375"/>
                    <a:pt x="152" y="296"/>
                    <a:pt x="167" y="198"/>
                  </a:cubicBezTo>
                  <a:cubicBezTo>
                    <a:pt x="177" y="97"/>
                    <a:pt x="152" y="6"/>
                    <a:pt x="106" y="1"/>
                  </a:cubicBezTo>
                  <a:cubicBezTo>
                    <a:pt x="105" y="1"/>
                    <a:pt x="104" y="1"/>
                    <a:pt x="10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2" name="Google Shape;2726;p42"/>
            <p:cNvSpPr/>
            <p:nvPr/>
          </p:nvSpPr>
          <p:spPr>
            <a:xfrm>
              <a:off x="8366174" y="5248811"/>
              <a:ext cx="229164" cy="201998"/>
            </a:xfrm>
            <a:custGeom>
              <a:avLst/>
              <a:gdLst/>
              <a:ahLst/>
              <a:cxnLst/>
              <a:rect l="l" t="t" r="r" b="b"/>
              <a:pathLst>
                <a:path w="329" h="290" extrusionOk="0">
                  <a:moveTo>
                    <a:pt x="62" y="0"/>
                  </a:moveTo>
                  <a:cubicBezTo>
                    <a:pt x="49" y="0"/>
                    <a:pt x="38" y="4"/>
                    <a:pt x="30" y="11"/>
                  </a:cubicBezTo>
                  <a:cubicBezTo>
                    <a:pt x="0" y="46"/>
                    <a:pt x="35" y="127"/>
                    <a:pt x="111" y="203"/>
                  </a:cubicBezTo>
                  <a:cubicBezTo>
                    <a:pt x="165" y="257"/>
                    <a:pt x="227" y="290"/>
                    <a:pt x="267" y="290"/>
                  </a:cubicBezTo>
                  <a:cubicBezTo>
                    <a:pt x="280" y="290"/>
                    <a:pt x="291" y="286"/>
                    <a:pt x="298" y="279"/>
                  </a:cubicBezTo>
                  <a:cubicBezTo>
                    <a:pt x="329" y="249"/>
                    <a:pt x="293" y="163"/>
                    <a:pt x="223" y="87"/>
                  </a:cubicBezTo>
                  <a:cubicBezTo>
                    <a:pt x="165" y="33"/>
                    <a:pt x="102" y="0"/>
                    <a:pt x="62"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3" name="Google Shape;2727;p42"/>
            <p:cNvSpPr/>
            <p:nvPr/>
          </p:nvSpPr>
          <p:spPr>
            <a:xfrm>
              <a:off x="8383588" y="5182639"/>
              <a:ext cx="268171" cy="114233"/>
            </a:xfrm>
            <a:custGeom>
              <a:avLst/>
              <a:gdLst/>
              <a:ahLst/>
              <a:cxnLst/>
              <a:rect l="l" t="t" r="r" b="b"/>
              <a:pathLst>
                <a:path w="385" h="164" extrusionOk="0">
                  <a:moveTo>
                    <a:pt x="240" y="0"/>
                  </a:moveTo>
                  <a:cubicBezTo>
                    <a:pt x="222" y="0"/>
                    <a:pt x="202" y="2"/>
                    <a:pt x="182" y="5"/>
                  </a:cubicBezTo>
                  <a:cubicBezTo>
                    <a:pt x="76" y="15"/>
                    <a:pt x="0" y="60"/>
                    <a:pt x="5" y="106"/>
                  </a:cubicBezTo>
                  <a:cubicBezTo>
                    <a:pt x="10" y="140"/>
                    <a:pt x="73" y="164"/>
                    <a:pt x="157" y="164"/>
                  </a:cubicBezTo>
                  <a:cubicBezTo>
                    <a:pt x="171" y="164"/>
                    <a:pt x="187" y="163"/>
                    <a:pt x="203" y="162"/>
                  </a:cubicBezTo>
                  <a:cubicBezTo>
                    <a:pt x="304" y="146"/>
                    <a:pt x="385" y="101"/>
                    <a:pt x="380" y="60"/>
                  </a:cubicBezTo>
                  <a:cubicBezTo>
                    <a:pt x="372" y="24"/>
                    <a:pt x="315" y="0"/>
                    <a:pt x="240"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4" name="Google Shape;2728;p42"/>
            <p:cNvSpPr/>
            <p:nvPr/>
          </p:nvSpPr>
          <p:spPr>
            <a:xfrm>
              <a:off x="8358512" y="5026613"/>
              <a:ext cx="187371" cy="231253"/>
            </a:xfrm>
            <a:custGeom>
              <a:avLst/>
              <a:gdLst/>
              <a:ahLst/>
              <a:cxnLst/>
              <a:rect l="l" t="t" r="r" b="b"/>
              <a:pathLst>
                <a:path w="269" h="332" extrusionOk="0">
                  <a:moveTo>
                    <a:pt x="211" y="0"/>
                  </a:moveTo>
                  <a:cubicBezTo>
                    <a:pt x="170" y="0"/>
                    <a:pt x="113" y="52"/>
                    <a:pt x="67" y="128"/>
                  </a:cubicBezTo>
                  <a:cubicBezTo>
                    <a:pt x="16" y="214"/>
                    <a:pt x="1" y="305"/>
                    <a:pt x="36" y="325"/>
                  </a:cubicBezTo>
                  <a:cubicBezTo>
                    <a:pt x="43" y="329"/>
                    <a:pt x="51" y="331"/>
                    <a:pt x="59" y="331"/>
                  </a:cubicBezTo>
                  <a:cubicBezTo>
                    <a:pt x="100" y="331"/>
                    <a:pt x="157" y="280"/>
                    <a:pt x="203" y="209"/>
                  </a:cubicBezTo>
                  <a:cubicBezTo>
                    <a:pt x="254" y="118"/>
                    <a:pt x="269" y="27"/>
                    <a:pt x="234" y="6"/>
                  </a:cubicBezTo>
                  <a:cubicBezTo>
                    <a:pt x="227" y="2"/>
                    <a:pt x="220" y="0"/>
                    <a:pt x="211"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5" name="Google Shape;2729;p42"/>
            <p:cNvSpPr/>
            <p:nvPr/>
          </p:nvSpPr>
          <p:spPr>
            <a:xfrm>
              <a:off x="8260299" y="5008503"/>
              <a:ext cx="151847" cy="249363"/>
            </a:xfrm>
            <a:custGeom>
              <a:avLst/>
              <a:gdLst/>
              <a:ahLst/>
              <a:cxnLst/>
              <a:rect l="l" t="t" r="r" b="b"/>
              <a:pathLst>
                <a:path w="218" h="358" extrusionOk="0">
                  <a:moveTo>
                    <a:pt x="50" y="1"/>
                  </a:moveTo>
                  <a:cubicBezTo>
                    <a:pt x="47" y="1"/>
                    <a:pt x="44" y="1"/>
                    <a:pt x="41" y="2"/>
                  </a:cubicBezTo>
                  <a:cubicBezTo>
                    <a:pt x="0" y="17"/>
                    <a:pt x="0" y="108"/>
                    <a:pt x="36" y="204"/>
                  </a:cubicBezTo>
                  <a:cubicBezTo>
                    <a:pt x="69" y="298"/>
                    <a:pt x="123" y="357"/>
                    <a:pt x="163" y="357"/>
                  </a:cubicBezTo>
                  <a:cubicBezTo>
                    <a:pt x="166" y="357"/>
                    <a:pt x="169" y="357"/>
                    <a:pt x="172" y="356"/>
                  </a:cubicBezTo>
                  <a:cubicBezTo>
                    <a:pt x="213" y="341"/>
                    <a:pt x="218" y="250"/>
                    <a:pt x="182" y="154"/>
                  </a:cubicBezTo>
                  <a:cubicBezTo>
                    <a:pt x="150" y="60"/>
                    <a:pt x="91" y="1"/>
                    <a:pt x="50"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6" name="Google Shape;2730;p42"/>
            <p:cNvSpPr/>
            <p:nvPr/>
          </p:nvSpPr>
          <p:spPr>
            <a:xfrm>
              <a:off x="8282589" y="5172888"/>
              <a:ext cx="214537" cy="176226"/>
            </a:xfrm>
            <a:custGeom>
              <a:avLst/>
              <a:gdLst/>
              <a:ahLst/>
              <a:cxnLst/>
              <a:rect l="l" t="t" r="r" b="b"/>
              <a:pathLst>
                <a:path w="308" h="253" extrusionOk="0">
                  <a:moveTo>
                    <a:pt x="152" y="0"/>
                  </a:moveTo>
                  <a:cubicBezTo>
                    <a:pt x="99" y="0"/>
                    <a:pt x="50" y="33"/>
                    <a:pt x="34" y="85"/>
                  </a:cubicBezTo>
                  <a:cubicBezTo>
                    <a:pt x="1" y="172"/>
                    <a:pt x="67" y="253"/>
                    <a:pt x="151" y="253"/>
                  </a:cubicBezTo>
                  <a:cubicBezTo>
                    <a:pt x="169" y="253"/>
                    <a:pt x="187" y="249"/>
                    <a:pt x="206" y="241"/>
                  </a:cubicBezTo>
                  <a:cubicBezTo>
                    <a:pt x="307" y="196"/>
                    <a:pt x="297" y="44"/>
                    <a:pt x="196" y="9"/>
                  </a:cubicBezTo>
                  <a:cubicBezTo>
                    <a:pt x="181" y="3"/>
                    <a:pt x="166" y="0"/>
                    <a:pt x="15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207" name="Google Shape;2731;p42"/>
            <p:cNvSpPr/>
            <p:nvPr/>
          </p:nvSpPr>
          <p:spPr>
            <a:xfrm>
              <a:off x="8147459" y="5176370"/>
              <a:ext cx="117020" cy="73137"/>
            </a:xfrm>
            <a:custGeom>
              <a:avLst/>
              <a:gdLst/>
              <a:ahLst/>
              <a:cxnLst/>
              <a:rect l="l" t="t" r="r" b="b"/>
              <a:pathLst>
                <a:path w="168" h="105" extrusionOk="0">
                  <a:moveTo>
                    <a:pt x="22" y="0"/>
                  </a:moveTo>
                  <a:cubicBezTo>
                    <a:pt x="17" y="0"/>
                    <a:pt x="12" y="3"/>
                    <a:pt x="6" y="9"/>
                  </a:cubicBezTo>
                  <a:cubicBezTo>
                    <a:pt x="1" y="14"/>
                    <a:pt x="6" y="29"/>
                    <a:pt x="11" y="34"/>
                  </a:cubicBezTo>
                  <a:lnTo>
                    <a:pt x="16" y="34"/>
                  </a:lnTo>
                  <a:cubicBezTo>
                    <a:pt x="31" y="49"/>
                    <a:pt x="51" y="64"/>
                    <a:pt x="71" y="74"/>
                  </a:cubicBezTo>
                  <a:cubicBezTo>
                    <a:pt x="92" y="90"/>
                    <a:pt x="117" y="95"/>
                    <a:pt x="137" y="105"/>
                  </a:cubicBezTo>
                  <a:cubicBezTo>
                    <a:pt x="157" y="105"/>
                    <a:pt x="167" y="80"/>
                    <a:pt x="152" y="74"/>
                  </a:cubicBezTo>
                  <a:cubicBezTo>
                    <a:pt x="137" y="64"/>
                    <a:pt x="112" y="54"/>
                    <a:pt x="86" y="44"/>
                  </a:cubicBezTo>
                  <a:cubicBezTo>
                    <a:pt x="66" y="34"/>
                    <a:pt x="51" y="19"/>
                    <a:pt x="31" y="4"/>
                  </a:cubicBezTo>
                  <a:cubicBezTo>
                    <a:pt x="29" y="2"/>
                    <a:pt x="26" y="0"/>
                    <a:pt x="22"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8" name="Google Shape;2732;p42"/>
            <p:cNvSpPr/>
            <p:nvPr/>
          </p:nvSpPr>
          <p:spPr>
            <a:xfrm>
              <a:off x="8284678" y="5041241"/>
              <a:ext cx="53634" cy="128861"/>
            </a:xfrm>
            <a:custGeom>
              <a:avLst/>
              <a:gdLst/>
              <a:ahLst/>
              <a:cxnLst/>
              <a:rect l="l" t="t" r="r" b="b"/>
              <a:pathLst>
                <a:path w="77" h="185" extrusionOk="0">
                  <a:moveTo>
                    <a:pt x="25" y="0"/>
                  </a:moveTo>
                  <a:cubicBezTo>
                    <a:pt x="21" y="0"/>
                    <a:pt x="18" y="2"/>
                    <a:pt x="16" y="6"/>
                  </a:cubicBezTo>
                  <a:cubicBezTo>
                    <a:pt x="1" y="16"/>
                    <a:pt x="1" y="41"/>
                    <a:pt x="6" y="56"/>
                  </a:cubicBezTo>
                  <a:cubicBezTo>
                    <a:pt x="6" y="71"/>
                    <a:pt x="6" y="86"/>
                    <a:pt x="11" y="102"/>
                  </a:cubicBezTo>
                  <a:cubicBezTo>
                    <a:pt x="11" y="117"/>
                    <a:pt x="16" y="127"/>
                    <a:pt x="21" y="142"/>
                  </a:cubicBezTo>
                  <a:cubicBezTo>
                    <a:pt x="26" y="157"/>
                    <a:pt x="36" y="167"/>
                    <a:pt x="46" y="177"/>
                  </a:cubicBezTo>
                  <a:cubicBezTo>
                    <a:pt x="50" y="181"/>
                    <a:pt x="56" y="185"/>
                    <a:pt x="61" y="185"/>
                  </a:cubicBezTo>
                  <a:cubicBezTo>
                    <a:pt x="63" y="185"/>
                    <a:pt x="65" y="184"/>
                    <a:pt x="66" y="183"/>
                  </a:cubicBezTo>
                  <a:cubicBezTo>
                    <a:pt x="72" y="177"/>
                    <a:pt x="77" y="167"/>
                    <a:pt x="72" y="162"/>
                  </a:cubicBezTo>
                  <a:lnTo>
                    <a:pt x="66" y="157"/>
                  </a:lnTo>
                  <a:cubicBezTo>
                    <a:pt x="61" y="147"/>
                    <a:pt x="56" y="137"/>
                    <a:pt x="56" y="127"/>
                  </a:cubicBezTo>
                  <a:cubicBezTo>
                    <a:pt x="51" y="117"/>
                    <a:pt x="56" y="122"/>
                    <a:pt x="56" y="117"/>
                  </a:cubicBezTo>
                  <a:lnTo>
                    <a:pt x="56" y="107"/>
                  </a:lnTo>
                  <a:cubicBezTo>
                    <a:pt x="56" y="107"/>
                    <a:pt x="56" y="97"/>
                    <a:pt x="51" y="91"/>
                  </a:cubicBezTo>
                  <a:cubicBezTo>
                    <a:pt x="46" y="81"/>
                    <a:pt x="51" y="76"/>
                    <a:pt x="51" y="71"/>
                  </a:cubicBezTo>
                  <a:lnTo>
                    <a:pt x="51" y="61"/>
                  </a:lnTo>
                  <a:lnTo>
                    <a:pt x="51" y="41"/>
                  </a:lnTo>
                  <a:cubicBezTo>
                    <a:pt x="51" y="31"/>
                    <a:pt x="51" y="16"/>
                    <a:pt x="46" y="11"/>
                  </a:cubicBezTo>
                  <a:cubicBezTo>
                    <a:pt x="40" y="4"/>
                    <a:pt x="32" y="0"/>
                    <a:pt x="25"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9" name="Google Shape;2733;p42"/>
            <p:cNvSpPr/>
            <p:nvPr/>
          </p:nvSpPr>
          <p:spPr>
            <a:xfrm>
              <a:off x="8407967" y="5047510"/>
              <a:ext cx="92641" cy="112144"/>
            </a:xfrm>
            <a:custGeom>
              <a:avLst/>
              <a:gdLst/>
              <a:ahLst/>
              <a:cxnLst/>
              <a:rect l="l" t="t" r="r" b="b"/>
              <a:pathLst>
                <a:path w="133" h="161" extrusionOk="0">
                  <a:moveTo>
                    <a:pt x="100" y="1"/>
                  </a:moveTo>
                  <a:cubicBezTo>
                    <a:pt x="86" y="1"/>
                    <a:pt x="69" y="13"/>
                    <a:pt x="56" y="22"/>
                  </a:cubicBezTo>
                  <a:cubicBezTo>
                    <a:pt x="46" y="32"/>
                    <a:pt x="36" y="47"/>
                    <a:pt x="26" y="57"/>
                  </a:cubicBezTo>
                  <a:cubicBezTo>
                    <a:pt x="16" y="72"/>
                    <a:pt x="6" y="88"/>
                    <a:pt x="1" y="103"/>
                  </a:cubicBezTo>
                  <a:cubicBezTo>
                    <a:pt x="1" y="108"/>
                    <a:pt x="1" y="118"/>
                    <a:pt x="1" y="128"/>
                  </a:cubicBezTo>
                  <a:lnTo>
                    <a:pt x="1" y="148"/>
                  </a:lnTo>
                  <a:cubicBezTo>
                    <a:pt x="1" y="156"/>
                    <a:pt x="6" y="160"/>
                    <a:pt x="13" y="160"/>
                  </a:cubicBezTo>
                  <a:cubicBezTo>
                    <a:pt x="16" y="160"/>
                    <a:pt x="18" y="160"/>
                    <a:pt x="21" y="158"/>
                  </a:cubicBezTo>
                  <a:lnTo>
                    <a:pt x="26" y="158"/>
                  </a:lnTo>
                  <a:cubicBezTo>
                    <a:pt x="31" y="153"/>
                    <a:pt x="36" y="148"/>
                    <a:pt x="41" y="143"/>
                  </a:cubicBezTo>
                  <a:lnTo>
                    <a:pt x="51" y="133"/>
                  </a:lnTo>
                  <a:cubicBezTo>
                    <a:pt x="61" y="118"/>
                    <a:pt x="66" y="108"/>
                    <a:pt x="77" y="93"/>
                  </a:cubicBezTo>
                  <a:lnTo>
                    <a:pt x="87" y="82"/>
                  </a:lnTo>
                  <a:cubicBezTo>
                    <a:pt x="92" y="77"/>
                    <a:pt x="92" y="72"/>
                    <a:pt x="97" y="67"/>
                  </a:cubicBezTo>
                  <a:cubicBezTo>
                    <a:pt x="102" y="67"/>
                    <a:pt x="107" y="62"/>
                    <a:pt x="117" y="57"/>
                  </a:cubicBezTo>
                  <a:cubicBezTo>
                    <a:pt x="122" y="47"/>
                    <a:pt x="132" y="37"/>
                    <a:pt x="132" y="27"/>
                  </a:cubicBezTo>
                  <a:cubicBezTo>
                    <a:pt x="132" y="22"/>
                    <a:pt x="132" y="12"/>
                    <a:pt x="127" y="7"/>
                  </a:cubicBezTo>
                  <a:cubicBezTo>
                    <a:pt x="122" y="2"/>
                    <a:pt x="117" y="2"/>
                    <a:pt x="107" y="2"/>
                  </a:cubicBezTo>
                  <a:cubicBezTo>
                    <a:pt x="105" y="1"/>
                    <a:pt x="103" y="1"/>
                    <a:pt x="10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0" name="Google Shape;2734;p42"/>
            <p:cNvSpPr/>
            <p:nvPr/>
          </p:nvSpPr>
          <p:spPr>
            <a:xfrm>
              <a:off x="8499911" y="5193784"/>
              <a:ext cx="123985" cy="43186"/>
            </a:xfrm>
            <a:custGeom>
              <a:avLst/>
              <a:gdLst/>
              <a:ahLst/>
              <a:cxnLst/>
              <a:rect l="l" t="t" r="r" b="b"/>
              <a:pathLst>
                <a:path w="178" h="62" extrusionOk="0">
                  <a:moveTo>
                    <a:pt x="54" y="0"/>
                  </a:moveTo>
                  <a:cubicBezTo>
                    <a:pt x="42" y="0"/>
                    <a:pt x="31" y="1"/>
                    <a:pt x="20" y="4"/>
                  </a:cubicBezTo>
                  <a:cubicBezTo>
                    <a:pt x="10" y="4"/>
                    <a:pt x="0" y="14"/>
                    <a:pt x="0" y="24"/>
                  </a:cubicBezTo>
                  <a:cubicBezTo>
                    <a:pt x="0" y="34"/>
                    <a:pt x="10" y="44"/>
                    <a:pt x="20" y="44"/>
                  </a:cubicBezTo>
                  <a:lnTo>
                    <a:pt x="20" y="49"/>
                  </a:lnTo>
                  <a:lnTo>
                    <a:pt x="117" y="49"/>
                  </a:lnTo>
                  <a:cubicBezTo>
                    <a:pt x="127" y="49"/>
                    <a:pt x="137" y="55"/>
                    <a:pt x="147" y="60"/>
                  </a:cubicBezTo>
                  <a:cubicBezTo>
                    <a:pt x="150" y="61"/>
                    <a:pt x="152" y="62"/>
                    <a:pt x="155" y="62"/>
                  </a:cubicBezTo>
                  <a:cubicBezTo>
                    <a:pt x="162" y="62"/>
                    <a:pt x="168" y="57"/>
                    <a:pt x="172" y="49"/>
                  </a:cubicBezTo>
                  <a:cubicBezTo>
                    <a:pt x="177" y="34"/>
                    <a:pt x="172" y="24"/>
                    <a:pt x="162" y="24"/>
                  </a:cubicBezTo>
                  <a:lnTo>
                    <a:pt x="127" y="14"/>
                  </a:lnTo>
                  <a:cubicBezTo>
                    <a:pt x="117" y="14"/>
                    <a:pt x="101" y="4"/>
                    <a:pt x="91" y="4"/>
                  </a:cubicBezTo>
                  <a:cubicBezTo>
                    <a:pt x="79" y="1"/>
                    <a:pt x="66" y="0"/>
                    <a:pt x="5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1" name="Google Shape;2735;p42"/>
            <p:cNvSpPr/>
            <p:nvPr/>
          </p:nvSpPr>
          <p:spPr>
            <a:xfrm>
              <a:off x="8452546" y="5367223"/>
              <a:ext cx="114930" cy="68261"/>
            </a:xfrm>
            <a:custGeom>
              <a:avLst/>
              <a:gdLst/>
              <a:ahLst/>
              <a:cxnLst/>
              <a:rect l="l" t="t" r="r" b="b"/>
              <a:pathLst>
                <a:path w="165" h="98" extrusionOk="0">
                  <a:moveTo>
                    <a:pt x="24" y="0"/>
                  </a:moveTo>
                  <a:cubicBezTo>
                    <a:pt x="11" y="0"/>
                    <a:pt x="0" y="15"/>
                    <a:pt x="13" y="23"/>
                  </a:cubicBezTo>
                  <a:lnTo>
                    <a:pt x="13" y="28"/>
                  </a:lnTo>
                  <a:cubicBezTo>
                    <a:pt x="33" y="48"/>
                    <a:pt x="53" y="63"/>
                    <a:pt x="78" y="74"/>
                  </a:cubicBezTo>
                  <a:cubicBezTo>
                    <a:pt x="88" y="79"/>
                    <a:pt x="99" y="84"/>
                    <a:pt x="109" y="89"/>
                  </a:cubicBezTo>
                  <a:lnTo>
                    <a:pt x="129" y="94"/>
                  </a:lnTo>
                  <a:cubicBezTo>
                    <a:pt x="134" y="96"/>
                    <a:pt x="138" y="98"/>
                    <a:pt x="142" y="98"/>
                  </a:cubicBezTo>
                  <a:cubicBezTo>
                    <a:pt x="145" y="98"/>
                    <a:pt x="149" y="96"/>
                    <a:pt x="154" y="94"/>
                  </a:cubicBezTo>
                  <a:cubicBezTo>
                    <a:pt x="164" y="89"/>
                    <a:pt x="164" y="79"/>
                    <a:pt x="159" y="69"/>
                  </a:cubicBezTo>
                  <a:cubicBezTo>
                    <a:pt x="149" y="63"/>
                    <a:pt x="139" y="58"/>
                    <a:pt x="124" y="53"/>
                  </a:cubicBezTo>
                  <a:cubicBezTo>
                    <a:pt x="114" y="48"/>
                    <a:pt x="104" y="48"/>
                    <a:pt x="88" y="38"/>
                  </a:cubicBezTo>
                  <a:cubicBezTo>
                    <a:pt x="68" y="28"/>
                    <a:pt x="48" y="18"/>
                    <a:pt x="33" y="3"/>
                  </a:cubicBezTo>
                  <a:cubicBezTo>
                    <a:pt x="30" y="1"/>
                    <a:pt x="27" y="0"/>
                    <a:pt x="2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2" name="Google Shape;2736;p42"/>
            <p:cNvSpPr/>
            <p:nvPr/>
          </p:nvSpPr>
          <p:spPr>
            <a:xfrm>
              <a:off x="8320202" y="5368617"/>
              <a:ext cx="43186" cy="130950"/>
            </a:xfrm>
            <a:custGeom>
              <a:avLst/>
              <a:gdLst/>
              <a:ahLst/>
              <a:cxnLst/>
              <a:rect l="l" t="t" r="r" b="b"/>
              <a:pathLst>
                <a:path w="62" h="188" extrusionOk="0">
                  <a:moveTo>
                    <a:pt x="36" y="1"/>
                  </a:moveTo>
                  <a:cubicBezTo>
                    <a:pt x="26" y="1"/>
                    <a:pt x="15" y="6"/>
                    <a:pt x="10" y="16"/>
                  </a:cubicBezTo>
                  <a:cubicBezTo>
                    <a:pt x="0" y="41"/>
                    <a:pt x="0" y="72"/>
                    <a:pt x="0" y="102"/>
                  </a:cubicBezTo>
                  <a:cubicBezTo>
                    <a:pt x="0" y="117"/>
                    <a:pt x="5" y="127"/>
                    <a:pt x="10" y="142"/>
                  </a:cubicBezTo>
                  <a:cubicBezTo>
                    <a:pt x="10" y="147"/>
                    <a:pt x="10" y="158"/>
                    <a:pt x="15" y="163"/>
                  </a:cubicBezTo>
                  <a:cubicBezTo>
                    <a:pt x="21" y="173"/>
                    <a:pt x="26" y="178"/>
                    <a:pt x="31" y="183"/>
                  </a:cubicBezTo>
                  <a:cubicBezTo>
                    <a:pt x="35" y="186"/>
                    <a:pt x="40" y="187"/>
                    <a:pt x="44" y="187"/>
                  </a:cubicBezTo>
                  <a:cubicBezTo>
                    <a:pt x="53" y="187"/>
                    <a:pt x="61" y="180"/>
                    <a:pt x="61" y="173"/>
                  </a:cubicBezTo>
                  <a:cubicBezTo>
                    <a:pt x="61" y="163"/>
                    <a:pt x="61" y="158"/>
                    <a:pt x="61" y="147"/>
                  </a:cubicBezTo>
                  <a:cubicBezTo>
                    <a:pt x="61" y="142"/>
                    <a:pt x="56" y="137"/>
                    <a:pt x="56" y="132"/>
                  </a:cubicBezTo>
                  <a:cubicBezTo>
                    <a:pt x="56" y="117"/>
                    <a:pt x="51" y="107"/>
                    <a:pt x="51" y="97"/>
                  </a:cubicBezTo>
                  <a:lnTo>
                    <a:pt x="51" y="77"/>
                  </a:lnTo>
                  <a:lnTo>
                    <a:pt x="51" y="67"/>
                  </a:lnTo>
                  <a:lnTo>
                    <a:pt x="51" y="61"/>
                  </a:lnTo>
                  <a:cubicBezTo>
                    <a:pt x="51" y="46"/>
                    <a:pt x="51" y="36"/>
                    <a:pt x="51" y="21"/>
                  </a:cubicBezTo>
                  <a:cubicBezTo>
                    <a:pt x="51" y="11"/>
                    <a:pt x="46" y="6"/>
                    <a:pt x="36"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3" name="Google Shape;2737;p42"/>
            <p:cNvSpPr/>
            <p:nvPr/>
          </p:nvSpPr>
          <p:spPr>
            <a:xfrm>
              <a:off x="8171838" y="5337272"/>
              <a:ext cx="123985" cy="60599"/>
            </a:xfrm>
            <a:custGeom>
              <a:avLst/>
              <a:gdLst/>
              <a:ahLst/>
              <a:cxnLst/>
              <a:rect l="l" t="t" r="r" b="b"/>
              <a:pathLst>
                <a:path w="178" h="87" extrusionOk="0">
                  <a:moveTo>
                    <a:pt x="163" y="0"/>
                  </a:moveTo>
                  <a:cubicBezTo>
                    <a:pt x="153" y="0"/>
                    <a:pt x="143" y="5"/>
                    <a:pt x="137" y="10"/>
                  </a:cubicBezTo>
                  <a:lnTo>
                    <a:pt x="127" y="15"/>
                  </a:lnTo>
                  <a:cubicBezTo>
                    <a:pt x="122" y="20"/>
                    <a:pt x="117" y="20"/>
                    <a:pt x="112" y="26"/>
                  </a:cubicBezTo>
                  <a:lnTo>
                    <a:pt x="82" y="36"/>
                  </a:lnTo>
                  <a:lnTo>
                    <a:pt x="51" y="46"/>
                  </a:lnTo>
                  <a:cubicBezTo>
                    <a:pt x="41" y="51"/>
                    <a:pt x="26" y="51"/>
                    <a:pt x="16" y="56"/>
                  </a:cubicBezTo>
                  <a:cubicBezTo>
                    <a:pt x="1" y="61"/>
                    <a:pt x="1" y="81"/>
                    <a:pt x="16" y="86"/>
                  </a:cubicBezTo>
                  <a:cubicBezTo>
                    <a:pt x="36" y="81"/>
                    <a:pt x="62" y="81"/>
                    <a:pt x="82" y="76"/>
                  </a:cubicBezTo>
                  <a:cubicBezTo>
                    <a:pt x="102" y="66"/>
                    <a:pt x="122" y="61"/>
                    <a:pt x="143" y="51"/>
                  </a:cubicBezTo>
                  <a:cubicBezTo>
                    <a:pt x="153" y="46"/>
                    <a:pt x="173" y="36"/>
                    <a:pt x="173" y="26"/>
                  </a:cubicBezTo>
                  <a:cubicBezTo>
                    <a:pt x="178" y="15"/>
                    <a:pt x="173" y="5"/>
                    <a:pt x="163"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4" name="Google Shape;2738;p42"/>
            <p:cNvSpPr/>
            <p:nvPr/>
          </p:nvSpPr>
          <p:spPr>
            <a:xfrm>
              <a:off x="6248673" y="6221187"/>
              <a:ext cx="697" cy="4179"/>
            </a:xfrm>
            <a:custGeom>
              <a:avLst/>
              <a:gdLst/>
              <a:ahLst/>
              <a:cxnLst/>
              <a:rect l="l" t="t" r="r" b="b"/>
              <a:pathLst>
                <a:path w="1" h="6" extrusionOk="0">
                  <a:moveTo>
                    <a:pt x="1" y="6"/>
                  </a:moveTo>
                  <a:lnTo>
                    <a:pt x="1" y="1"/>
                  </a:ln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15" name="Google Shape;2739;p42"/>
            <p:cNvSpPr/>
            <p:nvPr/>
          </p:nvSpPr>
          <p:spPr>
            <a:xfrm>
              <a:off x="6266086" y="6425275"/>
              <a:ext cx="75227" cy="57117"/>
            </a:xfrm>
            <a:custGeom>
              <a:avLst/>
              <a:gdLst/>
              <a:ahLst/>
              <a:cxnLst/>
              <a:rect l="l" t="t" r="r" b="b"/>
              <a:pathLst>
                <a:path w="108" h="82" extrusionOk="0">
                  <a:moveTo>
                    <a:pt x="57" y="1"/>
                  </a:moveTo>
                  <a:cubicBezTo>
                    <a:pt x="1" y="1"/>
                    <a:pt x="1" y="82"/>
                    <a:pt x="57" y="82"/>
                  </a:cubicBezTo>
                  <a:cubicBezTo>
                    <a:pt x="107" y="82"/>
                    <a:pt x="107" y="1"/>
                    <a:pt x="57"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16" name="Google Shape;2740;p42"/>
            <p:cNvSpPr/>
            <p:nvPr/>
          </p:nvSpPr>
          <p:spPr>
            <a:xfrm>
              <a:off x="6322507" y="5779578"/>
              <a:ext cx="208964" cy="218019"/>
            </a:xfrm>
            <a:custGeom>
              <a:avLst/>
              <a:gdLst/>
              <a:ahLst/>
              <a:cxnLst/>
              <a:rect l="l" t="t" r="r" b="b"/>
              <a:pathLst>
                <a:path w="300" h="313" extrusionOk="0">
                  <a:moveTo>
                    <a:pt x="58" y="1"/>
                  </a:moveTo>
                  <a:cubicBezTo>
                    <a:pt x="49" y="1"/>
                    <a:pt x="42" y="3"/>
                    <a:pt x="36" y="8"/>
                  </a:cubicBezTo>
                  <a:cubicBezTo>
                    <a:pt x="1" y="33"/>
                    <a:pt x="26" y="124"/>
                    <a:pt x="87" y="205"/>
                  </a:cubicBezTo>
                  <a:cubicBezTo>
                    <a:pt x="136" y="271"/>
                    <a:pt x="199" y="313"/>
                    <a:pt x="240" y="313"/>
                  </a:cubicBezTo>
                  <a:cubicBezTo>
                    <a:pt x="249" y="313"/>
                    <a:pt x="257" y="311"/>
                    <a:pt x="264" y="306"/>
                  </a:cubicBezTo>
                  <a:cubicBezTo>
                    <a:pt x="299" y="281"/>
                    <a:pt x="274" y="195"/>
                    <a:pt x="208" y="109"/>
                  </a:cubicBezTo>
                  <a:cubicBezTo>
                    <a:pt x="159" y="43"/>
                    <a:pt x="96" y="1"/>
                    <a:pt x="58"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7" name="Google Shape;2741;p42"/>
            <p:cNvSpPr/>
            <p:nvPr/>
          </p:nvSpPr>
          <p:spPr>
            <a:xfrm>
              <a:off x="6241707" y="5939783"/>
              <a:ext cx="264688" cy="109358"/>
            </a:xfrm>
            <a:custGeom>
              <a:avLst/>
              <a:gdLst/>
              <a:ahLst/>
              <a:cxnLst/>
              <a:rect l="l" t="t" r="r" b="b"/>
              <a:pathLst>
                <a:path w="380" h="157" extrusionOk="0">
                  <a:moveTo>
                    <a:pt x="193" y="0"/>
                  </a:moveTo>
                  <a:cubicBezTo>
                    <a:pt x="92" y="0"/>
                    <a:pt x="1" y="30"/>
                    <a:pt x="1" y="76"/>
                  </a:cubicBezTo>
                  <a:cubicBezTo>
                    <a:pt x="1" y="116"/>
                    <a:pt x="82" y="157"/>
                    <a:pt x="188" y="157"/>
                  </a:cubicBezTo>
                  <a:cubicBezTo>
                    <a:pt x="294" y="157"/>
                    <a:pt x="375" y="126"/>
                    <a:pt x="380" y="81"/>
                  </a:cubicBezTo>
                  <a:cubicBezTo>
                    <a:pt x="380" y="40"/>
                    <a:pt x="294" y="0"/>
                    <a:pt x="193"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8" name="Google Shape;2742;p42"/>
            <p:cNvSpPr/>
            <p:nvPr/>
          </p:nvSpPr>
          <p:spPr>
            <a:xfrm>
              <a:off x="6319024" y="5992721"/>
              <a:ext cx="212447" cy="213143"/>
            </a:xfrm>
            <a:custGeom>
              <a:avLst/>
              <a:gdLst/>
              <a:ahLst/>
              <a:cxnLst/>
              <a:rect l="l" t="t" r="r" b="b"/>
              <a:pathLst>
                <a:path w="305" h="306" extrusionOk="0">
                  <a:moveTo>
                    <a:pt x="245" y="1"/>
                  </a:moveTo>
                  <a:cubicBezTo>
                    <a:pt x="203" y="1"/>
                    <a:pt x="140" y="42"/>
                    <a:pt x="92" y="106"/>
                  </a:cubicBezTo>
                  <a:cubicBezTo>
                    <a:pt x="26" y="182"/>
                    <a:pt x="1" y="273"/>
                    <a:pt x="36" y="298"/>
                  </a:cubicBezTo>
                  <a:cubicBezTo>
                    <a:pt x="42" y="303"/>
                    <a:pt x="50" y="306"/>
                    <a:pt x="60" y="306"/>
                  </a:cubicBezTo>
                  <a:cubicBezTo>
                    <a:pt x="98" y="306"/>
                    <a:pt x="161" y="267"/>
                    <a:pt x="213" y="202"/>
                  </a:cubicBezTo>
                  <a:cubicBezTo>
                    <a:pt x="279" y="121"/>
                    <a:pt x="304" y="35"/>
                    <a:pt x="274" y="10"/>
                  </a:cubicBezTo>
                  <a:cubicBezTo>
                    <a:pt x="266" y="4"/>
                    <a:pt x="257" y="1"/>
                    <a:pt x="2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9" name="Google Shape;2743;p42"/>
            <p:cNvSpPr/>
            <p:nvPr/>
          </p:nvSpPr>
          <p:spPr>
            <a:xfrm>
              <a:off x="6470871" y="5995507"/>
              <a:ext cx="137916" cy="259115"/>
            </a:xfrm>
            <a:custGeom>
              <a:avLst/>
              <a:gdLst/>
              <a:ahLst/>
              <a:cxnLst/>
              <a:rect l="l" t="t" r="r" b="b"/>
              <a:pathLst>
                <a:path w="198" h="372" extrusionOk="0">
                  <a:moveTo>
                    <a:pt x="64" y="0"/>
                  </a:moveTo>
                  <a:cubicBezTo>
                    <a:pt x="61" y="0"/>
                    <a:pt x="59" y="0"/>
                    <a:pt x="56" y="1"/>
                  </a:cubicBezTo>
                  <a:cubicBezTo>
                    <a:pt x="15" y="11"/>
                    <a:pt x="0" y="102"/>
                    <a:pt x="21" y="203"/>
                  </a:cubicBezTo>
                  <a:cubicBezTo>
                    <a:pt x="44" y="298"/>
                    <a:pt x="90" y="371"/>
                    <a:pt x="129" y="371"/>
                  </a:cubicBezTo>
                  <a:cubicBezTo>
                    <a:pt x="132" y="371"/>
                    <a:pt x="134" y="371"/>
                    <a:pt x="137" y="370"/>
                  </a:cubicBezTo>
                  <a:cubicBezTo>
                    <a:pt x="182" y="360"/>
                    <a:pt x="198" y="274"/>
                    <a:pt x="177" y="168"/>
                  </a:cubicBezTo>
                  <a:cubicBezTo>
                    <a:pt x="154" y="73"/>
                    <a:pt x="107" y="0"/>
                    <a:pt x="64"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20" name="Google Shape;2744;p42"/>
            <p:cNvSpPr/>
            <p:nvPr/>
          </p:nvSpPr>
          <p:spPr>
            <a:xfrm>
              <a:off x="6498733" y="5976003"/>
              <a:ext cx="261205" cy="149757"/>
            </a:xfrm>
            <a:custGeom>
              <a:avLst/>
              <a:gdLst/>
              <a:ahLst/>
              <a:cxnLst/>
              <a:rect l="l" t="t" r="r" b="b"/>
              <a:pathLst>
                <a:path w="375" h="215" extrusionOk="0">
                  <a:moveTo>
                    <a:pt x="81" y="1"/>
                  </a:moveTo>
                  <a:cubicBezTo>
                    <a:pt x="51" y="1"/>
                    <a:pt x="30" y="8"/>
                    <a:pt x="21" y="24"/>
                  </a:cubicBezTo>
                  <a:cubicBezTo>
                    <a:pt x="1" y="64"/>
                    <a:pt x="61" y="135"/>
                    <a:pt x="152" y="181"/>
                  </a:cubicBezTo>
                  <a:cubicBezTo>
                    <a:pt x="205" y="203"/>
                    <a:pt x="257" y="214"/>
                    <a:pt x="295" y="214"/>
                  </a:cubicBezTo>
                  <a:cubicBezTo>
                    <a:pt x="327" y="214"/>
                    <a:pt x="351" y="207"/>
                    <a:pt x="360" y="191"/>
                  </a:cubicBezTo>
                  <a:cubicBezTo>
                    <a:pt x="375" y="150"/>
                    <a:pt x="314" y="80"/>
                    <a:pt x="223" y="39"/>
                  </a:cubicBezTo>
                  <a:cubicBezTo>
                    <a:pt x="169" y="13"/>
                    <a:pt x="118" y="1"/>
                    <a:pt x="81"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21" name="Google Shape;2745;p42"/>
            <p:cNvSpPr/>
            <p:nvPr/>
          </p:nvSpPr>
          <p:spPr>
            <a:xfrm>
              <a:off x="6495250" y="5856894"/>
              <a:ext cx="264688" cy="152543"/>
            </a:xfrm>
            <a:custGeom>
              <a:avLst/>
              <a:gdLst/>
              <a:ahLst/>
              <a:cxnLst/>
              <a:rect l="l" t="t" r="r" b="b"/>
              <a:pathLst>
                <a:path w="380" h="219" extrusionOk="0">
                  <a:moveTo>
                    <a:pt x="295" y="1"/>
                  </a:moveTo>
                  <a:cubicBezTo>
                    <a:pt x="257" y="1"/>
                    <a:pt x="207" y="13"/>
                    <a:pt x="157" y="38"/>
                  </a:cubicBezTo>
                  <a:cubicBezTo>
                    <a:pt x="61" y="89"/>
                    <a:pt x="1" y="154"/>
                    <a:pt x="21" y="195"/>
                  </a:cubicBezTo>
                  <a:cubicBezTo>
                    <a:pt x="30" y="210"/>
                    <a:pt x="52" y="218"/>
                    <a:pt x="82" y="218"/>
                  </a:cubicBezTo>
                  <a:cubicBezTo>
                    <a:pt x="121" y="218"/>
                    <a:pt x="172" y="205"/>
                    <a:pt x="223" y="180"/>
                  </a:cubicBezTo>
                  <a:cubicBezTo>
                    <a:pt x="319" y="134"/>
                    <a:pt x="380" y="68"/>
                    <a:pt x="360" y="28"/>
                  </a:cubicBezTo>
                  <a:cubicBezTo>
                    <a:pt x="351" y="10"/>
                    <a:pt x="327" y="1"/>
                    <a:pt x="29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22" name="Google Shape;2746;p42"/>
            <p:cNvSpPr/>
            <p:nvPr/>
          </p:nvSpPr>
          <p:spPr>
            <a:xfrm>
              <a:off x="6467388" y="5734302"/>
              <a:ext cx="137916" cy="255632"/>
            </a:xfrm>
            <a:custGeom>
              <a:avLst/>
              <a:gdLst/>
              <a:ahLst/>
              <a:cxnLst/>
              <a:rect l="l" t="t" r="r" b="b"/>
              <a:pathLst>
                <a:path w="198" h="367" extrusionOk="0">
                  <a:moveTo>
                    <a:pt x="129" y="1"/>
                  </a:moveTo>
                  <a:cubicBezTo>
                    <a:pt x="90" y="1"/>
                    <a:pt x="44" y="74"/>
                    <a:pt x="20" y="169"/>
                  </a:cubicBezTo>
                  <a:cubicBezTo>
                    <a:pt x="0" y="270"/>
                    <a:pt x="15" y="361"/>
                    <a:pt x="56" y="366"/>
                  </a:cubicBezTo>
                  <a:cubicBezTo>
                    <a:pt x="59" y="366"/>
                    <a:pt x="62" y="367"/>
                    <a:pt x="65" y="367"/>
                  </a:cubicBezTo>
                  <a:cubicBezTo>
                    <a:pt x="108" y="367"/>
                    <a:pt x="153" y="299"/>
                    <a:pt x="172" y="204"/>
                  </a:cubicBezTo>
                  <a:cubicBezTo>
                    <a:pt x="197" y="103"/>
                    <a:pt x="182" y="12"/>
                    <a:pt x="137" y="2"/>
                  </a:cubicBezTo>
                  <a:cubicBezTo>
                    <a:pt x="134" y="1"/>
                    <a:pt x="132" y="1"/>
                    <a:pt x="12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23" name="Google Shape;2747;p42"/>
            <p:cNvSpPr/>
            <p:nvPr/>
          </p:nvSpPr>
          <p:spPr>
            <a:xfrm>
              <a:off x="6393554" y="5909135"/>
              <a:ext cx="229861" cy="176226"/>
            </a:xfrm>
            <a:custGeom>
              <a:avLst/>
              <a:gdLst/>
              <a:ahLst/>
              <a:cxnLst/>
              <a:rect l="l" t="t" r="r" b="b"/>
              <a:pathLst>
                <a:path w="330" h="253" extrusionOk="0">
                  <a:moveTo>
                    <a:pt x="166" y="0"/>
                  </a:moveTo>
                  <a:cubicBezTo>
                    <a:pt x="138" y="0"/>
                    <a:pt x="110" y="9"/>
                    <a:pt x="86" y="29"/>
                  </a:cubicBezTo>
                  <a:cubicBezTo>
                    <a:pt x="0" y="95"/>
                    <a:pt x="35" y="236"/>
                    <a:pt x="147" y="251"/>
                  </a:cubicBezTo>
                  <a:cubicBezTo>
                    <a:pt x="153" y="252"/>
                    <a:pt x="159" y="253"/>
                    <a:pt x="165" y="253"/>
                  </a:cubicBezTo>
                  <a:cubicBezTo>
                    <a:pt x="266" y="253"/>
                    <a:pt x="330" y="135"/>
                    <a:pt x="263" y="49"/>
                  </a:cubicBezTo>
                  <a:cubicBezTo>
                    <a:pt x="240" y="17"/>
                    <a:pt x="203" y="0"/>
                    <a:pt x="166"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224" name="Google Shape;2748;p42"/>
            <p:cNvSpPr/>
            <p:nvPr/>
          </p:nvSpPr>
          <p:spPr>
            <a:xfrm>
              <a:off x="6347582" y="5803957"/>
              <a:ext cx="73137" cy="110054"/>
            </a:xfrm>
            <a:custGeom>
              <a:avLst/>
              <a:gdLst/>
              <a:ahLst/>
              <a:cxnLst/>
              <a:rect l="l" t="t" r="r" b="b"/>
              <a:pathLst>
                <a:path w="105" h="158" extrusionOk="0">
                  <a:moveTo>
                    <a:pt x="20" y="1"/>
                  </a:moveTo>
                  <a:cubicBezTo>
                    <a:pt x="19" y="1"/>
                    <a:pt x="17" y="2"/>
                    <a:pt x="15" y="3"/>
                  </a:cubicBezTo>
                  <a:cubicBezTo>
                    <a:pt x="5" y="8"/>
                    <a:pt x="0" y="18"/>
                    <a:pt x="5" y="28"/>
                  </a:cubicBezTo>
                  <a:cubicBezTo>
                    <a:pt x="10" y="48"/>
                    <a:pt x="21" y="69"/>
                    <a:pt x="31" y="89"/>
                  </a:cubicBezTo>
                  <a:cubicBezTo>
                    <a:pt x="41" y="114"/>
                    <a:pt x="51" y="134"/>
                    <a:pt x="71" y="155"/>
                  </a:cubicBezTo>
                  <a:cubicBezTo>
                    <a:pt x="73" y="157"/>
                    <a:pt x="76" y="158"/>
                    <a:pt x="80" y="158"/>
                  </a:cubicBezTo>
                  <a:cubicBezTo>
                    <a:pt x="91" y="158"/>
                    <a:pt x="104" y="146"/>
                    <a:pt x="96" y="134"/>
                  </a:cubicBezTo>
                  <a:cubicBezTo>
                    <a:pt x="86" y="119"/>
                    <a:pt x="71" y="99"/>
                    <a:pt x="61" y="74"/>
                  </a:cubicBezTo>
                  <a:cubicBezTo>
                    <a:pt x="51" y="58"/>
                    <a:pt x="41" y="33"/>
                    <a:pt x="36" y="13"/>
                  </a:cubicBezTo>
                  <a:cubicBezTo>
                    <a:pt x="32" y="6"/>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5" name="Google Shape;2749;p42"/>
            <p:cNvSpPr/>
            <p:nvPr/>
          </p:nvSpPr>
          <p:spPr>
            <a:xfrm>
              <a:off x="6491767" y="5763557"/>
              <a:ext cx="67565" cy="127468"/>
            </a:xfrm>
            <a:custGeom>
              <a:avLst/>
              <a:gdLst/>
              <a:ahLst/>
              <a:cxnLst/>
              <a:rect l="l" t="t" r="r" b="b"/>
              <a:pathLst>
                <a:path w="97" h="183" extrusionOk="0">
                  <a:moveTo>
                    <a:pt x="71" y="0"/>
                  </a:moveTo>
                  <a:cubicBezTo>
                    <a:pt x="51" y="0"/>
                    <a:pt x="41" y="25"/>
                    <a:pt x="31" y="41"/>
                  </a:cubicBezTo>
                  <a:cubicBezTo>
                    <a:pt x="26" y="51"/>
                    <a:pt x="21" y="66"/>
                    <a:pt x="16" y="81"/>
                  </a:cubicBezTo>
                  <a:cubicBezTo>
                    <a:pt x="6" y="91"/>
                    <a:pt x="6" y="106"/>
                    <a:pt x="1" y="122"/>
                  </a:cubicBezTo>
                  <a:cubicBezTo>
                    <a:pt x="1" y="137"/>
                    <a:pt x="1" y="152"/>
                    <a:pt x="1" y="167"/>
                  </a:cubicBezTo>
                  <a:cubicBezTo>
                    <a:pt x="1" y="177"/>
                    <a:pt x="8" y="182"/>
                    <a:pt x="16" y="182"/>
                  </a:cubicBezTo>
                  <a:cubicBezTo>
                    <a:pt x="23" y="182"/>
                    <a:pt x="31" y="177"/>
                    <a:pt x="31" y="167"/>
                  </a:cubicBezTo>
                  <a:lnTo>
                    <a:pt x="41" y="162"/>
                  </a:lnTo>
                  <a:cubicBezTo>
                    <a:pt x="41" y="152"/>
                    <a:pt x="51" y="142"/>
                    <a:pt x="51" y="132"/>
                  </a:cubicBezTo>
                  <a:cubicBezTo>
                    <a:pt x="51" y="127"/>
                    <a:pt x="51" y="127"/>
                    <a:pt x="51" y="122"/>
                  </a:cubicBezTo>
                  <a:cubicBezTo>
                    <a:pt x="51" y="116"/>
                    <a:pt x="51" y="116"/>
                    <a:pt x="51" y="111"/>
                  </a:cubicBezTo>
                  <a:cubicBezTo>
                    <a:pt x="51" y="106"/>
                    <a:pt x="56" y="101"/>
                    <a:pt x="61" y="96"/>
                  </a:cubicBezTo>
                  <a:lnTo>
                    <a:pt x="66" y="76"/>
                  </a:lnTo>
                  <a:lnTo>
                    <a:pt x="71" y="71"/>
                  </a:lnTo>
                  <a:cubicBezTo>
                    <a:pt x="71" y="66"/>
                    <a:pt x="71" y="66"/>
                    <a:pt x="71" y="66"/>
                  </a:cubicBezTo>
                  <a:lnTo>
                    <a:pt x="82" y="51"/>
                  </a:lnTo>
                  <a:cubicBezTo>
                    <a:pt x="87" y="41"/>
                    <a:pt x="97" y="36"/>
                    <a:pt x="92" y="20"/>
                  </a:cubicBezTo>
                  <a:cubicBezTo>
                    <a:pt x="92" y="10"/>
                    <a:pt x="82" y="0"/>
                    <a:pt x="71"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6" name="Google Shape;2750;p42"/>
            <p:cNvSpPr/>
            <p:nvPr/>
          </p:nvSpPr>
          <p:spPr>
            <a:xfrm>
              <a:off x="6587194" y="5872218"/>
              <a:ext cx="130951" cy="68261"/>
            </a:xfrm>
            <a:custGeom>
              <a:avLst/>
              <a:gdLst/>
              <a:ahLst/>
              <a:cxnLst/>
              <a:rect l="l" t="t" r="r" b="b"/>
              <a:pathLst>
                <a:path w="188" h="98" extrusionOk="0">
                  <a:moveTo>
                    <a:pt x="146" y="0"/>
                  </a:moveTo>
                  <a:cubicBezTo>
                    <a:pt x="138" y="0"/>
                    <a:pt x="130" y="1"/>
                    <a:pt x="122" y="1"/>
                  </a:cubicBezTo>
                  <a:cubicBezTo>
                    <a:pt x="106" y="6"/>
                    <a:pt x="91" y="11"/>
                    <a:pt x="76" y="16"/>
                  </a:cubicBezTo>
                  <a:cubicBezTo>
                    <a:pt x="61" y="21"/>
                    <a:pt x="46" y="26"/>
                    <a:pt x="36" y="36"/>
                  </a:cubicBezTo>
                  <a:cubicBezTo>
                    <a:pt x="25" y="46"/>
                    <a:pt x="20" y="52"/>
                    <a:pt x="15" y="57"/>
                  </a:cubicBezTo>
                  <a:cubicBezTo>
                    <a:pt x="10" y="62"/>
                    <a:pt x="10" y="72"/>
                    <a:pt x="5" y="77"/>
                  </a:cubicBezTo>
                  <a:cubicBezTo>
                    <a:pt x="0" y="87"/>
                    <a:pt x="10" y="97"/>
                    <a:pt x="20" y="97"/>
                  </a:cubicBezTo>
                  <a:lnTo>
                    <a:pt x="20" y="87"/>
                  </a:lnTo>
                  <a:lnTo>
                    <a:pt x="36" y="82"/>
                  </a:lnTo>
                  <a:lnTo>
                    <a:pt x="56" y="82"/>
                  </a:lnTo>
                  <a:cubicBezTo>
                    <a:pt x="71" y="77"/>
                    <a:pt x="81" y="67"/>
                    <a:pt x="96" y="67"/>
                  </a:cubicBezTo>
                  <a:lnTo>
                    <a:pt x="111" y="67"/>
                  </a:lnTo>
                  <a:lnTo>
                    <a:pt x="132" y="62"/>
                  </a:lnTo>
                  <a:lnTo>
                    <a:pt x="152" y="62"/>
                  </a:lnTo>
                  <a:cubicBezTo>
                    <a:pt x="162" y="62"/>
                    <a:pt x="172" y="57"/>
                    <a:pt x="182" y="46"/>
                  </a:cubicBezTo>
                  <a:cubicBezTo>
                    <a:pt x="187" y="41"/>
                    <a:pt x="187" y="36"/>
                    <a:pt x="187" y="26"/>
                  </a:cubicBezTo>
                  <a:cubicBezTo>
                    <a:pt x="187" y="21"/>
                    <a:pt x="182" y="16"/>
                    <a:pt x="177" y="11"/>
                  </a:cubicBezTo>
                  <a:cubicBezTo>
                    <a:pt x="168" y="2"/>
                    <a:pt x="157" y="0"/>
                    <a:pt x="146"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7" name="Google Shape;2751;p42"/>
            <p:cNvSpPr/>
            <p:nvPr/>
          </p:nvSpPr>
          <p:spPr>
            <a:xfrm>
              <a:off x="6628987" y="6015706"/>
              <a:ext cx="103089" cy="87765"/>
            </a:xfrm>
            <a:custGeom>
              <a:avLst/>
              <a:gdLst/>
              <a:ahLst/>
              <a:cxnLst/>
              <a:rect l="l" t="t" r="r" b="b"/>
              <a:pathLst>
                <a:path w="148" h="126" extrusionOk="0">
                  <a:moveTo>
                    <a:pt x="18" y="0"/>
                  </a:moveTo>
                  <a:cubicBezTo>
                    <a:pt x="11" y="0"/>
                    <a:pt x="5" y="5"/>
                    <a:pt x="1" y="12"/>
                  </a:cubicBezTo>
                  <a:cubicBezTo>
                    <a:pt x="1" y="17"/>
                    <a:pt x="1" y="28"/>
                    <a:pt x="6" y="38"/>
                  </a:cubicBezTo>
                  <a:lnTo>
                    <a:pt x="11" y="38"/>
                  </a:lnTo>
                  <a:cubicBezTo>
                    <a:pt x="26" y="48"/>
                    <a:pt x="46" y="58"/>
                    <a:pt x="62" y="73"/>
                  </a:cubicBezTo>
                  <a:cubicBezTo>
                    <a:pt x="72" y="78"/>
                    <a:pt x="82" y="88"/>
                    <a:pt x="92" y="93"/>
                  </a:cubicBezTo>
                  <a:cubicBezTo>
                    <a:pt x="97" y="98"/>
                    <a:pt x="102" y="108"/>
                    <a:pt x="107" y="119"/>
                  </a:cubicBezTo>
                  <a:cubicBezTo>
                    <a:pt x="114" y="122"/>
                    <a:pt x="121" y="126"/>
                    <a:pt x="129" y="126"/>
                  </a:cubicBezTo>
                  <a:cubicBezTo>
                    <a:pt x="132" y="126"/>
                    <a:pt x="134" y="125"/>
                    <a:pt x="137" y="124"/>
                  </a:cubicBezTo>
                  <a:cubicBezTo>
                    <a:pt x="142" y="114"/>
                    <a:pt x="148" y="103"/>
                    <a:pt x="137" y="93"/>
                  </a:cubicBezTo>
                  <a:lnTo>
                    <a:pt x="117" y="68"/>
                  </a:lnTo>
                  <a:cubicBezTo>
                    <a:pt x="107" y="58"/>
                    <a:pt x="97" y="48"/>
                    <a:pt x="92" y="43"/>
                  </a:cubicBezTo>
                  <a:cubicBezTo>
                    <a:pt x="72" y="23"/>
                    <a:pt x="51" y="12"/>
                    <a:pt x="26" y="2"/>
                  </a:cubicBezTo>
                  <a:cubicBezTo>
                    <a:pt x="23" y="1"/>
                    <a:pt x="21" y="0"/>
                    <a:pt x="1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8" name="Google Shape;2752;p42"/>
            <p:cNvSpPr/>
            <p:nvPr/>
          </p:nvSpPr>
          <p:spPr>
            <a:xfrm>
              <a:off x="6500126" y="6132029"/>
              <a:ext cx="73137" cy="107268"/>
            </a:xfrm>
            <a:custGeom>
              <a:avLst/>
              <a:gdLst/>
              <a:ahLst/>
              <a:cxnLst/>
              <a:rect l="l" t="t" r="r" b="b"/>
              <a:pathLst>
                <a:path w="105" h="154" extrusionOk="0">
                  <a:moveTo>
                    <a:pt x="20" y="1"/>
                  </a:moveTo>
                  <a:cubicBezTo>
                    <a:pt x="11" y="1"/>
                    <a:pt x="1" y="8"/>
                    <a:pt x="4" y="17"/>
                  </a:cubicBezTo>
                  <a:cubicBezTo>
                    <a:pt x="9" y="43"/>
                    <a:pt x="19" y="68"/>
                    <a:pt x="34" y="93"/>
                  </a:cubicBezTo>
                  <a:cubicBezTo>
                    <a:pt x="39" y="103"/>
                    <a:pt x="44" y="113"/>
                    <a:pt x="54" y="124"/>
                  </a:cubicBezTo>
                  <a:cubicBezTo>
                    <a:pt x="59" y="129"/>
                    <a:pt x="59" y="134"/>
                    <a:pt x="65" y="139"/>
                  </a:cubicBezTo>
                  <a:cubicBezTo>
                    <a:pt x="70" y="144"/>
                    <a:pt x="80" y="149"/>
                    <a:pt x="85" y="154"/>
                  </a:cubicBezTo>
                  <a:cubicBezTo>
                    <a:pt x="95" y="154"/>
                    <a:pt x="105" y="144"/>
                    <a:pt x="105" y="134"/>
                  </a:cubicBezTo>
                  <a:cubicBezTo>
                    <a:pt x="100" y="124"/>
                    <a:pt x="95" y="113"/>
                    <a:pt x="85" y="103"/>
                  </a:cubicBezTo>
                  <a:cubicBezTo>
                    <a:pt x="75" y="93"/>
                    <a:pt x="70" y="83"/>
                    <a:pt x="65" y="73"/>
                  </a:cubicBezTo>
                  <a:cubicBezTo>
                    <a:pt x="49" y="53"/>
                    <a:pt x="39" y="33"/>
                    <a:pt x="34" y="12"/>
                  </a:cubicBezTo>
                  <a:cubicBezTo>
                    <a:pt x="32" y="4"/>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9" name="Google Shape;2753;p42"/>
            <p:cNvSpPr/>
            <p:nvPr/>
          </p:nvSpPr>
          <p:spPr>
            <a:xfrm>
              <a:off x="6340617" y="6065858"/>
              <a:ext cx="75924" cy="114930"/>
            </a:xfrm>
            <a:custGeom>
              <a:avLst/>
              <a:gdLst/>
              <a:ahLst/>
              <a:cxnLst/>
              <a:rect l="l" t="t" r="r" b="b"/>
              <a:pathLst>
                <a:path w="109" h="165" extrusionOk="0">
                  <a:moveTo>
                    <a:pt x="85" y="1"/>
                  </a:moveTo>
                  <a:cubicBezTo>
                    <a:pt x="81" y="1"/>
                    <a:pt x="76" y="2"/>
                    <a:pt x="71" y="6"/>
                  </a:cubicBezTo>
                  <a:lnTo>
                    <a:pt x="76" y="1"/>
                  </a:lnTo>
                  <a:lnTo>
                    <a:pt x="76" y="1"/>
                  </a:lnTo>
                  <a:cubicBezTo>
                    <a:pt x="56" y="16"/>
                    <a:pt x="36" y="42"/>
                    <a:pt x="25" y="67"/>
                  </a:cubicBezTo>
                  <a:cubicBezTo>
                    <a:pt x="15" y="82"/>
                    <a:pt x="15" y="92"/>
                    <a:pt x="10" y="102"/>
                  </a:cubicBezTo>
                  <a:cubicBezTo>
                    <a:pt x="5" y="112"/>
                    <a:pt x="5" y="117"/>
                    <a:pt x="5" y="128"/>
                  </a:cubicBezTo>
                  <a:cubicBezTo>
                    <a:pt x="0" y="138"/>
                    <a:pt x="0" y="148"/>
                    <a:pt x="5" y="153"/>
                  </a:cubicBezTo>
                  <a:cubicBezTo>
                    <a:pt x="8" y="161"/>
                    <a:pt x="14" y="165"/>
                    <a:pt x="20" y="165"/>
                  </a:cubicBezTo>
                  <a:cubicBezTo>
                    <a:pt x="25" y="165"/>
                    <a:pt x="31" y="162"/>
                    <a:pt x="36" y="158"/>
                  </a:cubicBezTo>
                  <a:cubicBezTo>
                    <a:pt x="41" y="153"/>
                    <a:pt x="46" y="148"/>
                    <a:pt x="46" y="138"/>
                  </a:cubicBezTo>
                  <a:cubicBezTo>
                    <a:pt x="46" y="133"/>
                    <a:pt x="51" y="128"/>
                    <a:pt x="51" y="122"/>
                  </a:cubicBezTo>
                  <a:cubicBezTo>
                    <a:pt x="56" y="112"/>
                    <a:pt x="61" y="97"/>
                    <a:pt x="66" y="87"/>
                  </a:cubicBezTo>
                  <a:lnTo>
                    <a:pt x="76" y="72"/>
                  </a:lnTo>
                  <a:lnTo>
                    <a:pt x="76" y="62"/>
                  </a:lnTo>
                  <a:cubicBezTo>
                    <a:pt x="86" y="52"/>
                    <a:pt x="91" y="42"/>
                    <a:pt x="101" y="31"/>
                  </a:cubicBezTo>
                  <a:cubicBezTo>
                    <a:pt x="109" y="16"/>
                    <a:pt x="99" y="1"/>
                    <a:pt x="85"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30" name="Google Shape;2754;p42"/>
            <p:cNvSpPr/>
            <p:nvPr/>
          </p:nvSpPr>
          <p:spPr>
            <a:xfrm>
              <a:off x="6259121" y="5985059"/>
              <a:ext cx="127468" cy="46669"/>
            </a:xfrm>
            <a:custGeom>
              <a:avLst/>
              <a:gdLst/>
              <a:ahLst/>
              <a:cxnLst/>
              <a:rect l="l" t="t" r="r" b="b"/>
              <a:pathLst>
                <a:path w="183" h="67" extrusionOk="0">
                  <a:moveTo>
                    <a:pt x="21" y="1"/>
                  </a:moveTo>
                  <a:cubicBezTo>
                    <a:pt x="16" y="1"/>
                    <a:pt x="6" y="1"/>
                    <a:pt x="6" y="11"/>
                  </a:cubicBezTo>
                  <a:cubicBezTo>
                    <a:pt x="1" y="16"/>
                    <a:pt x="1" y="26"/>
                    <a:pt x="6" y="26"/>
                  </a:cubicBezTo>
                  <a:lnTo>
                    <a:pt x="11" y="26"/>
                  </a:lnTo>
                  <a:cubicBezTo>
                    <a:pt x="26" y="36"/>
                    <a:pt x="51" y="46"/>
                    <a:pt x="72" y="51"/>
                  </a:cubicBezTo>
                  <a:cubicBezTo>
                    <a:pt x="92" y="56"/>
                    <a:pt x="112" y="61"/>
                    <a:pt x="137" y="67"/>
                  </a:cubicBezTo>
                  <a:cubicBezTo>
                    <a:pt x="148" y="67"/>
                    <a:pt x="163" y="67"/>
                    <a:pt x="173" y="61"/>
                  </a:cubicBezTo>
                  <a:cubicBezTo>
                    <a:pt x="183" y="56"/>
                    <a:pt x="183" y="41"/>
                    <a:pt x="173" y="36"/>
                  </a:cubicBezTo>
                  <a:cubicBezTo>
                    <a:pt x="169" y="33"/>
                    <a:pt x="163" y="29"/>
                    <a:pt x="158" y="29"/>
                  </a:cubicBezTo>
                  <a:cubicBezTo>
                    <a:pt x="156" y="29"/>
                    <a:pt x="154" y="30"/>
                    <a:pt x="153" y="31"/>
                  </a:cubicBezTo>
                  <a:lnTo>
                    <a:pt x="122" y="31"/>
                  </a:lnTo>
                  <a:lnTo>
                    <a:pt x="87" y="26"/>
                  </a:lnTo>
                  <a:cubicBezTo>
                    <a:pt x="77" y="21"/>
                    <a:pt x="67" y="21"/>
                    <a:pt x="57" y="16"/>
                  </a:cubicBezTo>
                  <a:cubicBezTo>
                    <a:pt x="46" y="11"/>
                    <a:pt x="31" y="6"/>
                    <a:pt x="21" y="1"/>
                  </a:cubicBezTo>
                  <a:close/>
                </a:path>
              </a:pathLst>
            </a:custGeom>
            <a:solidFill>
              <a:srgbClr val="F6A373"/>
            </a:solidFill>
            <a:ln>
              <a:noFill/>
            </a:ln>
          </p:spPr>
          <p:txBody>
            <a:bodyPr spcFirstLastPara="1" wrap="square" lIns="91425" tIns="91425" rIns="91425" bIns="91425" anchor="ctr" anchorCtr="0">
              <a:noAutofit/>
            </a:bodyPr>
            <a:lstStyle/>
            <a:p>
              <a:endParaRPr/>
            </a:p>
          </p:txBody>
        </p:sp>
      </p:grpSp>
      <p:grpSp>
        <p:nvGrpSpPr>
          <p:cNvPr id="231" name="Google Shape;2755;p42"/>
          <p:cNvGrpSpPr/>
          <p:nvPr/>
        </p:nvGrpSpPr>
        <p:grpSpPr>
          <a:xfrm flipH="1">
            <a:off x="1249680" y="2753628"/>
            <a:ext cx="4438460" cy="3865127"/>
            <a:chOff x="5699097" y="3578497"/>
            <a:chExt cx="3361534" cy="3865127"/>
          </a:xfrm>
        </p:grpSpPr>
        <p:sp>
          <p:nvSpPr>
            <p:cNvPr id="232" name="Google Shape;2756;p42"/>
            <p:cNvSpPr/>
            <p:nvPr/>
          </p:nvSpPr>
          <p:spPr>
            <a:xfrm>
              <a:off x="8003273" y="4463805"/>
              <a:ext cx="180406" cy="153936"/>
            </a:xfrm>
            <a:custGeom>
              <a:avLst/>
              <a:gdLst/>
              <a:ahLst/>
              <a:cxnLst/>
              <a:rect l="l" t="t" r="r" b="b"/>
              <a:pathLst>
                <a:path w="259" h="221" extrusionOk="0">
                  <a:moveTo>
                    <a:pt x="111" y="0"/>
                  </a:moveTo>
                  <a:cubicBezTo>
                    <a:pt x="51" y="0"/>
                    <a:pt x="0" y="51"/>
                    <a:pt x="0" y="111"/>
                  </a:cubicBezTo>
                  <a:cubicBezTo>
                    <a:pt x="0" y="176"/>
                    <a:pt x="56" y="220"/>
                    <a:pt x="113" y="220"/>
                  </a:cubicBezTo>
                  <a:cubicBezTo>
                    <a:pt x="141" y="220"/>
                    <a:pt x="169" y="210"/>
                    <a:pt x="192" y="187"/>
                  </a:cubicBezTo>
                  <a:cubicBezTo>
                    <a:pt x="258" y="121"/>
                    <a:pt x="213" y="0"/>
                    <a:pt x="11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3" name="Google Shape;2757;p42"/>
            <p:cNvSpPr/>
            <p:nvPr/>
          </p:nvSpPr>
          <p:spPr>
            <a:xfrm>
              <a:off x="6470871" y="5358168"/>
              <a:ext cx="78013" cy="78013"/>
            </a:xfrm>
            <a:custGeom>
              <a:avLst/>
              <a:gdLst/>
              <a:ahLst/>
              <a:cxnLst/>
              <a:rect l="l" t="t" r="r" b="b"/>
              <a:pathLst>
                <a:path w="112" h="112" extrusionOk="0">
                  <a:moveTo>
                    <a:pt x="56" y="1"/>
                  </a:moveTo>
                  <a:cubicBezTo>
                    <a:pt x="26" y="1"/>
                    <a:pt x="0" y="26"/>
                    <a:pt x="0" y="56"/>
                  </a:cubicBezTo>
                  <a:cubicBezTo>
                    <a:pt x="0" y="87"/>
                    <a:pt x="26" y="112"/>
                    <a:pt x="56" y="112"/>
                  </a:cubicBezTo>
                  <a:cubicBezTo>
                    <a:pt x="86" y="112"/>
                    <a:pt x="112" y="87"/>
                    <a:pt x="112" y="56"/>
                  </a:cubicBezTo>
                  <a:cubicBezTo>
                    <a:pt x="112" y="26"/>
                    <a:pt x="86" y="1"/>
                    <a:pt x="5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4" name="Google Shape;2758;p42"/>
            <p:cNvSpPr/>
            <p:nvPr/>
          </p:nvSpPr>
          <p:spPr>
            <a:xfrm>
              <a:off x="7280955" y="4794664"/>
              <a:ext cx="53634" cy="53634"/>
            </a:xfrm>
            <a:custGeom>
              <a:avLst/>
              <a:gdLst/>
              <a:ahLst/>
              <a:cxnLst/>
              <a:rect l="l" t="t" r="r" b="b"/>
              <a:pathLst>
                <a:path w="77" h="77" extrusionOk="0">
                  <a:moveTo>
                    <a:pt x="41" y="0"/>
                  </a:moveTo>
                  <a:cubicBezTo>
                    <a:pt x="21" y="0"/>
                    <a:pt x="0" y="16"/>
                    <a:pt x="0" y="36"/>
                  </a:cubicBezTo>
                  <a:cubicBezTo>
                    <a:pt x="0" y="61"/>
                    <a:pt x="21" y="76"/>
                    <a:pt x="41" y="76"/>
                  </a:cubicBezTo>
                  <a:cubicBezTo>
                    <a:pt x="61" y="76"/>
                    <a:pt x="76" y="61"/>
                    <a:pt x="76" y="36"/>
                  </a:cubicBezTo>
                  <a:cubicBezTo>
                    <a:pt x="76" y="16"/>
                    <a:pt x="61"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5" name="Google Shape;2759;p42"/>
            <p:cNvSpPr/>
            <p:nvPr/>
          </p:nvSpPr>
          <p:spPr>
            <a:xfrm>
              <a:off x="7203638" y="4555052"/>
              <a:ext cx="88462" cy="77316"/>
            </a:xfrm>
            <a:custGeom>
              <a:avLst/>
              <a:gdLst/>
              <a:ahLst/>
              <a:cxnLst/>
              <a:rect l="l" t="t" r="r" b="b"/>
              <a:pathLst>
                <a:path w="127" h="111" extrusionOk="0">
                  <a:moveTo>
                    <a:pt x="51" y="1"/>
                  </a:moveTo>
                  <a:cubicBezTo>
                    <a:pt x="20" y="1"/>
                    <a:pt x="0" y="26"/>
                    <a:pt x="0" y="56"/>
                  </a:cubicBezTo>
                  <a:cubicBezTo>
                    <a:pt x="0" y="91"/>
                    <a:pt x="26" y="111"/>
                    <a:pt x="53" y="111"/>
                  </a:cubicBezTo>
                  <a:cubicBezTo>
                    <a:pt x="66" y="111"/>
                    <a:pt x="80" y="106"/>
                    <a:pt x="91" y="97"/>
                  </a:cubicBezTo>
                  <a:cubicBezTo>
                    <a:pt x="127" y="61"/>
                    <a:pt x="101"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6" name="Google Shape;2760;p42"/>
            <p:cNvSpPr/>
            <p:nvPr/>
          </p:nvSpPr>
          <p:spPr>
            <a:xfrm>
              <a:off x="6675667" y="4811897"/>
              <a:ext cx="158813" cy="162295"/>
            </a:xfrm>
            <a:custGeom>
              <a:avLst/>
              <a:gdLst/>
              <a:ahLst/>
              <a:cxnLst/>
              <a:rect l="l" t="t" r="r" b="b"/>
              <a:pathLst>
                <a:path w="228" h="233" extrusionOk="0">
                  <a:moveTo>
                    <a:pt x="117" y="0"/>
                  </a:moveTo>
                  <a:cubicBezTo>
                    <a:pt x="51" y="0"/>
                    <a:pt x="0" y="56"/>
                    <a:pt x="0" y="116"/>
                  </a:cubicBezTo>
                  <a:cubicBezTo>
                    <a:pt x="0" y="177"/>
                    <a:pt x="51" y="233"/>
                    <a:pt x="117" y="233"/>
                  </a:cubicBezTo>
                  <a:cubicBezTo>
                    <a:pt x="177" y="233"/>
                    <a:pt x="228" y="177"/>
                    <a:pt x="228" y="116"/>
                  </a:cubicBezTo>
                  <a:cubicBezTo>
                    <a:pt x="228" y="56"/>
                    <a:pt x="177" y="0"/>
                    <a:pt x="11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7" name="Google Shape;2761;p42"/>
            <p:cNvSpPr/>
            <p:nvPr/>
          </p:nvSpPr>
          <p:spPr>
            <a:xfrm>
              <a:off x="7668235" y="3889156"/>
              <a:ext cx="82193" cy="67565"/>
            </a:xfrm>
            <a:custGeom>
              <a:avLst/>
              <a:gdLst/>
              <a:ahLst/>
              <a:cxnLst/>
              <a:rect l="l" t="t" r="r" b="b"/>
              <a:pathLst>
                <a:path w="118" h="97" extrusionOk="0">
                  <a:moveTo>
                    <a:pt x="51" y="1"/>
                  </a:moveTo>
                  <a:cubicBezTo>
                    <a:pt x="21" y="1"/>
                    <a:pt x="1" y="21"/>
                    <a:pt x="1" y="46"/>
                  </a:cubicBezTo>
                  <a:cubicBezTo>
                    <a:pt x="1" y="77"/>
                    <a:pt x="24" y="96"/>
                    <a:pt x="49" y="96"/>
                  </a:cubicBezTo>
                  <a:cubicBezTo>
                    <a:pt x="62" y="96"/>
                    <a:pt x="75" y="92"/>
                    <a:pt x="87" y="82"/>
                  </a:cubicBezTo>
                  <a:cubicBezTo>
                    <a:pt x="117" y="51"/>
                    <a:pt x="92"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8" name="Google Shape;2762;p42"/>
            <p:cNvSpPr/>
            <p:nvPr/>
          </p:nvSpPr>
          <p:spPr>
            <a:xfrm>
              <a:off x="7379864" y="4036823"/>
              <a:ext cx="50151" cy="33434"/>
            </a:xfrm>
            <a:custGeom>
              <a:avLst/>
              <a:gdLst/>
              <a:ahLst/>
              <a:cxnLst/>
              <a:rect l="l" t="t" r="r" b="b"/>
              <a:pathLst>
                <a:path w="72" h="48" extrusionOk="0">
                  <a:moveTo>
                    <a:pt x="40" y="1"/>
                  </a:moveTo>
                  <a:cubicBezTo>
                    <a:pt x="38" y="1"/>
                    <a:pt x="37" y="1"/>
                    <a:pt x="35" y="1"/>
                  </a:cubicBezTo>
                  <a:cubicBezTo>
                    <a:pt x="15" y="1"/>
                    <a:pt x="0" y="16"/>
                    <a:pt x="0" y="32"/>
                  </a:cubicBezTo>
                  <a:cubicBezTo>
                    <a:pt x="0" y="43"/>
                    <a:pt x="5" y="48"/>
                    <a:pt x="11" y="48"/>
                  </a:cubicBezTo>
                  <a:cubicBezTo>
                    <a:pt x="31" y="48"/>
                    <a:pt x="71" y="1"/>
                    <a:pt x="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9" name="Google Shape;2763;p42"/>
            <p:cNvSpPr/>
            <p:nvPr/>
          </p:nvSpPr>
          <p:spPr>
            <a:xfrm>
              <a:off x="7267024" y="3878708"/>
              <a:ext cx="42489" cy="39703"/>
            </a:xfrm>
            <a:custGeom>
              <a:avLst/>
              <a:gdLst/>
              <a:ahLst/>
              <a:cxnLst/>
              <a:rect l="l" t="t" r="r" b="b"/>
              <a:pathLst>
                <a:path w="61" h="57" extrusionOk="0">
                  <a:moveTo>
                    <a:pt x="26" y="1"/>
                  </a:moveTo>
                  <a:cubicBezTo>
                    <a:pt x="10" y="1"/>
                    <a:pt x="0" y="16"/>
                    <a:pt x="0" y="31"/>
                  </a:cubicBezTo>
                  <a:cubicBezTo>
                    <a:pt x="0" y="41"/>
                    <a:pt x="10" y="56"/>
                    <a:pt x="26" y="56"/>
                  </a:cubicBezTo>
                  <a:cubicBezTo>
                    <a:pt x="61" y="56"/>
                    <a:pt x="61" y="1"/>
                    <a:pt x="2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0" name="Google Shape;2764;p42"/>
            <p:cNvSpPr/>
            <p:nvPr/>
          </p:nvSpPr>
          <p:spPr>
            <a:xfrm>
              <a:off x="6759938" y="5207018"/>
              <a:ext cx="45972" cy="35524"/>
            </a:xfrm>
            <a:custGeom>
              <a:avLst/>
              <a:gdLst/>
              <a:ahLst/>
              <a:cxnLst/>
              <a:rect l="l" t="t" r="r" b="b"/>
              <a:pathLst>
                <a:path w="66" h="51" extrusionOk="0">
                  <a:moveTo>
                    <a:pt x="25" y="0"/>
                  </a:moveTo>
                  <a:cubicBezTo>
                    <a:pt x="10" y="0"/>
                    <a:pt x="0" y="10"/>
                    <a:pt x="0" y="25"/>
                  </a:cubicBezTo>
                  <a:cubicBezTo>
                    <a:pt x="0" y="41"/>
                    <a:pt x="10" y="51"/>
                    <a:pt x="25" y="51"/>
                  </a:cubicBezTo>
                  <a:cubicBezTo>
                    <a:pt x="66" y="51"/>
                    <a:pt x="66" y="0"/>
                    <a:pt x="2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1" name="Google Shape;2765;p42"/>
            <p:cNvSpPr/>
            <p:nvPr/>
          </p:nvSpPr>
          <p:spPr>
            <a:xfrm>
              <a:off x="7972970" y="4083493"/>
              <a:ext cx="78710" cy="68958"/>
            </a:xfrm>
            <a:custGeom>
              <a:avLst/>
              <a:gdLst/>
              <a:ahLst/>
              <a:cxnLst/>
              <a:rect l="l" t="t" r="r" b="b"/>
              <a:pathLst>
                <a:path w="113" h="99" extrusionOk="0">
                  <a:moveTo>
                    <a:pt x="46" y="1"/>
                  </a:moveTo>
                  <a:cubicBezTo>
                    <a:pt x="21" y="1"/>
                    <a:pt x="1" y="21"/>
                    <a:pt x="1" y="51"/>
                  </a:cubicBezTo>
                  <a:cubicBezTo>
                    <a:pt x="1" y="78"/>
                    <a:pt x="23" y="98"/>
                    <a:pt x="47" y="98"/>
                  </a:cubicBezTo>
                  <a:cubicBezTo>
                    <a:pt x="59" y="98"/>
                    <a:pt x="72" y="93"/>
                    <a:pt x="82" y="81"/>
                  </a:cubicBezTo>
                  <a:cubicBezTo>
                    <a:pt x="112" y="51"/>
                    <a:pt x="92" y="1"/>
                    <a:pt x="4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2" name="Google Shape;2766;p42"/>
            <p:cNvSpPr/>
            <p:nvPr/>
          </p:nvSpPr>
          <p:spPr>
            <a:xfrm>
              <a:off x="7363131" y="4279210"/>
              <a:ext cx="123985" cy="109358"/>
            </a:xfrm>
            <a:custGeom>
              <a:avLst/>
              <a:gdLst/>
              <a:ahLst/>
              <a:cxnLst/>
              <a:rect l="l" t="t" r="r" b="b"/>
              <a:pathLst>
                <a:path w="178" h="157" extrusionOk="0">
                  <a:moveTo>
                    <a:pt x="76" y="1"/>
                  </a:moveTo>
                  <a:cubicBezTo>
                    <a:pt x="36" y="1"/>
                    <a:pt x="1" y="36"/>
                    <a:pt x="1" y="82"/>
                  </a:cubicBezTo>
                  <a:cubicBezTo>
                    <a:pt x="1" y="126"/>
                    <a:pt x="37" y="156"/>
                    <a:pt x="76" y="156"/>
                  </a:cubicBezTo>
                  <a:cubicBezTo>
                    <a:pt x="95" y="156"/>
                    <a:pt x="115" y="149"/>
                    <a:pt x="132" y="132"/>
                  </a:cubicBezTo>
                  <a:cubicBezTo>
                    <a:pt x="178" y="87"/>
                    <a:pt x="147" y="1"/>
                    <a:pt x="7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3" name="Google Shape;2767;p42"/>
            <p:cNvSpPr/>
            <p:nvPr/>
          </p:nvSpPr>
          <p:spPr>
            <a:xfrm>
              <a:off x="6661028" y="4118319"/>
              <a:ext cx="57813" cy="41096"/>
            </a:xfrm>
            <a:custGeom>
              <a:avLst/>
              <a:gdLst/>
              <a:ahLst/>
              <a:cxnLst/>
              <a:rect l="l" t="t" r="r" b="b"/>
              <a:pathLst>
                <a:path w="83" h="59" extrusionOk="0">
                  <a:moveTo>
                    <a:pt x="36" y="0"/>
                  </a:moveTo>
                  <a:cubicBezTo>
                    <a:pt x="16" y="0"/>
                    <a:pt x="0" y="16"/>
                    <a:pt x="0" y="41"/>
                  </a:cubicBezTo>
                  <a:cubicBezTo>
                    <a:pt x="0" y="53"/>
                    <a:pt x="5" y="58"/>
                    <a:pt x="12" y="58"/>
                  </a:cubicBezTo>
                  <a:cubicBezTo>
                    <a:pt x="36" y="58"/>
                    <a:pt x="83" y="0"/>
                    <a:pt x="36"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4" name="Google Shape;2768;p42"/>
            <p:cNvSpPr/>
            <p:nvPr/>
          </p:nvSpPr>
          <p:spPr>
            <a:xfrm>
              <a:off x="7622959" y="4241607"/>
              <a:ext cx="35524" cy="32738"/>
            </a:xfrm>
            <a:custGeom>
              <a:avLst/>
              <a:gdLst/>
              <a:ahLst/>
              <a:cxnLst/>
              <a:rect l="l" t="t" r="r" b="b"/>
              <a:pathLst>
                <a:path w="51" h="47" extrusionOk="0">
                  <a:moveTo>
                    <a:pt x="29" y="0"/>
                  </a:moveTo>
                  <a:cubicBezTo>
                    <a:pt x="28" y="0"/>
                    <a:pt x="26" y="0"/>
                    <a:pt x="25" y="0"/>
                  </a:cubicBezTo>
                  <a:cubicBezTo>
                    <a:pt x="10" y="0"/>
                    <a:pt x="5" y="11"/>
                    <a:pt x="5" y="21"/>
                  </a:cubicBezTo>
                  <a:cubicBezTo>
                    <a:pt x="0" y="31"/>
                    <a:pt x="10" y="41"/>
                    <a:pt x="25" y="46"/>
                  </a:cubicBezTo>
                  <a:cubicBezTo>
                    <a:pt x="49" y="46"/>
                    <a:pt x="51" y="0"/>
                    <a:pt x="29"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5" name="Google Shape;2769;p42"/>
            <p:cNvSpPr/>
            <p:nvPr/>
          </p:nvSpPr>
          <p:spPr>
            <a:xfrm>
              <a:off x="7270506" y="4097423"/>
              <a:ext cx="60600" cy="39007"/>
            </a:xfrm>
            <a:custGeom>
              <a:avLst/>
              <a:gdLst/>
              <a:ahLst/>
              <a:cxnLst/>
              <a:rect l="l" t="t" r="r" b="b"/>
              <a:pathLst>
                <a:path w="87" h="56" extrusionOk="0">
                  <a:moveTo>
                    <a:pt x="41" y="0"/>
                  </a:moveTo>
                  <a:cubicBezTo>
                    <a:pt x="21" y="0"/>
                    <a:pt x="0" y="15"/>
                    <a:pt x="5" y="36"/>
                  </a:cubicBezTo>
                  <a:cubicBezTo>
                    <a:pt x="4" y="50"/>
                    <a:pt x="9" y="56"/>
                    <a:pt x="16" y="56"/>
                  </a:cubicBezTo>
                  <a:cubicBezTo>
                    <a:pt x="40" y="56"/>
                    <a:pt x="87"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6" name="Google Shape;2770;p42"/>
            <p:cNvSpPr/>
            <p:nvPr/>
          </p:nvSpPr>
          <p:spPr>
            <a:xfrm>
              <a:off x="7101246" y="5168012"/>
              <a:ext cx="52241" cy="33434"/>
            </a:xfrm>
            <a:custGeom>
              <a:avLst/>
              <a:gdLst/>
              <a:ahLst/>
              <a:cxnLst/>
              <a:rect l="l" t="t" r="r" b="b"/>
              <a:pathLst>
                <a:path w="75" h="48" extrusionOk="0">
                  <a:moveTo>
                    <a:pt x="36" y="1"/>
                  </a:moveTo>
                  <a:cubicBezTo>
                    <a:pt x="16" y="1"/>
                    <a:pt x="1" y="16"/>
                    <a:pt x="1" y="31"/>
                  </a:cubicBezTo>
                  <a:cubicBezTo>
                    <a:pt x="1" y="43"/>
                    <a:pt x="5" y="47"/>
                    <a:pt x="12" y="47"/>
                  </a:cubicBezTo>
                  <a:cubicBezTo>
                    <a:pt x="34" y="47"/>
                    <a:pt x="74" y="1"/>
                    <a:pt x="3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7" name="Google Shape;2771;p42"/>
            <p:cNvSpPr/>
            <p:nvPr/>
          </p:nvSpPr>
          <p:spPr>
            <a:xfrm>
              <a:off x="7018371" y="4780740"/>
              <a:ext cx="78710" cy="74530"/>
            </a:xfrm>
            <a:custGeom>
              <a:avLst/>
              <a:gdLst/>
              <a:ahLst/>
              <a:cxnLst/>
              <a:rect l="l" t="t" r="r" b="b"/>
              <a:pathLst>
                <a:path w="113" h="107" extrusionOk="0">
                  <a:moveTo>
                    <a:pt x="56" y="0"/>
                  </a:moveTo>
                  <a:cubicBezTo>
                    <a:pt x="26" y="0"/>
                    <a:pt x="1" y="26"/>
                    <a:pt x="1" y="56"/>
                  </a:cubicBezTo>
                  <a:cubicBezTo>
                    <a:pt x="1" y="86"/>
                    <a:pt x="26" y="107"/>
                    <a:pt x="56" y="107"/>
                  </a:cubicBezTo>
                  <a:cubicBezTo>
                    <a:pt x="87" y="107"/>
                    <a:pt x="112" y="86"/>
                    <a:pt x="112" y="56"/>
                  </a:cubicBezTo>
                  <a:cubicBezTo>
                    <a:pt x="112" y="26"/>
                    <a:pt x="87" y="0"/>
                    <a:pt x="56"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8" name="Google Shape;2772;p42"/>
            <p:cNvSpPr/>
            <p:nvPr/>
          </p:nvSpPr>
          <p:spPr>
            <a:xfrm>
              <a:off x="8457422" y="3892639"/>
              <a:ext cx="222895" cy="617139"/>
            </a:xfrm>
            <a:custGeom>
              <a:avLst/>
              <a:gdLst/>
              <a:ahLst/>
              <a:cxnLst/>
              <a:rect l="l" t="t" r="r" b="b"/>
              <a:pathLst>
                <a:path w="320" h="886" extrusionOk="0">
                  <a:moveTo>
                    <a:pt x="112" y="1"/>
                  </a:moveTo>
                  <a:cubicBezTo>
                    <a:pt x="1" y="299"/>
                    <a:pt x="51" y="633"/>
                    <a:pt x="248" y="886"/>
                  </a:cubicBezTo>
                  <a:cubicBezTo>
                    <a:pt x="299" y="739"/>
                    <a:pt x="319" y="577"/>
                    <a:pt x="294" y="426"/>
                  </a:cubicBezTo>
                  <a:cubicBezTo>
                    <a:pt x="269" y="269"/>
                    <a:pt x="208" y="127"/>
                    <a:pt x="112"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9" name="Google Shape;2773;p42"/>
            <p:cNvSpPr/>
            <p:nvPr/>
          </p:nvSpPr>
          <p:spPr>
            <a:xfrm>
              <a:off x="6058515" y="6326365"/>
              <a:ext cx="1202241" cy="1117258"/>
            </a:xfrm>
            <a:custGeom>
              <a:avLst/>
              <a:gdLst/>
              <a:ahLst/>
              <a:cxnLst/>
              <a:rect l="l" t="t" r="r" b="b"/>
              <a:pathLst>
                <a:path w="1726" h="1604" extrusionOk="0">
                  <a:moveTo>
                    <a:pt x="477" y="1"/>
                  </a:moveTo>
                  <a:cubicBezTo>
                    <a:pt x="474" y="1"/>
                    <a:pt x="470" y="1"/>
                    <a:pt x="466" y="1"/>
                  </a:cubicBezTo>
                  <a:cubicBezTo>
                    <a:pt x="425" y="11"/>
                    <a:pt x="385" y="37"/>
                    <a:pt x="365" y="72"/>
                  </a:cubicBezTo>
                  <a:cubicBezTo>
                    <a:pt x="264" y="209"/>
                    <a:pt x="324" y="376"/>
                    <a:pt x="253" y="527"/>
                  </a:cubicBezTo>
                  <a:cubicBezTo>
                    <a:pt x="183" y="684"/>
                    <a:pt x="41" y="765"/>
                    <a:pt x="11" y="932"/>
                  </a:cubicBezTo>
                  <a:cubicBezTo>
                    <a:pt x="1" y="967"/>
                    <a:pt x="1" y="1008"/>
                    <a:pt x="16" y="1043"/>
                  </a:cubicBezTo>
                  <a:cubicBezTo>
                    <a:pt x="25" y="1065"/>
                    <a:pt x="46" y="1077"/>
                    <a:pt x="68" y="1077"/>
                  </a:cubicBezTo>
                  <a:cubicBezTo>
                    <a:pt x="82" y="1077"/>
                    <a:pt x="95" y="1073"/>
                    <a:pt x="107" y="1063"/>
                  </a:cubicBezTo>
                  <a:cubicBezTo>
                    <a:pt x="126" y="1049"/>
                    <a:pt x="140" y="1022"/>
                    <a:pt x="158" y="1022"/>
                  </a:cubicBezTo>
                  <a:cubicBezTo>
                    <a:pt x="159" y="1022"/>
                    <a:pt x="161" y="1022"/>
                    <a:pt x="162" y="1023"/>
                  </a:cubicBezTo>
                  <a:cubicBezTo>
                    <a:pt x="168" y="1023"/>
                    <a:pt x="178" y="1028"/>
                    <a:pt x="183" y="1038"/>
                  </a:cubicBezTo>
                  <a:cubicBezTo>
                    <a:pt x="198" y="1084"/>
                    <a:pt x="213" y="1134"/>
                    <a:pt x="218" y="1185"/>
                  </a:cubicBezTo>
                  <a:cubicBezTo>
                    <a:pt x="229" y="1222"/>
                    <a:pt x="257" y="1254"/>
                    <a:pt x="289" y="1254"/>
                  </a:cubicBezTo>
                  <a:cubicBezTo>
                    <a:pt x="300" y="1254"/>
                    <a:pt x="312" y="1250"/>
                    <a:pt x="324" y="1240"/>
                  </a:cubicBezTo>
                  <a:cubicBezTo>
                    <a:pt x="355" y="1210"/>
                    <a:pt x="365" y="1154"/>
                    <a:pt x="400" y="1139"/>
                  </a:cubicBezTo>
                  <a:cubicBezTo>
                    <a:pt x="425" y="1195"/>
                    <a:pt x="446" y="1250"/>
                    <a:pt x="471" y="1301"/>
                  </a:cubicBezTo>
                  <a:cubicBezTo>
                    <a:pt x="476" y="1341"/>
                    <a:pt x="496" y="1372"/>
                    <a:pt x="527" y="1402"/>
                  </a:cubicBezTo>
                  <a:cubicBezTo>
                    <a:pt x="539" y="1409"/>
                    <a:pt x="553" y="1413"/>
                    <a:pt x="567" y="1413"/>
                  </a:cubicBezTo>
                  <a:cubicBezTo>
                    <a:pt x="592" y="1413"/>
                    <a:pt x="616" y="1402"/>
                    <a:pt x="633" y="1382"/>
                  </a:cubicBezTo>
                  <a:cubicBezTo>
                    <a:pt x="653" y="1352"/>
                    <a:pt x="658" y="1306"/>
                    <a:pt x="688" y="1291"/>
                  </a:cubicBezTo>
                  <a:cubicBezTo>
                    <a:pt x="693" y="1289"/>
                    <a:pt x="697" y="1289"/>
                    <a:pt x="701" y="1289"/>
                  </a:cubicBezTo>
                  <a:cubicBezTo>
                    <a:pt x="723" y="1289"/>
                    <a:pt x="735" y="1310"/>
                    <a:pt x="744" y="1331"/>
                  </a:cubicBezTo>
                  <a:cubicBezTo>
                    <a:pt x="754" y="1377"/>
                    <a:pt x="774" y="1422"/>
                    <a:pt x="800" y="1463"/>
                  </a:cubicBezTo>
                  <a:cubicBezTo>
                    <a:pt x="815" y="1480"/>
                    <a:pt x="835" y="1488"/>
                    <a:pt x="856" y="1488"/>
                  </a:cubicBezTo>
                  <a:cubicBezTo>
                    <a:pt x="884" y="1488"/>
                    <a:pt x="912" y="1474"/>
                    <a:pt x="926" y="1448"/>
                  </a:cubicBezTo>
                  <a:cubicBezTo>
                    <a:pt x="941" y="1417"/>
                    <a:pt x="936" y="1372"/>
                    <a:pt x="967" y="1367"/>
                  </a:cubicBezTo>
                  <a:cubicBezTo>
                    <a:pt x="977" y="1367"/>
                    <a:pt x="982" y="1367"/>
                    <a:pt x="992" y="1372"/>
                  </a:cubicBezTo>
                  <a:cubicBezTo>
                    <a:pt x="1027" y="1392"/>
                    <a:pt x="1058" y="1432"/>
                    <a:pt x="1063" y="1478"/>
                  </a:cubicBezTo>
                  <a:cubicBezTo>
                    <a:pt x="1073" y="1518"/>
                    <a:pt x="1093" y="1559"/>
                    <a:pt x="1128" y="1589"/>
                  </a:cubicBezTo>
                  <a:cubicBezTo>
                    <a:pt x="1143" y="1599"/>
                    <a:pt x="1159" y="1603"/>
                    <a:pt x="1175" y="1603"/>
                  </a:cubicBezTo>
                  <a:cubicBezTo>
                    <a:pt x="1203" y="1603"/>
                    <a:pt x="1231" y="1590"/>
                    <a:pt x="1250" y="1564"/>
                  </a:cubicBezTo>
                  <a:cubicBezTo>
                    <a:pt x="1255" y="1539"/>
                    <a:pt x="1255" y="1508"/>
                    <a:pt x="1250" y="1478"/>
                  </a:cubicBezTo>
                  <a:cubicBezTo>
                    <a:pt x="1250" y="1448"/>
                    <a:pt x="1255" y="1407"/>
                    <a:pt x="1280" y="1402"/>
                  </a:cubicBezTo>
                  <a:cubicBezTo>
                    <a:pt x="1284" y="1401"/>
                    <a:pt x="1288" y="1400"/>
                    <a:pt x="1292" y="1400"/>
                  </a:cubicBezTo>
                  <a:cubicBezTo>
                    <a:pt x="1317" y="1400"/>
                    <a:pt x="1338" y="1426"/>
                    <a:pt x="1356" y="1448"/>
                  </a:cubicBezTo>
                  <a:cubicBezTo>
                    <a:pt x="1399" y="1494"/>
                    <a:pt x="1470" y="1541"/>
                    <a:pt x="1534" y="1541"/>
                  </a:cubicBezTo>
                  <a:cubicBezTo>
                    <a:pt x="1561" y="1541"/>
                    <a:pt x="1587" y="1533"/>
                    <a:pt x="1609" y="1513"/>
                  </a:cubicBezTo>
                  <a:cubicBezTo>
                    <a:pt x="1690" y="1448"/>
                    <a:pt x="1629" y="1316"/>
                    <a:pt x="1553" y="1255"/>
                  </a:cubicBezTo>
                  <a:cubicBezTo>
                    <a:pt x="1528" y="1230"/>
                    <a:pt x="1498" y="1205"/>
                    <a:pt x="1503" y="1175"/>
                  </a:cubicBezTo>
                  <a:cubicBezTo>
                    <a:pt x="1511" y="1147"/>
                    <a:pt x="1535" y="1138"/>
                    <a:pt x="1562" y="1138"/>
                  </a:cubicBezTo>
                  <a:cubicBezTo>
                    <a:pt x="1569" y="1138"/>
                    <a:pt x="1576" y="1138"/>
                    <a:pt x="1584" y="1139"/>
                  </a:cubicBezTo>
                  <a:cubicBezTo>
                    <a:pt x="1601" y="1145"/>
                    <a:pt x="1619" y="1148"/>
                    <a:pt x="1637" y="1148"/>
                  </a:cubicBezTo>
                  <a:cubicBezTo>
                    <a:pt x="1649" y="1148"/>
                    <a:pt x="1662" y="1146"/>
                    <a:pt x="1675" y="1144"/>
                  </a:cubicBezTo>
                  <a:cubicBezTo>
                    <a:pt x="1720" y="1124"/>
                    <a:pt x="1725" y="1053"/>
                    <a:pt x="1690" y="1013"/>
                  </a:cubicBezTo>
                  <a:cubicBezTo>
                    <a:pt x="1649" y="977"/>
                    <a:pt x="1604" y="952"/>
                    <a:pt x="1553" y="942"/>
                  </a:cubicBezTo>
                  <a:cubicBezTo>
                    <a:pt x="1503" y="932"/>
                    <a:pt x="1457" y="901"/>
                    <a:pt x="1422" y="866"/>
                  </a:cubicBezTo>
                  <a:cubicBezTo>
                    <a:pt x="1417" y="856"/>
                    <a:pt x="1412" y="851"/>
                    <a:pt x="1412" y="841"/>
                  </a:cubicBezTo>
                  <a:cubicBezTo>
                    <a:pt x="1412" y="810"/>
                    <a:pt x="1457" y="805"/>
                    <a:pt x="1487" y="790"/>
                  </a:cubicBezTo>
                  <a:cubicBezTo>
                    <a:pt x="1533" y="760"/>
                    <a:pt x="1508" y="679"/>
                    <a:pt x="1457" y="649"/>
                  </a:cubicBezTo>
                  <a:cubicBezTo>
                    <a:pt x="1401" y="623"/>
                    <a:pt x="1346" y="608"/>
                    <a:pt x="1285" y="603"/>
                  </a:cubicBezTo>
                  <a:cubicBezTo>
                    <a:pt x="1255" y="598"/>
                    <a:pt x="1219" y="583"/>
                    <a:pt x="1219" y="553"/>
                  </a:cubicBezTo>
                  <a:cubicBezTo>
                    <a:pt x="1214" y="522"/>
                    <a:pt x="1260" y="502"/>
                    <a:pt x="1280" y="472"/>
                  </a:cubicBezTo>
                  <a:cubicBezTo>
                    <a:pt x="1300" y="446"/>
                    <a:pt x="1280" y="376"/>
                    <a:pt x="1240" y="350"/>
                  </a:cubicBezTo>
                  <a:cubicBezTo>
                    <a:pt x="1194" y="325"/>
                    <a:pt x="1144" y="315"/>
                    <a:pt x="1098" y="315"/>
                  </a:cubicBezTo>
                  <a:cubicBezTo>
                    <a:pt x="1022" y="310"/>
                    <a:pt x="951" y="310"/>
                    <a:pt x="881" y="310"/>
                  </a:cubicBezTo>
                  <a:cubicBezTo>
                    <a:pt x="865" y="264"/>
                    <a:pt x="916" y="234"/>
                    <a:pt x="921" y="188"/>
                  </a:cubicBezTo>
                  <a:cubicBezTo>
                    <a:pt x="921" y="139"/>
                    <a:pt x="858" y="106"/>
                    <a:pt x="801" y="106"/>
                  </a:cubicBezTo>
                  <a:cubicBezTo>
                    <a:pt x="794" y="106"/>
                    <a:pt x="786" y="106"/>
                    <a:pt x="779" y="108"/>
                  </a:cubicBezTo>
                  <a:cubicBezTo>
                    <a:pt x="724" y="128"/>
                    <a:pt x="668" y="143"/>
                    <a:pt x="607" y="148"/>
                  </a:cubicBezTo>
                  <a:cubicBezTo>
                    <a:pt x="597" y="148"/>
                    <a:pt x="587" y="148"/>
                    <a:pt x="577" y="143"/>
                  </a:cubicBezTo>
                  <a:cubicBezTo>
                    <a:pt x="557" y="128"/>
                    <a:pt x="567" y="92"/>
                    <a:pt x="567" y="67"/>
                  </a:cubicBezTo>
                  <a:cubicBezTo>
                    <a:pt x="558" y="25"/>
                    <a:pt x="519" y="1"/>
                    <a:pt x="477" y="1"/>
                  </a:cubicBezTo>
                  <a:close/>
                </a:path>
              </a:pathLst>
            </a:custGeom>
            <a:solidFill>
              <a:srgbClr val="F48F54"/>
            </a:solidFill>
            <a:ln>
              <a:noFill/>
            </a:ln>
          </p:spPr>
          <p:txBody>
            <a:bodyPr spcFirstLastPara="1" wrap="square" lIns="91425" tIns="91425" rIns="91425" bIns="91425" anchor="ctr" anchorCtr="0">
              <a:noAutofit/>
            </a:bodyPr>
            <a:lstStyle/>
            <a:p>
              <a:endParaRPr/>
            </a:p>
          </p:txBody>
        </p:sp>
        <p:sp>
          <p:nvSpPr>
            <p:cNvPr id="250" name="Google Shape;2774;p42"/>
            <p:cNvSpPr/>
            <p:nvPr/>
          </p:nvSpPr>
          <p:spPr>
            <a:xfrm>
              <a:off x="5699097" y="6552046"/>
              <a:ext cx="1331102" cy="677042"/>
            </a:xfrm>
            <a:custGeom>
              <a:avLst/>
              <a:gdLst/>
              <a:ahLst/>
              <a:cxnLst/>
              <a:rect l="l" t="t" r="r" b="b"/>
              <a:pathLst>
                <a:path w="1911" h="972" extrusionOk="0">
                  <a:moveTo>
                    <a:pt x="31" y="1"/>
                  </a:moveTo>
                  <a:cubicBezTo>
                    <a:pt x="1" y="1"/>
                    <a:pt x="1" y="41"/>
                    <a:pt x="26" y="46"/>
                  </a:cubicBezTo>
                  <a:cubicBezTo>
                    <a:pt x="67" y="62"/>
                    <a:pt x="112" y="72"/>
                    <a:pt x="158" y="77"/>
                  </a:cubicBezTo>
                  <a:lnTo>
                    <a:pt x="289" y="102"/>
                  </a:lnTo>
                  <a:cubicBezTo>
                    <a:pt x="370" y="122"/>
                    <a:pt x="456" y="143"/>
                    <a:pt x="537" y="168"/>
                  </a:cubicBezTo>
                  <a:cubicBezTo>
                    <a:pt x="704" y="218"/>
                    <a:pt x="871" y="284"/>
                    <a:pt x="1032" y="355"/>
                  </a:cubicBezTo>
                  <a:cubicBezTo>
                    <a:pt x="1351" y="512"/>
                    <a:pt x="1644" y="719"/>
                    <a:pt x="1897" y="967"/>
                  </a:cubicBezTo>
                  <a:cubicBezTo>
                    <a:pt x="1899" y="970"/>
                    <a:pt x="1901" y="971"/>
                    <a:pt x="1903" y="971"/>
                  </a:cubicBezTo>
                  <a:cubicBezTo>
                    <a:pt x="1907" y="971"/>
                    <a:pt x="1911" y="965"/>
                    <a:pt x="1907" y="962"/>
                  </a:cubicBezTo>
                  <a:cubicBezTo>
                    <a:pt x="1654" y="699"/>
                    <a:pt x="1366" y="476"/>
                    <a:pt x="1043" y="309"/>
                  </a:cubicBezTo>
                  <a:cubicBezTo>
                    <a:pt x="886" y="229"/>
                    <a:pt x="719" y="158"/>
                    <a:pt x="547" y="107"/>
                  </a:cubicBezTo>
                  <a:cubicBezTo>
                    <a:pt x="461" y="82"/>
                    <a:pt x="380" y="62"/>
                    <a:pt x="294" y="41"/>
                  </a:cubicBezTo>
                  <a:lnTo>
                    <a:pt x="163" y="11"/>
                  </a:lnTo>
                  <a:cubicBezTo>
                    <a:pt x="117" y="6"/>
                    <a:pt x="72" y="1"/>
                    <a:pt x="31"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1" name="Google Shape;2775;p42"/>
            <p:cNvSpPr/>
            <p:nvPr/>
          </p:nvSpPr>
          <p:spPr>
            <a:xfrm>
              <a:off x="6692373" y="6946987"/>
              <a:ext cx="413053" cy="117020"/>
            </a:xfrm>
            <a:custGeom>
              <a:avLst/>
              <a:gdLst/>
              <a:ahLst/>
              <a:cxnLst/>
              <a:rect l="l" t="t" r="r" b="b"/>
              <a:pathLst>
                <a:path w="593" h="168" extrusionOk="0">
                  <a:moveTo>
                    <a:pt x="21" y="0"/>
                  </a:moveTo>
                  <a:cubicBezTo>
                    <a:pt x="6" y="0"/>
                    <a:pt x="1" y="16"/>
                    <a:pt x="11" y="21"/>
                  </a:cubicBezTo>
                  <a:cubicBezTo>
                    <a:pt x="31" y="31"/>
                    <a:pt x="46" y="41"/>
                    <a:pt x="67" y="46"/>
                  </a:cubicBezTo>
                  <a:lnTo>
                    <a:pt x="143" y="66"/>
                  </a:lnTo>
                  <a:cubicBezTo>
                    <a:pt x="188" y="76"/>
                    <a:pt x="234" y="91"/>
                    <a:pt x="284" y="102"/>
                  </a:cubicBezTo>
                  <a:cubicBezTo>
                    <a:pt x="380" y="127"/>
                    <a:pt x="481" y="152"/>
                    <a:pt x="577" y="167"/>
                  </a:cubicBezTo>
                  <a:cubicBezTo>
                    <a:pt x="593" y="167"/>
                    <a:pt x="593" y="152"/>
                    <a:pt x="582" y="152"/>
                  </a:cubicBezTo>
                  <a:cubicBezTo>
                    <a:pt x="486" y="132"/>
                    <a:pt x="390" y="107"/>
                    <a:pt x="299" y="81"/>
                  </a:cubicBezTo>
                  <a:cubicBezTo>
                    <a:pt x="249" y="71"/>
                    <a:pt x="198" y="51"/>
                    <a:pt x="153" y="41"/>
                  </a:cubicBezTo>
                  <a:lnTo>
                    <a:pt x="82" y="16"/>
                  </a:lnTo>
                  <a:cubicBezTo>
                    <a:pt x="62" y="5"/>
                    <a:pt x="41" y="0"/>
                    <a:pt x="21"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2" name="Google Shape;2776;p42"/>
            <p:cNvSpPr/>
            <p:nvPr/>
          </p:nvSpPr>
          <p:spPr>
            <a:xfrm>
              <a:off x="6643615" y="6910070"/>
              <a:ext cx="190854" cy="344790"/>
            </a:xfrm>
            <a:custGeom>
              <a:avLst/>
              <a:gdLst/>
              <a:ahLst/>
              <a:cxnLst/>
              <a:rect l="l" t="t" r="r" b="b"/>
              <a:pathLst>
                <a:path w="274" h="495" extrusionOk="0">
                  <a:moveTo>
                    <a:pt x="6" y="1"/>
                  </a:moveTo>
                  <a:cubicBezTo>
                    <a:pt x="3" y="1"/>
                    <a:pt x="0" y="4"/>
                    <a:pt x="0" y="8"/>
                  </a:cubicBezTo>
                  <a:cubicBezTo>
                    <a:pt x="0" y="28"/>
                    <a:pt x="10" y="48"/>
                    <a:pt x="25" y="63"/>
                  </a:cubicBezTo>
                  <a:cubicBezTo>
                    <a:pt x="41" y="79"/>
                    <a:pt x="56" y="99"/>
                    <a:pt x="66" y="119"/>
                  </a:cubicBezTo>
                  <a:cubicBezTo>
                    <a:pt x="91" y="155"/>
                    <a:pt x="121" y="195"/>
                    <a:pt x="142" y="235"/>
                  </a:cubicBezTo>
                  <a:cubicBezTo>
                    <a:pt x="187" y="316"/>
                    <a:pt x="228" y="402"/>
                    <a:pt x="258" y="488"/>
                  </a:cubicBezTo>
                  <a:cubicBezTo>
                    <a:pt x="260" y="493"/>
                    <a:pt x="263" y="494"/>
                    <a:pt x="266" y="494"/>
                  </a:cubicBezTo>
                  <a:cubicBezTo>
                    <a:pt x="270" y="494"/>
                    <a:pt x="273" y="491"/>
                    <a:pt x="273" y="488"/>
                  </a:cubicBezTo>
                  <a:cubicBezTo>
                    <a:pt x="263" y="443"/>
                    <a:pt x="253" y="397"/>
                    <a:pt x="238" y="352"/>
                  </a:cubicBezTo>
                  <a:cubicBezTo>
                    <a:pt x="223" y="306"/>
                    <a:pt x="202" y="266"/>
                    <a:pt x="182" y="225"/>
                  </a:cubicBezTo>
                  <a:cubicBezTo>
                    <a:pt x="157" y="180"/>
                    <a:pt x="132" y="139"/>
                    <a:pt x="101" y="99"/>
                  </a:cubicBezTo>
                  <a:cubicBezTo>
                    <a:pt x="91" y="79"/>
                    <a:pt x="76" y="58"/>
                    <a:pt x="61" y="43"/>
                  </a:cubicBezTo>
                  <a:cubicBezTo>
                    <a:pt x="51" y="23"/>
                    <a:pt x="30" y="8"/>
                    <a:pt x="10" y="3"/>
                  </a:cubicBezTo>
                  <a:cubicBezTo>
                    <a:pt x="9" y="1"/>
                    <a:pt x="7" y="1"/>
                    <a:pt x="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3" name="Google Shape;2777;p42"/>
            <p:cNvSpPr/>
            <p:nvPr/>
          </p:nvSpPr>
          <p:spPr>
            <a:xfrm>
              <a:off x="6442313" y="6794443"/>
              <a:ext cx="380315" cy="36917"/>
            </a:xfrm>
            <a:custGeom>
              <a:avLst/>
              <a:gdLst/>
              <a:ahLst/>
              <a:cxnLst/>
              <a:rect l="l" t="t" r="r" b="b"/>
              <a:pathLst>
                <a:path w="546" h="53" extrusionOk="0">
                  <a:moveTo>
                    <a:pt x="536" y="1"/>
                  </a:moveTo>
                  <a:cubicBezTo>
                    <a:pt x="535" y="1"/>
                    <a:pt x="533" y="1"/>
                    <a:pt x="532" y="2"/>
                  </a:cubicBezTo>
                  <a:cubicBezTo>
                    <a:pt x="440" y="19"/>
                    <a:pt x="347" y="26"/>
                    <a:pt x="253" y="26"/>
                  </a:cubicBezTo>
                  <a:cubicBezTo>
                    <a:pt x="177" y="26"/>
                    <a:pt x="101" y="21"/>
                    <a:pt x="26" y="12"/>
                  </a:cubicBezTo>
                  <a:cubicBezTo>
                    <a:pt x="6" y="12"/>
                    <a:pt x="1" y="37"/>
                    <a:pt x="21" y="42"/>
                  </a:cubicBezTo>
                  <a:cubicBezTo>
                    <a:pt x="80" y="49"/>
                    <a:pt x="140" y="53"/>
                    <a:pt x="199" y="53"/>
                  </a:cubicBezTo>
                  <a:cubicBezTo>
                    <a:pt x="313" y="53"/>
                    <a:pt x="427" y="40"/>
                    <a:pt x="537" y="17"/>
                  </a:cubicBezTo>
                  <a:cubicBezTo>
                    <a:pt x="546" y="13"/>
                    <a:pt x="543" y="1"/>
                    <a:pt x="5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4" name="Google Shape;2778;p42"/>
            <p:cNvSpPr/>
            <p:nvPr/>
          </p:nvSpPr>
          <p:spPr>
            <a:xfrm>
              <a:off x="6396340" y="6772850"/>
              <a:ext cx="190157" cy="353148"/>
            </a:xfrm>
            <a:custGeom>
              <a:avLst/>
              <a:gdLst/>
              <a:ahLst/>
              <a:cxnLst/>
              <a:rect l="l" t="t" r="r" b="b"/>
              <a:pathLst>
                <a:path w="273" h="507" extrusionOk="0">
                  <a:moveTo>
                    <a:pt x="36" y="1"/>
                  </a:moveTo>
                  <a:cubicBezTo>
                    <a:pt x="21" y="1"/>
                    <a:pt x="1" y="21"/>
                    <a:pt x="16" y="33"/>
                  </a:cubicBezTo>
                  <a:cubicBezTo>
                    <a:pt x="72" y="104"/>
                    <a:pt x="122" y="175"/>
                    <a:pt x="168" y="255"/>
                  </a:cubicBezTo>
                  <a:cubicBezTo>
                    <a:pt x="188" y="291"/>
                    <a:pt x="203" y="331"/>
                    <a:pt x="219" y="372"/>
                  </a:cubicBezTo>
                  <a:cubicBezTo>
                    <a:pt x="239" y="412"/>
                    <a:pt x="249" y="458"/>
                    <a:pt x="254" y="503"/>
                  </a:cubicBezTo>
                  <a:cubicBezTo>
                    <a:pt x="256" y="505"/>
                    <a:pt x="260" y="507"/>
                    <a:pt x="263" y="507"/>
                  </a:cubicBezTo>
                  <a:cubicBezTo>
                    <a:pt x="268" y="507"/>
                    <a:pt x="272" y="504"/>
                    <a:pt x="269" y="498"/>
                  </a:cubicBezTo>
                  <a:cubicBezTo>
                    <a:pt x="254" y="412"/>
                    <a:pt x="229" y="326"/>
                    <a:pt x="193" y="245"/>
                  </a:cubicBezTo>
                  <a:cubicBezTo>
                    <a:pt x="153" y="159"/>
                    <a:pt x="102" y="83"/>
                    <a:pt x="47" y="8"/>
                  </a:cubicBezTo>
                  <a:cubicBezTo>
                    <a:pt x="44" y="3"/>
                    <a:pt x="40" y="1"/>
                    <a:pt x="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5" name="Google Shape;2779;p42"/>
            <p:cNvSpPr/>
            <p:nvPr/>
          </p:nvSpPr>
          <p:spPr>
            <a:xfrm>
              <a:off x="6245190" y="6637024"/>
              <a:ext cx="324591" cy="91247"/>
            </a:xfrm>
            <a:custGeom>
              <a:avLst/>
              <a:gdLst/>
              <a:ahLst/>
              <a:cxnLst/>
              <a:rect l="l" t="t" r="r" b="b"/>
              <a:pathLst>
                <a:path w="466" h="131" extrusionOk="0">
                  <a:moveTo>
                    <a:pt x="446" y="0"/>
                  </a:moveTo>
                  <a:cubicBezTo>
                    <a:pt x="380" y="36"/>
                    <a:pt x="304" y="56"/>
                    <a:pt x="233" y="71"/>
                  </a:cubicBezTo>
                  <a:cubicBezTo>
                    <a:pt x="198" y="76"/>
                    <a:pt x="162" y="76"/>
                    <a:pt x="127" y="81"/>
                  </a:cubicBezTo>
                  <a:lnTo>
                    <a:pt x="71" y="81"/>
                  </a:lnTo>
                  <a:cubicBezTo>
                    <a:pt x="51" y="81"/>
                    <a:pt x="36" y="81"/>
                    <a:pt x="16" y="86"/>
                  </a:cubicBezTo>
                  <a:cubicBezTo>
                    <a:pt x="1" y="91"/>
                    <a:pt x="1" y="117"/>
                    <a:pt x="16" y="127"/>
                  </a:cubicBezTo>
                  <a:cubicBezTo>
                    <a:pt x="26" y="129"/>
                    <a:pt x="36" y="131"/>
                    <a:pt x="46" y="131"/>
                  </a:cubicBezTo>
                  <a:cubicBezTo>
                    <a:pt x="56" y="131"/>
                    <a:pt x="66" y="129"/>
                    <a:pt x="77" y="127"/>
                  </a:cubicBezTo>
                  <a:cubicBezTo>
                    <a:pt x="92" y="127"/>
                    <a:pt x="112" y="122"/>
                    <a:pt x="132" y="122"/>
                  </a:cubicBezTo>
                  <a:cubicBezTo>
                    <a:pt x="168" y="117"/>
                    <a:pt x="203" y="107"/>
                    <a:pt x="238" y="96"/>
                  </a:cubicBezTo>
                  <a:cubicBezTo>
                    <a:pt x="314" y="71"/>
                    <a:pt x="385" y="46"/>
                    <a:pt x="456" y="16"/>
                  </a:cubicBezTo>
                  <a:cubicBezTo>
                    <a:pt x="466" y="10"/>
                    <a:pt x="456" y="0"/>
                    <a:pt x="446"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6" name="Google Shape;2780;p42"/>
            <p:cNvSpPr/>
            <p:nvPr/>
          </p:nvSpPr>
          <p:spPr>
            <a:xfrm>
              <a:off x="6197128" y="6695534"/>
              <a:ext cx="158116" cy="301604"/>
            </a:xfrm>
            <a:custGeom>
              <a:avLst/>
              <a:gdLst/>
              <a:ahLst/>
              <a:cxnLst/>
              <a:rect l="l" t="t" r="r" b="b"/>
              <a:pathLst>
                <a:path w="227" h="433" extrusionOk="0">
                  <a:moveTo>
                    <a:pt x="26" y="1"/>
                  </a:moveTo>
                  <a:cubicBezTo>
                    <a:pt x="13" y="1"/>
                    <a:pt x="1" y="9"/>
                    <a:pt x="9" y="17"/>
                  </a:cubicBezTo>
                  <a:cubicBezTo>
                    <a:pt x="14" y="33"/>
                    <a:pt x="14" y="38"/>
                    <a:pt x="19" y="48"/>
                  </a:cubicBezTo>
                  <a:cubicBezTo>
                    <a:pt x="24" y="53"/>
                    <a:pt x="29" y="63"/>
                    <a:pt x="39" y="68"/>
                  </a:cubicBezTo>
                  <a:lnTo>
                    <a:pt x="70" y="114"/>
                  </a:lnTo>
                  <a:cubicBezTo>
                    <a:pt x="95" y="144"/>
                    <a:pt x="115" y="174"/>
                    <a:pt x="135" y="210"/>
                  </a:cubicBezTo>
                  <a:cubicBezTo>
                    <a:pt x="166" y="280"/>
                    <a:pt x="196" y="351"/>
                    <a:pt x="211" y="427"/>
                  </a:cubicBezTo>
                  <a:cubicBezTo>
                    <a:pt x="213" y="431"/>
                    <a:pt x="216" y="433"/>
                    <a:pt x="219" y="433"/>
                  </a:cubicBezTo>
                  <a:cubicBezTo>
                    <a:pt x="223" y="433"/>
                    <a:pt x="226" y="430"/>
                    <a:pt x="226" y="427"/>
                  </a:cubicBezTo>
                  <a:cubicBezTo>
                    <a:pt x="221" y="346"/>
                    <a:pt x="201" y="270"/>
                    <a:pt x="171" y="200"/>
                  </a:cubicBezTo>
                  <a:cubicBezTo>
                    <a:pt x="151" y="164"/>
                    <a:pt x="135" y="129"/>
                    <a:pt x="115" y="93"/>
                  </a:cubicBezTo>
                  <a:cubicBezTo>
                    <a:pt x="105" y="73"/>
                    <a:pt x="90" y="58"/>
                    <a:pt x="80" y="43"/>
                  </a:cubicBezTo>
                  <a:cubicBezTo>
                    <a:pt x="75" y="33"/>
                    <a:pt x="70" y="28"/>
                    <a:pt x="60" y="23"/>
                  </a:cubicBezTo>
                  <a:cubicBezTo>
                    <a:pt x="54" y="12"/>
                    <a:pt x="44" y="7"/>
                    <a:pt x="34" y="2"/>
                  </a:cubicBezTo>
                  <a:cubicBezTo>
                    <a:pt x="31" y="1"/>
                    <a:pt x="29" y="1"/>
                    <a:pt x="2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7" name="Google Shape;2781;p42"/>
            <p:cNvSpPr/>
            <p:nvPr/>
          </p:nvSpPr>
          <p:spPr>
            <a:xfrm>
              <a:off x="7076170" y="7197046"/>
              <a:ext cx="96124" cy="156026"/>
            </a:xfrm>
            <a:custGeom>
              <a:avLst/>
              <a:gdLst/>
              <a:ahLst/>
              <a:cxnLst/>
              <a:rect l="l" t="t" r="r" b="b"/>
              <a:pathLst>
                <a:path w="138" h="224" extrusionOk="0">
                  <a:moveTo>
                    <a:pt x="40" y="0"/>
                  </a:moveTo>
                  <a:cubicBezTo>
                    <a:pt x="17" y="0"/>
                    <a:pt x="1" y="30"/>
                    <a:pt x="21" y="51"/>
                  </a:cubicBezTo>
                  <a:cubicBezTo>
                    <a:pt x="31" y="61"/>
                    <a:pt x="42" y="71"/>
                    <a:pt x="52" y="86"/>
                  </a:cubicBezTo>
                  <a:lnTo>
                    <a:pt x="57" y="97"/>
                  </a:lnTo>
                  <a:lnTo>
                    <a:pt x="72" y="117"/>
                  </a:lnTo>
                  <a:lnTo>
                    <a:pt x="77" y="127"/>
                  </a:lnTo>
                  <a:lnTo>
                    <a:pt x="77" y="132"/>
                  </a:lnTo>
                  <a:lnTo>
                    <a:pt x="77" y="137"/>
                  </a:lnTo>
                  <a:lnTo>
                    <a:pt x="77" y="142"/>
                  </a:lnTo>
                  <a:lnTo>
                    <a:pt x="77" y="152"/>
                  </a:lnTo>
                  <a:lnTo>
                    <a:pt x="82" y="177"/>
                  </a:lnTo>
                  <a:cubicBezTo>
                    <a:pt x="87" y="182"/>
                    <a:pt x="87" y="193"/>
                    <a:pt x="82" y="198"/>
                  </a:cubicBezTo>
                  <a:cubicBezTo>
                    <a:pt x="82" y="208"/>
                    <a:pt x="92" y="218"/>
                    <a:pt x="97" y="218"/>
                  </a:cubicBezTo>
                  <a:cubicBezTo>
                    <a:pt x="101" y="221"/>
                    <a:pt x="106" y="223"/>
                    <a:pt x="111" y="223"/>
                  </a:cubicBezTo>
                  <a:cubicBezTo>
                    <a:pt x="120" y="223"/>
                    <a:pt x="129" y="218"/>
                    <a:pt x="133" y="208"/>
                  </a:cubicBezTo>
                  <a:lnTo>
                    <a:pt x="133" y="182"/>
                  </a:lnTo>
                  <a:cubicBezTo>
                    <a:pt x="138" y="172"/>
                    <a:pt x="138" y="162"/>
                    <a:pt x="138" y="152"/>
                  </a:cubicBezTo>
                  <a:cubicBezTo>
                    <a:pt x="138" y="137"/>
                    <a:pt x="138" y="117"/>
                    <a:pt x="133" y="97"/>
                  </a:cubicBezTo>
                  <a:cubicBezTo>
                    <a:pt x="117" y="61"/>
                    <a:pt x="92" y="26"/>
                    <a:pt x="57" y="5"/>
                  </a:cubicBezTo>
                  <a:cubicBezTo>
                    <a:pt x="51" y="2"/>
                    <a:pt x="45" y="0"/>
                    <a:pt x="40"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8" name="Google Shape;2782;p42"/>
            <p:cNvSpPr/>
            <p:nvPr/>
          </p:nvSpPr>
          <p:spPr>
            <a:xfrm>
              <a:off x="6854668" y="7295955"/>
              <a:ext cx="53634" cy="112840"/>
            </a:xfrm>
            <a:custGeom>
              <a:avLst/>
              <a:gdLst/>
              <a:ahLst/>
              <a:cxnLst/>
              <a:rect l="l" t="t" r="r" b="b"/>
              <a:pathLst>
                <a:path w="77" h="162" extrusionOk="0">
                  <a:moveTo>
                    <a:pt x="36" y="0"/>
                  </a:moveTo>
                  <a:cubicBezTo>
                    <a:pt x="31" y="5"/>
                    <a:pt x="26" y="5"/>
                    <a:pt x="21" y="10"/>
                  </a:cubicBezTo>
                  <a:cubicBezTo>
                    <a:pt x="16" y="15"/>
                    <a:pt x="11" y="25"/>
                    <a:pt x="11" y="30"/>
                  </a:cubicBezTo>
                  <a:lnTo>
                    <a:pt x="11" y="40"/>
                  </a:lnTo>
                  <a:cubicBezTo>
                    <a:pt x="11" y="46"/>
                    <a:pt x="11" y="52"/>
                    <a:pt x="11" y="56"/>
                  </a:cubicBezTo>
                  <a:cubicBezTo>
                    <a:pt x="11" y="67"/>
                    <a:pt x="11" y="79"/>
                    <a:pt x="11" y="91"/>
                  </a:cubicBezTo>
                  <a:cubicBezTo>
                    <a:pt x="11" y="101"/>
                    <a:pt x="6" y="116"/>
                    <a:pt x="1" y="126"/>
                  </a:cubicBezTo>
                  <a:cubicBezTo>
                    <a:pt x="1" y="132"/>
                    <a:pt x="1" y="142"/>
                    <a:pt x="1" y="147"/>
                  </a:cubicBezTo>
                  <a:cubicBezTo>
                    <a:pt x="6" y="157"/>
                    <a:pt x="16" y="162"/>
                    <a:pt x="21" y="162"/>
                  </a:cubicBezTo>
                  <a:cubicBezTo>
                    <a:pt x="31" y="162"/>
                    <a:pt x="36" y="162"/>
                    <a:pt x="46" y="157"/>
                  </a:cubicBezTo>
                  <a:lnTo>
                    <a:pt x="51" y="152"/>
                  </a:lnTo>
                  <a:cubicBezTo>
                    <a:pt x="56" y="147"/>
                    <a:pt x="61" y="142"/>
                    <a:pt x="66" y="137"/>
                  </a:cubicBezTo>
                  <a:cubicBezTo>
                    <a:pt x="71" y="116"/>
                    <a:pt x="76" y="96"/>
                    <a:pt x="76" y="76"/>
                  </a:cubicBezTo>
                  <a:cubicBezTo>
                    <a:pt x="76" y="71"/>
                    <a:pt x="76" y="61"/>
                    <a:pt x="76" y="51"/>
                  </a:cubicBezTo>
                  <a:cubicBezTo>
                    <a:pt x="76" y="46"/>
                    <a:pt x="76" y="35"/>
                    <a:pt x="76" y="30"/>
                  </a:cubicBezTo>
                  <a:cubicBezTo>
                    <a:pt x="71" y="25"/>
                    <a:pt x="71" y="20"/>
                    <a:pt x="66" y="15"/>
                  </a:cubicBezTo>
                  <a:cubicBezTo>
                    <a:pt x="61" y="10"/>
                    <a:pt x="56" y="5"/>
                    <a:pt x="51"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9" name="Google Shape;2783;p42"/>
            <p:cNvSpPr/>
            <p:nvPr/>
          </p:nvSpPr>
          <p:spPr>
            <a:xfrm>
              <a:off x="6640132" y="7238142"/>
              <a:ext cx="52938" cy="82889"/>
            </a:xfrm>
            <a:custGeom>
              <a:avLst/>
              <a:gdLst/>
              <a:ahLst/>
              <a:cxnLst/>
              <a:rect l="l" t="t" r="r" b="b"/>
              <a:pathLst>
                <a:path w="76" h="119" extrusionOk="0">
                  <a:moveTo>
                    <a:pt x="58" y="1"/>
                  </a:moveTo>
                  <a:cubicBezTo>
                    <a:pt x="56" y="1"/>
                    <a:pt x="53" y="1"/>
                    <a:pt x="51" y="2"/>
                  </a:cubicBezTo>
                  <a:cubicBezTo>
                    <a:pt x="41" y="2"/>
                    <a:pt x="30" y="17"/>
                    <a:pt x="30" y="27"/>
                  </a:cubicBezTo>
                  <a:cubicBezTo>
                    <a:pt x="30" y="38"/>
                    <a:pt x="30" y="48"/>
                    <a:pt x="25" y="58"/>
                  </a:cubicBezTo>
                  <a:lnTo>
                    <a:pt x="25" y="48"/>
                  </a:lnTo>
                  <a:cubicBezTo>
                    <a:pt x="21" y="56"/>
                    <a:pt x="20" y="64"/>
                    <a:pt x="15" y="69"/>
                  </a:cubicBezTo>
                  <a:lnTo>
                    <a:pt x="15" y="69"/>
                  </a:lnTo>
                  <a:cubicBezTo>
                    <a:pt x="15" y="69"/>
                    <a:pt x="15" y="68"/>
                    <a:pt x="15" y="68"/>
                  </a:cubicBezTo>
                  <a:lnTo>
                    <a:pt x="15" y="68"/>
                  </a:lnTo>
                  <a:lnTo>
                    <a:pt x="10" y="73"/>
                  </a:lnTo>
                  <a:cubicBezTo>
                    <a:pt x="12" y="72"/>
                    <a:pt x="14" y="71"/>
                    <a:pt x="15" y="69"/>
                  </a:cubicBezTo>
                  <a:lnTo>
                    <a:pt x="15" y="69"/>
                  </a:lnTo>
                  <a:cubicBezTo>
                    <a:pt x="14" y="74"/>
                    <a:pt x="10" y="78"/>
                    <a:pt x="10" y="83"/>
                  </a:cubicBezTo>
                  <a:lnTo>
                    <a:pt x="5" y="88"/>
                  </a:lnTo>
                  <a:cubicBezTo>
                    <a:pt x="0" y="98"/>
                    <a:pt x="5" y="108"/>
                    <a:pt x="10" y="113"/>
                  </a:cubicBezTo>
                  <a:cubicBezTo>
                    <a:pt x="15" y="118"/>
                    <a:pt x="20" y="118"/>
                    <a:pt x="20" y="118"/>
                  </a:cubicBezTo>
                  <a:cubicBezTo>
                    <a:pt x="30" y="118"/>
                    <a:pt x="35" y="118"/>
                    <a:pt x="41" y="113"/>
                  </a:cubicBezTo>
                  <a:cubicBezTo>
                    <a:pt x="46" y="108"/>
                    <a:pt x="46" y="103"/>
                    <a:pt x="51" y="103"/>
                  </a:cubicBezTo>
                  <a:cubicBezTo>
                    <a:pt x="56" y="98"/>
                    <a:pt x="56" y="93"/>
                    <a:pt x="61" y="88"/>
                  </a:cubicBezTo>
                  <a:cubicBezTo>
                    <a:pt x="61" y="83"/>
                    <a:pt x="66" y="73"/>
                    <a:pt x="66" y="68"/>
                  </a:cubicBezTo>
                  <a:cubicBezTo>
                    <a:pt x="71" y="53"/>
                    <a:pt x="76" y="38"/>
                    <a:pt x="76" y="22"/>
                  </a:cubicBezTo>
                  <a:cubicBezTo>
                    <a:pt x="76" y="10"/>
                    <a:pt x="69" y="1"/>
                    <a:pt x="58"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0" name="Google Shape;2784;p42"/>
            <p:cNvSpPr/>
            <p:nvPr/>
          </p:nvSpPr>
          <p:spPr>
            <a:xfrm>
              <a:off x="6445795" y="7092564"/>
              <a:ext cx="67565" cy="173440"/>
            </a:xfrm>
            <a:custGeom>
              <a:avLst/>
              <a:gdLst/>
              <a:ahLst/>
              <a:cxnLst/>
              <a:rect l="l" t="t" r="r" b="b"/>
              <a:pathLst>
                <a:path w="97" h="249" extrusionOk="0">
                  <a:moveTo>
                    <a:pt x="39" y="1"/>
                  </a:moveTo>
                  <a:cubicBezTo>
                    <a:pt x="31" y="1"/>
                    <a:pt x="22" y="4"/>
                    <a:pt x="16" y="14"/>
                  </a:cubicBezTo>
                  <a:cubicBezTo>
                    <a:pt x="6" y="19"/>
                    <a:pt x="1" y="34"/>
                    <a:pt x="6" y="49"/>
                  </a:cubicBezTo>
                  <a:cubicBezTo>
                    <a:pt x="11" y="54"/>
                    <a:pt x="11" y="59"/>
                    <a:pt x="16" y="64"/>
                  </a:cubicBezTo>
                  <a:lnTo>
                    <a:pt x="16" y="70"/>
                  </a:lnTo>
                  <a:cubicBezTo>
                    <a:pt x="16" y="80"/>
                    <a:pt x="21" y="85"/>
                    <a:pt x="26" y="90"/>
                  </a:cubicBezTo>
                  <a:lnTo>
                    <a:pt x="26" y="100"/>
                  </a:lnTo>
                  <a:lnTo>
                    <a:pt x="26" y="110"/>
                  </a:lnTo>
                  <a:cubicBezTo>
                    <a:pt x="26" y="115"/>
                    <a:pt x="26" y="125"/>
                    <a:pt x="26" y="130"/>
                  </a:cubicBezTo>
                  <a:lnTo>
                    <a:pt x="26" y="140"/>
                  </a:lnTo>
                  <a:lnTo>
                    <a:pt x="26" y="145"/>
                  </a:lnTo>
                  <a:lnTo>
                    <a:pt x="26" y="171"/>
                  </a:lnTo>
                  <a:lnTo>
                    <a:pt x="26" y="181"/>
                  </a:lnTo>
                  <a:lnTo>
                    <a:pt x="26" y="186"/>
                  </a:lnTo>
                  <a:cubicBezTo>
                    <a:pt x="26" y="196"/>
                    <a:pt x="21" y="206"/>
                    <a:pt x="16" y="211"/>
                  </a:cubicBezTo>
                  <a:cubicBezTo>
                    <a:pt x="11" y="221"/>
                    <a:pt x="16" y="236"/>
                    <a:pt x="26" y="247"/>
                  </a:cubicBezTo>
                  <a:cubicBezTo>
                    <a:pt x="30" y="248"/>
                    <a:pt x="34" y="248"/>
                    <a:pt x="37" y="248"/>
                  </a:cubicBezTo>
                  <a:cubicBezTo>
                    <a:pt x="48" y="248"/>
                    <a:pt x="58" y="243"/>
                    <a:pt x="62" y="231"/>
                  </a:cubicBezTo>
                  <a:cubicBezTo>
                    <a:pt x="82" y="196"/>
                    <a:pt x="97" y="155"/>
                    <a:pt x="92" y="115"/>
                  </a:cubicBezTo>
                  <a:cubicBezTo>
                    <a:pt x="92" y="95"/>
                    <a:pt x="92" y="75"/>
                    <a:pt x="87" y="59"/>
                  </a:cubicBezTo>
                  <a:cubicBezTo>
                    <a:pt x="82" y="49"/>
                    <a:pt x="82" y="44"/>
                    <a:pt x="77" y="34"/>
                  </a:cubicBezTo>
                  <a:cubicBezTo>
                    <a:pt x="77" y="29"/>
                    <a:pt x="72" y="24"/>
                    <a:pt x="67" y="19"/>
                  </a:cubicBezTo>
                  <a:cubicBezTo>
                    <a:pt x="62" y="14"/>
                    <a:pt x="57" y="9"/>
                    <a:pt x="51" y="4"/>
                  </a:cubicBezTo>
                  <a:cubicBezTo>
                    <a:pt x="48" y="2"/>
                    <a:pt x="43" y="1"/>
                    <a:pt x="3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1" name="Google Shape;2785;p42"/>
            <p:cNvSpPr/>
            <p:nvPr/>
          </p:nvSpPr>
          <p:spPr>
            <a:xfrm>
              <a:off x="6235438" y="7002710"/>
              <a:ext cx="56420" cy="158116"/>
            </a:xfrm>
            <a:custGeom>
              <a:avLst/>
              <a:gdLst/>
              <a:ahLst/>
              <a:cxnLst/>
              <a:rect l="l" t="t" r="r" b="b"/>
              <a:pathLst>
                <a:path w="81" h="227" extrusionOk="0">
                  <a:moveTo>
                    <a:pt x="29" y="0"/>
                  </a:moveTo>
                  <a:cubicBezTo>
                    <a:pt x="15" y="0"/>
                    <a:pt x="0" y="13"/>
                    <a:pt x="5" y="27"/>
                  </a:cubicBezTo>
                  <a:cubicBezTo>
                    <a:pt x="10" y="47"/>
                    <a:pt x="15" y="62"/>
                    <a:pt x="25" y="72"/>
                  </a:cubicBezTo>
                  <a:lnTo>
                    <a:pt x="25" y="77"/>
                  </a:lnTo>
                  <a:lnTo>
                    <a:pt x="25" y="92"/>
                  </a:lnTo>
                  <a:cubicBezTo>
                    <a:pt x="30" y="97"/>
                    <a:pt x="30" y="107"/>
                    <a:pt x="30" y="113"/>
                  </a:cubicBezTo>
                  <a:lnTo>
                    <a:pt x="30" y="133"/>
                  </a:lnTo>
                  <a:lnTo>
                    <a:pt x="30" y="158"/>
                  </a:lnTo>
                  <a:lnTo>
                    <a:pt x="30" y="168"/>
                  </a:lnTo>
                  <a:lnTo>
                    <a:pt x="30" y="173"/>
                  </a:lnTo>
                  <a:cubicBezTo>
                    <a:pt x="30" y="183"/>
                    <a:pt x="25" y="188"/>
                    <a:pt x="25" y="199"/>
                  </a:cubicBezTo>
                  <a:cubicBezTo>
                    <a:pt x="18" y="215"/>
                    <a:pt x="28" y="227"/>
                    <a:pt x="40" y="227"/>
                  </a:cubicBezTo>
                  <a:cubicBezTo>
                    <a:pt x="47" y="227"/>
                    <a:pt x="55" y="223"/>
                    <a:pt x="60" y="214"/>
                  </a:cubicBezTo>
                  <a:cubicBezTo>
                    <a:pt x="65" y="199"/>
                    <a:pt x="75" y="178"/>
                    <a:pt x="80" y="163"/>
                  </a:cubicBezTo>
                  <a:cubicBezTo>
                    <a:pt x="80" y="143"/>
                    <a:pt x="80" y="123"/>
                    <a:pt x="80" y="102"/>
                  </a:cubicBezTo>
                  <a:cubicBezTo>
                    <a:pt x="75" y="82"/>
                    <a:pt x="75" y="62"/>
                    <a:pt x="65" y="47"/>
                  </a:cubicBezTo>
                  <a:cubicBezTo>
                    <a:pt x="60" y="27"/>
                    <a:pt x="50" y="11"/>
                    <a:pt x="35" y="1"/>
                  </a:cubicBezTo>
                  <a:cubicBezTo>
                    <a:pt x="33" y="1"/>
                    <a:pt x="31" y="0"/>
                    <a:pt x="29"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2" name="Google Shape;2786;p42"/>
            <p:cNvSpPr/>
            <p:nvPr/>
          </p:nvSpPr>
          <p:spPr>
            <a:xfrm>
              <a:off x="6523809" y="6448957"/>
              <a:ext cx="126075" cy="123288"/>
            </a:xfrm>
            <a:custGeom>
              <a:avLst/>
              <a:gdLst/>
              <a:ahLst/>
              <a:cxnLst/>
              <a:rect l="l" t="t" r="r" b="b"/>
              <a:pathLst>
                <a:path w="181" h="177" extrusionOk="0">
                  <a:moveTo>
                    <a:pt x="150" y="1"/>
                  </a:moveTo>
                  <a:cubicBezTo>
                    <a:pt x="140" y="1"/>
                    <a:pt x="131" y="6"/>
                    <a:pt x="127" y="17"/>
                  </a:cubicBezTo>
                  <a:cubicBezTo>
                    <a:pt x="122" y="43"/>
                    <a:pt x="106" y="73"/>
                    <a:pt x="81" y="93"/>
                  </a:cubicBezTo>
                  <a:cubicBezTo>
                    <a:pt x="71" y="98"/>
                    <a:pt x="61" y="109"/>
                    <a:pt x="51" y="119"/>
                  </a:cubicBezTo>
                  <a:lnTo>
                    <a:pt x="41" y="119"/>
                  </a:lnTo>
                  <a:lnTo>
                    <a:pt x="31" y="124"/>
                  </a:lnTo>
                  <a:cubicBezTo>
                    <a:pt x="20" y="129"/>
                    <a:pt x="10" y="134"/>
                    <a:pt x="5" y="144"/>
                  </a:cubicBezTo>
                  <a:cubicBezTo>
                    <a:pt x="0" y="159"/>
                    <a:pt x="5" y="169"/>
                    <a:pt x="20" y="174"/>
                  </a:cubicBezTo>
                  <a:cubicBezTo>
                    <a:pt x="25" y="176"/>
                    <a:pt x="31" y="176"/>
                    <a:pt x="36" y="176"/>
                  </a:cubicBezTo>
                  <a:cubicBezTo>
                    <a:pt x="51" y="176"/>
                    <a:pt x="66" y="170"/>
                    <a:pt x="81" y="159"/>
                  </a:cubicBezTo>
                  <a:cubicBezTo>
                    <a:pt x="96" y="149"/>
                    <a:pt x="111" y="139"/>
                    <a:pt x="127" y="124"/>
                  </a:cubicBezTo>
                  <a:cubicBezTo>
                    <a:pt x="152" y="98"/>
                    <a:pt x="167" y="68"/>
                    <a:pt x="177" y="28"/>
                  </a:cubicBezTo>
                  <a:cubicBezTo>
                    <a:pt x="180" y="12"/>
                    <a:pt x="165" y="1"/>
                    <a:pt x="150"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3" name="Google Shape;2787;p42"/>
            <p:cNvSpPr/>
            <p:nvPr/>
          </p:nvSpPr>
          <p:spPr>
            <a:xfrm>
              <a:off x="6562119" y="6655134"/>
              <a:ext cx="259812" cy="100302"/>
            </a:xfrm>
            <a:custGeom>
              <a:avLst/>
              <a:gdLst/>
              <a:ahLst/>
              <a:cxnLst/>
              <a:rect l="l" t="t" r="r" b="b"/>
              <a:pathLst>
                <a:path w="373" h="144" extrusionOk="0">
                  <a:moveTo>
                    <a:pt x="345" y="1"/>
                  </a:moveTo>
                  <a:cubicBezTo>
                    <a:pt x="342" y="1"/>
                    <a:pt x="338" y="2"/>
                    <a:pt x="335" y="5"/>
                  </a:cubicBezTo>
                  <a:cubicBezTo>
                    <a:pt x="284" y="30"/>
                    <a:pt x="233" y="50"/>
                    <a:pt x="183" y="60"/>
                  </a:cubicBezTo>
                  <a:lnTo>
                    <a:pt x="142" y="70"/>
                  </a:lnTo>
                  <a:lnTo>
                    <a:pt x="41" y="70"/>
                  </a:lnTo>
                  <a:cubicBezTo>
                    <a:pt x="31" y="70"/>
                    <a:pt x="21" y="75"/>
                    <a:pt x="11" y="86"/>
                  </a:cubicBezTo>
                  <a:cubicBezTo>
                    <a:pt x="1" y="96"/>
                    <a:pt x="1" y="116"/>
                    <a:pt x="11" y="126"/>
                  </a:cubicBezTo>
                  <a:cubicBezTo>
                    <a:pt x="25" y="140"/>
                    <a:pt x="45" y="143"/>
                    <a:pt x="66" y="143"/>
                  </a:cubicBezTo>
                  <a:cubicBezTo>
                    <a:pt x="82" y="143"/>
                    <a:pt x="99" y="141"/>
                    <a:pt x="112" y="141"/>
                  </a:cubicBezTo>
                  <a:cubicBezTo>
                    <a:pt x="142" y="136"/>
                    <a:pt x="178" y="131"/>
                    <a:pt x="203" y="121"/>
                  </a:cubicBezTo>
                  <a:cubicBezTo>
                    <a:pt x="259" y="101"/>
                    <a:pt x="314" y="70"/>
                    <a:pt x="360" y="30"/>
                  </a:cubicBezTo>
                  <a:cubicBezTo>
                    <a:pt x="372" y="26"/>
                    <a:pt x="361" y="1"/>
                    <a:pt x="345"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4" name="Google Shape;2788;p42"/>
            <p:cNvSpPr/>
            <p:nvPr/>
          </p:nvSpPr>
          <p:spPr>
            <a:xfrm>
              <a:off x="6748793" y="6831360"/>
              <a:ext cx="287674" cy="112840"/>
            </a:xfrm>
            <a:custGeom>
              <a:avLst/>
              <a:gdLst/>
              <a:ahLst/>
              <a:cxnLst/>
              <a:rect l="l" t="t" r="r" b="b"/>
              <a:pathLst>
                <a:path w="413" h="162" extrusionOk="0">
                  <a:moveTo>
                    <a:pt x="377" y="0"/>
                  </a:moveTo>
                  <a:cubicBezTo>
                    <a:pt x="373" y="0"/>
                    <a:pt x="369" y="2"/>
                    <a:pt x="365" y="5"/>
                  </a:cubicBezTo>
                  <a:cubicBezTo>
                    <a:pt x="314" y="40"/>
                    <a:pt x="259" y="65"/>
                    <a:pt x="203" y="75"/>
                  </a:cubicBezTo>
                  <a:cubicBezTo>
                    <a:pt x="173" y="80"/>
                    <a:pt x="142" y="85"/>
                    <a:pt x="112" y="85"/>
                  </a:cubicBezTo>
                  <a:lnTo>
                    <a:pt x="46" y="85"/>
                  </a:lnTo>
                  <a:cubicBezTo>
                    <a:pt x="36" y="85"/>
                    <a:pt x="26" y="91"/>
                    <a:pt x="16" y="101"/>
                  </a:cubicBezTo>
                  <a:cubicBezTo>
                    <a:pt x="6" y="106"/>
                    <a:pt x="1" y="126"/>
                    <a:pt x="11" y="136"/>
                  </a:cubicBezTo>
                  <a:cubicBezTo>
                    <a:pt x="26" y="159"/>
                    <a:pt x="58" y="162"/>
                    <a:pt x="88" y="162"/>
                  </a:cubicBezTo>
                  <a:cubicBezTo>
                    <a:pt x="98" y="162"/>
                    <a:pt x="108" y="161"/>
                    <a:pt x="117" y="161"/>
                  </a:cubicBezTo>
                  <a:cubicBezTo>
                    <a:pt x="153" y="161"/>
                    <a:pt x="188" y="156"/>
                    <a:pt x="223" y="146"/>
                  </a:cubicBezTo>
                  <a:cubicBezTo>
                    <a:pt x="289" y="131"/>
                    <a:pt x="350" y="96"/>
                    <a:pt x="400" y="45"/>
                  </a:cubicBezTo>
                  <a:cubicBezTo>
                    <a:pt x="413" y="24"/>
                    <a:pt x="395" y="0"/>
                    <a:pt x="377"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5" name="Google Shape;2789;p42"/>
            <p:cNvSpPr/>
            <p:nvPr/>
          </p:nvSpPr>
          <p:spPr>
            <a:xfrm>
              <a:off x="7140252" y="7017338"/>
              <a:ext cx="91944" cy="88461"/>
            </a:xfrm>
            <a:custGeom>
              <a:avLst/>
              <a:gdLst/>
              <a:ahLst/>
              <a:cxnLst/>
              <a:rect l="l" t="t" r="r" b="b"/>
              <a:pathLst>
                <a:path w="132" h="127" extrusionOk="0">
                  <a:moveTo>
                    <a:pt x="25" y="1"/>
                  </a:moveTo>
                  <a:cubicBezTo>
                    <a:pt x="15" y="1"/>
                    <a:pt x="5" y="11"/>
                    <a:pt x="5" y="16"/>
                  </a:cubicBezTo>
                  <a:cubicBezTo>
                    <a:pt x="0" y="26"/>
                    <a:pt x="5" y="36"/>
                    <a:pt x="10" y="46"/>
                  </a:cubicBezTo>
                  <a:cubicBezTo>
                    <a:pt x="15" y="51"/>
                    <a:pt x="25" y="56"/>
                    <a:pt x="31" y="61"/>
                  </a:cubicBezTo>
                  <a:lnTo>
                    <a:pt x="41" y="66"/>
                  </a:lnTo>
                  <a:lnTo>
                    <a:pt x="41" y="66"/>
                  </a:lnTo>
                  <a:cubicBezTo>
                    <a:pt x="48" y="70"/>
                    <a:pt x="56" y="77"/>
                    <a:pt x="62" y="82"/>
                  </a:cubicBezTo>
                  <a:lnTo>
                    <a:pt x="62" y="82"/>
                  </a:lnTo>
                  <a:cubicBezTo>
                    <a:pt x="66" y="87"/>
                    <a:pt x="66" y="92"/>
                    <a:pt x="71" y="97"/>
                  </a:cubicBezTo>
                  <a:lnTo>
                    <a:pt x="71" y="102"/>
                  </a:lnTo>
                  <a:lnTo>
                    <a:pt x="71" y="107"/>
                  </a:lnTo>
                  <a:cubicBezTo>
                    <a:pt x="76" y="112"/>
                    <a:pt x="81" y="122"/>
                    <a:pt x="86" y="122"/>
                  </a:cubicBezTo>
                  <a:cubicBezTo>
                    <a:pt x="91" y="127"/>
                    <a:pt x="101" y="127"/>
                    <a:pt x="106" y="127"/>
                  </a:cubicBezTo>
                  <a:cubicBezTo>
                    <a:pt x="127" y="122"/>
                    <a:pt x="132" y="107"/>
                    <a:pt x="127" y="92"/>
                  </a:cubicBezTo>
                  <a:cubicBezTo>
                    <a:pt x="122" y="66"/>
                    <a:pt x="106" y="46"/>
                    <a:pt x="91" y="31"/>
                  </a:cubicBezTo>
                  <a:cubicBezTo>
                    <a:pt x="81" y="21"/>
                    <a:pt x="71" y="16"/>
                    <a:pt x="66" y="11"/>
                  </a:cubicBezTo>
                  <a:lnTo>
                    <a:pt x="56" y="6"/>
                  </a:lnTo>
                  <a:cubicBezTo>
                    <a:pt x="51" y="6"/>
                    <a:pt x="46" y="1"/>
                    <a:pt x="41"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6" name="Google Shape;2790;p42"/>
            <p:cNvSpPr/>
            <p:nvPr/>
          </p:nvSpPr>
          <p:spPr>
            <a:xfrm>
              <a:off x="7397278" y="5952321"/>
              <a:ext cx="1508025" cy="925012"/>
            </a:xfrm>
            <a:custGeom>
              <a:avLst/>
              <a:gdLst/>
              <a:ahLst/>
              <a:cxnLst/>
              <a:rect l="l" t="t" r="r" b="b"/>
              <a:pathLst>
                <a:path w="2165" h="1328" extrusionOk="0">
                  <a:moveTo>
                    <a:pt x="448" y="0"/>
                  </a:moveTo>
                  <a:cubicBezTo>
                    <a:pt x="442" y="0"/>
                    <a:pt x="436" y="1"/>
                    <a:pt x="430" y="2"/>
                  </a:cubicBezTo>
                  <a:cubicBezTo>
                    <a:pt x="395" y="12"/>
                    <a:pt x="359" y="38"/>
                    <a:pt x="339" y="68"/>
                  </a:cubicBezTo>
                  <a:cubicBezTo>
                    <a:pt x="243" y="194"/>
                    <a:pt x="304" y="356"/>
                    <a:pt x="248" y="503"/>
                  </a:cubicBezTo>
                  <a:cubicBezTo>
                    <a:pt x="193" y="650"/>
                    <a:pt x="21" y="715"/>
                    <a:pt x="5" y="872"/>
                  </a:cubicBezTo>
                  <a:cubicBezTo>
                    <a:pt x="0" y="918"/>
                    <a:pt x="16" y="958"/>
                    <a:pt x="41" y="993"/>
                  </a:cubicBezTo>
                  <a:cubicBezTo>
                    <a:pt x="65" y="1018"/>
                    <a:pt x="97" y="1033"/>
                    <a:pt x="130" y="1033"/>
                  </a:cubicBezTo>
                  <a:cubicBezTo>
                    <a:pt x="144" y="1033"/>
                    <a:pt x="158" y="1030"/>
                    <a:pt x="172" y="1024"/>
                  </a:cubicBezTo>
                  <a:cubicBezTo>
                    <a:pt x="191" y="1010"/>
                    <a:pt x="205" y="983"/>
                    <a:pt x="231" y="983"/>
                  </a:cubicBezTo>
                  <a:cubicBezTo>
                    <a:pt x="234" y="983"/>
                    <a:pt x="236" y="983"/>
                    <a:pt x="238" y="983"/>
                  </a:cubicBezTo>
                  <a:cubicBezTo>
                    <a:pt x="248" y="988"/>
                    <a:pt x="258" y="993"/>
                    <a:pt x="268" y="1004"/>
                  </a:cubicBezTo>
                  <a:cubicBezTo>
                    <a:pt x="309" y="1049"/>
                    <a:pt x="344" y="1100"/>
                    <a:pt x="380" y="1150"/>
                  </a:cubicBezTo>
                  <a:cubicBezTo>
                    <a:pt x="405" y="1190"/>
                    <a:pt x="462" y="1220"/>
                    <a:pt x="508" y="1220"/>
                  </a:cubicBezTo>
                  <a:cubicBezTo>
                    <a:pt x="525" y="1220"/>
                    <a:pt x="540" y="1216"/>
                    <a:pt x="552" y="1206"/>
                  </a:cubicBezTo>
                  <a:cubicBezTo>
                    <a:pt x="582" y="1176"/>
                    <a:pt x="562" y="1115"/>
                    <a:pt x="607" y="1100"/>
                  </a:cubicBezTo>
                  <a:cubicBezTo>
                    <a:pt x="668" y="1150"/>
                    <a:pt x="729" y="1201"/>
                    <a:pt x="789" y="1246"/>
                  </a:cubicBezTo>
                  <a:cubicBezTo>
                    <a:pt x="830" y="1282"/>
                    <a:pt x="880" y="1307"/>
                    <a:pt x="931" y="1322"/>
                  </a:cubicBezTo>
                  <a:cubicBezTo>
                    <a:pt x="943" y="1326"/>
                    <a:pt x="956" y="1327"/>
                    <a:pt x="969" y="1327"/>
                  </a:cubicBezTo>
                  <a:cubicBezTo>
                    <a:pt x="1013" y="1327"/>
                    <a:pt x="1053" y="1307"/>
                    <a:pt x="1057" y="1272"/>
                  </a:cubicBezTo>
                  <a:cubicBezTo>
                    <a:pt x="1062" y="1231"/>
                    <a:pt x="1037" y="1196"/>
                    <a:pt x="1067" y="1176"/>
                  </a:cubicBezTo>
                  <a:cubicBezTo>
                    <a:pt x="1077" y="1169"/>
                    <a:pt x="1086" y="1167"/>
                    <a:pt x="1096" y="1167"/>
                  </a:cubicBezTo>
                  <a:cubicBezTo>
                    <a:pt x="1119" y="1167"/>
                    <a:pt x="1142" y="1180"/>
                    <a:pt x="1163" y="1191"/>
                  </a:cubicBezTo>
                  <a:cubicBezTo>
                    <a:pt x="1214" y="1231"/>
                    <a:pt x="1270" y="1261"/>
                    <a:pt x="1330" y="1282"/>
                  </a:cubicBezTo>
                  <a:cubicBezTo>
                    <a:pt x="1341" y="1284"/>
                    <a:pt x="1352" y="1285"/>
                    <a:pt x="1363" y="1285"/>
                  </a:cubicBezTo>
                  <a:cubicBezTo>
                    <a:pt x="1421" y="1285"/>
                    <a:pt x="1480" y="1253"/>
                    <a:pt x="1467" y="1211"/>
                  </a:cubicBezTo>
                  <a:cubicBezTo>
                    <a:pt x="1457" y="1181"/>
                    <a:pt x="1421" y="1145"/>
                    <a:pt x="1452" y="1125"/>
                  </a:cubicBezTo>
                  <a:cubicBezTo>
                    <a:pt x="1457" y="1120"/>
                    <a:pt x="1467" y="1115"/>
                    <a:pt x="1477" y="1115"/>
                  </a:cubicBezTo>
                  <a:cubicBezTo>
                    <a:pt x="1533" y="1115"/>
                    <a:pt x="1593" y="1130"/>
                    <a:pt x="1644" y="1155"/>
                  </a:cubicBezTo>
                  <a:cubicBezTo>
                    <a:pt x="1694" y="1186"/>
                    <a:pt x="1750" y="1201"/>
                    <a:pt x="1811" y="1201"/>
                  </a:cubicBezTo>
                  <a:cubicBezTo>
                    <a:pt x="1872" y="1196"/>
                    <a:pt x="1927" y="1150"/>
                    <a:pt x="1907" y="1110"/>
                  </a:cubicBezTo>
                  <a:cubicBezTo>
                    <a:pt x="1892" y="1079"/>
                    <a:pt x="1856" y="1064"/>
                    <a:pt x="1826" y="1049"/>
                  </a:cubicBezTo>
                  <a:cubicBezTo>
                    <a:pt x="1796" y="1029"/>
                    <a:pt x="1770" y="999"/>
                    <a:pt x="1791" y="973"/>
                  </a:cubicBezTo>
                  <a:cubicBezTo>
                    <a:pt x="1803" y="958"/>
                    <a:pt x="1825" y="954"/>
                    <a:pt x="1849" y="954"/>
                  </a:cubicBezTo>
                  <a:cubicBezTo>
                    <a:pt x="1865" y="954"/>
                    <a:pt x="1882" y="956"/>
                    <a:pt x="1897" y="958"/>
                  </a:cubicBezTo>
                  <a:cubicBezTo>
                    <a:pt x="1906" y="959"/>
                    <a:pt x="1914" y="959"/>
                    <a:pt x="1924" y="959"/>
                  </a:cubicBezTo>
                  <a:cubicBezTo>
                    <a:pt x="2032" y="959"/>
                    <a:pt x="2164" y="905"/>
                    <a:pt x="2160" y="822"/>
                  </a:cubicBezTo>
                  <a:cubicBezTo>
                    <a:pt x="2155" y="736"/>
                    <a:pt x="2003" y="695"/>
                    <a:pt x="1902" y="695"/>
                  </a:cubicBezTo>
                  <a:cubicBezTo>
                    <a:pt x="1886" y="695"/>
                    <a:pt x="1869" y="697"/>
                    <a:pt x="1853" y="697"/>
                  </a:cubicBezTo>
                  <a:cubicBezTo>
                    <a:pt x="1830" y="697"/>
                    <a:pt x="1810" y="693"/>
                    <a:pt x="1801" y="675"/>
                  </a:cubicBezTo>
                  <a:cubicBezTo>
                    <a:pt x="1780" y="650"/>
                    <a:pt x="1806" y="619"/>
                    <a:pt x="1836" y="599"/>
                  </a:cubicBezTo>
                  <a:cubicBezTo>
                    <a:pt x="1861" y="584"/>
                    <a:pt x="1897" y="569"/>
                    <a:pt x="1907" y="543"/>
                  </a:cubicBezTo>
                  <a:cubicBezTo>
                    <a:pt x="1927" y="503"/>
                    <a:pt x="1882" y="452"/>
                    <a:pt x="1831" y="447"/>
                  </a:cubicBezTo>
                  <a:cubicBezTo>
                    <a:pt x="1780" y="447"/>
                    <a:pt x="1730" y="457"/>
                    <a:pt x="1684" y="478"/>
                  </a:cubicBezTo>
                  <a:cubicBezTo>
                    <a:pt x="1653" y="495"/>
                    <a:pt x="1617" y="503"/>
                    <a:pt x="1582" y="503"/>
                  </a:cubicBezTo>
                  <a:cubicBezTo>
                    <a:pt x="1565" y="503"/>
                    <a:pt x="1549" y="501"/>
                    <a:pt x="1533" y="498"/>
                  </a:cubicBezTo>
                  <a:cubicBezTo>
                    <a:pt x="1528" y="493"/>
                    <a:pt x="1517" y="488"/>
                    <a:pt x="1512" y="483"/>
                  </a:cubicBezTo>
                  <a:cubicBezTo>
                    <a:pt x="1492" y="457"/>
                    <a:pt x="1533" y="432"/>
                    <a:pt x="1543" y="402"/>
                  </a:cubicBezTo>
                  <a:cubicBezTo>
                    <a:pt x="1563" y="351"/>
                    <a:pt x="1502" y="306"/>
                    <a:pt x="1447" y="306"/>
                  </a:cubicBezTo>
                  <a:cubicBezTo>
                    <a:pt x="1396" y="316"/>
                    <a:pt x="1340" y="331"/>
                    <a:pt x="1295" y="351"/>
                  </a:cubicBezTo>
                  <a:cubicBezTo>
                    <a:pt x="1283" y="355"/>
                    <a:pt x="1271" y="358"/>
                    <a:pt x="1259" y="358"/>
                  </a:cubicBezTo>
                  <a:cubicBezTo>
                    <a:pt x="1240" y="358"/>
                    <a:pt x="1223" y="352"/>
                    <a:pt x="1214" y="336"/>
                  </a:cubicBezTo>
                  <a:cubicBezTo>
                    <a:pt x="1199" y="316"/>
                    <a:pt x="1229" y="275"/>
                    <a:pt x="1239" y="240"/>
                  </a:cubicBezTo>
                  <a:cubicBezTo>
                    <a:pt x="1244" y="210"/>
                    <a:pt x="1204" y="164"/>
                    <a:pt x="1158" y="154"/>
                  </a:cubicBezTo>
                  <a:cubicBezTo>
                    <a:pt x="1151" y="153"/>
                    <a:pt x="1144" y="153"/>
                    <a:pt x="1137" y="153"/>
                  </a:cubicBezTo>
                  <a:cubicBezTo>
                    <a:pt x="1102" y="153"/>
                    <a:pt x="1065" y="162"/>
                    <a:pt x="1032" y="174"/>
                  </a:cubicBezTo>
                  <a:cubicBezTo>
                    <a:pt x="971" y="194"/>
                    <a:pt x="906" y="215"/>
                    <a:pt x="845" y="230"/>
                  </a:cubicBezTo>
                  <a:cubicBezTo>
                    <a:pt x="820" y="194"/>
                    <a:pt x="860" y="149"/>
                    <a:pt x="855" y="108"/>
                  </a:cubicBezTo>
                  <a:cubicBezTo>
                    <a:pt x="848" y="74"/>
                    <a:pt x="810" y="58"/>
                    <a:pt x="771" y="58"/>
                  </a:cubicBezTo>
                  <a:cubicBezTo>
                    <a:pt x="753" y="58"/>
                    <a:pt x="734" y="62"/>
                    <a:pt x="718" y="68"/>
                  </a:cubicBezTo>
                  <a:cubicBezTo>
                    <a:pt x="673" y="93"/>
                    <a:pt x="622" y="114"/>
                    <a:pt x="572" y="129"/>
                  </a:cubicBezTo>
                  <a:cubicBezTo>
                    <a:pt x="569" y="130"/>
                    <a:pt x="566" y="131"/>
                    <a:pt x="563" y="131"/>
                  </a:cubicBezTo>
                  <a:cubicBezTo>
                    <a:pt x="556" y="131"/>
                    <a:pt x="549" y="127"/>
                    <a:pt x="541" y="124"/>
                  </a:cubicBezTo>
                  <a:cubicBezTo>
                    <a:pt x="521" y="114"/>
                    <a:pt x="526" y="83"/>
                    <a:pt x="526" y="58"/>
                  </a:cubicBezTo>
                  <a:cubicBezTo>
                    <a:pt x="513" y="23"/>
                    <a:pt x="482" y="0"/>
                    <a:pt x="448"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7" name="Google Shape;2791;p42"/>
            <p:cNvSpPr/>
            <p:nvPr/>
          </p:nvSpPr>
          <p:spPr>
            <a:xfrm>
              <a:off x="6980743" y="6042872"/>
              <a:ext cx="1674500" cy="492457"/>
            </a:xfrm>
            <a:custGeom>
              <a:avLst/>
              <a:gdLst/>
              <a:ahLst/>
              <a:cxnLst/>
              <a:rect l="l" t="t" r="r" b="b"/>
              <a:pathLst>
                <a:path w="2404" h="707" extrusionOk="0">
                  <a:moveTo>
                    <a:pt x="29" y="0"/>
                  </a:moveTo>
                  <a:cubicBezTo>
                    <a:pt x="8" y="0"/>
                    <a:pt x="0" y="31"/>
                    <a:pt x="22" y="44"/>
                  </a:cubicBezTo>
                  <a:cubicBezTo>
                    <a:pt x="67" y="75"/>
                    <a:pt x="113" y="100"/>
                    <a:pt x="163" y="125"/>
                  </a:cubicBezTo>
                  <a:lnTo>
                    <a:pt x="305" y="196"/>
                  </a:lnTo>
                  <a:cubicBezTo>
                    <a:pt x="396" y="236"/>
                    <a:pt x="492" y="282"/>
                    <a:pt x="588" y="317"/>
                  </a:cubicBezTo>
                  <a:cubicBezTo>
                    <a:pt x="775" y="398"/>
                    <a:pt x="973" y="464"/>
                    <a:pt x="1175" y="520"/>
                  </a:cubicBezTo>
                  <a:cubicBezTo>
                    <a:pt x="1574" y="626"/>
                    <a:pt x="1984" y="686"/>
                    <a:pt x="2399" y="707"/>
                  </a:cubicBezTo>
                  <a:cubicBezTo>
                    <a:pt x="2404" y="707"/>
                    <a:pt x="2404" y="697"/>
                    <a:pt x="2399" y="697"/>
                  </a:cubicBezTo>
                  <a:cubicBezTo>
                    <a:pt x="1984" y="666"/>
                    <a:pt x="1574" y="590"/>
                    <a:pt x="1180" y="469"/>
                  </a:cubicBezTo>
                  <a:cubicBezTo>
                    <a:pt x="983" y="408"/>
                    <a:pt x="791" y="338"/>
                    <a:pt x="598" y="262"/>
                  </a:cubicBezTo>
                  <a:cubicBezTo>
                    <a:pt x="502" y="226"/>
                    <a:pt x="411" y="181"/>
                    <a:pt x="320" y="140"/>
                  </a:cubicBezTo>
                  <a:lnTo>
                    <a:pt x="184" y="69"/>
                  </a:lnTo>
                  <a:cubicBezTo>
                    <a:pt x="138" y="44"/>
                    <a:pt x="88" y="24"/>
                    <a:pt x="42" y="4"/>
                  </a:cubicBezTo>
                  <a:cubicBezTo>
                    <a:pt x="37" y="1"/>
                    <a:pt x="33" y="0"/>
                    <a:pt x="2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8" name="Google Shape;2792;p42"/>
            <p:cNvSpPr/>
            <p:nvPr/>
          </p:nvSpPr>
          <p:spPr>
            <a:xfrm>
              <a:off x="8157907" y="6358406"/>
              <a:ext cx="436039" cy="123288"/>
            </a:xfrm>
            <a:custGeom>
              <a:avLst/>
              <a:gdLst/>
              <a:ahLst/>
              <a:cxnLst/>
              <a:rect l="l" t="t" r="r" b="b"/>
              <a:pathLst>
                <a:path w="626" h="177" extrusionOk="0">
                  <a:moveTo>
                    <a:pt x="619" y="0"/>
                  </a:moveTo>
                  <a:cubicBezTo>
                    <a:pt x="619" y="0"/>
                    <a:pt x="618" y="0"/>
                    <a:pt x="618" y="1"/>
                  </a:cubicBezTo>
                  <a:cubicBezTo>
                    <a:pt x="572" y="26"/>
                    <a:pt x="522" y="46"/>
                    <a:pt x="476" y="62"/>
                  </a:cubicBezTo>
                  <a:cubicBezTo>
                    <a:pt x="425" y="77"/>
                    <a:pt x="380" y="92"/>
                    <a:pt x="329" y="107"/>
                  </a:cubicBezTo>
                  <a:cubicBezTo>
                    <a:pt x="274" y="117"/>
                    <a:pt x="218" y="127"/>
                    <a:pt x="163" y="137"/>
                  </a:cubicBezTo>
                  <a:lnTo>
                    <a:pt x="87" y="147"/>
                  </a:lnTo>
                  <a:cubicBezTo>
                    <a:pt x="61" y="147"/>
                    <a:pt x="36" y="147"/>
                    <a:pt x="16" y="153"/>
                  </a:cubicBezTo>
                  <a:cubicBezTo>
                    <a:pt x="1" y="158"/>
                    <a:pt x="6" y="173"/>
                    <a:pt x="16" y="173"/>
                  </a:cubicBezTo>
                  <a:cubicBezTo>
                    <a:pt x="26" y="175"/>
                    <a:pt x="37" y="177"/>
                    <a:pt x="49" y="177"/>
                  </a:cubicBezTo>
                  <a:cubicBezTo>
                    <a:pt x="61" y="177"/>
                    <a:pt x="74" y="175"/>
                    <a:pt x="87" y="173"/>
                  </a:cubicBezTo>
                  <a:cubicBezTo>
                    <a:pt x="112" y="173"/>
                    <a:pt x="142" y="168"/>
                    <a:pt x="168" y="163"/>
                  </a:cubicBezTo>
                  <a:cubicBezTo>
                    <a:pt x="223" y="153"/>
                    <a:pt x="274" y="142"/>
                    <a:pt x="324" y="127"/>
                  </a:cubicBezTo>
                  <a:cubicBezTo>
                    <a:pt x="431" y="102"/>
                    <a:pt x="527" y="67"/>
                    <a:pt x="618" y="11"/>
                  </a:cubicBezTo>
                  <a:cubicBezTo>
                    <a:pt x="619" y="12"/>
                    <a:pt x="620" y="12"/>
                    <a:pt x="621" y="12"/>
                  </a:cubicBezTo>
                  <a:cubicBezTo>
                    <a:pt x="626" y="12"/>
                    <a:pt x="623" y="0"/>
                    <a:pt x="61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9" name="Google Shape;2793;p42"/>
            <p:cNvSpPr/>
            <p:nvPr/>
          </p:nvSpPr>
          <p:spPr>
            <a:xfrm>
              <a:off x="8084073" y="6450350"/>
              <a:ext cx="411660" cy="216625"/>
            </a:xfrm>
            <a:custGeom>
              <a:avLst/>
              <a:gdLst/>
              <a:ahLst/>
              <a:cxnLst/>
              <a:rect l="l" t="t" r="r" b="b"/>
              <a:pathLst>
                <a:path w="591" h="311" extrusionOk="0">
                  <a:moveTo>
                    <a:pt x="11" y="0"/>
                  </a:moveTo>
                  <a:cubicBezTo>
                    <a:pt x="6" y="0"/>
                    <a:pt x="0" y="10"/>
                    <a:pt x="6" y="15"/>
                  </a:cubicBezTo>
                  <a:cubicBezTo>
                    <a:pt x="21" y="31"/>
                    <a:pt x="36" y="46"/>
                    <a:pt x="56" y="51"/>
                  </a:cubicBezTo>
                  <a:cubicBezTo>
                    <a:pt x="81" y="66"/>
                    <a:pt x="107" y="76"/>
                    <a:pt x="132" y="86"/>
                  </a:cubicBezTo>
                  <a:cubicBezTo>
                    <a:pt x="177" y="112"/>
                    <a:pt x="228" y="137"/>
                    <a:pt x="279" y="162"/>
                  </a:cubicBezTo>
                  <a:cubicBezTo>
                    <a:pt x="375" y="208"/>
                    <a:pt x="476" y="258"/>
                    <a:pt x="572" y="309"/>
                  </a:cubicBezTo>
                  <a:cubicBezTo>
                    <a:pt x="575" y="310"/>
                    <a:pt x="577" y="311"/>
                    <a:pt x="580" y="311"/>
                  </a:cubicBezTo>
                  <a:cubicBezTo>
                    <a:pt x="586" y="311"/>
                    <a:pt x="591" y="306"/>
                    <a:pt x="587" y="299"/>
                  </a:cubicBezTo>
                  <a:cubicBezTo>
                    <a:pt x="542" y="268"/>
                    <a:pt x="496" y="238"/>
                    <a:pt x="451" y="213"/>
                  </a:cubicBezTo>
                  <a:cubicBezTo>
                    <a:pt x="405" y="182"/>
                    <a:pt x="360" y="157"/>
                    <a:pt x="309" y="132"/>
                  </a:cubicBezTo>
                  <a:cubicBezTo>
                    <a:pt x="263" y="107"/>
                    <a:pt x="208" y="81"/>
                    <a:pt x="157" y="56"/>
                  </a:cubicBezTo>
                  <a:cubicBezTo>
                    <a:pt x="132" y="46"/>
                    <a:pt x="112" y="36"/>
                    <a:pt x="86" y="26"/>
                  </a:cubicBezTo>
                  <a:cubicBezTo>
                    <a:pt x="61" y="10"/>
                    <a:pt x="36" y="0"/>
                    <a:pt x="1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0" name="Google Shape;2794;p42"/>
            <p:cNvSpPr/>
            <p:nvPr/>
          </p:nvSpPr>
          <p:spPr>
            <a:xfrm>
              <a:off x="7830530" y="6294324"/>
              <a:ext cx="379618" cy="124682"/>
            </a:xfrm>
            <a:custGeom>
              <a:avLst/>
              <a:gdLst/>
              <a:ahLst/>
              <a:cxnLst/>
              <a:rect l="l" t="t" r="r" b="b"/>
              <a:pathLst>
                <a:path w="545" h="179" extrusionOk="0">
                  <a:moveTo>
                    <a:pt x="532" y="0"/>
                  </a:moveTo>
                  <a:cubicBezTo>
                    <a:pt x="530" y="0"/>
                    <a:pt x="528" y="1"/>
                    <a:pt x="526" y="2"/>
                  </a:cubicBezTo>
                  <a:cubicBezTo>
                    <a:pt x="375" y="93"/>
                    <a:pt x="198" y="143"/>
                    <a:pt x="21" y="148"/>
                  </a:cubicBezTo>
                  <a:cubicBezTo>
                    <a:pt x="0" y="148"/>
                    <a:pt x="0" y="179"/>
                    <a:pt x="21" y="179"/>
                  </a:cubicBezTo>
                  <a:cubicBezTo>
                    <a:pt x="203" y="174"/>
                    <a:pt x="385" y="113"/>
                    <a:pt x="536" y="12"/>
                  </a:cubicBezTo>
                  <a:cubicBezTo>
                    <a:pt x="545" y="8"/>
                    <a:pt x="540" y="0"/>
                    <a:pt x="5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1" name="Google Shape;2795;p42"/>
            <p:cNvSpPr/>
            <p:nvPr/>
          </p:nvSpPr>
          <p:spPr>
            <a:xfrm>
              <a:off x="7768537" y="6371641"/>
              <a:ext cx="364294" cy="297425"/>
            </a:xfrm>
            <a:custGeom>
              <a:avLst/>
              <a:gdLst/>
              <a:ahLst/>
              <a:cxnLst/>
              <a:rect l="l" t="t" r="r" b="b"/>
              <a:pathLst>
                <a:path w="523" h="427" extrusionOk="0">
                  <a:moveTo>
                    <a:pt x="31" y="0"/>
                  </a:moveTo>
                  <a:cubicBezTo>
                    <a:pt x="13" y="0"/>
                    <a:pt x="0" y="22"/>
                    <a:pt x="24" y="37"/>
                  </a:cubicBezTo>
                  <a:cubicBezTo>
                    <a:pt x="110" y="93"/>
                    <a:pt x="191" y="159"/>
                    <a:pt x="271" y="220"/>
                  </a:cubicBezTo>
                  <a:cubicBezTo>
                    <a:pt x="312" y="250"/>
                    <a:pt x="347" y="285"/>
                    <a:pt x="388" y="311"/>
                  </a:cubicBezTo>
                  <a:cubicBezTo>
                    <a:pt x="428" y="346"/>
                    <a:pt x="469" y="381"/>
                    <a:pt x="504" y="422"/>
                  </a:cubicBezTo>
                  <a:cubicBezTo>
                    <a:pt x="506" y="425"/>
                    <a:pt x="508" y="426"/>
                    <a:pt x="511" y="426"/>
                  </a:cubicBezTo>
                  <a:cubicBezTo>
                    <a:pt x="517" y="426"/>
                    <a:pt x="523" y="420"/>
                    <a:pt x="519" y="417"/>
                  </a:cubicBezTo>
                  <a:cubicBezTo>
                    <a:pt x="448" y="341"/>
                    <a:pt x="373" y="270"/>
                    <a:pt x="297" y="204"/>
                  </a:cubicBezTo>
                  <a:cubicBezTo>
                    <a:pt x="216" y="144"/>
                    <a:pt x="135" y="73"/>
                    <a:pt x="49" y="7"/>
                  </a:cubicBezTo>
                  <a:cubicBezTo>
                    <a:pt x="43" y="2"/>
                    <a:pt x="37" y="0"/>
                    <a:pt x="3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2" name="Google Shape;2796;p42"/>
            <p:cNvSpPr/>
            <p:nvPr/>
          </p:nvSpPr>
          <p:spPr>
            <a:xfrm>
              <a:off x="7583952" y="6227456"/>
              <a:ext cx="327377" cy="113537"/>
            </a:xfrm>
            <a:custGeom>
              <a:avLst/>
              <a:gdLst/>
              <a:ahLst/>
              <a:cxnLst/>
              <a:rect l="l" t="t" r="r" b="b"/>
              <a:pathLst>
                <a:path w="470" h="163" extrusionOk="0">
                  <a:moveTo>
                    <a:pt x="459" y="0"/>
                  </a:moveTo>
                  <a:cubicBezTo>
                    <a:pt x="458" y="0"/>
                    <a:pt x="457" y="1"/>
                    <a:pt x="456" y="2"/>
                  </a:cubicBezTo>
                  <a:cubicBezTo>
                    <a:pt x="395" y="42"/>
                    <a:pt x="324" y="78"/>
                    <a:pt x="248" y="93"/>
                  </a:cubicBezTo>
                  <a:cubicBezTo>
                    <a:pt x="213" y="103"/>
                    <a:pt x="177" y="108"/>
                    <a:pt x="137" y="113"/>
                  </a:cubicBezTo>
                  <a:lnTo>
                    <a:pt x="76" y="113"/>
                  </a:lnTo>
                  <a:cubicBezTo>
                    <a:pt x="56" y="113"/>
                    <a:pt x="36" y="113"/>
                    <a:pt x="21" y="118"/>
                  </a:cubicBezTo>
                  <a:cubicBezTo>
                    <a:pt x="0" y="123"/>
                    <a:pt x="0" y="153"/>
                    <a:pt x="21" y="158"/>
                  </a:cubicBezTo>
                  <a:cubicBezTo>
                    <a:pt x="33" y="161"/>
                    <a:pt x="45" y="162"/>
                    <a:pt x="55" y="162"/>
                  </a:cubicBezTo>
                  <a:cubicBezTo>
                    <a:pt x="66" y="162"/>
                    <a:pt x="76" y="161"/>
                    <a:pt x="86" y="158"/>
                  </a:cubicBezTo>
                  <a:cubicBezTo>
                    <a:pt x="107" y="158"/>
                    <a:pt x="127" y="153"/>
                    <a:pt x="147" y="148"/>
                  </a:cubicBezTo>
                  <a:cubicBezTo>
                    <a:pt x="187" y="143"/>
                    <a:pt x="228" y="128"/>
                    <a:pt x="263" y="118"/>
                  </a:cubicBezTo>
                  <a:cubicBezTo>
                    <a:pt x="334" y="88"/>
                    <a:pt x="405" y="52"/>
                    <a:pt x="466" y="7"/>
                  </a:cubicBezTo>
                  <a:cubicBezTo>
                    <a:pt x="470" y="7"/>
                    <a:pt x="464" y="0"/>
                    <a:pt x="45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3" name="Google Shape;2797;p42"/>
            <p:cNvSpPr/>
            <p:nvPr/>
          </p:nvSpPr>
          <p:spPr>
            <a:xfrm>
              <a:off x="7532408" y="6304772"/>
              <a:ext cx="258419" cy="292549"/>
            </a:xfrm>
            <a:custGeom>
              <a:avLst/>
              <a:gdLst/>
              <a:ahLst/>
              <a:cxnLst/>
              <a:rect l="l" t="t" r="r" b="b"/>
              <a:pathLst>
                <a:path w="371" h="420" extrusionOk="0">
                  <a:moveTo>
                    <a:pt x="25" y="0"/>
                  </a:moveTo>
                  <a:cubicBezTo>
                    <a:pt x="14" y="0"/>
                    <a:pt x="1" y="7"/>
                    <a:pt x="9" y="22"/>
                  </a:cubicBezTo>
                  <a:cubicBezTo>
                    <a:pt x="19" y="37"/>
                    <a:pt x="19" y="37"/>
                    <a:pt x="24" y="47"/>
                  </a:cubicBezTo>
                  <a:cubicBezTo>
                    <a:pt x="34" y="58"/>
                    <a:pt x="39" y="63"/>
                    <a:pt x="49" y="68"/>
                  </a:cubicBezTo>
                  <a:lnTo>
                    <a:pt x="95" y="113"/>
                  </a:lnTo>
                  <a:cubicBezTo>
                    <a:pt x="130" y="144"/>
                    <a:pt x="160" y="174"/>
                    <a:pt x="191" y="209"/>
                  </a:cubicBezTo>
                  <a:cubicBezTo>
                    <a:pt x="246" y="270"/>
                    <a:pt x="297" y="346"/>
                    <a:pt x="353" y="412"/>
                  </a:cubicBezTo>
                  <a:cubicBezTo>
                    <a:pt x="355" y="417"/>
                    <a:pt x="360" y="419"/>
                    <a:pt x="364" y="419"/>
                  </a:cubicBezTo>
                  <a:cubicBezTo>
                    <a:pt x="368" y="419"/>
                    <a:pt x="370" y="417"/>
                    <a:pt x="368" y="412"/>
                  </a:cubicBezTo>
                  <a:cubicBezTo>
                    <a:pt x="327" y="336"/>
                    <a:pt x="282" y="260"/>
                    <a:pt x="226" y="194"/>
                  </a:cubicBezTo>
                  <a:lnTo>
                    <a:pt x="140" y="98"/>
                  </a:lnTo>
                  <a:cubicBezTo>
                    <a:pt x="125" y="78"/>
                    <a:pt x="105" y="63"/>
                    <a:pt x="90" y="47"/>
                  </a:cubicBezTo>
                  <a:cubicBezTo>
                    <a:pt x="84" y="37"/>
                    <a:pt x="74" y="27"/>
                    <a:pt x="69" y="22"/>
                  </a:cubicBezTo>
                  <a:cubicBezTo>
                    <a:pt x="59" y="17"/>
                    <a:pt x="49" y="7"/>
                    <a:pt x="34" y="2"/>
                  </a:cubicBezTo>
                  <a:cubicBezTo>
                    <a:pt x="32" y="1"/>
                    <a:pt x="28" y="0"/>
                    <a:pt x="2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4" name="Google Shape;2798;p42"/>
            <p:cNvSpPr/>
            <p:nvPr/>
          </p:nvSpPr>
          <p:spPr>
            <a:xfrm>
              <a:off x="8680317" y="6450350"/>
              <a:ext cx="179709" cy="70351"/>
            </a:xfrm>
            <a:custGeom>
              <a:avLst/>
              <a:gdLst/>
              <a:ahLst/>
              <a:cxnLst/>
              <a:rect l="l" t="t" r="r" b="b"/>
              <a:pathLst>
                <a:path w="258" h="101" extrusionOk="0">
                  <a:moveTo>
                    <a:pt x="80" y="0"/>
                  </a:moveTo>
                  <a:cubicBezTo>
                    <a:pt x="65" y="0"/>
                    <a:pt x="50" y="2"/>
                    <a:pt x="35" y="5"/>
                  </a:cubicBezTo>
                  <a:cubicBezTo>
                    <a:pt x="1" y="10"/>
                    <a:pt x="4" y="61"/>
                    <a:pt x="40" y="61"/>
                  </a:cubicBezTo>
                  <a:cubicBezTo>
                    <a:pt x="41" y="61"/>
                    <a:pt x="43" y="61"/>
                    <a:pt x="45" y="61"/>
                  </a:cubicBezTo>
                  <a:lnTo>
                    <a:pt x="110" y="61"/>
                  </a:lnTo>
                  <a:lnTo>
                    <a:pt x="141" y="66"/>
                  </a:lnTo>
                  <a:lnTo>
                    <a:pt x="166" y="66"/>
                  </a:lnTo>
                  <a:lnTo>
                    <a:pt x="176" y="71"/>
                  </a:lnTo>
                  <a:lnTo>
                    <a:pt x="201" y="81"/>
                  </a:lnTo>
                  <a:cubicBezTo>
                    <a:pt x="207" y="86"/>
                    <a:pt x="217" y="86"/>
                    <a:pt x="222" y="96"/>
                  </a:cubicBezTo>
                  <a:cubicBezTo>
                    <a:pt x="224" y="99"/>
                    <a:pt x="228" y="100"/>
                    <a:pt x="232" y="100"/>
                  </a:cubicBezTo>
                  <a:cubicBezTo>
                    <a:pt x="237" y="100"/>
                    <a:pt x="242" y="99"/>
                    <a:pt x="247" y="96"/>
                  </a:cubicBezTo>
                  <a:cubicBezTo>
                    <a:pt x="252" y="91"/>
                    <a:pt x="257" y="91"/>
                    <a:pt x="257" y="86"/>
                  </a:cubicBezTo>
                  <a:lnTo>
                    <a:pt x="237" y="66"/>
                  </a:lnTo>
                  <a:cubicBezTo>
                    <a:pt x="232" y="56"/>
                    <a:pt x="227" y="51"/>
                    <a:pt x="217" y="46"/>
                  </a:cubicBezTo>
                  <a:cubicBezTo>
                    <a:pt x="201" y="36"/>
                    <a:pt x="186" y="26"/>
                    <a:pt x="166" y="21"/>
                  </a:cubicBezTo>
                  <a:cubicBezTo>
                    <a:pt x="139" y="7"/>
                    <a:pt x="110" y="0"/>
                    <a:pt x="80"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5" name="Google Shape;2799;p42"/>
            <p:cNvSpPr/>
            <p:nvPr/>
          </p:nvSpPr>
          <p:spPr>
            <a:xfrm>
              <a:off x="8570262" y="6661403"/>
              <a:ext cx="110055" cy="97516"/>
            </a:xfrm>
            <a:custGeom>
              <a:avLst/>
              <a:gdLst/>
              <a:ahLst/>
              <a:cxnLst/>
              <a:rect l="l" t="t" r="r" b="b"/>
              <a:pathLst>
                <a:path w="158" h="140" extrusionOk="0">
                  <a:moveTo>
                    <a:pt x="26" y="1"/>
                  </a:moveTo>
                  <a:cubicBezTo>
                    <a:pt x="16" y="6"/>
                    <a:pt x="10" y="6"/>
                    <a:pt x="5" y="16"/>
                  </a:cubicBezTo>
                  <a:cubicBezTo>
                    <a:pt x="0" y="16"/>
                    <a:pt x="0" y="21"/>
                    <a:pt x="0" y="26"/>
                  </a:cubicBezTo>
                  <a:cubicBezTo>
                    <a:pt x="0" y="36"/>
                    <a:pt x="5" y="41"/>
                    <a:pt x="10" y="51"/>
                  </a:cubicBezTo>
                  <a:cubicBezTo>
                    <a:pt x="16" y="56"/>
                    <a:pt x="21" y="61"/>
                    <a:pt x="26" y="66"/>
                  </a:cubicBezTo>
                  <a:cubicBezTo>
                    <a:pt x="39" y="75"/>
                    <a:pt x="48" y="84"/>
                    <a:pt x="57" y="93"/>
                  </a:cubicBezTo>
                  <a:lnTo>
                    <a:pt x="57" y="93"/>
                  </a:lnTo>
                  <a:cubicBezTo>
                    <a:pt x="66" y="102"/>
                    <a:pt x="71" y="112"/>
                    <a:pt x="81" y="122"/>
                  </a:cubicBezTo>
                  <a:cubicBezTo>
                    <a:pt x="86" y="132"/>
                    <a:pt x="91" y="137"/>
                    <a:pt x="102" y="137"/>
                  </a:cubicBezTo>
                  <a:cubicBezTo>
                    <a:pt x="104" y="139"/>
                    <a:pt x="108" y="139"/>
                    <a:pt x="111" y="139"/>
                  </a:cubicBezTo>
                  <a:cubicBezTo>
                    <a:pt x="120" y="139"/>
                    <a:pt x="130" y="136"/>
                    <a:pt x="137" y="132"/>
                  </a:cubicBezTo>
                  <a:cubicBezTo>
                    <a:pt x="142" y="132"/>
                    <a:pt x="152" y="122"/>
                    <a:pt x="152" y="117"/>
                  </a:cubicBezTo>
                  <a:lnTo>
                    <a:pt x="152" y="107"/>
                  </a:lnTo>
                  <a:cubicBezTo>
                    <a:pt x="157" y="102"/>
                    <a:pt x="157" y="97"/>
                    <a:pt x="152" y="92"/>
                  </a:cubicBezTo>
                  <a:cubicBezTo>
                    <a:pt x="142" y="72"/>
                    <a:pt x="132" y="56"/>
                    <a:pt x="112" y="41"/>
                  </a:cubicBezTo>
                  <a:cubicBezTo>
                    <a:pt x="107" y="36"/>
                    <a:pt x="96" y="26"/>
                    <a:pt x="91" y="21"/>
                  </a:cubicBezTo>
                  <a:cubicBezTo>
                    <a:pt x="86" y="16"/>
                    <a:pt x="76" y="11"/>
                    <a:pt x="66" y="6"/>
                  </a:cubicBezTo>
                  <a:cubicBezTo>
                    <a:pt x="61" y="6"/>
                    <a:pt x="56"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6" name="Google Shape;2800;p42"/>
            <p:cNvSpPr/>
            <p:nvPr/>
          </p:nvSpPr>
          <p:spPr>
            <a:xfrm>
              <a:off x="8306271" y="6724789"/>
              <a:ext cx="67565" cy="82192"/>
            </a:xfrm>
            <a:custGeom>
              <a:avLst/>
              <a:gdLst/>
              <a:ahLst/>
              <a:cxnLst/>
              <a:rect l="l" t="t" r="r" b="b"/>
              <a:pathLst>
                <a:path w="97" h="118" extrusionOk="0">
                  <a:moveTo>
                    <a:pt x="33" y="0"/>
                  </a:moveTo>
                  <a:cubicBezTo>
                    <a:pt x="27" y="0"/>
                    <a:pt x="21" y="2"/>
                    <a:pt x="15" y="6"/>
                  </a:cubicBezTo>
                  <a:cubicBezTo>
                    <a:pt x="5" y="11"/>
                    <a:pt x="0" y="26"/>
                    <a:pt x="10" y="36"/>
                  </a:cubicBezTo>
                  <a:cubicBezTo>
                    <a:pt x="15" y="46"/>
                    <a:pt x="20" y="51"/>
                    <a:pt x="25" y="61"/>
                  </a:cubicBezTo>
                  <a:lnTo>
                    <a:pt x="25" y="56"/>
                  </a:lnTo>
                  <a:cubicBezTo>
                    <a:pt x="25" y="67"/>
                    <a:pt x="30" y="72"/>
                    <a:pt x="30" y="82"/>
                  </a:cubicBezTo>
                  <a:cubicBezTo>
                    <a:pt x="30" y="85"/>
                    <a:pt x="30" y="87"/>
                    <a:pt x="30" y="87"/>
                  </a:cubicBezTo>
                  <a:lnTo>
                    <a:pt x="30" y="97"/>
                  </a:lnTo>
                  <a:cubicBezTo>
                    <a:pt x="35" y="107"/>
                    <a:pt x="46" y="117"/>
                    <a:pt x="56" y="117"/>
                  </a:cubicBezTo>
                  <a:lnTo>
                    <a:pt x="76" y="117"/>
                  </a:lnTo>
                  <a:cubicBezTo>
                    <a:pt x="81" y="117"/>
                    <a:pt x="86" y="112"/>
                    <a:pt x="91" y="107"/>
                  </a:cubicBezTo>
                  <a:cubicBezTo>
                    <a:pt x="91" y="102"/>
                    <a:pt x="91" y="97"/>
                    <a:pt x="96" y="92"/>
                  </a:cubicBezTo>
                  <a:cubicBezTo>
                    <a:pt x="96" y="87"/>
                    <a:pt x="96" y="82"/>
                    <a:pt x="96" y="77"/>
                  </a:cubicBezTo>
                  <a:cubicBezTo>
                    <a:pt x="91" y="67"/>
                    <a:pt x="91" y="61"/>
                    <a:pt x="86" y="51"/>
                  </a:cubicBezTo>
                  <a:cubicBezTo>
                    <a:pt x="81" y="36"/>
                    <a:pt x="71" y="21"/>
                    <a:pt x="61" y="11"/>
                  </a:cubicBezTo>
                  <a:cubicBezTo>
                    <a:pt x="51" y="5"/>
                    <a:pt x="42" y="0"/>
                    <a:pt x="33"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7" name="Google Shape;2801;p42"/>
            <p:cNvSpPr/>
            <p:nvPr/>
          </p:nvSpPr>
          <p:spPr>
            <a:xfrm>
              <a:off x="7960784" y="6666976"/>
              <a:ext cx="141399" cy="160902"/>
            </a:xfrm>
            <a:custGeom>
              <a:avLst/>
              <a:gdLst/>
              <a:ahLst/>
              <a:cxnLst/>
              <a:rect l="l" t="t" r="r" b="b"/>
              <a:pathLst>
                <a:path w="203" h="231" extrusionOk="0">
                  <a:moveTo>
                    <a:pt x="35" y="1"/>
                  </a:moveTo>
                  <a:cubicBezTo>
                    <a:pt x="24" y="1"/>
                    <a:pt x="13" y="7"/>
                    <a:pt x="6" y="18"/>
                  </a:cubicBezTo>
                  <a:cubicBezTo>
                    <a:pt x="0" y="33"/>
                    <a:pt x="0" y="48"/>
                    <a:pt x="16" y="58"/>
                  </a:cubicBezTo>
                  <a:cubicBezTo>
                    <a:pt x="21" y="58"/>
                    <a:pt x="26" y="64"/>
                    <a:pt x="36" y="69"/>
                  </a:cubicBezTo>
                  <a:cubicBezTo>
                    <a:pt x="34" y="68"/>
                    <a:pt x="33" y="67"/>
                    <a:pt x="32" y="67"/>
                  </a:cubicBezTo>
                  <a:cubicBezTo>
                    <a:pt x="32" y="67"/>
                    <a:pt x="36" y="70"/>
                    <a:pt x="37" y="70"/>
                  </a:cubicBezTo>
                  <a:cubicBezTo>
                    <a:pt x="37" y="70"/>
                    <a:pt x="37" y="70"/>
                    <a:pt x="36" y="69"/>
                  </a:cubicBezTo>
                  <a:lnTo>
                    <a:pt x="36" y="69"/>
                  </a:lnTo>
                  <a:lnTo>
                    <a:pt x="41" y="74"/>
                  </a:lnTo>
                  <a:cubicBezTo>
                    <a:pt x="46" y="79"/>
                    <a:pt x="56" y="84"/>
                    <a:pt x="61" y="89"/>
                  </a:cubicBezTo>
                  <a:lnTo>
                    <a:pt x="71" y="99"/>
                  </a:lnTo>
                  <a:lnTo>
                    <a:pt x="81" y="104"/>
                  </a:lnTo>
                  <a:cubicBezTo>
                    <a:pt x="86" y="109"/>
                    <a:pt x="92" y="114"/>
                    <a:pt x="97" y="119"/>
                  </a:cubicBezTo>
                  <a:lnTo>
                    <a:pt x="107" y="134"/>
                  </a:lnTo>
                  <a:cubicBezTo>
                    <a:pt x="107" y="134"/>
                    <a:pt x="107" y="134"/>
                    <a:pt x="107" y="139"/>
                  </a:cubicBezTo>
                  <a:cubicBezTo>
                    <a:pt x="112" y="144"/>
                    <a:pt x="117" y="155"/>
                    <a:pt x="122" y="160"/>
                  </a:cubicBezTo>
                  <a:lnTo>
                    <a:pt x="122" y="170"/>
                  </a:lnTo>
                  <a:lnTo>
                    <a:pt x="122" y="180"/>
                  </a:lnTo>
                  <a:cubicBezTo>
                    <a:pt x="127" y="185"/>
                    <a:pt x="127" y="195"/>
                    <a:pt x="127" y="200"/>
                  </a:cubicBezTo>
                  <a:cubicBezTo>
                    <a:pt x="127" y="215"/>
                    <a:pt x="147" y="230"/>
                    <a:pt x="162" y="230"/>
                  </a:cubicBezTo>
                  <a:cubicBezTo>
                    <a:pt x="177" y="230"/>
                    <a:pt x="203" y="225"/>
                    <a:pt x="203" y="210"/>
                  </a:cubicBezTo>
                  <a:cubicBezTo>
                    <a:pt x="203" y="170"/>
                    <a:pt x="188" y="124"/>
                    <a:pt x="162" y="94"/>
                  </a:cubicBezTo>
                  <a:cubicBezTo>
                    <a:pt x="147" y="74"/>
                    <a:pt x="132" y="58"/>
                    <a:pt x="117" y="43"/>
                  </a:cubicBezTo>
                  <a:lnTo>
                    <a:pt x="92" y="23"/>
                  </a:lnTo>
                  <a:cubicBezTo>
                    <a:pt x="86" y="18"/>
                    <a:pt x="76" y="18"/>
                    <a:pt x="71" y="13"/>
                  </a:cubicBezTo>
                  <a:cubicBezTo>
                    <a:pt x="66" y="8"/>
                    <a:pt x="56" y="8"/>
                    <a:pt x="46" y="3"/>
                  </a:cubicBezTo>
                  <a:cubicBezTo>
                    <a:pt x="42" y="2"/>
                    <a:pt x="38" y="1"/>
                    <a:pt x="35"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8" name="Google Shape;2802;p42"/>
            <p:cNvSpPr/>
            <p:nvPr/>
          </p:nvSpPr>
          <p:spPr>
            <a:xfrm>
              <a:off x="7645248" y="6607769"/>
              <a:ext cx="112144" cy="158116"/>
            </a:xfrm>
            <a:custGeom>
              <a:avLst/>
              <a:gdLst/>
              <a:ahLst/>
              <a:cxnLst/>
              <a:rect l="l" t="t" r="r" b="b"/>
              <a:pathLst>
                <a:path w="161" h="227" extrusionOk="0">
                  <a:moveTo>
                    <a:pt x="31" y="1"/>
                  </a:moveTo>
                  <a:cubicBezTo>
                    <a:pt x="14" y="1"/>
                    <a:pt x="0" y="14"/>
                    <a:pt x="14" y="27"/>
                  </a:cubicBezTo>
                  <a:cubicBezTo>
                    <a:pt x="24" y="42"/>
                    <a:pt x="39" y="58"/>
                    <a:pt x="54" y="73"/>
                  </a:cubicBezTo>
                  <a:lnTo>
                    <a:pt x="54" y="78"/>
                  </a:lnTo>
                  <a:lnTo>
                    <a:pt x="64" y="88"/>
                  </a:lnTo>
                  <a:cubicBezTo>
                    <a:pt x="69" y="98"/>
                    <a:pt x="74" y="103"/>
                    <a:pt x="79" y="113"/>
                  </a:cubicBezTo>
                  <a:lnTo>
                    <a:pt x="79" y="118"/>
                  </a:lnTo>
                  <a:lnTo>
                    <a:pt x="84" y="133"/>
                  </a:lnTo>
                  <a:lnTo>
                    <a:pt x="94" y="154"/>
                  </a:lnTo>
                  <a:lnTo>
                    <a:pt x="94" y="164"/>
                  </a:lnTo>
                  <a:lnTo>
                    <a:pt x="94" y="174"/>
                  </a:lnTo>
                  <a:cubicBezTo>
                    <a:pt x="99" y="179"/>
                    <a:pt x="99" y="189"/>
                    <a:pt x="94" y="199"/>
                  </a:cubicBezTo>
                  <a:cubicBezTo>
                    <a:pt x="101" y="217"/>
                    <a:pt x="119" y="226"/>
                    <a:pt x="134" y="226"/>
                  </a:cubicBezTo>
                  <a:cubicBezTo>
                    <a:pt x="145" y="226"/>
                    <a:pt x="153" y="222"/>
                    <a:pt x="155" y="214"/>
                  </a:cubicBezTo>
                  <a:cubicBezTo>
                    <a:pt x="160" y="194"/>
                    <a:pt x="160" y="174"/>
                    <a:pt x="160" y="159"/>
                  </a:cubicBezTo>
                  <a:cubicBezTo>
                    <a:pt x="155" y="138"/>
                    <a:pt x="150" y="118"/>
                    <a:pt x="140" y="98"/>
                  </a:cubicBezTo>
                  <a:cubicBezTo>
                    <a:pt x="130" y="78"/>
                    <a:pt x="115" y="58"/>
                    <a:pt x="99" y="42"/>
                  </a:cubicBezTo>
                  <a:cubicBezTo>
                    <a:pt x="84" y="22"/>
                    <a:pt x="64" y="7"/>
                    <a:pt x="39" y="2"/>
                  </a:cubicBezTo>
                  <a:cubicBezTo>
                    <a:pt x="36" y="1"/>
                    <a:pt x="33" y="1"/>
                    <a:pt x="31"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9" name="Google Shape;2803;p42"/>
            <p:cNvSpPr/>
            <p:nvPr/>
          </p:nvSpPr>
          <p:spPr>
            <a:xfrm>
              <a:off x="7851426" y="6036603"/>
              <a:ext cx="99606" cy="132344"/>
            </a:xfrm>
            <a:custGeom>
              <a:avLst/>
              <a:gdLst/>
              <a:ahLst/>
              <a:cxnLst/>
              <a:rect l="l" t="t" r="r" b="b"/>
              <a:pathLst>
                <a:path w="143" h="190" extrusionOk="0">
                  <a:moveTo>
                    <a:pt x="117" y="0"/>
                  </a:moveTo>
                  <a:cubicBezTo>
                    <a:pt x="104" y="0"/>
                    <a:pt x="92" y="8"/>
                    <a:pt x="92" y="23"/>
                  </a:cubicBezTo>
                  <a:cubicBezTo>
                    <a:pt x="92" y="53"/>
                    <a:pt x="82" y="78"/>
                    <a:pt x="66" y="99"/>
                  </a:cubicBezTo>
                  <a:cubicBezTo>
                    <a:pt x="61" y="114"/>
                    <a:pt x="51" y="119"/>
                    <a:pt x="41" y="129"/>
                  </a:cubicBezTo>
                  <a:lnTo>
                    <a:pt x="31" y="134"/>
                  </a:lnTo>
                  <a:lnTo>
                    <a:pt x="26" y="139"/>
                  </a:lnTo>
                  <a:cubicBezTo>
                    <a:pt x="16" y="144"/>
                    <a:pt x="11" y="154"/>
                    <a:pt x="6" y="164"/>
                  </a:cubicBezTo>
                  <a:cubicBezTo>
                    <a:pt x="1" y="175"/>
                    <a:pt x="11" y="185"/>
                    <a:pt x="26" y="190"/>
                  </a:cubicBezTo>
                  <a:cubicBezTo>
                    <a:pt x="46" y="190"/>
                    <a:pt x="66" y="180"/>
                    <a:pt x="77" y="164"/>
                  </a:cubicBezTo>
                  <a:cubicBezTo>
                    <a:pt x="92" y="154"/>
                    <a:pt x="102" y="139"/>
                    <a:pt x="112" y="124"/>
                  </a:cubicBezTo>
                  <a:cubicBezTo>
                    <a:pt x="132" y="94"/>
                    <a:pt x="142" y="58"/>
                    <a:pt x="142" y="23"/>
                  </a:cubicBezTo>
                  <a:cubicBezTo>
                    <a:pt x="142" y="8"/>
                    <a:pt x="130" y="0"/>
                    <a:pt x="117"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80" name="Google Shape;2804;p42"/>
            <p:cNvSpPr/>
            <p:nvPr/>
          </p:nvSpPr>
          <p:spPr>
            <a:xfrm>
              <a:off x="7928743" y="6176608"/>
              <a:ext cx="227771" cy="151150"/>
            </a:xfrm>
            <a:custGeom>
              <a:avLst/>
              <a:gdLst/>
              <a:ahLst/>
              <a:cxnLst/>
              <a:rect l="l" t="t" r="r" b="b"/>
              <a:pathLst>
                <a:path w="327" h="217" extrusionOk="0">
                  <a:moveTo>
                    <a:pt x="302" y="1"/>
                  </a:moveTo>
                  <a:cubicBezTo>
                    <a:pt x="297" y="1"/>
                    <a:pt x="292" y="3"/>
                    <a:pt x="289" y="9"/>
                  </a:cubicBezTo>
                  <a:cubicBezTo>
                    <a:pt x="254" y="49"/>
                    <a:pt x="213" y="85"/>
                    <a:pt x="168" y="105"/>
                  </a:cubicBezTo>
                  <a:cubicBezTo>
                    <a:pt x="158" y="110"/>
                    <a:pt x="143" y="120"/>
                    <a:pt x="132" y="125"/>
                  </a:cubicBezTo>
                  <a:lnTo>
                    <a:pt x="112" y="135"/>
                  </a:lnTo>
                  <a:lnTo>
                    <a:pt x="97" y="140"/>
                  </a:lnTo>
                  <a:cubicBezTo>
                    <a:pt x="87" y="140"/>
                    <a:pt x="72" y="146"/>
                    <a:pt x="57" y="151"/>
                  </a:cubicBezTo>
                  <a:lnTo>
                    <a:pt x="36" y="156"/>
                  </a:lnTo>
                  <a:cubicBezTo>
                    <a:pt x="26" y="161"/>
                    <a:pt x="16" y="166"/>
                    <a:pt x="11" y="176"/>
                  </a:cubicBezTo>
                  <a:cubicBezTo>
                    <a:pt x="1" y="186"/>
                    <a:pt x="11" y="206"/>
                    <a:pt x="21" y="211"/>
                  </a:cubicBezTo>
                  <a:cubicBezTo>
                    <a:pt x="34" y="215"/>
                    <a:pt x="47" y="217"/>
                    <a:pt x="60" y="217"/>
                  </a:cubicBezTo>
                  <a:cubicBezTo>
                    <a:pt x="85" y="217"/>
                    <a:pt x="110" y="211"/>
                    <a:pt x="132" y="201"/>
                  </a:cubicBezTo>
                  <a:cubicBezTo>
                    <a:pt x="158" y="191"/>
                    <a:pt x="188" y="176"/>
                    <a:pt x="213" y="156"/>
                  </a:cubicBezTo>
                  <a:cubicBezTo>
                    <a:pt x="259" y="125"/>
                    <a:pt x="294" y="80"/>
                    <a:pt x="320" y="29"/>
                  </a:cubicBezTo>
                  <a:cubicBezTo>
                    <a:pt x="327" y="15"/>
                    <a:pt x="314" y="1"/>
                    <a:pt x="302"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81" name="Google Shape;2805;p42"/>
            <p:cNvSpPr/>
            <p:nvPr/>
          </p:nvSpPr>
          <p:spPr>
            <a:xfrm>
              <a:off x="8189948" y="6237904"/>
              <a:ext cx="227771" cy="192246"/>
            </a:xfrm>
            <a:custGeom>
              <a:avLst/>
              <a:gdLst/>
              <a:ahLst/>
              <a:cxnLst/>
              <a:rect l="l" t="t" r="r" b="b"/>
              <a:pathLst>
                <a:path w="327" h="276" extrusionOk="0">
                  <a:moveTo>
                    <a:pt x="299" y="1"/>
                  </a:moveTo>
                  <a:cubicBezTo>
                    <a:pt x="291" y="1"/>
                    <a:pt x="282" y="4"/>
                    <a:pt x="278" y="12"/>
                  </a:cubicBezTo>
                  <a:cubicBezTo>
                    <a:pt x="253" y="63"/>
                    <a:pt x="218" y="108"/>
                    <a:pt x="172" y="149"/>
                  </a:cubicBezTo>
                  <a:cubicBezTo>
                    <a:pt x="152" y="164"/>
                    <a:pt x="127" y="179"/>
                    <a:pt x="96" y="194"/>
                  </a:cubicBezTo>
                  <a:cubicBezTo>
                    <a:pt x="86" y="199"/>
                    <a:pt x="71" y="204"/>
                    <a:pt x="56" y="209"/>
                  </a:cubicBezTo>
                  <a:lnTo>
                    <a:pt x="36" y="214"/>
                  </a:lnTo>
                  <a:cubicBezTo>
                    <a:pt x="20" y="219"/>
                    <a:pt x="15" y="224"/>
                    <a:pt x="10" y="235"/>
                  </a:cubicBezTo>
                  <a:cubicBezTo>
                    <a:pt x="0" y="250"/>
                    <a:pt x="10" y="265"/>
                    <a:pt x="20" y="270"/>
                  </a:cubicBezTo>
                  <a:cubicBezTo>
                    <a:pt x="29" y="274"/>
                    <a:pt x="39" y="275"/>
                    <a:pt x="49" y="275"/>
                  </a:cubicBezTo>
                  <a:cubicBezTo>
                    <a:pt x="80" y="275"/>
                    <a:pt x="114" y="261"/>
                    <a:pt x="137" y="250"/>
                  </a:cubicBezTo>
                  <a:cubicBezTo>
                    <a:pt x="167" y="235"/>
                    <a:pt x="197" y="214"/>
                    <a:pt x="228" y="189"/>
                  </a:cubicBezTo>
                  <a:cubicBezTo>
                    <a:pt x="273" y="143"/>
                    <a:pt x="309" y="83"/>
                    <a:pt x="324" y="22"/>
                  </a:cubicBezTo>
                  <a:cubicBezTo>
                    <a:pt x="327" y="10"/>
                    <a:pt x="313" y="1"/>
                    <a:pt x="2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82" name="Google Shape;2806;p42"/>
            <p:cNvSpPr/>
            <p:nvPr/>
          </p:nvSpPr>
          <p:spPr>
            <a:xfrm>
              <a:off x="8601607" y="6288055"/>
              <a:ext cx="110055" cy="43186"/>
            </a:xfrm>
            <a:custGeom>
              <a:avLst/>
              <a:gdLst/>
              <a:ahLst/>
              <a:cxnLst/>
              <a:rect l="l" t="t" r="r" b="b"/>
              <a:pathLst>
                <a:path w="158" h="62" extrusionOk="0">
                  <a:moveTo>
                    <a:pt x="36" y="1"/>
                  </a:moveTo>
                  <a:cubicBezTo>
                    <a:pt x="31" y="1"/>
                    <a:pt x="26" y="6"/>
                    <a:pt x="21" y="11"/>
                  </a:cubicBezTo>
                  <a:cubicBezTo>
                    <a:pt x="16" y="11"/>
                    <a:pt x="11" y="16"/>
                    <a:pt x="11" y="16"/>
                  </a:cubicBezTo>
                  <a:cubicBezTo>
                    <a:pt x="1" y="21"/>
                    <a:pt x="1" y="31"/>
                    <a:pt x="1" y="41"/>
                  </a:cubicBezTo>
                  <a:cubicBezTo>
                    <a:pt x="6" y="51"/>
                    <a:pt x="16" y="56"/>
                    <a:pt x="26" y="56"/>
                  </a:cubicBezTo>
                  <a:lnTo>
                    <a:pt x="51" y="56"/>
                  </a:lnTo>
                  <a:lnTo>
                    <a:pt x="72" y="51"/>
                  </a:lnTo>
                  <a:lnTo>
                    <a:pt x="87" y="51"/>
                  </a:lnTo>
                  <a:lnTo>
                    <a:pt x="102" y="56"/>
                  </a:lnTo>
                  <a:lnTo>
                    <a:pt x="112" y="56"/>
                  </a:lnTo>
                  <a:cubicBezTo>
                    <a:pt x="117" y="61"/>
                    <a:pt x="127" y="61"/>
                    <a:pt x="132" y="61"/>
                  </a:cubicBezTo>
                  <a:cubicBezTo>
                    <a:pt x="143" y="56"/>
                    <a:pt x="148" y="51"/>
                    <a:pt x="153" y="46"/>
                  </a:cubicBezTo>
                  <a:cubicBezTo>
                    <a:pt x="158" y="36"/>
                    <a:pt x="153" y="26"/>
                    <a:pt x="143" y="16"/>
                  </a:cubicBezTo>
                  <a:cubicBezTo>
                    <a:pt x="122" y="6"/>
                    <a:pt x="102" y="1"/>
                    <a:pt x="7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83" name="Google Shape;2807;p42"/>
            <p:cNvSpPr/>
            <p:nvPr/>
          </p:nvSpPr>
          <p:spPr>
            <a:xfrm>
              <a:off x="7268417" y="5815798"/>
              <a:ext cx="1653604" cy="555146"/>
            </a:xfrm>
            <a:custGeom>
              <a:avLst/>
              <a:gdLst/>
              <a:ahLst/>
              <a:cxnLst/>
              <a:rect l="l" t="t" r="r" b="b"/>
              <a:pathLst>
                <a:path w="2374" h="797" extrusionOk="0">
                  <a:moveTo>
                    <a:pt x="2349" y="0"/>
                  </a:moveTo>
                  <a:cubicBezTo>
                    <a:pt x="2348" y="0"/>
                    <a:pt x="2346" y="1"/>
                    <a:pt x="2345" y="1"/>
                  </a:cubicBezTo>
                  <a:cubicBezTo>
                    <a:pt x="1718" y="133"/>
                    <a:pt x="1106" y="315"/>
                    <a:pt x="509" y="547"/>
                  </a:cubicBezTo>
                  <a:cubicBezTo>
                    <a:pt x="342" y="613"/>
                    <a:pt x="175" y="674"/>
                    <a:pt x="18" y="755"/>
                  </a:cubicBezTo>
                  <a:cubicBezTo>
                    <a:pt x="1" y="768"/>
                    <a:pt x="10" y="797"/>
                    <a:pt x="30" y="797"/>
                  </a:cubicBezTo>
                  <a:cubicBezTo>
                    <a:pt x="33" y="797"/>
                    <a:pt x="36" y="796"/>
                    <a:pt x="39" y="795"/>
                  </a:cubicBezTo>
                  <a:cubicBezTo>
                    <a:pt x="185" y="739"/>
                    <a:pt x="327" y="674"/>
                    <a:pt x="474" y="618"/>
                  </a:cubicBezTo>
                  <a:cubicBezTo>
                    <a:pt x="620" y="557"/>
                    <a:pt x="767" y="502"/>
                    <a:pt x="919" y="451"/>
                  </a:cubicBezTo>
                  <a:cubicBezTo>
                    <a:pt x="1212" y="345"/>
                    <a:pt x="1515" y="249"/>
                    <a:pt x="1824" y="163"/>
                  </a:cubicBezTo>
                  <a:cubicBezTo>
                    <a:pt x="2001" y="117"/>
                    <a:pt x="2178" y="72"/>
                    <a:pt x="2355" y="31"/>
                  </a:cubicBezTo>
                  <a:cubicBezTo>
                    <a:pt x="2374" y="27"/>
                    <a:pt x="2366" y="0"/>
                    <a:pt x="234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4" name="Google Shape;2808;p42"/>
            <p:cNvSpPr/>
            <p:nvPr/>
          </p:nvSpPr>
          <p:spPr>
            <a:xfrm>
              <a:off x="8492946" y="5760075"/>
              <a:ext cx="167171" cy="173440"/>
            </a:xfrm>
            <a:custGeom>
              <a:avLst/>
              <a:gdLst/>
              <a:ahLst/>
              <a:cxnLst/>
              <a:rect l="l" t="t" r="r" b="b"/>
              <a:pathLst>
                <a:path w="240" h="249" extrusionOk="0">
                  <a:moveTo>
                    <a:pt x="213" y="1"/>
                  </a:moveTo>
                  <a:cubicBezTo>
                    <a:pt x="207" y="1"/>
                    <a:pt x="201" y="3"/>
                    <a:pt x="197" y="10"/>
                  </a:cubicBezTo>
                  <a:cubicBezTo>
                    <a:pt x="177" y="56"/>
                    <a:pt x="147" y="96"/>
                    <a:pt x="111" y="132"/>
                  </a:cubicBezTo>
                  <a:cubicBezTo>
                    <a:pt x="91" y="152"/>
                    <a:pt x="76" y="167"/>
                    <a:pt x="56" y="182"/>
                  </a:cubicBezTo>
                  <a:lnTo>
                    <a:pt x="25" y="207"/>
                  </a:lnTo>
                  <a:cubicBezTo>
                    <a:pt x="10" y="218"/>
                    <a:pt x="0" y="223"/>
                    <a:pt x="0" y="238"/>
                  </a:cubicBezTo>
                  <a:cubicBezTo>
                    <a:pt x="0" y="243"/>
                    <a:pt x="0" y="243"/>
                    <a:pt x="5" y="248"/>
                  </a:cubicBezTo>
                  <a:cubicBezTo>
                    <a:pt x="7" y="249"/>
                    <a:pt x="9" y="249"/>
                    <a:pt x="12" y="249"/>
                  </a:cubicBezTo>
                  <a:cubicBezTo>
                    <a:pt x="24" y="249"/>
                    <a:pt x="37" y="237"/>
                    <a:pt x="46" y="233"/>
                  </a:cubicBezTo>
                  <a:lnTo>
                    <a:pt x="76" y="207"/>
                  </a:lnTo>
                  <a:cubicBezTo>
                    <a:pt x="96" y="192"/>
                    <a:pt x="116" y="172"/>
                    <a:pt x="137" y="152"/>
                  </a:cubicBezTo>
                  <a:cubicBezTo>
                    <a:pt x="177" y="116"/>
                    <a:pt x="207" y="71"/>
                    <a:pt x="233" y="25"/>
                  </a:cubicBezTo>
                  <a:cubicBezTo>
                    <a:pt x="240" y="12"/>
                    <a:pt x="226" y="1"/>
                    <a:pt x="21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5" name="Google Shape;2809;p42"/>
            <p:cNvSpPr/>
            <p:nvPr/>
          </p:nvSpPr>
          <p:spPr>
            <a:xfrm>
              <a:off x="8111935" y="6017100"/>
              <a:ext cx="323895" cy="75227"/>
            </a:xfrm>
            <a:custGeom>
              <a:avLst/>
              <a:gdLst/>
              <a:ahLst/>
              <a:cxnLst/>
              <a:rect l="l" t="t" r="r" b="b"/>
              <a:pathLst>
                <a:path w="465" h="108" extrusionOk="0">
                  <a:moveTo>
                    <a:pt x="78" y="0"/>
                  </a:moveTo>
                  <a:cubicBezTo>
                    <a:pt x="53" y="0"/>
                    <a:pt x="30" y="7"/>
                    <a:pt x="6" y="21"/>
                  </a:cubicBezTo>
                  <a:cubicBezTo>
                    <a:pt x="1" y="26"/>
                    <a:pt x="1" y="36"/>
                    <a:pt x="6" y="41"/>
                  </a:cubicBezTo>
                  <a:cubicBezTo>
                    <a:pt x="32" y="48"/>
                    <a:pt x="58" y="53"/>
                    <a:pt x="82" y="53"/>
                  </a:cubicBezTo>
                  <a:cubicBezTo>
                    <a:pt x="91" y="53"/>
                    <a:pt x="99" y="52"/>
                    <a:pt x="107" y="51"/>
                  </a:cubicBezTo>
                  <a:cubicBezTo>
                    <a:pt x="119" y="49"/>
                    <a:pt x="130" y="49"/>
                    <a:pt x="142" y="49"/>
                  </a:cubicBezTo>
                  <a:cubicBezTo>
                    <a:pt x="169" y="49"/>
                    <a:pt x="195" y="52"/>
                    <a:pt x="223" y="56"/>
                  </a:cubicBezTo>
                  <a:cubicBezTo>
                    <a:pt x="299" y="61"/>
                    <a:pt x="370" y="81"/>
                    <a:pt x="441" y="106"/>
                  </a:cubicBezTo>
                  <a:cubicBezTo>
                    <a:pt x="443" y="107"/>
                    <a:pt x="444" y="107"/>
                    <a:pt x="446" y="107"/>
                  </a:cubicBezTo>
                  <a:cubicBezTo>
                    <a:pt x="458" y="107"/>
                    <a:pt x="465" y="90"/>
                    <a:pt x="451" y="81"/>
                  </a:cubicBezTo>
                  <a:cubicBezTo>
                    <a:pt x="380" y="51"/>
                    <a:pt x="309" y="31"/>
                    <a:pt x="234" y="15"/>
                  </a:cubicBezTo>
                  <a:cubicBezTo>
                    <a:pt x="193" y="10"/>
                    <a:pt x="153" y="5"/>
                    <a:pt x="117" y="5"/>
                  </a:cubicBezTo>
                  <a:cubicBezTo>
                    <a:pt x="104" y="2"/>
                    <a:pt x="91" y="0"/>
                    <a:pt x="7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6" name="Google Shape;2810;p42"/>
            <p:cNvSpPr/>
            <p:nvPr/>
          </p:nvSpPr>
          <p:spPr>
            <a:xfrm>
              <a:off x="7735103" y="5900777"/>
              <a:ext cx="234737" cy="282101"/>
            </a:xfrm>
            <a:custGeom>
              <a:avLst/>
              <a:gdLst/>
              <a:ahLst/>
              <a:cxnLst/>
              <a:rect l="l" t="t" r="r" b="b"/>
              <a:pathLst>
                <a:path w="337" h="405" extrusionOk="0">
                  <a:moveTo>
                    <a:pt x="318" y="1"/>
                  </a:moveTo>
                  <a:cubicBezTo>
                    <a:pt x="313" y="1"/>
                    <a:pt x="308" y="4"/>
                    <a:pt x="304" y="11"/>
                  </a:cubicBezTo>
                  <a:cubicBezTo>
                    <a:pt x="259" y="81"/>
                    <a:pt x="213" y="147"/>
                    <a:pt x="163" y="213"/>
                  </a:cubicBezTo>
                  <a:cubicBezTo>
                    <a:pt x="137" y="243"/>
                    <a:pt x="107" y="273"/>
                    <a:pt x="82" y="304"/>
                  </a:cubicBezTo>
                  <a:lnTo>
                    <a:pt x="41" y="344"/>
                  </a:lnTo>
                  <a:cubicBezTo>
                    <a:pt x="26" y="359"/>
                    <a:pt x="6" y="370"/>
                    <a:pt x="1" y="390"/>
                  </a:cubicBezTo>
                  <a:cubicBezTo>
                    <a:pt x="1" y="395"/>
                    <a:pt x="6" y="405"/>
                    <a:pt x="16" y="405"/>
                  </a:cubicBezTo>
                  <a:cubicBezTo>
                    <a:pt x="31" y="400"/>
                    <a:pt x="51" y="390"/>
                    <a:pt x="62" y="375"/>
                  </a:cubicBezTo>
                  <a:lnTo>
                    <a:pt x="107" y="329"/>
                  </a:lnTo>
                  <a:cubicBezTo>
                    <a:pt x="132" y="299"/>
                    <a:pt x="163" y="268"/>
                    <a:pt x="188" y="233"/>
                  </a:cubicBezTo>
                  <a:cubicBezTo>
                    <a:pt x="239" y="167"/>
                    <a:pt x="289" y="96"/>
                    <a:pt x="330" y="26"/>
                  </a:cubicBezTo>
                  <a:cubicBezTo>
                    <a:pt x="336" y="12"/>
                    <a:pt x="327" y="1"/>
                    <a:pt x="318"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7" name="Google Shape;2811;p42"/>
            <p:cNvSpPr/>
            <p:nvPr/>
          </p:nvSpPr>
          <p:spPr>
            <a:xfrm>
              <a:off x="7517084" y="6230939"/>
              <a:ext cx="390067" cy="83585"/>
            </a:xfrm>
            <a:custGeom>
              <a:avLst/>
              <a:gdLst/>
              <a:ahLst/>
              <a:cxnLst/>
              <a:rect l="l" t="t" r="r" b="b"/>
              <a:pathLst>
                <a:path w="560" h="120" extrusionOk="0">
                  <a:moveTo>
                    <a:pt x="118" y="0"/>
                  </a:moveTo>
                  <a:cubicBezTo>
                    <a:pt x="81" y="0"/>
                    <a:pt x="44" y="10"/>
                    <a:pt x="10" y="27"/>
                  </a:cubicBezTo>
                  <a:cubicBezTo>
                    <a:pt x="0" y="37"/>
                    <a:pt x="0" y="52"/>
                    <a:pt x="10" y="52"/>
                  </a:cubicBezTo>
                  <a:cubicBezTo>
                    <a:pt x="22" y="58"/>
                    <a:pt x="32" y="61"/>
                    <a:pt x="43" y="61"/>
                  </a:cubicBezTo>
                  <a:cubicBezTo>
                    <a:pt x="50" y="61"/>
                    <a:pt x="58" y="59"/>
                    <a:pt x="66" y="57"/>
                  </a:cubicBezTo>
                  <a:cubicBezTo>
                    <a:pt x="91" y="57"/>
                    <a:pt x="112" y="52"/>
                    <a:pt x="137" y="52"/>
                  </a:cubicBezTo>
                  <a:cubicBezTo>
                    <a:pt x="182" y="52"/>
                    <a:pt x="223" y="52"/>
                    <a:pt x="268" y="57"/>
                  </a:cubicBezTo>
                  <a:cubicBezTo>
                    <a:pt x="359" y="68"/>
                    <a:pt x="445" y="88"/>
                    <a:pt x="526" y="118"/>
                  </a:cubicBezTo>
                  <a:cubicBezTo>
                    <a:pt x="529" y="119"/>
                    <a:pt x="531" y="120"/>
                    <a:pt x="533" y="120"/>
                  </a:cubicBezTo>
                  <a:cubicBezTo>
                    <a:pt x="550" y="120"/>
                    <a:pt x="559" y="92"/>
                    <a:pt x="541" y="83"/>
                  </a:cubicBezTo>
                  <a:cubicBezTo>
                    <a:pt x="460" y="42"/>
                    <a:pt x="369" y="17"/>
                    <a:pt x="278" y="7"/>
                  </a:cubicBezTo>
                  <a:cubicBezTo>
                    <a:pt x="233" y="2"/>
                    <a:pt x="187" y="2"/>
                    <a:pt x="142" y="2"/>
                  </a:cubicBezTo>
                  <a:cubicBezTo>
                    <a:pt x="134" y="1"/>
                    <a:pt x="126" y="0"/>
                    <a:pt x="11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8" name="Google Shape;2812;p42"/>
            <p:cNvSpPr/>
            <p:nvPr/>
          </p:nvSpPr>
          <p:spPr>
            <a:xfrm>
              <a:off x="8545187" y="5446630"/>
              <a:ext cx="208964" cy="426286"/>
            </a:xfrm>
            <a:custGeom>
              <a:avLst/>
              <a:gdLst/>
              <a:ahLst/>
              <a:cxnLst/>
              <a:rect l="l" t="t" r="r" b="b"/>
              <a:pathLst>
                <a:path w="300" h="612" extrusionOk="0">
                  <a:moveTo>
                    <a:pt x="239" y="0"/>
                  </a:moveTo>
                  <a:cubicBezTo>
                    <a:pt x="168" y="46"/>
                    <a:pt x="102" y="111"/>
                    <a:pt x="62" y="187"/>
                  </a:cubicBezTo>
                  <a:cubicBezTo>
                    <a:pt x="1" y="319"/>
                    <a:pt x="46" y="470"/>
                    <a:pt x="46" y="612"/>
                  </a:cubicBezTo>
                  <a:cubicBezTo>
                    <a:pt x="97" y="571"/>
                    <a:pt x="143" y="531"/>
                    <a:pt x="183" y="486"/>
                  </a:cubicBezTo>
                  <a:cubicBezTo>
                    <a:pt x="208" y="460"/>
                    <a:pt x="229" y="435"/>
                    <a:pt x="249" y="410"/>
                  </a:cubicBezTo>
                  <a:cubicBezTo>
                    <a:pt x="284" y="344"/>
                    <a:pt x="299" y="273"/>
                    <a:pt x="289" y="202"/>
                  </a:cubicBezTo>
                  <a:cubicBezTo>
                    <a:pt x="284" y="137"/>
                    <a:pt x="264" y="66"/>
                    <a:pt x="23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9" name="Google Shape;2813;p42"/>
            <p:cNvSpPr/>
            <p:nvPr/>
          </p:nvSpPr>
          <p:spPr>
            <a:xfrm>
              <a:off x="7813116" y="5647234"/>
              <a:ext cx="314143" cy="465292"/>
            </a:xfrm>
            <a:custGeom>
              <a:avLst/>
              <a:gdLst/>
              <a:ahLst/>
              <a:cxnLst/>
              <a:rect l="l" t="t" r="r" b="b"/>
              <a:pathLst>
                <a:path w="451" h="668" extrusionOk="0">
                  <a:moveTo>
                    <a:pt x="445" y="0"/>
                  </a:moveTo>
                  <a:lnTo>
                    <a:pt x="445" y="0"/>
                  </a:lnTo>
                  <a:cubicBezTo>
                    <a:pt x="339" y="31"/>
                    <a:pt x="238" y="91"/>
                    <a:pt x="157" y="167"/>
                  </a:cubicBezTo>
                  <a:cubicBezTo>
                    <a:pt x="35" y="309"/>
                    <a:pt x="46" y="501"/>
                    <a:pt x="0" y="668"/>
                  </a:cubicBezTo>
                  <a:cubicBezTo>
                    <a:pt x="71" y="632"/>
                    <a:pt x="142" y="597"/>
                    <a:pt x="207" y="552"/>
                  </a:cubicBezTo>
                  <a:cubicBezTo>
                    <a:pt x="243" y="531"/>
                    <a:pt x="278" y="506"/>
                    <a:pt x="309" y="481"/>
                  </a:cubicBezTo>
                  <a:cubicBezTo>
                    <a:pt x="369" y="415"/>
                    <a:pt x="415" y="339"/>
                    <a:pt x="430" y="253"/>
                  </a:cubicBezTo>
                  <a:cubicBezTo>
                    <a:pt x="445" y="167"/>
                    <a:pt x="450" y="81"/>
                    <a:pt x="445"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90" name="Google Shape;2814;p42"/>
            <p:cNvSpPr/>
            <p:nvPr/>
          </p:nvSpPr>
          <p:spPr>
            <a:xfrm>
              <a:off x="8231741" y="5996900"/>
              <a:ext cx="539824" cy="195033"/>
            </a:xfrm>
            <a:custGeom>
              <a:avLst/>
              <a:gdLst/>
              <a:ahLst/>
              <a:cxnLst/>
              <a:rect l="l" t="t" r="r" b="b"/>
              <a:pathLst>
                <a:path w="775" h="280" extrusionOk="0">
                  <a:moveTo>
                    <a:pt x="386" y="0"/>
                  </a:moveTo>
                  <a:cubicBezTo>
                    <a:pt x="259" y="0"/>
                    <a:pt x="127" y="42"/>
                    <a:pt x="1" y="60"/>
                  </a:cubicBezTo>
                  <a:cubicBezTo>
                    <a:pt x="57" y="105"/>
                    <a:pt x="112" y="151"/>
                    <a:pt x="178" y="191"/>
                  </a:cubicBezTo>
                  <a:cubicBezTo>
                    <a:pt x="208" y="211"/>
                    <a:pt x="244" y="232"/>
                    <a:pt x="279" y="252"/>
                  </a:cubicBezTo>
                  <a:cubicBezTo>
                    <a:pt x="334" y="269"/>
                    <a:pt x="391" y="279"/>
                    <a:pt x="448" y="279"/>
                  </a:cubicBezTo>
                  <a:cubicBezTo>
                    <a:pt x="474" y="279"/>
                    <a:pt x="501" y="277"/>
                    <a:pt x="527" y="272"/>
                  </a:cubicBezTo>
                  <a:cubicBezTo>
                    <a:pt x="613" y="252"/>
                    <a:pt x="694" y="232"/>
                    <a:pt x="775" y="201"/>
                  </a:cubicBezTo>
                  <a:cubicBezTo>
                    <a:pt x="709" y="120"/>
                    <a:pt x="628" y="60"/>
                    <a:pt x="537" y="24"/>
                  </a:cubicBezTo>
                  <a:cubicBezTo>
                    <a:pt x="488" y="7"/>
                    <a:pt x="437" y="0"/>
                    <a:pt x="38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91" name="Google Shape;2815;p42"/>
            <p:cNvSpPr/>
            <p:nvPr/>
          </p:nvSpPr>
          <p:spPr>
            <a:xfrm>
              <a:off x="7608332" y="6202380"/>
              <a:ext cx="532859" cy="195033"/>
            </a:xfrm>
            <a:custGeom>
              <a:avLst/>
              <a:gdLst/>
              <a:ahLst/>
              <a:cxnLst/>
              <a:rect l="l" t="t" r="r" b="b"/>
              <a:pathLst>
                <a:path w="765" h="280" extrusionOk="0">
                  <a:moveTo>
                    <a:pt x="403" y="1"/>
                  </a:moveTo>
                  <a:cubicBezTo>
                    <a:pt x="269" y="1"/>
                    <a:pt x="132" y="51"/>
                    <a:pt x="1" y="78"/>
                  </a:cubicBezTo>
                  <a:cubicBezTo>
                    <a:pt x="56" y="124"/>
                    <a:pt x="117" y="169"/>
                    <a:pt x="183" y="205"/>
                  </a:cubicBezTo>
                  <a:cubicBezTo>
                    <a:pt x="213" y="225"/>
                    <a:pt x="249" y="245"/>
                    <a:pt x="284" y="260"/>
                  </a:cubicBezTo>
                  <a:cubicBezTo>
                    <a:pt x="327" y="274"/>
                    <a:pt x="371" y="280"/>
                    <a:pt x="415" y="280"/>
                  </a:cubicBezTo>
                  <a:cubicBezTo>
                    <a:pt x="454" y="280"/>
                    <a:pt x="494" y="275"/>
                    <a:pt x="532" y="265"/>
                  </a:cubicBezTo>
                  <a:cubicBezTo>
                    <a:pt x="613" y="245"/>
                    <a:pt x="689" y="215"/>
                    <a:pt x="764" y="179"/>
                  </a:cubicBezTo>
                  <a:cubicBezTo>
                    <a:pt x="699" y="109"/>
                    <a:pt x="618" y="53"/>
                    <a:pt x="527" y="17"/>
                  </a:cubicBezTo>
                  <a:cubicBezTo>
                    <a:pt x="486" y="5"/>
                    <a:pt x="445" y="1"/>
                    <a:pt x="40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92" name="Google Shape;2816;p42"/>
            <p:cNvSpPr/>
            <p:nvPr/>
          </p:nvSpPr>
          <p:spPr>
            <a:xfrm>
              <a:off x="8795247" y="5699475"/>
              <a:ext cx="265385" cy="219412"/>
            </a:xfrm>
            <a:custGeom>
              <a:avLst/>
              <a:gdLst/>
              <a:ahLst/>
              <a:cxnLst/>
              <a:rect l="l" t="t" r="r" b="b"/>
              <a:pathLst>
                <a:path w="381" h="315" extrusionOk="0">
                  <a:moveTo>
                    <a:pt x="168" y="1"/>
                  </a:moveTo>
                  <a:cubicBezTo>
                    <a:pt x="81" y="1"/>
                    <a:pt x="0" y="74"/>
                    <a:pt x="11" y="178"/>
                  </a:cubicBezTo>
                  <a:cubicBezTo>
                    <a:pt x="16" y="256"/>
                    <a:pt x="82" y="315"/>
                    <a:pt x="159" y="315"/>
                  </a:cubicBezTo>
                  <a:cubicBezTo>
                    <a:pt x="162" y="315"/>
                    <a:pt x="165" y="315"/>
                    <a:pt x="168" y="315"/>
                  </a:cubicBezTo>
                  <a:cubicBezTo>
                    <a:pt x="310" y="315"/>
                    <a:pt x="380" y="138"/>
                    <a:pt x="274" y="42"/>
                  </a:cubicBezTo>
                  <a:cubicBezTo>
                    <a:pt x="242" y="14"/>
                    <a:pt x="204" y="1"/>
                    <a:pt x="168"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3" name="Google Shape;2817;p42"/>
            <p:cNvSpPr/>
            <p:nvPr/>
          </p:nvSpPr>
          <p:spPr>
            <a:xfrm>
              <a:off x="8318112" y="5774006"/>
              <a:ext cx="235433" cy="208964"/>
            </a:xfrm>
            <a:custGeom>
              <a:avLst/>
              <a:gdLst/>
              <a:ahLst/>
              <a:cxnLst/>
              <a:rect l="l" t="t" r="r" b="b"/>
              <a:pathLst>
                <a:path w="338" h="300" extrusionOk="0">
                  <a:moveTo>
                    <a:pt x="173" y="1"/>
                  </a:moveTo>
                  <a:cubicBezTo>
                    <a:pt x="87" y="1"/>
                    <a:pt x="1" y="62"/>
                    <a:pt x="3" y="172"/>
                  </a:cubicBezTo>
                  <a:cubicBezTo>
                    <a:pt x="22" y="247"/>
                    <a:pt x="88" y="300"/>
                    <a:pt x="165" y="300"/>
                  </a:cubicBezTo>
                  <a:cubicBezTo>
                    <a:pt x="172" y="300"/>
                    <a:pt x="179" y="300"/>
                    <a:pt x="185" y="299"/>
                  </a:cubicBezTo>
                  <a:cubicBezTo>
                    <a:pt x="271" y="289"/>
                    <a:pt x="337" y="218"/>
                    <a:pt x="332" y="132"/>
                  </a:cubicBezTo>
                  <a:cubicBezTo>
                    <a:pt x="314" y="43"/>
                    <a:pt x="244" y="1"/>
                    <a:pt x="173"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4" name="Google Shape;2818;p42"/>
            <p:cNvSpPr/>
            <p:nvPr/>
          </p:nvSpPr>
          <p:spPr>
            <a:xfrm>
              <a:off x="8066659" y="5980879"/>
              <a:ext cx="240309" cy="214536"/>
            </a:xfrm>
            <a:custGeom>
              <a:avLst/>
              <a:gdLst/>
              <a:ahLst/>
              <a:cxnLst/>
              <a:rect l="l" t="t" r="r" b="b"/>
              <a:pathLst>
                <a:path w="345" h="308" extrusionOk="0">
                  <a:moveTo>
                    <a:pt x="181" y="1"/>
                  </a:moveTo>
                  <a:cubicBezTo>
                    <a:pt x="91" y="1"/>
                    <a:pt x="0" y="71"/>
                    <a:pt x="20" y="189"/>
                  </a:cubicBezTo>
                  <a:cubicBezTo>
                    <a:pt x="38" y="260"/>
                    <a:pt x="103" y="308"/>
                    <a:pt x="174" y="308"/>
                  </a:cubicBezTo>
                  <a:cubicBezTo>
                    <a:pt x="183" y="308"/>
                    <a:pt x="193" y="307"/>
                    <a:pt x="202" y="305"/>
                  </a:cubicBezTo>
                  <a:cubicBezTo>
                    <a:pt x="288" y="290"/>
                    <a:pt x="344" y="214"/>
                    <a:pt x="334" y="133"/>
                  </a:cubicBezTo>
                  <a:cubicBezTo>
                    <a:pt x="317" y="41"/>
                    <a:pt x="249" y="1"/>
                    <a:pt x="181"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5" name="Google Shape;2819;p42"/>
            <p:cNvSpPr/>
            <p:nvPr/>
          </p:nvSpPr>
          <p:spPr>
            <a:xfrm>
              <a:off x="7682862" y="5915404"/>
              <a:ext cx="243095" cy="205481"/>
            </a:xfrm>
            <a:custGeom>
              <a:avLst/>
              <a:gdLst/>
              <a:ahLst/>
              <a:cxnLst/>
              <a:rect l="l" t="t" r="r" b="b"/>
              <a:pathLst>
                <a:path w="349" h="295" extrusionOk="0">
                  <a:moveTo>
                    <a:pt x="181" y="0"/>
                  </a:moveTo>
                  <a:cubicBezTo>
                    <a:pt x="90" y="0"/>
                    <a:pt x="0" y="72"/>
                    <a:pt x="15" y="187"/>
                  </a:cubicBezTo>
                  <a:cubicBezTo>
                    <a:pt x="40" y="253"/>
                    <a:pt x="101" y="295"/>
                    <a:pt x="167" y="295"/>
                  </a:cubicBezTo>
                  <a:cubicBezTo>
                    <a:pt x="182" y="295"/>
                    <a:pt x="197" y="293"/>
                    <a:pt x="212" y="288"/>
                  </a:cubicBezTo>
                  <a:cubicBezTo>
                    <a:pt x="298" y="268"/>
                    <a:pt x="349" y="187"/>
                    <a:pt x="334" y="106"/>
                  </a:cubicBezTo>
                  <a:cubicBezTo>
                    <a:pt x="303" y="33"/>
                    <a:pt x="242" y="0"/>
                    <a:pt x="18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6" name="Google Shape;2820;p42"/>
            <p:cNvSpPr/>
            <p:nvPr/>
          </p:nvSpPr>
          <p:spPr>
            <a:xfrm>
              <a:off x="7518477" y="6179394"/>
              <a:ext cx="242399" cy="206177"/>
            </a:xfrm>
            <a:custGeom>
              <a:avLst/>
              <a:gdLst/>
              <a:ahLst/>
              <a:cxnLst/>
              <a:rect l="l" t="t" r="r" b="b"/>
              <a:pathLst>
                <a:path w="348" h="296" extrusionOk="0">
                  <a:moveTo>
                    <a:pt x="185" y="1"/>
                  </a:moveTo>
                  <a:cubicBezTo>
                    <a:pt x="93" y="1"/>
                    <a:pt x="1" y="79"/>
                    <a:pt x="29" y="197"/>
                  </a:cubicBezTo>
                  <a:cubicBezTo>
                    <a:pt x="53" y="258"/>
                    <a:pt x="113" y="296"/>
                    <a:pt x="177" y="296"/>
                  </a:cubicBezTo>
                  <a:cubicBezTo>
                    <a:pt x="193" y="296"/>
                    <a:pt x="210" y="293"/>
                    <a:pt x="226" y="288"/>
                  </a:cubicBezTo>
                  <a:cubicBezTo>
                    <a:pt x="302" y="263"/>
                    <a:pt x="347" y="177"/>
                    <a:pt x="327" y="101"/>
                  </a:cubicBezTo>
                  <a:cubicBezTo>
                    <a:pt x="300" y="31"/>
                    <a:pt x="243" y="1"/>
                    <a:pt x="18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7" name="Google Shape;2821;p42"/>
            <p:cNvSpPr/>
            <p:nvPr/>
          </p:nvSpPr>
          <p:spPr>
            <a:xfrm>
              <a:off x="8411450" y="6025458"/>
              <a:ext cx="285584" cy="91944"/>
            </a:xfrm>
            <a:custGeom>
              <a:avLst/>
              <a:gdLst/>
              <a:ahLst/>
              <a:cxnLst/>
              <a:rect l="l" t="t" r="r" b="b"/>
              <a:pathLst>
                <a:path w="410" h="132" extrusionOk="0">
                  <a:moveTo>
                    <a:pt x="78" y="0"/>
                  </a:moveTo>
                  <a:cubicBezTo>
                    <a:pt x="56" y="0"/>
                    <a:pt x="33" y="4"/>
                    <a:pt x="11" y="14"/>
                  </a:cubicBezTo>
                  <a:cubicBezTo>
                    <a:pt x="1" y="19"/>
                    <a:pt x="1" y="34"/>
                    <a:pt x="16" y="34"/>
                  </a:cubicBezTo>
                  <a:cubicBezTo>
                    <a:pt x="31" y="36"/>
                    <a:pt x="48" y="38"/>
                    <a:pt x="64" y="38"/>
                  </a:cubicBezTo>
                  <a:cubicBezTo>
                    <a:pt x="80" y="38"/>
                    <a:pt x="97" y="36"/>
                    <a:pt x="112" y="34"/>
                  </a:cubicBezTo>
                  <a:cubicBezTo>
                    <a:pt x="147" y="34"/>
                    <a:pt x="178" y="39"/>
                    <a:pt x="213" y="49"/>
                  </a:cubicBezTo>
                  <a:cubicBezTo>
                    <a:pt x="279" y="64"/>
                    <a:pt x="340" y="89"/>
                    <a:pt x="395" y="130"/>
                  </a:cubicBezTo>
                  <a:cubicBezTo>
                    <a:pt x="397" y="131"/>
                    <a:pt x="399" y="131"/>
                    <a:pt x="400" y="131"/>
                  </a:cubicBezTo>
                  <a:cubicBezTo>
                    <a:pt x="407" y="131"/>
                    <a:pt x="409" y="124"/>
                    <a:pt x="405" y="120"/>
                  </a:cubicBezTo>
                  <a:cubicBezTo>
                    <a:pt x="350" y="74"/>
                    <a:pt x="289" y="44"/>
                    <a:pt x="223" y="24"/>
                  </a:cubicBezTo>
                  <a:cubicBezTo>
                    <a:pt x="188" y="14"/>
                    <a:pt x="153" y="9"/>
                    <a:pt x="117" y="3"/>
                  </a:cubicBezTo>
                  <a:cubicBezTo>
                    <a:pt x="104" y="2"/>
                    <a:pt x="91" y="0"/>
                    <a:pt x="78"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8" name="Google Shape;2822;p42"/>
            <p:cNvSpPr/>
            <p:nvPr/>
          </p:nvSpPr>
          <p:spPr>
            <a:xfrm>
              <a:off x="7861874" y="6220491"/>
              <a:ext cx="208268" cy="73137"/>
            </a:xfrm>
            <a:custGeom>
              <a:avLst/>
              <a:gdLst/>
              <a:ahLst/>
              <a:cxnLst/>
              <a:rect l="l" t="t" r="r" b="b"/>
              <a:pathLst>
                <a:path w="299" h="105" extrusionOk="0">
                  <a:moveTo>
                    <a:pt x="51" y="0"/>
                  </a:moveTo>
                  <a:cubicBezTo>
                    <a:pt x="42" y="0"/>
                    <a:pt x="34" y="1"/>
                    <a:pt x="26" y="2"/>
                  </a:cubicBezTo>
                  <a:cubicBezTo>
                    <a:pt x="1" y="12"/>
                    <a:pt x="1" y="42"/>
                    <a:pt x="26" y="52"/>
                  </a:cubicBezTo>
                  <a:cubicBezTo>
                    <a:pt x="67" y="62"/>
                    <a:pt x="112" y="57"/>
                    <a:pt x="158" y="67"/>
                  </a:cubicBezTo>
                  <a:cubicBezTo>
                    <a:pt x="178" y="72"/>
                    <a:pt x="198" y="77"/>
                    <a:pt x="218" y="88"/>
                  </a:cubicBezTo>
                  <a:cubicBezTo>
                    <a:pt x="239" y="88"/>
                    <a:pt x="264" y="98"/>
                    <a:pt x="284" y="103"/>
                  </a:cubicBezTo>
                  <a:cubicBezTo>
                    <a:pt x="286" y="104"/>
                    <a:pt x="288" y="104"/>
                    <a:pt x="289" y="104"/>
                  </a:cubicBezTo>
                  <a:cubicBezTo>
                    <a:pt x="296" y="104"/>
                    <a:pt x="298" y="97"/>
                    <a:pt x="294" y="93"/>
                  </a:cubicBezTo>
                  <a:cubicBezTo>
                    <a:pt x="274" y="77"/>
                    <a:pt x="254" y="62"/>
                    <a:pt x="239" y="52"/>
                  </a:cubicBezTo>
                  <a:cubicBezTo>
                    <a:pt x="213" y="42"/>
                    <a:pt x="193" y="32"/>
                    <a:pt x="168" y="22"/>
                  </a:cubicBezTo>
                  <a:cubicBezTo>
                    <a:pt x="130" y="9"/>
                    <a:pt x="89" y="0"/>
                    <a:pt x="5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9" name="Google Shape;2823;p42"/>
            <p:cNvSpPr/>
            <p:nvPr/>
          </p:nvSpPr>
          <p:spPr>
            <a:xfrm>
              <a:off x="8003273" y="5698779"/>
              <a:ext cx="102392" cy="238915"/>
            </a:xfrm>
            <a:custGeom>
              <a:avLst/>
              <a:gdLst/>
              <a:ahLst/>
              <a:cxnLst/>
              <a:rect l="l" t="t" r="r" b="b"/>
              <a:pathLst>
                <a:path w="147" h="343" extrusionOk="0">
                  <a:moveTo>
                    <a:pt x="124" y="1"/>
                  </a:moveTo>
                  <a:cubicBezTo>
                    <a:pt x="115" y="1"/>
                    <a:pt x="106" y="6"/>
                    <a:pt x="106" y="17"/>
                  </a:cubicBezTo>
                  <a:cubicBezTo>
                    <a:pt x="101" y="73"/>
                    <a:pt x="86" y="129"/>
                    <a:pt x="66" y="179"/>
                  </a:cubicBezTo>
                  <a:cubicBezTo>
                    <a:pt x="56" y="204"/>
                    <a:pt x="46" y="230"/>
                    <a:pt x="36" y="255"/>
                  </a:cubicBezTo>
                  <a:cubicBezTo>
                    <a:pt x="20" y="280"/>
                    <a:pt x="0" y="306"/>
                    <a:pt x="5" y="331"/>
                  </a:cubicBezTo>
                  <a:cubicBezTo>
                    <a:pt x="5" y="338"/>
                    <a:pt x="8" y="343"/>
                    <a:pt x="13" y="343"/>
                  </a:cubicBezTo>
                  <a:cubicBezTo>
                    <a:pt x="15" y="343"/>
                    <a:pt x="18" y="342"/>
                    <a:pt x="20" y="341"/>
                  </a:cubicBezTo>
                  <a:cubicBezTo>
                    <a:pt x="51" y="331"/>
                    <a:pt x="61" y="301"/>
                    <a:pt x="76" y="280"/>
                  </a:cubicBezTo>
                  <a:cubicBezTo>
                    <a:pt x="86" y="250"/>
                    <a:pt x="101" y="225"/>
                    <a:pt x="111" y="194"/>
                  </a:cubicBezTo>
                  <a:cubicBezTo>
                    <a:pt x="132" y="139"/>
                    <a:pt x="142" y="83"/>
                    <a:pt x="147" y="22"/>
                  </a:cubicBezTo>
                  <a:cubicBezTo>
                    <a:pt x="147" y="8"/>
                    <a:pt x="135" y="1"/>
                    <a:pt x="124"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00" name="Google Shape;2824;p42"/>
            <p:cNvSpPr/>
            <p:nvPr/>
          </p:nvSpPr>
          <p:spPr>
            <a:xfrm>
              <a:off x="8658027" y="5528125"/>
              <a:ext cx="71048" cy="201302"/>
            </a:xfrm>
            <a:custGeom>
              <a:avLst/>
              <a:gdLst/>
              <a:ahLst/>
              <a:cxnLst/>
              <a:rect l="l" t="t" r="r" b="b"/>
              <a:pathLst>
                <a:path w="102" h="289" extrusionOk="0">
                  <a:moveTo>
                    <a:pt x="75" y="0"/>
                  </a:moveTo>
                  <a:cubicBezTo>
                    <a:pt x="67" y="0"/>
                    <a:pt x="56" y="6"/>
                    <a:pt x="56" y="15"/>
                  </a:cubicBezTo>
                  <a:cubicBezTo>
                    <a:pt x="62" y="55"/>
                    <a:pt x="56" y="100"/>
                    <a:pt x="46" y="141"/>
                  </a:cubicBezTo>
                  <a:cubicBezTo>
                    <a:pt x="41" y="166"/>
                    <a:pt x="36" y="186"/>
                    <a:pt x="26" y="207"/>
                  </a:cubicBezTo>
                  <a:cubicBezTo>
                    <a:pt x="16" y="227"/>
                    <a:pt x="6" y="247"/>
                    <a:pt x="1" y="267"/>
                  </a:cubicBezTo>
                  <a:cubicBezTo>
                    <a:pt x="1" y="280"/>
                    <a:pt x="18" y="289"/>
                    <a:pt x="30" y="289"/>
                  </a:cubicBezTo>
                  <a:cubicBezTo>
                    <a:pt x="32" y="289"/>
                    <a:pt x="34" y="289"/>
                    <a:pt x="36" y="288"/>
                  </a:cubicBezTo>
                  <a:cubicBezTo>
                    <a:pt x="51" y="267"/>
                    <a:pt x="67" y="247"/>
                    <a:pt x="72" y="222"/>
                  </a:cubicBezTo>
                  <a:cubicBezTo>
                    <a:pt x="82" y="197"/>
                    <a:pt x="87" y="176"/>
                    <a:pt x="92" y="151"/>
                  </a:cubicBezTo>
                  <a:cubicBezTo>
                    <a:pt x="102" y="106"/>
                    <a:pt x="97" y="55"/>
                    <a:pt x="87" y="9"/>
                  </a:cubicBezTo>
                  <a:cubicBezTo>
                    <a:pt x="87" y="3"/>
                    <a:pt x="81" y="0"/>
                    <a:pt x="7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01" name="Google Shape;2825;p42"/>
            <p:cNvSpPr/>
            <p:nvPr/>
          </p:nvSpPr>
          <p:spPr>
            <a:xfrm>
              <a:off x="8859329" y="5744054"/>
              <a:ext cx="130254" cy="52241"/>
            </a:xfrm>
            <a:custGeom>
              <a:avLst/>
              <a:gdLst/>
              <a:ahLst/>
              <a:cxnLst/>
              <a:rect l="l" t="t" r="r" b="b"/>
              <a:pathLst>
                <a:path w="187" h="75" extrusionOk="0">
                  <a:moveTo>
                    <a:pt x="87" y="1"/>
                  </a:moveTo>
                  <a:cubicBezTo>
                    <a:pt x="75" y="1"/>
                    <a:pt x="61" y="4"/>
                    <a:pt x="51" y="8"/>
                  </a:cubicBezTo>
                  <a:cubicBezTo>
                    <a:pt x="35" y="13"/>
                    <a:pt x="10" y="23"/>
                    <a:pt x="5" y="43"/>
                  </a:cubicBezTo>
                  <a:cubicBezTo>
                    <a:pt x="1" y="56"/>
                    <a:pt x="15" y="70"/>
                    <a:pt x="29" y="70"/>
                  </a:cubicBezTo>
                  <a:cubicBezTo>
                    <a:pt x="31" y="70"/>
                    <a:pt x="33" y="69"/>
                    <a:pt x="35" y="69"/>
                  </a:cubicBezTo>
                  <a:cubicBezTo>
                    <a:pt x="46" y="69"/>
                    <a:pt x="51" y="64"/>
                    <a:pt x="61" y="53"/>
                  </a:cubicBezTo>
                  <a:lnTo>
                    <a:pt x="71" y="48"/>
                  </a:lnTo>
                  <a:lnTo>
                    <a:pt x="116" y="48"/>
                  </a:lnTo>
                  <a:cubicBezTo>
                    <a:pt x="121" y="53"/>
                    <a:pt x="127" y="53"/>
                    <a:pt x="132" y="59"/>
                  </a:cubicBezTo>
                  <a:cubicBezTo>
                    <a:pt x="142" y="59"/>
                    <a:pt x="152" y="69"/>
                    <a:pt x="157" y="74"/>
                  </a:cubicBezTo>
                  <a:cubicBezTo>
                    <a:pt x="159" y="74"/>
                    <a:pt x="161" y="75"/>
                    <a:pt x="163" y="75"/>
                  </a:cubicBezTo>
                  <a:cubicBezTo>
                    <a:pt x="176" y="75"/>
                    <a:pt x="186" y="62"/>
                    <a:pt x="182" y="53"/>
                  </a:cubicBezTo>
                  <a:cubicBezTo>
                    <a:pt x="172" y="38"/>
                    <a:pt x="162" y="28"/>
                    <a:pt x="152" y="18"/>
                  </a:cubicBezTo>
                  <a:cubicBezTo>
                    <a:pt x="137" y="8"/>
                    <a:pt x="121" y="3"/>
                    <a:pt x="101" y="3"/>
                  </a:cubicBezTo>
                  <a:cubicBezTo>
                    <a:pt x="97" y="1"/>
                    <a:pt x="92" y="1"/>
                    <a:pt x="8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2" name="Google Shape;2826;p42"/>
            <p:cNvSpPr/>
            <p:nvPr/>
          </p:nvSpPr>
          <p:spPr>
            <a:xfrm>
              <a:off x="8383588" y="5780971"/>
              <a:ext cx="144882" cy="82889"/>
            </a:xfrm>
            <a:custGeom>
              <a:avLst/>
              <a:gdLst/>
              <a:ahLst/>
              <a:cxnLst/>
              <a:rect l="l" t="t" r="r" b="b"/>
              <a:pathLst>
                <a:path w="208" h="119" extrusionOk="0">
                  <a:moveTo>
                    <a:pt x="81" y="0"/>
                  </a:moveTo>
                  <a:cubicBezTo>
                    <a:pt x="66" y="0"/>
                    <a:pt x="56" y="0"/>
                    <a:pt x="46" y="6"/>
                  </a:cubicBezTo>
                  <a:lnTo>
                    <a:pt x="31" y="11"/>
                  </a:lnTo>
                  <a:cubicBezTo>
                    <a:pt x="21" y="16"/>
                    <a:pt x="16" y="21"/>
                    <a:pt x="10" y="31"/>
                  </a:cubicBezTo>
                  <a:cubicBezTo>
                    <a:pt x="0" y="51"/>
                    <a:pt x="10" y="76"/>
                    <a:pt x="36" y="76"/>
                  </a:cubicBezTo>
                  <a:cubicBezTo>
                    <a:pt x="46" y="76"/>
                    <a:pt x="56" y="71"/>
                    <a:pt x="71" y="66"/>
                  </a:cubicBezTo>
                  <a:lnTo>
                    <a:pt x="117" y="66"/>
                  </a:lnTo>
                  <a:lnTo>
                    <a:pt x="127" y="71"/>
                  </a:lnTo>
                  <a:lnTo>
                    <a:pt x="132" y="71"/>
                  </a:lnTo>
                  <a:lnTo>
                    <a:pt x="147" y="81"/>
                  </a:lnTo>
                  <a:lnTo>
                    <a:pt x="157" y="86"/>
                  </a:lnTo>
                  <a:lnTo>
                    <a:pt x="157" y="91"/>
                  </a:lnTo>
                  <a:lnTo>
                    <a:pt x="162" y="102"/>
                  </a:lnTo>
                  <a:lnTo>
                    <a:pt x="162" y="107"/>
                  </a:lnTo>
                  <a:cubicBezTo>
                    <a:pt x="166" y="114"/>
                    <a:pt x="172" y="119"/>
                    <a:pt x="179" y="119"/>
                  </a:cubicBezTo>
                  <a:cubicBezTo>
                    <a:pt x="182" y="119"/>
                    <a:pt x="185" y="118"/>
                    <a:pt x="187" y="117"/>
                  </a:cubicBezTo>
                  <a:cubicBezTo>
                    <a:pt x="198" y="117"/>
                    <a:pt x="208" y="107"/>
                    <a:pt x="208" y="97"/>
                  </a:cubicBezTo>
                  <a:cubicBezTo>
                    <a:pt x="203" y="81"/>
                    <a:pt x="198" y="61"/>
                    <a:pt x="187" y="46"/>
                  </a:cubicBezTo>
                  <a:cubicBezTo>
                    <a:pt x="177" y="31"/>
                    <a:pt x="162" y="21"/>
                    <a:pt x="142" y="11"/>
                  </a:cubicBezTo>
                  <a:cubicBezTo>
                    <a:pt x="122" y="6"/>
                    <a:pt x="101" y="0"/>
                    <a:pt x="81"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3" name="Google Shape;2827;p42"/>
            <p:cNvSpPr/>
            <p:nvPr/>
          </p:nvSpPr>
          <p:spPr>
            <a:xfrm>
              <a:off x="8154424" y="6001079"/>
              <a:ext cx="120503" cy="64082"/>
            </a:xfrm>
            <a:custGeom>
              <a:avLst/>
              <a:gdLst/>
              <a:ahLst/>
              <a:cxnLst/>
              <a:rect l="l" t="t" r="r" b="b"/>
              <a:pathLst>
                <a:path w="173" h="92" extrusionOk="0">
                  <a:moveTo>
                    <a:pt x="64" y="1"/>
                  </a:moveTo>
                  <a:cubicBezTo>
                    <a:pt x="49" y="1"/>
                    <a:pt x="34" y="3"/>
                    <a:pt x="21" y="8"/>
                  </a:cubicBezTo>
                  <a:cubicBezTo>
                    <a:pt x="11" y="13"/>
                    <a:pt x="1" y="28"/>
                    <a:pt x="6" y="38"/>
                  </a:cubicBezTo>
                  <a:cubicBezTo>
                    <a:pt x="11" y="54"/>
                    <a:pt x="21" y="59"/>
                    <a:pt x="36" y="59"/>
                  </a:cubicBezTo>
                  <a:cubicBezTo>
                    <a:pt x="46" y="59"/>
                    <a:pt x="56" y="54"/>
                    <a:pt x="66" y="54"/>
                  </a:cubicBezTo>
                  <a:lnTo>
                    <a:pt x="92" y="54"/>
                  </a:lnTo>
                  <a:cubicBezTo>
                    <a:pt x="97" y="54"/>
                    <a:pt x="102" y="54"/>
                    <a:pt x="107" y="59"/>
                  </a:cubicBezTo>
                  <a:lnTo>
                    <a:pt x="117" y="64"/>
                  </a:lnTo>
                  <a:lnTo>
                    <a:pt x="122" y="69"/>
                  </a:lnTo>
                  <a:lnTo>
                    <a:pt x="127" y="74"/>
                  </a:lnTo>
                  <a:lnTo>
                    <a:pt x="127" y="79"/>
                  </a:lnTo>
                  <a:cubicBezTo>
                    <a:pt x="131" y="86"/>
                    <a:pt x="140" y="91"/>
                    <a:pt x="148" y="91"/>
                  </a:cubicBezTo>
                  <a:cubicBezTo>
                    <a:pt x="152" y="91"/>
                    <a:pt x="155" y="90"/>
                    <a:pt x="157" y="89"/>
                  </a:cubicBezTo>
                  <a:cubicBezTo>
                    <a:pt x="162" y="84"/>
                    <a:pt x="173" y="74"/>
                    <a:pt x="173" y="69"/>
                  </a:cubicBezTo>
                  <a:cubicBezTo>
                    <a:pt x="157" y="38"/>
                    <a:pt x="137" y="18"/>
                    <a:pt x="107" y="8"/>
                  </a:cubicBezTo>
                  <a:cubicBezTo>
                    <a:pt x="94" y="3"/>
                    <a:pt x="79" y="1"/>
                    <a:pt x="64"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4" name="Google Shape;2828;p42"/>
            <p:cNvSpPr/>
            <p:nvPr/>
          </p:nvSpPr>
          <p:spPr>
            <a:xfrm>
              <a:off x="7738586" y="5928638"/>
              <a:ext cx="113537" cy="82192"/>
            </a:xfrm>
            <a:custGeom>
              <a:avLst/>
              <a:gdLst/>
              <a:ahLst/>
              <a:cxnLst/>
              <a:rect l="l" t="t" r="r" b="b"/>
              <a:pathLst>
                <a:path w="163" h="118" extrusionOk="0">
                  <a:moveTo>
                    <a:pt x="109" y="1"/>
                  </a:moveTo>
                  <a:cubicBezTo>
                    <a:pt x="88" y="1"/>
                    <a:pt x="66" y="6"/>
                    <a:pt x="46" y="16"/>
                  </a:cubicBezTo>
                  <a:cubicBezTo>
                    <a:pt x="21" y="36"/>
                    <a:pt x="1" y="62"/>
                    <a:pt x="1" y="97"/>
                  </a:cubicBezTo>
                  <a:cubicBezTo>
                    <a:pt x="1" y="107"/>
                    <a:pt x="6" y="112"/>
                    <a:pt x="21" y="117"/>
                  </a:cubicBezTo>
                  <a:cubicBezTo>
                    <a:pt x="31" y="117"/>
                    <a:pt x="41" y="112"/>
                    <a:pt x="46" y="102"/>
                  </a:cubicBezTo>
                  <a:lnTo>
                    <a:pt x="51" y="87"/>
                  </a:lnTo>
                  <a:lnTo>
                    <a:pt x="51" y="82"/>
                  </a:lnTo>
                  <a:lnTo>
                    <a:pt x="57" y="77"/>
                  </a:lnTo>
                  <a:lnTo>
                    <a:pt x="62" y="67"/>
                  </a:lnTo>
                  <a:cubicBezTo>
                    <a:pt x="62" y="62"/>
                    <a:pt x="67" y="62"/>
                    <a:pt x="72" y="56"/>
                  </a:cubicBezTo>
                  <a:lnTo>
                    <a:pt x="72" y="56"/>
                  </a:lnTo>
                  <a:cubicBezTo>
                    <a:pt x="70" y="58"/>
                    <a:pt x="69" y="59"/>
                    <a:pt x="70" y="59"/>
                  </a:cubicBezTo>
                  <a:cubicBezTo>
                    <a:pt x="70" y="59"/>
                    <a:pt x="73" y="56"/>
                    <a:pt x="77" y="56"/>
                  </a:cubicBezTo>
                  <a:lnTo>
                    <a:pt x="82" y="51"/>
                  </a:lnTo>
                  <a:lnTo>
                    <a:pt x="122" y="51"/>
                  </a:lnTo>
                  <a:cubicBezTo>
                    <a:pt x="124" y="52"/>
                    <a:pt x="126" y="53"/>
                    <a:pt x="128" y="53"/>
                  </a:cubicBezTo>
                  <a:cubicBezTo>
                    <a:pt x="136" y="53"/>
                    <a:pt x="143" y="45"/>
                    <a:pt x="148" y="36"/>
                  </a:cubicBezTo>
                  <a:cubicBezTo>
                    <a:pt x="163" y="31"/>
                    <a:pt x="158" y="6"/>
                    <a:pt x="142" y="6"/>
                  </a:cubicBezTo>
                  <a:cubicBezTo>
                    <a:pt x="132" y="2"/>
                    <a:pt x="120" y="1"/>
                    <a:pt x="109"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5" name="Google Shape;2829;p42"/>
            <p:cNvSpPr/>
            <p:nvPr/>
          </p:nvSpPr>
          <p:spPr>
            <a:xfrm>
              <a:off x="7611814" y="6186360"/>
              <a:ext cx="117020" cy="89158"/>
            </a:xfrm>
            <a:custGeom>
              <a:avLst/>
              <a:gdLst/>
              <a:ahLst/>
              <a:cxnLst/>
              <a:rect l="l" t="t" r="r" b="b"/>
              <a:pathLst>
                <a:path w="168" h="128" extrusionOk="0">
                  <a:moveTo>
                    <a:pt x="41" y="0"/>
                  </a:moveTo>
                  <a:cubicBezTo>
                    <a:pt x="31" y="0"/>
                    <a:pt x="26" y="5"/>
                    <a:pt x="21" y="10"/>
                  </a:cubicBezTo>
                  <a:lnTo>
                    <a:pt x="11" y="20"/>
                  </a:lnTo>
                  <a:cubicBezTo>
                    <a:pt x="6" y="20"/>
                    <a:pt x="6" y="25"/>
                    <a:pt x="1" y="30"/>
                  </a:cubicBezTo>
                  <a:cubicBezTo>
                    <a:pt x="1" y="35"/>
                    <a:pt x="1" y="46"/>
                    <a:pt x="1" y="51"/>
                  </a:cubicBezTo>
                  <a:cubicBezTo>
                    <a:pt x="6" y="61"/>
                    <a:pt x="21" y="66"/>
                    <a:pt x="31" y="66"/>
                  </a:cubicBezTo>
                  <a:lnTo>
                    <a:pt x="67" y="66"/>
                  </a:lnTo>
                  <a:lnTo>
                    <a:pt x="82" y="71"/>
                  </a:lnTo>
                  <a:lnTo>
                    <a:pt x="77" y="71"/>
                  </a:lnTo>
                  <a:cubicBezTo>
                    <a:pt x="82" y="71"/>
                    <a:pt x="87" y="76"/>
                    <a:pt x="92" y="76"/>
                  </a:cubicBezTo>
                  <a:lnTo>
                    <a:pt x="87" y="76"/>
                  </a:lnTo>
                  <a:cubicBezTo>
                    <a:pt x="90" y="76"/>
                    <a:pt x="94" y="78"/>
                    <a:pt x="97" y="81"/>
                  </a:cubicBezTo>
                  <a:lnTo>
                    <a:pt x="97" y="81"/>
                  </a:lnTo>
                  <a:cubicBezTo>
                    <a:pt x="97" y="86"/>
                    <a:pt x="102" y="91"/>
                    <a:pt x="107" y="96"/>
                  </a:cubicBezTo>
                  <a:lnTo>
                    <a:pt x="107" y="91"/>
                  </a:lnTo>
                  <a:cubicBezTo>
                    <a:pt x="107" y="96"/>
                    <a:pt x="112" y="101"/>
                    <a:pt x="112" y="111"/>
                  </a:cubicBezTo>
                  <a:lnTo>
                    <a:pt x="112" y="101"/>
                  </a:lnTo>
                  <a:cubicBezTo>
                    <a:pt x="112" y="111"/>
                    <a:pt x="117" y="116"/>
                    <a:pt x="122" y="121"/>
                  </a:cubicBezTo>
                  <a:cubicBezTo>
                    <a:pt x="127" y="126"/>
                    <a:pt x="132" y="128"/>
                    <a:pt x="138" y="128"/>
                  </a:cubicBezTo>
                  <a:cubicBezTo>
                    <a:pt x="152" y="128"/>
                    <a:pt x="168" y="116"/>
                    <a:pt x="168" y="101"/>
                  </a:cubicBezTo>
                  <a:lnTo>
                    <a:pt x="163" y="101"/>
                  </a:lnTo>
                  <a:cubicBezTo>
                    <a:pt x="163" y="86"/>
                    <a:pt x="158" y="66"/>
                    <a:pt x="147" y="51"/>
                  </a:cubicBezTo>
                  <a:cubicBezTo>
                    <a:pt x="142" y="40"/>
                    <a:pt x="127" y="25"/>
                    <a:pt x="112" y="15"/>
                  </a:cubicBezTo>
                  <a:cubicBezTo>
                    <a:pt x="102" y="10"/>
                    <a:pt x="87" y="5"/>
                    <a:pt x="7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6" name="Google Shape;2830;p42"/>
            <p:cNvSpPr/>
            <p:nvPr/>
          </p:nvSpPr>
          <p:spPr>
            <a:xfrm>
              <a:off x="8090342" y="3682979"/>
              <a:ext cx="578831" cy="1711411"/>
            </a:xfrm>
            <a:custGeom>
              <a:avLst/>
              <a:gdLst/>
              <a:ahLst/>
              <a:cxnLst/>
              <a:rect l="l" t="t" r="r" b="b"/>
              <a:pathLst>
                <a:path w="831" h="2457" extrusionOk="0">
                  <a:moveTo>
                    <a:pt x="815" y="1"/>
                  </a:moveTo>
                  <a:cubicBezTo>
                    <a:pt x="804" y="1"/>
                    <a:pt x="793" y="7"/>
                    <a:pt x="796" y="19"/>
                  </a:cubicBezTo>
                  <a:cubicBezTo>
                    <a:pt x="801" y="686"/>
                    <a:pt x="634" y="1344"/>
                    <a:pt x="315" y="1935"/>
                  </a:cubicBezTo>
                  <a:cubicBezTo>
                    <a:pt x="224" y="2102"/>
                    <a:pt x="123" y="2264"/>
                    <a:pt x="12" y="2421"/>
                  </a:cubicBezTo>
                  <a:cubicBezTo>
                    <a:pt x="1" y="2439"/>
                    <a:pt x="13" y="2457"/>
                    <a:pt x="28" y="2457"/>
                  </a:cubicBezTo>
                  <a:cubicBezTo>
                    <a:pt x="34" y="2457"/>
                    <a:pt x="41" y="2453"/>
                    <a:pt x="47" y="2446"/>
                  </a:cubicBezTo>
                  <a:cubicBezTo>
                    <a:pt x="158" y="2310"/>
                    <a:pt x="249" y="2163"/>
                    <a:pt x="335" y="2011"/>
                  </a:cubicBezTo>
                  <a:cubicBezTo>
                    <a:pt x="416" y="1859"/>
                    <a:pt x="492" y="1703"/>
                    <a:pt x="553" y="1546"/>
                  </a:cubicBezTo>
                  <a:cubicBezTo>
                    <a:pt x="679" y="1232"/>
                    <a:pt x="760" y="909"/>
                    <a:pt x="801" y="575"/>
                  </a:cubicBezTo>
                  <a:cubicBezTo>
                    <a:pt x="826" y="388"/>
                    <a:pt x="831" y="201"/>
                    <a:pt x="831" y="14"/>
                  </a:cubicBezTo>
                  <a:cubicBezTo>
                    <a:pt x="831" y="5"/>
                    <a:pt x="823" y="1"/>
                    <a:pt x="815"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7" name="Google Shape;2831;p42"/>
            <p:cNvSpPr/>
            <p:nvPr/>
          </p:nvSpPr>
          <p:spPr>
            <a:xfrm>
              <a:off x="8522897" y="3915625"/>
              <a:ext cx="121896" cy="210357"/>
            </a:xfrm>
            <a:custGeom>
              <a:avLst/>
              <a:gdLst/>
              <a:ahLst/>
              <a:cxnLst/>
              <a:rect l="l" t="t" r="r" b="b"/>
              <a:pathLst>
                <a:path w="175" h="302" extrusionOk="0">
                  <a:moveTo>
                    <a:pt x="21" y="1"/>
                  </a:moveTo>
                  <a:cubicBezTo>
                    <a:pt x="9" y="1"/>
                    <a:pt x="0" y="17"/>
                    <a:pt x="8" y="29"/>
                  </a:cubicBezTo>
                  <a:cubicBezTo>
                    <a:pt x="43" y="64"/>
                    <a:pt x="73" y="109"/>
                    <a:pt x="94" y="155"/>
                  </a:cubicBezTo>
                  <a:cubicBezTo>
                    <a:pt x="109" y="175"/>
                    <a:pt x="114" y="200"/>
                    <a:pt x="124" y="226"/>
                  </a:cubicBezTo>
                  <a:cubicBezTo>
                    <a:pt x="129" y="241"/>
                    <a:pt x="129" y="251"/>
                    <a:pt x="134" y="266"/>
                  </a:cubicBezTo>
                  <a:cubicBezTo>
                    <a:pt x="134" y="276"/>
                    <a:pt x="134" y="291"/>
                    <a:pt x="149" y="302"/>
                  </a:cubicBezTo>
                  <a:lnTo>
                    <a:pt x="159" y="302"/>
                  </a:lnTo>
                  <a:cubicBezTo>
                    <a:pt x="175" y="286"/>
                    <a:pt x="164" y="271"/>
                    <a:pt x="159" y="256"/>
                  </a:cubicBezTo>
                  <a:cubicBezTo>
                    <a:pt x="154" y="241"/>
                    <a:pt x="154" y="231"/>
                    <a:pt x="154" y="221"/>
                  </a:cubicBezTo>
                  <a:cubicBezTo>
                    <a:pt x="144" y="190"/>
                    <a:pt x="134" y="165"/>
                    <a:pt x="124" y="140"/>
                  </a:cubicBezTo>
                  <a:cubicBezTo>
                    <a:pt x="99" y="94"/>
                    <a:pt x="68" y="49"/>
                    <a:pt x="33" y="8"/>
                  </a:cubicBezTo>
                  <a:cubicBezTo>
                    <a:pt x="29" y="3"/>
                    <a:pt x="25" y="1"/>
                    <a:pt x="2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8" name="Google Shape;2832;p42"/>
            <p:cNvSpPr/>
            <p:nvPr/>
          </p:nvSpPr>
          <p:spPr>
            <a:xfrm>
              <a:off x="8531256" y="4248573"/>
              <a:ext cx="220109" cy="280011"/>
            </a:xfrm>
            <a:custGeom>
              <a:avLst/>
              <a:gdLst/>
              <a:ahLst/>
              <a:cxnLst/>
              <a:rect l="l" t="t" r="r" b="b"/>
              <a:pathLst>
                <a:path w="316" h="402" extrusionOk="0">
                  <a:moveTo>
                    <a:pt x="300" y="0"/>
                  </a:moveTo>
                  <a:cubicBezTo>
                    <a:pt x="297" y="0"/>
                    <a:pt x="293" y="2"/>
                    <a:pt x="289" y="6"/>
                  </a:cubicBezTo>
                  <a:cubicBezTo>
                    <a:pt x="233" y="61"/>
                    <a:pt x="178" y="122"/>
                    <a:pt x="122" y="183"/>
                  </a:cubicBezTo>
                  <a:cubicBezTo>
                    <a:pt x="97" y="218"/>
                    <a:pt x="72" y="253"/>
                    <a:pt x="51" y="284"/>
                  </a:cubicBezTo>
                  <a:cubicBezTo>
                    <a:pt x="26" y="314"/>
                    <a:pt x="6" y="350"/>
                    <a:pt x="1" y="390"/>
                  </a:cubicBezTo>
                  <a:cubicBezTo>
                    <a:pt x="1" y="394"/>
                    <a:pt x="7" y="402"/>
                    <a:pt x="15" y="402"/>
                  </a:cubicBezTo>
                  <a:cubicBezTo>
                    <a:pt x="17" y="402"/>
                    <a:pt x="19" y="401"/>
                    <a:pt x="21" y="400"/>
                  </a:cubicBezTo>
                  <a:cubicBezTo>
                    <a:pt x="46" y="375"/>
                    <a:pt x="66" y="344"/>
                    <a:pt x="82" y="314"/>
                  </a:cubicBezTo>
                  <a:cubicBezTo>
                    <a:pt x="107" y="279"/>
                    <a:pt x="127" y="243"/>
                    <a:pt x="152" y="213"/>
                  </a:cubicBezTo>
                  <a:cubicBezTo>
                    <a:pt x="198" y="147"/>
                    <a:pt x="249" y="82"/>
                    <a:pt x="304" y="26"/>
                  </a:cubicBezTo>
                  <a:cubicBezTo>
                    <a:pt x="316" y="15"/>
                    <a:pt x="310" y="0"/>
                    <a:pt x="300"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9" name="Google Shape;2833;p42"/>
            <p:cNvSpPr/>
            <p:nvPr/>
          </p:nvSpPr>
          <p:spPr>
            <a:xfrm>
              <a:off x="8328561" y="4571073"/>
              <a:ext cx="76620" cy="357328"/>
            </a:xfrm>
            <a:custGeom>
              <a:avLst/>
              <a:gdLst/>
              <a:ahLst/>
              <a:cxnLst/>
              <a:rect l="l" t="t" r="r" b="b"/>
              <a:pathLst>
                <a:path w="110" h="513" extrusionOk="0">
                  <a:moveTo>
                    <a:pt x="19" y="1"/>
                  </a:moveTo>
                  <a:cubicBezTo>
                    <a:pt x="10" y="1"/>
                    <a:pt x="0" y="10"/>
                    <a:pt x="3" y="23"/>
                  </a:cubicBezTo>
                  <a:cubicBezTo>
                    <a:pt x="34" y="99"/>
                    <a:pt x="54" y="175"/>
                    <a:pt x="64" y="261"/>
                  </a:cubicBezTo>
                  <a:cubicBezTo>
                    <a:pt x="69" y="301"/>
                    <a:pt x="74" y="342"/>
                    <a:pt x="74" y="387"/>
                  </a:cubicBezTo>
                  <a:lnTo>
                    <a:pt x="74" y="448"/>
                  </a:lnTo>
                  <a:cubicBezTo>
                    <a:pt x="69" y="468"/>
                    <a:pt x="69" y="488"/>
                    <a:pt x="79" y="509"/>
                  </a:cubicBezTo>
                  <a:cubicBezTo>
                    <a:pt x="82" y="511"/>
                    <a:pt x="86" y="512"/>
                    <a:pt x="89" y="512"/>
                  </a:cubicBezTo>
                  <a:cubicBezTo>
                    <a:pt x="93" y="512"/>
                    <a:pt x="97" y="511"/>
                    <a:pt x="100" y="509"/>
                  </a:cubicBezTo>
                  <a:cubicBezTo>
                    <a:pt x="110" y="493"/>
                    <a:pt x="110" y="473"/>
                    <a:pt x="110" y="453"/>
                  </a:cubicBezTo>
                  <a:cubicBezTo>
                    <a:pt x="110" y="428"/>
                    <a:pt x="110" y="407"/>
                    <a:pt x="110" y="382"/>
                  </a:cubicBezTo>
                  <a:cubicBezTo>
                    <a:pt x="110" y="342"/>
                    <a:pt x="105" y="296"/>
                    <a:pt x="100" y="256"/>
                  </a:cubicBezTo>
                  <a:cubicBezTo>
                    <a:pt x="84" y="170"/>
                    <a:pt x="64" y="89"/>
                    <a:pt x="29" y="8"/>
                  </a:cubicBezTo>
                  <a:cubicBezTo>
                    <a:pt x="27" y="3"/>
                    <a:pt x="23" y="1"/>
                    <a:pt x="1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0" name="Google Shape;2834;p42"/>
            <p:cNvSpPr/>
            <p:nvPr/>
          </p:nvSpPr>
          <p:spPr>
            <a:xfrm>
              <a:off x="8263782" y="4878249"/>
              <a:ext cx="344094" cy="277225"/>
            </a:xfrm>
            <a:custGeom>
              <a:avLst/>
              <a:gdLst/>
              <a:ahLst/>
              <a:cxnLst/>
              <a:rect l="l" t="t" r="r" b="b"/>
              <a:pathLst>
                <a:path w="494" h="398" extrusionOk="0">
                  <a:moveTo>
                    <a:pt x="468" y="0"/>
                  </a:moveTo>
                  <a:cubicBezTo>
                    <a:pt x="466" y="0"/>
                    <a:pt x="463" y="1"/>
                    <a:pt x="461" y="2"/>
                  </a:cubicBezTo>
                  <a:cubicBezTo>
                    <a:pt x="370" y="47"/>
                    <a:pt x="289" y="98"/>
                    <a:pt x="208" y="164"/>
                  </a:cubicBezTo>
                  <a:cubicBezTo>
                    <a:pt x="167" y="194"/>
                    <a:pt x="132" y="224"/>
                    <a:pt x="96" y="260"/>
                  </a:cubicBezTo>
                  <a:cubicBezTo>
                    <a:pt x="56" y="290"/>
                    <a:pt x="21" y="331"/>
                    <a:pt x="0" y="376"/>
                  </a:cubicBezTo>
                  <a:cubicBezTo>
                    <a:pt x="0" y="385"/>
                    <a:pt x="4" y="397"/>
                    <a:pt x="12" y="397"/>
                  </a:cubicBezTo>
                  <a:cubicBezTo>
                    <a:pt x="13" y="397"/>
                    <a:pt x="14" y="397"/>
                    <a:pt x="16" y="396"/>
                  </a:cubicBezTo>
                  <a:cubicBezTo>
                    <a:pt x="36" y="386"/>
                    <a:pt x="56" y="376"/>
                    <a:pt x="66" y="361"/>
                  </a:cubicBezTo>
                  <a:lnTo>
                    <a:pt x="122" y="305"/>
                  </a:lnTo>
                  <a:cubicBezTo>
                    <a:pt x="157" y="270"/>
                    <a:pt x="193" y="240"/>
                    <a:pt x="233" y="209"/>
                  </a:cubicBezTo>
                  <a:cubicBezTo>
                    <a:pt x="309" y="148"/>
                    <a:pt x="390" y="88"/>
                    <a:pt x="476" y="37"/>
                  </a:cubicBezTo>
                  <a:cubicBezTo>
                    <a:pt x="494" y="28"/>
                    <a:pt x="484" y="0"/>
                    <a:pt x="46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1" name="Google Shape;2835;p42"/>
            <p:cNvSpPr/>
            <p:nvPr/>
          </p:nvSpPr>
          <p:spPr>
            <a:xfrm>
              <a:off x="8246368" y="3772136"/>
              <a:ext cx="367081" cy="251453"/>
            </a:xfrm>
            <a:custGeom>
              <a:avLst/>
              <a:gdLst/>
              <a:ahLst/>
              <a:cxnLst/>
              <a:rect l="l" t="t" r="r" b="b"/>
              <a:pathLst>
                <a:path w="527" h="361" extrusionOk="0">
                  <a:moveTo>
                    <a:pt x="52" y="0"/>
                  </a:moveTo>
                  <a:cubicBezTo>
                    <a:pt x="35" y="0"/>
                    <a:pt x="18" y="1"/>
                    <a:pt x="0" y="2"/>
                  </a:cubicBezTo>
                  <a:cubicBezTo>
                    <a:pt x="30" y="73"/>
                    <a:pt x="71" y="143"/>
                    <a:pt x="127" y="199"/>
                  </a:cubicBezTo>
                  <a:cubicBezTo>
                    <a:pt x="238" y="295"/>
                    <a:pt x="390" y="310"/>
                    <a:pt x="526" y="361"/>
                  </a:cubicBezTo>
                  <a:cubicBezTo>
                    <a:pt x="506" y="300"/>
                    <a:pt x="481" y="245"/>
                    <a:pt x="450" y="189"/>
                  </a:cubicBezTo>
                  <a:cubicBezTo>
                    <a:pt x="435" y="159"/>
                    <a:pt x="415" y="133"/>
                    <a:pt x="395" y="108"/>
                  </a:cubicBezTo>
                  <a:cubicBezTo>
                    <a:pt x="344" y="58"/>
                    <a:pt x="278" y="27"/>
                    <a:pt x="207" y="17"/>
                  </a:cubicBezTo>
                  <a:cubicBezTo>
                    <a:pt x="154" y="6"/>
                    <a:pt x="104" y="0"/>
                    <a:pt x="5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2" name="Google Shape;2836;p42"/>
            <p:cNvSpPr/>
            <p:nvPr/>
          </p:nvSpPr>
          <p:spPr>
            <a:xfrm>
              <a:off x="8193431" y="4304993"/>
              <a:ext cx="250757" cy="518229"/>
            </a:xfrm>
            <a:custGeom>
              <a:avLst/>
              <a:gdLst/>
              <a:ahLst/>
              <a:cxnLst/>
              <a:rect l="l" t="t" r="r" b="b"/>
              <a:pathLst>
                <a:path w="360" h="744" extrusionOk="0">
                  <a:moveTo>
                    <a:pt x="31" y="1"/>
                  </a:moveTo>
                  <a:cubicBezTo>
                    <a:pt x="5" y="97"/>
                    <a:pt x="0" y="203"/>
                    <a:pt x="15" y="299"/>
                  </a:cubicBezTo>
                  <a:cubicBezTo>
                    <a:pt x="56" y="476"/>
                    <a:pt x="203" y="592"/>
                    <a:pt x="294" y="744"/>
                  </a:cubicBezTo>
                  <a:cubicBezTo>
                    <a:pt x="319" y="663"/>
                    <a:pt x="339" y="582"/>
                    <a:pt x="349" y="501"/>
                  </a:cubicBezTo>
                  <a:cubicBezTo>
                    <a:pt x="354" y="456"/>
                    <a:pt x="359" y="415"/>
                    <a:pt x="354" y="375"/>
                  </a:cubicBezTo>
                  <a:cubicBezTo>
                    <a:pt x="339" y="284"/>
                    <a:pt x="299" y="203"/>
                    <a:pt x="233" y="147"/>
                  </a:cubicBezTo>
                  <a:cubicBezTo>
                    <a:pt x="172" y="86"/>
                    <a:pt x="101" y="41"/>
                    <a:pt x="3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3" name="Google Shape;2837;p42"/>
            <p:cNvSpPr/>
            <p:nvPr/>
          </p:nvSpPr>
          <p:spPr>
            <a:xfrm>
              <a:off x="8601607" y="3907266"/>
              <a:ext cx="328770" cy="511264"/>
            </a:xfrm>
            <a:custGeom>
              <a:avLst/>
              <a:gdLst/>
              <a:ahLst/>
              <a:cxnLst/>
              <a:rect l="l" t="t" r="r" b="b"/>
              <a:pathLst>
                <a:path w="472" h="734" extrusionOk="0">
                  <a:moveTo>
                    <a:pt x="466" y="0"/>
                  </a:moveTo>
                  <a:cubicBezTo>
                    <a:pt x="370" y="51"/>
                    <a:pt x="284" y="116"/>
                    <a:pt x="218" y="192"/>
                  </a:cubicBezTo>
                  <a:cubicBezTo>
                    <a:pt x="102" y="349"/>
                    <a:pt x="82" y="556"/>
                    <a:pt x="1" y="733"/>
                  </a:cubicBezTo>
                  <a:cubicBezTo>
                    <a:pt x="72" y="708"/>
                    <a:pt x="143" y="673"/>
                    <a:pt x="213" y="632"/>
                  </a:cubicBezTo>
                  <a:cubicBezTo>
                    <a:pt x="249" y="612"/>
                    <a:pt x="284" y="587"/>
                    <a:pt x="314" y="556"/>
                  </a:cubicBezTo>
                  <a:cubicBezTo>
                    <a:pt x="380" y="480"/>
                    <a:pt x="426" y="389"/>
                    <a:pt x="446" y="293"/>
                  </a:cubicBezTo>
                  <a:cubicBezTo>
                    <a:pt x="461" y="197"/>
                    <a:pt x="471" y="96"/>
                    <a:pt x="46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4" name="Google Shape;2838;p42"/>
            <p:cNvSpPr/>
            <p:nvPr/>
          </p:nvSpPr>
          <p:spPr>
            <a:xfrm>
              <a:off x="8337616" y="4671375"/>
              <a:ext cx="451363" cy="416534"/>
            </a:xfrm>
            <a:custGeom>
              <a:avLst/>
              <a:gdLst/>
              <a:ahLst/>
              <a:cxnLst/>
              <a:rect l="l" t="t" r="r" b="b"/>
              <a:pathLst>
                <a:path w="648" h="598" extrusionOk="0">
                  <a:moveTo>
                    <a:pt x="648" y="0"/>
                  </a:moveTo>
                  <a:lnTo>
                    <a:pt x="648" y="0"/>
                  </a:lnTo>
                  <a:cubicBezTo>
                    <a:pt x="542" y="21"/>
                    <a:pt x="446" y="66"/>
                    <a:pt x="355" y="122"/>
                  </a:cubicBezTo>
                  <a:cubicBezTo>
                    <a:pt x="203" y="243"/>
                    <a:pt x="127" y="440"/>
                    <a:pt x="1" y="597"/>
                  </a:cubicBezTo>
                  <a:cubicBezTo>
                    <a:pt x="76" y="592"/>
                    <a:pt x="152" y="577"/>
                    <a:pt x="228" y="557"/>
                  </a:cubicBezTo>
                  <a:cubicBezTo>
                    <a:pt x="269" y="542"/>
                    <a:pt x="309" y="526"/>
                    <a:pt x="350" y="506"/>
                  </a:cubicBezTo>
                  <a:cubicBezTo>
                    <a:pt x="430" y="456"/>
                    <a:pt x="501" y="375"/>
                    <a:pt x="547" y="289"/>
                  </a:cubicBezTo>
                  <a:cubicBezTo>
                    <a:pt x="587" y="193"/>
                    <a:pt x="623" y="97"/>
                    <a:pt x="64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5" name="Google Shape;2839;p42"/>
            <p:cNvSpPr/>
            <p:nvPr/>
          </p:nvSpPr>
          <p:spPr>
            <a:xfrm>
              <a:off x="8505483" y="3578497"/>
              <a:ext cx="259116" cy="214536"/>
            </a:xfrm>
            <a:custGeom>
              <a:avLst/>
              <a:gdLst/>
              <a:ahLst/>
              <a:cxnLst/>
              <a:rect l="l" t="t" r="r" b="b"/>
              <a:pathLst>
                <a:path w="372" h="308" extrusionOk="0">
                  <a:moveTo>
                    <a:pt x="211" y="0"/>
                  </a:moveTo>
                  <a:cubicBezTo>
                    <a:pt x="39" y="0"/>
                    <a:pt x="0" y="262"/>
                    <a:pt x="179" y="305"/>
                  </a:cubicBezTo>
                  <a:cubicBezTo>
                    <a:pt x="188" y="307"/>
                    <a:pt x="197" y="308"/>
                    <a:pt x="206" y="308"/>
                  </a:cubicBezTo>
                  <a:cubicBezTo>
                    <a:pt x="277" y="308"/>
                    <a:pt x="342" y="255"/>
                    <a:pt x="351" y="179"/>
                  </a:cubicBezTo>
                  <a:cubicBezTo>
                    <a:pt x="372" y="98"/>
                    <a:pt x="316" y="17"/>
                    <a:pt x="235" y="2"/>
                  </a:cubicBezTo>
                  <a:cubicBezTo>
                    <a:pt x="227" y="1"/>
                    <a:pt x="219" y="0"/>
                    <a:pt x="21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6" name="Google Shape;2840;p42"/>
            <p:cNvSpPr/>
            <p:nvPr/>
          </p:nvSpPr>
          <p:spPr>
            <a:xfrm>
              <a:off x="8403091" y="4041003"/>
              <a:ext cx="277226" cy="229163"/>
            </a:xfrm>
            <a:custGeom>
              <a:avLst/>
              <a:gdLst/>
              <a:ahLst/>
              <a:cxnLst/>
              <a:rect l="l" t="t" r="r" b="b"/>
              <a:pathLst>
                <a:path w="398" h="329" extrusionOk="0">
                  <a:moveTo>
                    <a:pt x="234" y="0"/>
                  </a:moveTo>
                  <a:cubicBezTo>
                    <a:pt x="67" y="0"/>
                    <a:pt x="1" y="249"/>
                    <a:pt x="170" y="324"/>
                  </a:cubicBezTo>
                  <a:cubicBezTo>
                    <a:pt x="183" y="327"/>
                    <a:pt x="197" y="329"/>
                    <a:pt x="211" y="329"/>
                  </a:cubicBezTo>
                  <a:cubicBezTo>
                    <a:pt x="283" y="329"/>
                    <a:pt x="350" y="285"/>
                    <a:pt x="367" y="213"/>
                  </a:cubicBezTo>
                  <a:cubicBezTo>
                    <a:pt x="397" y="127"/>
                    <a:pt x="357" y="36"/>
                    <a:pt x="276" y="5"/>
                  </a:cubicBezTo>
                  <a:cubicBezTo>
                    <a:pt x="261" y="2"/>
                    <a:pt x="247"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7" name="Google Shape;2841;p42"/>
            <p:cNvSpPr/>
            <p:nvPr/>
          </p:nvSpPr>
          <p:spPr>
            <a:xfrm>
              <a:off x="8467173" y="4371861"/>
              <a:ext cx="283495" cy="232646"/>
            </a:xfrm>
            <a:custGeom>
              <a:avLst/>
              <a:gdLst/>
              <a:ahLst/>
              <a:cxnLst/>
              <a:rect l="l" t="t" r="r" b="b"/>
              <a:pathLst>
                <a:path w="407" h="334" extrusionOk="0">
                  <a:moveTo>
                    <a:pt x="245" y="0"/>
                  </a:moveTo>
                  <a:cubicBezTo>
                    <a:pt x="78" y="0"/>
                    <a:pt x="0" y="227"/>
                    <a:pt x="158" y="324"/>
                  </a:cubicBezTo>
                  <a:cubicBezTo>
                    <a:pt x="177" y="331"/>
                    <a:pt x="195" y="334"/>
                    <a:pt x="213" y="334"/>
                  </a:cubicBezTo>
                  <a:cubicBezTo>
                    <a:pt x="280" y="334"/>
                    <a:pt x="342" y="291"/>
                    <a:pt x="366" y="223"/>
                  </a:cubicBezTo>
                  <a:cubicBezTo>
                    <a:pt x="406" y="142"/>
                    <a:pt x="371" y="41"/>
                    <a:pt x="290" y="6"/>
                  </a:cubicBezTo>
                  <a:cubicBezTo>
                    <a:pt x="274" y="2"/>
                    <a:pt x="259" y="0"/>
                    <a:pt x="24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8" name="Google Shape;2842;p42"/>
            <p:cNvSpPr/>
            <p:nvPr/>
          </p:nvSpPr>
          <p:spPr>
            <a:xfrm>
              <a:off x="8167658" y="4649783"/>
              <a:ext cx="280012" cy="226377"/>
            </a:xfrm>
            <a:custGeom>
              <a:avLst/>
              <a:gdLst/>
              <a:ahLst/>
              <a:cxnLst/>
              <a:rect l="l" t="t" r="r" b="b"/>
              <a:pathLst>
                <a:path w="402" h="325" extrusionOk="0">
                  <a:moveTo>
                    <a:pt x="235" y="0"/>
                  </a:moveTo>
                  <a:cubicBezTo>
                    <a:pt x="87" y="0"/>
                    <a:pt x="0" y="207"/>
                    <a:pt x="143" y="310"/>
                  </a:cubicBezTo>
                  <a:cubicBezTo>
                    <a:pt x="165" y="319"/>
                    <a:pt x="187" y="324"/>
                    <a:pt x="210" y="324"/>
                  </a:cubicBezTo>
                  <a:cubicBezTo>
                    <a:pt x="268" y="324"/>
                    <a:pt x="327" y="292"/>
                    <a:pt x="356" y="234"/>
                  </a:cubicBezTo>
                  <a:cubicBezTo>
                    <a:pt x="401" y="158"/>
                    <a:pt x="376" y="57"/>
                    <a:pt x="295" y="11"/>
                  </a:cubicBezTo>
                  <a:cubicBezTo>
                    <a:pt x="274" y="4"/>
                    <a:pt x="254"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9" name="Google Shape;2843;p42"/>
            <p:cNvSpPr/>
            <p:nvPr/>
          </p:nvSpPr>
          <p:spPr>
            <a:xfrm>
              <a:off x="8226865" y="4965317"/>
              <a:ext cx="280709" cy="231253"/>
            </a:xfrm>
            <a:custGeom>
              <a:avLst/>
              <a:gdLst/>
              <a:ahLst/>
              <a:cxnLst/>
              <a:rect l="l" t="t" r="r" b="b"/>
              <a:pathLst>
                <a:path w="403" h="332" extrusionOk="0">
                  <a:moveTo>
                    <a:pt x="244" y="0"/>
                  </a:moveTo>
                  <a:cubicBezTo>
                    <a:pt x="93" y="0"/>
                    <a:pt x="0" y="197"/>
                    <a:pt x="124" y="312"/>
                  </a:cubicBezTo>
                  <a:cubicBezTo>
                    <a:pt x="149" y="325"/>
                    <a:pt x="175" y="332"/>
                    <a:pt x="201" y="332"/>
                  </a:cubicBezTo>
                  <a:cubicBezTo>
                    <a:pt x="261" y="332"/>
                    <a:pt x="318" y="298"/>
                    <a:pt x="347" y="241"/>
                  </a:cubicBezTo>
                  <a:cubicBezTo>
                    <a:pt x="402" y="170"/>
                    <a:pt x="387" y="64"/>
                    <a:pt x="311" y="13"/>
                  </a:cubicBezTo>
                  <a:cubicBezTo>
                    <a:pt x="288" y="5"/>
                    <a:pt x="265" y="0"/>
                    <a:pt x="24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20" name="Google Shape;2844;p42"/>
            <p:cNvSpPr/>
            <p:nvPr/>
          </p:nvSpPr>
          <p:spPr>
            <a:xfrm>
              <a:off x="8693551" y="3981796"/>
              <a:ext cx="189461" cy="265384"/>
            </a:xfrm>
            <a:custGeom>
              <a:avLst/>
              <a:gdLst/>
              <a:ahLst/>
              <a:cxnLst/>
              <a:rect l="l" t="t" r="r" b="b"/>
              <a:pathLst>
                <a:path w="272" h="381" extrusionOk="0">
                  <a:moveTo>
                    <a:pt x="267" y="1"/>
                  </a:moveTo>
                  <a:cubicBezTo>
                    <a:pt x="266" y="1"/>
                    <a:pt x="265" y="2"/>
                    <a:pt x="263" y="4"/>
                  </a:cubicBezTo>
                  <a:cubicBezTo>
                    <a:pt x="203" y="45"/>
                    <a:pt x="147" y="100"/>
                    <a:pt x="102" y="161"/>
                  </a:cubicBezTo>
                  <a:cubicBezTo>
                    <a:pt x="76" y="191"/>
                    <a:pt x="56" y="227"/>
                    <a:pt x="41" y="262"/>
                  </a:cubicBezTo>
                  <a:cubicBezTo>
                    <a:pt x="16" y="293"/>
                    <a:pt x="5" y="328"/>
                    <a:pt x="0" y="368"/>
                  </a:cubicBezTo>
                  <a:cubicBezTo>
                    <a:pt x="0" y="377"/>
                    <a:pt x="3" y="381"/>
                    <a:pt x="8" y="381"/>
                  </a:cubicBezTo>
                  <a:cubicBezTo>
                    <a:pt x="12" y="381"/>
                    <a:pt x="16" y="378"/>
                    <a:pt x="21" y="373"/>
                  </a:cubicBezTo>
                  <a:cubicBezTo>
                    <a:pt x="36" y="343"/>
                    <a:pt x="56" y="313"/>
                    <a:pt x="66" y="277"/>
                  </a:cubicBezTo>
                  <a:cubicBezTo>
                    <a:pt x="117" y="176"/>
                    <a:pt x="182" y="90"/>
                    <a:pt x="263" y="14"/>
                  </a:cubicBezTo>
                  <a:cubicBezTo>
                    <a:pt x="271" y="11"/>
                    <a:pt x="270" y="1"/>
                    <a:pt x="267"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21" name="Google Shape;2845;p42"/>
            <p:cNvSpPr/>
            <p:nvPr/>
          </p:nvSpPr>
          <p:spPr>
            <a:xfrm>
              <a:off x="8515932" y="4720134"/>
              <a:ext cx="195730" cy="155330"/>
            </a:xfrm>
            <a:custGeom>
              <a:avLst/>
              <a:gdLst/>
              <a:ahLst/>
              <a:cxnLst/>
              <a:rect l="l" t="t" r="r" b="b"/>
              <a:pathLst>
                <a:path w="281" h="223" extrusionOk="0">
                  <a:moveTo>
                    <a:pt x="274" y="0"/>
                  </a:moveTo>
                  <a:cubicBezTo>
                    <a:pt x="273" y="0"/>
                    <a:pt x="272" y="1"/>
                    <a:pt x="271" y="1"/>
                  </a:cubicBezTo>
                  <a:cubicBezTo>
                    <a:pt x="245" y="6"/>
                    <a:pt x="220" y="16"/>
                    <a:pt x="200" y="27"/>
                  </a:cubicBezTo>
                  <a:cubicBezTo>
                    <a:pt x="174" y="37"/>
                    <a:pt x="154" y="52"/>
                    <a:pt x="134" y="67"/>
                  </a:cubicBezTo>
                  <a:cubicBezTo>
                    <a:pt x="83" y="97"/>
                    <a:pt x="43" y="138"/>
                    <a:pt x="13" y="183"/>
                  </a:cubicBezTo>
                  <a:cubicBezTo>
                    <a:pt x="0" y="200"/>
                    <a:pt x="18" y="223"/>
                    <a:pt x="36" y="223"/>
                  </a:cubicBezTo>
                  <a:cubicBezTo>
                    <a:pt x="40" y="223"/>
                    <a:pt x="44" y="222"/>
                    <a:pt x="48" y="219"/>
                  </a:cubicBezTo>
                  <a:cubicBezTo>
                    <a:pt x="83" y="183"/>
                    <a:pt x="119" y="143"/>
                    <a:pt x="154" y="113"/>
                  </a:cubicBezTo>
                  <a:cubicBezTo>
                    <a:pt x="174" y="92"/>
                    <a:pt x="195" y="77"/>
                    <a:pt x="210" y="62"/>
                  </a:cubicBezTo>
                  <a:cubicBezTo>
                    <a:pt x="230" y="47"/>
                    <a:pt x="250" y="27"/>
                    <a:pt x="276" y="16"/>
                  </a:cubicBezTo>
                  <a:cubicBezTo>
                    <a:pt x="280" y="12"/>
                    <a:pt x="281" y="0"/>
                    <a:pt x="274"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22" name="Google Shape;2846;p42"/>
            <p:cNvSpPr/>
            <p:nvPr/>
          </p:nvSpPr>
          <p:spPr>
            <a:xfrm>
              <a:off x="8234527" y="4348179"/>
              <a:ext cx="163689" cy="205481"/>
            </a:xfrm>
            <a:custGeom>
              <a:avLst/>
              <a:gdLst/>
              <a:ahLst/>
              <a:cxnLst/>
              <a:rect l="l" t="t" r="r" b="b"/>
              <a:pathLst>
                <a:path w="235" h="295" extrusionOk="0">
                  <a:moveTo>
                    <a:pt x="26" y="0"/>
                  </a:moveTo>
                  <a:cubicBezTo>
                    <a:pt x="11" y="0"/>
                    <a:pt x="1" y="22"/>
                    <a:pt x="17" y="35"/>
                  </a:cubicBezTo>
                  <a:cubicBezTo>
                    <a:pt x="58" y="70"/>
                    <a:pt x="98" y="110"/>
                    <a:pt x="128" y="156"/>
                  </a:cubicBezTo>
                  <a:cubicBezTo>
                    <a:pt x="144" y="176"/>
                    <a:pt x="159" y="201"/>
                    <a:pt x="174" y="227"/>
                  </a:cubicBezTo>
                  <a:cubicBezTo>
                    <a:pt x="184" y="247"/>
                    <a:pt x="194" y="282"/>
                    <a:pt x="219" y="293"/>
                  </a:cubicBezTo>
                  <a:cubicBezTo>
                    <a:pt x="221" y="294"/>
                    <a:pt x="222" y="295"/>
                    <a:pt x="224" y="295"/>
                  </a:cubicBezTo>
                  <a:cubicBezTo>
                    <a:pt x="227" y="295"/>
                    <a:pt x="231" y="291"/>
                    <a:pt x="235" y="287"/>
                  </a:cubicBezTo>
                  <a:cubicBezTo>
                    <a:pt x="235" y="257"/>
                    <a:pt x="230" y="227"/>
                    <a:pt x="214" y="201"/>
                  </a:cubicBezTo>
                  <a:cubicBezTo>
                    <a:pt x="199" y="176"/>
                    <a:pt x="184" y="151"/>
                    <a:pt x="164" y="126"/>
                  </a:cubicBezTo>
                  <a:cubicBezTo>
                    <a:pt x="128" y="80"/>
                    <a:pt x="88" y="40"/>
                    <a:pt x="37" y="4"/>
                  </a:cubicBezTo>
                  <a:cubicBezTo>
                    <a:pt x="33" y="1"/>
                    <a:pt x="30" y="0"/>
                    <a:pt x="26"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23" name="Google Shape;2847;p42"/>
            <p:cNvSpPr/>
            <p:nvPr/>
          </p:nvSpPr>
          <p:spPr>
            <a:xfrm>
              <a:off x="8320202" y="3793729"/>
              <a:ext cx="190157" cy="103785"/>
            </a:xfrm>
            <a:custGeom>
              <a:avLst/>
              <a:gdLst/>
              <a:ahLst/>
              <a:cxnLst/>
              <a:rect l="l" t="t" r="r" b="b"/>
              <a:pathLst>
                <a:path w="273" h="149" extrusionOk="0">
                  <a:moveTo>
                    <a:pt x="11" y="0"/>
                  </a:moveTo>
                  <a:cubicBezTo>
                    <a:pt x="1" y="0"/>
                    <a:pt x="2" y="18"/>
                    <a:pt x="15" y="27"/>
                  </a:cubicBezTo>
                  <a:cubicBezTo>
                    <a:pt x="56" y="37"/>
                    <a:pt x="96" y="52"/>
                    <a:pt x="137" y="72"/>
                  </a:cubicBezTo>
                  <a:cubicBezTo>
                    <a:pt x="152" y="82"/>
                    <a:pt x="172" y="92"/>
                    <a:pt x="187" y="107"/>
                  </a:cubicBezTo>
                  <a:cubicBezTo>
                    <a:pt x="208" y="123"/>
                    <a:pt x="223" y="138"/>
                    <a:pt x="243" y="148"/>
                  </a:cubicBezTo>
                  <a:cubicBezTo>
                    <a:pt x="245" y="149"/>
                    <a:pt x="247" y="149"/>
                    <a:pt x="249" y="149"/>
                  </a:cubicBezTo>
                  <a:cubicBezTo>
                    <a:pt x="262" y="149"/>
                    <a:pt x="273" y="136"/>
                    <a:pt x="268" y="123"/>
                  </a:cubicBezTo>
                  <a:cubicBezTo>
                    <a:pt x="258" y="97"/>
                    <a:pt x="238" y="82"/>
                    <a:pt x="218" y="72"/>
                  </a:cubicBezTo>
                  <a:cubicBezTo>
                    <a:pt x="198" y="57"/>
                    <a:pt x="177" y="42"/>
                    <a:pt x="152" y="32"/>
                  </a:cubicBezTo>
                  <a:cubicBezTo>
                    <a:pt x="107" y="11"/>
                    <a:pt x="61" y="1"/>
                    <a:pt x="15" y="1"/>
                  </a:cubicBezTo>
                  <a:cubicBezTo>
                    <a:pt x="14" y="1"/>
                    <a:pt x="12" y="0"/>
                    <a:pt x="1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24" name="Google Shape;2848;p42"/>
            <p:cNvSpPr/>
            <p:nvPr/>
          </p:nvSpPr>
          <p:spPr>
            <a:xfrm>
              <a:off x="8577228" y="3605662"/>
              <a:ext cx="68958" cy="119806"/>
            </a:xfrm>
            <a:custGeom>
              <a:avLst/>
              <a:gdLst/>
              <a:ahLst/>
              <a:cxnLst/>
              <a:rect l="l" t="t" r="r" b="b"/>
              <a:pathLst>
                <a:path w="99" h="172" extrusionOk="0">
                  <a:moveTo>
                    <a:pt x="76" y="1"/>
                  </a:moveTo>
                  <a:cubicBezTo>
                    <a:pt x="73" y="1"/>
                    <a:pt x="70" y="2"/>
                    <a:pt x="66" y="3"/>
                  </a:cubicBezTo>
                  <a:cubicBezTo>
                    <a:pt x="51" y="8"/>
                    <a:pt x="41" y="13"/>
                    <a:pt x="31" y="23"/>
                  </a:cubicBezTo>
                  <a:cubicBezTo>
                    <a:pt x="16" y="39"/>
                    <a:pt x="11" y="54"/>
                    <a:pt x="6" y="69"/>
                  </a:cubicBezTo>
                  <a:cubicBezTo>
                    <a:pt x="0" y="84"/>
                    <a:pt x="0" y="99"/>
                    <a:pt x="0" y="114"/>
                  </a:cubicBezTo>
                  <a:cubicBezTo>
                    <a:pt x="0" y="135"/>
                    <a:pt x="11" y="155"/>
                    <a:pt x="26" y="170"/>
                  </a:cubicBezTo>
                  <a:cubicBezTo>
                    <a:pt x="29" y="171"/>
                    <a:pt x="33" y="171"/>
                    <a:pt x="36" y="171"/>
                  </a:cubicBezTo>
                  <a:cubicBezTo>
                    <a:pt x="51" y="171"/>
                    <a:pt x="61" y="162"/>
                    <a:pt x="61" y="145"/>
                  </a:cubicBezTo>
                  <a:cubicBezTo>
                    <a:pt x="61" y="135"/>
                    <a:pt x="56" y="130"/>
                    <a:pt x="51" y="120"/>
                  </a:cubicBezTo>
                  <a:lnTo>
                    <a:pt x="51" y="114"/>
                  </a:lnTo>
                  <a:lnTo>
                    <a:pt x="51" y="109"/>
                  </a:lnTo>
                  <a:lnTo>
                    <a:pt x="51" y="104"/>
                  </a:lnTo>
                  <a:lnTo>
                    <a:pt x="51" y="94"/>
                  </a:lnTo>
                  <a:lnTo>
                    <a:pt x="51" y="89"/>
                  </a:lnTo>
                  <a:lnTo>
                    <a:pt x="51" y="79"/>
                  </a:lnTo>
                  <a:lnTo>
                    <a:pt x="51" y="74"/>
                  </a:lnTo>
                  <a:lnTo>
                    <a:pt x="51" y="69"/>
                  </a:lnTo>
                  <a:cubicBezTo>
                    <a:pt x="56" y="64"/>
                    <a:pt x="56" y="59"/>
                    <a:pt x="61" y="54"/>
                  </a:cubicBezTo>
                  <a:cubicBezTo>
                    <a:pt x="66" y="44"/>
                    <a:pt x="71" y="34"/>
                    <a:pt x="81" y="28"/>
                  </a:cubicBezTo>
                  <a:cubicBezTo>
                    <a:pt x="98" y="20"/>
                    <a:pt x="90" y="1"/>
                    <a:pt x="76"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5" name="Google Shape;2849;p42"/>
            <p:cNvSpPr/>
            <p:nvPr/>
          </p:nvSpPr>
          <p:spPr>
            <a:xfrm>
              <a:off x="8467870" y="4055630"/>
              <a:ext cx="110055" cy="118413"/>
            </a:xfrm>
            <a:custGeom>
              <a:avLst/>
              <a:gdLst/>
              <a:ahLst/>
              <a:cxnLst/>
              <a:rect l="l" t="t" r="r" b="b"/>
              <a:pathLst>
                <a:path w="158" h="170" extrusionOk="0">
                  <a:moveTo>
                    <a:pt x="120" y="1"/>
                  </a:moveTo>
                  <a:cubicBezTo>
                    <a:pt x="111" y="1"/>
                    <a:pt x="102" y="2"/>
                    <a:pt x="92" y="5"/>
                  </a:cubicBezTo>
                  <a:cubicBezTo>
                    <a:pt x="77" y="10"/>
                    <a:pt x="56" y="20"/>
                    <a:pt x="46" y="30"/>
                  </a:cubicBezTo>
                  <a:cubicBezTo>
                    <a:pt x="26" y="45"/>
                    <a:pt x="16" y="65"/>
                    <a:pt x="11" y="85"/>
                  </a:cubicBezTo>
                  <a:cubicBezTo>
                    <a:pt x="6" y="96"/>
                    <a:pt x="1" y="106"/>
                    <a:pt x="1" y="116"/>
                  </a:cubicBezTo>
                  <a:cubicBezTo>
                    <a:pt x="1" y="121"/>
                    <a:pt x="1" y="126"/>
                    <a:pt x="1" y="126"/>
                  </a:cubicBezTo>
                  <a:cubicBezTo>
                    <a:pt x="1" y="141"/>
                    <a:pt x="1" y="151"/>
                    <a:pt x="11" y="156"/>
                  </a:cubicBezTo>
                  <a:cubicBezTo>
                    <a:pt x="16" y="166"/>
                    <a:pt x="24" y="170"/>
                    <a:pt x="32" y="170"/>
                  </a:cubicBezTo>
                  <a:cubicBezTo>
                    <a:pt x="42" y="170"/>
                    <a:pt x="53" y="164"/>
                    <a:pt x="61" y="156"/>
                  </a:cubicBezTo>
                  <a:cubicBezTo>
                    <a:pt x="66" y="141"/>
                    <a:pt x="66" y="131"/>
                    <a:pt x="66" y="121"/>
                  </a:cubicBezTo>
                  <a:lnTo>
                    <a:pt x="66" y="116"/>
                  </a:lnTo>
                  <a:lnTo>
                    <a:pt x="66" y="101"/>
                  </a:lnTo>
                  <a:lnTo>
                    <a:pt x="66" y="96"/>
                  </a:lnTo>
                  <a:lnTo>
                    <a:pt x="66" y="90"/>
                  </a:lnTo>
                  <a:lnTo>
                    <a:pt x="77" y="80"/>
                  </a:lnTo>
                  <a:lnTo>
                    <a:pt x="77" y="75"/>
                  </a:lnTo>
                  <a:lnTo>
                    <a:pt x="87" y="70"/>
                  </a:lnTo>
                  <a:lnTo>
                    <a:pt x="107" y="60"/>
                  </a:lnTo>
                  <a:lnTo>
                    <a:pt x="112" y="55"/>
                  </a:lnTo>
                  <a:lnTo>
                    <a:pt x="132" y="55"/>
                  </a:lnTo>
                  <a:cubicBezTo>
                    <a:pt x="142" y="55"/>
                    <a:pt x="152" y="45"/>
                    <a:pt x="152" y="35"/>
                  </a:cubicBezTo>
                  <a:cubicBezTo>
                    <a:pt x="157" y="25"/>
                    <a:pt x="157" y="10"/>
                    <a:pt x="147" y="5"/>
                  </a:cubicBezTo>
                  <a:cubicBezTo>
                    <a:pt x="137" y="2"/>
                    <a:pt x="128" y="1"/>
                    <a:pt x="120"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6" name="Google Shape;2850;p42"/>
            <p:cNvSpPr/>
            <p:nvPr/>
          </p:nvSpPr>
          <p:spPr>
            <a:xfrm>
              <a:off x="8541704" y="4385096"/>
              <a:ext cx="106572" cy="96820"/>
            </a:xfrm>
            <a:custGeom>
              <a:avLst/>
              <a:gdLst/>
              <a:ahLst/>
              <a:cxnLst/>
              <a:rect l="l" t="t" r="r" b="b"/>
              <a:pathLst>
                <a:path w="153" h="139" extrusionOk="0">
                  <a:moveTo>
                    <a:pt x="117" y="1"/>
                  </a:moveTo>
                  <a:cubicBezTo>
                    <a:pt x="93" y="1"/>
                    <a:pt x="72" y="10"/>
                    <a:pt x="51" y="27"/>
                  </a:cubicBezTo>
                  <a:cubicBezTo>
                    <a:pt x="26" y="47"/>
                    <a:pt x="11" y="73"/>
                    <a:pt x="6" y="108"/>
                  </a:cubicBezTo>
                  <a:cubicBezTo>
                    <a:pt x="1" y="118"/>
                    <a:pt x="11" y="133"/>
                    <a:pt x="21" y="138"/>
                  </a:cubicBezTo>
                  <a:cubicBezTo>
                    <a:pt x="36" y="138"/>
                    <a:pt x="51" y="133"/>
                    <a:pt x="57" y="118"/>
                  </a:cubicBezTo>
                  <a:cubicBezTo>
                    <a:pt x="57" y="108"/>
                    <a:pt x="62" y="98"/>
                    <a:pt x="67" y="88"/>
                  </a:cubicBezTo>
                  <a:lnTo>
                    <a:pt x="67" y="83"/>
                  </a:lnTo>
                  <a:lnTo>
                    <a:pt x="72" y="78"/>
                  </a:lnTo>
                  <a:lnTo>
                    <a:pt x="72" y="73"/>
                  </a:lnTo>
                  <a:lnTo>
                    <a:pt x="77" y="68"/>
                  </a:lnTo>
                  <a:lnTo>
                    <a:pt x="92" y="57"/>
                  </a:lnTo>
                  <a:lnTo>
                    <a:pt x="97" y="57"/>
                  </a:lnTo>
                  <a:lnTo>
                    <a:pt x="102" y="52"/>
                  </a:lnTo>
                  <a:lnTo>
                    <a:pt x="122" y="52"/>
                  </a:lnTo>
                  <a:cubicBezTo>
                    <a:pt x="132" y="52"/>
                    <a:pt x="143" y="42"/>
                    <a:pt x="148" y="32"/>
                  </a:cubicBezTo>
                  <a:cubicBezTo>
                    <a:pt x="153" y="17"/>
                    <a:pt x="143" y="7"/>
                    <a:pt x="132" y="2"/>
                  </a:cubicBezTo>
                  <a:cubicBezTo>
                    <a:pt x="127" y="1"/>
                    <a:pt x="122" y="1"/>
                    <a:pt x="11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7" name="Google Shape;2851;p42"/>
            <p:cNvSpPr/>
            <p:nvPr/>
          </p:nvSpPr>
          <p:spPr>
            <a:xfrm>
              <a:off x="8239403" y="4681824"/>
              <a:ext cx="56420" cy="119806"/>
            </a:xfrm>
            <a:custGeom>
              <a:avLst/>
              <a:gdLst/>
              <a:ahLst/>
              <a:cxnLst/>
              <a:rect l="l" t="t" r="r" b="b"/>
              <a:pathLst>
                <a:path w="81" h="172" extrusionOk="0">
                  <a:moveTo>
                    <a:pt x="61" y="1"/>
                  </a:moveTo>
                  <a:cubicBezTo>
                    <a:pt x="35" y="16"/>
                    <a:pt x="15" y="46"/>
                    <a:pt x="10" y="76"/>
                  </a:cubicBezTo>
                  <a:cubicBezTo>
                    <a:pt x="0" y="107"/>
                    <a:pt x="10" y="142"/>
                    <a:pt x="30" y="168"/>
                  </a:cubicBezTo>
                  <a:cubicBezTo>
                    <a:pt x="35" y="170"/>
                    <a:pt x="40" y="171"/>
                    <a:pt x="46" y="171"/>
                  </a:cubicBezTo>
                  <a:cubicBezTo>
                    <a:pt x="51" y="171"/>
                    <a:pt x="56" y="170"/>
                    <a:pt x="61" y="168"/>
                  </a:cubicBezTo>
                  <a:cubicBezTo>
                    <a:pt x="66" y="157"/>
                    <a:pt x="71" y="147"/>
                    <a:pt x="66" y="132"/>
                  </a:cubicBezTo>
                  <a:lnTo>
                    <a:pt x="61" y="122"/>
                  </a:lnTo>
                  <a:lnTo>
                    <a:pt x="61" y="117"/>
                  </a:lnTo>
                  <a:lnTo>
                    <a:pt x="61" y="107"/>
                  </a:lnTo>
                  <a:lnTo>
                    <a:pt x="61" y="102"/>
                  </a:lnTo>
                  <a:lnTo>
                    <a:pt x="61" y="97"/>
                  </a:lnTo>
                  <a:cubicBezTo>
                    <a:pt x="56" y="92"/>
                    <a:pt x="56" y="87"/>
                    <a:pt x="61" y="82"/>
                  </a:cubicBezTo>
                  <a:lnTo>
                    <a:pt x="61" y="76"/>
                  </a:lnTo>
                  <a:lnTo>
                    <a:pt x="61" y="66"/>
                  </a:lnTo>
                  <a:lnTo>
                    <a:pt x="61" y="61"/>
                  </a:lnTo>
                  <a:lnTo>
                    <a:pt x="61" y="56"/>
                  </a:lnTo>
                  <a:lnTo>
                    <a:pt x="61" y="51"/>
                  </a:lnTo>
                  <a:lnTo>
                    <a:pt x="71" y="46"/>
                  </a:lnTo>
                  <a:cubicBezTo>
                    <a:pt x="76" y="41"/>
                    <a:pt x="81" y="26"/>
                    <a:pt x="76" y="16"/>
                  </a:cubicBezTo>
                  <a:cubicBezTo>
                    <a:pt x="76" y="6"/>
                    <a:pt x="71" y="1"/>
                    <a:pt x="6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8" name="Google Shape;2852;p42"/>
            <p:cNvSpPr/>
            <p:nvPr/>
          </p:nvSpPr>
          <p:spPr>
            <a:xfrm>
              <a:off x="8313237" y="4978552"/>
              <a:ext cx="123985" cy="78710"/>
            </a:xfrm>
            <a:custGeom>
              <a:avLst/>
              <a:gdLst/>
              <a:ahLst/>
              <a:cxnLst/>
              <a:rect l="l" t="t" r="r" b="b"/>
              <a:pathLst>
                <a:path w="178" h="113" extrusionOk="0">
                  <a:moveTo>
                    <a:pt x="101" y="1"/>
                  </a:moveTo>
                  <a:cubicBezTo>
                    <a:pt x="93" y="1"/>
                    <a:pt x="84" y="2"/>
                    <a:pt x="76" y="4"/>
                  </a:cubicBezTo>
                  <a:cubicBezTo>
                    <a:pt x="61" y="4"/>
                    <a:pt x="46" y="15"/>
                    <a:pt x="36" y="25"/>
                  </a:cubicBezTo>
                  <a:cubicBezTo>
                    <a:pt x="25" y="30"/>
                    <a:pt x="15" y="40"/>
                    <a:pt x="10" y="50"/>
                  </a:cubicBezTo>
                  <a:cubicBezTo>
                    <a:pt x="5" y="55"/>
                    <a:pt x="0" y="60"/>
                    <a:pt x="0" y="65"/>
                  </a:cubicBezTo>
                  <a:cubicBezTo>
                    <a:pt x="0" y="70"/>
                    <a:pt x="0" y="75"/>
                    <a:pt x="0" y="80"/>
                  </a:cubicBezTo>
                  <a:cubicBezTo>
                    <a:pt x="0" y="85"/>
                    <a:pt x="0" y="90"/>
                    <a:pt x="0" y="96"/>
                  </a:cubicBezTo>
                  <a:cubicBezTo>
                    <a:pt x="0" y="106"/>
                    <a:pt x="5" y="106"/>
                    <a:pt x="15" y="111"/>
                  </a:cubicBezTo>
                  <a:cubicBezTo>
                    <a:pt x="18" y="112"/>
                    <a:pt x="21" y="113"/>
                    <a:pt x="24" y="113"/>
                  </a:cubicBezTo>
                  <a:cubicBezTo>
                    <a:pt x="31" y="113"/>
                    <a:pt x="39" y="109"/>
                    <a:pt x="46" y="106"/>
                  </a:cubicBezTo>
                  <a:cubicBezTo>
                    <a:pt x="51" y="101"/>
                    <a:pt x="51" y="96"/>
                    <a:pt x="56" y="96"/>
                  </a:cubicBezTo>
                  <a:cubicBezTo>
                    <a:pt x="61" y="85"/>
                    <a:pt x="71" y="80"/>
                    <a:pt x="76" y="70"/>
                  </a:cubicBezTo>
                  <a:lnTo>
                    <a:pt x="76" y="70"/>
                  </a:lnTo>
                  <a:lnTo>
                    <a:pt x="71" y="80"/>
                  </a:lnTo>
                  <a:cubicBezTo>
                    <a:pt x="75" y="77"/>
                    <a:pt x="78" y="73"/>
                    <a:pt x="84" y="69"/>
                  </a:cubicBezTo>
                  <a:lnTo>
                    <a:pt x="84" y="69"/>
                  </a:lnTo>
                  <a:lnTo>
                    <a:pt x="96" y="65"/>
                  </a:lnTo>
                  <a:lnTo>
                    <a:pt x="101" y="65"/>
                  </a:lnTo>
                  <a:cubicBezTo>
                    <a:pt x="111" y="65"/>
                    <a:pt x="117" y="65"/>
                    <a:pt x="122" y="70"/>
                  </a:cubicBezTo>
                  <a:lnTo>
                    <a:pt x="122" y="70"/>
                  </a:lnTo>
                  <a:lnTo>
                    <a:pt x="117" y="65"/>
                  </a:lnTo>
                  <a:lnTo>
                    <a:pt x="117" y="65"/>
                  </a:lnTo>
                  <a:cubicBezTo>
                    <a:pt x="122" y="70"/>
                    <a:pt x="127" y="75"/>
                    <a:pt x="132" y="75"/>
                  </a:cubicBezTo>
                  <a:lnTo>
                    <a:pt x="127" y="70"/>
                  </a:lnTo>
                  <a:lnTo>
                    <a:pt x="127" y="70"/>
                  </a:lnTo>
                  <a:cubicBezTo>
                    <a:pt x="132" y="75"/>
                    <a:pt x="137" y="80"/>
                    <a:pt x="147" y="80"/>
                  </a:cubicBezTo>
                  <a:cubicBezTo>
                    <a:pt x="152" y="80"/>
                    <a:pt x="162" y="75"/>
                    <a:pt x="167" y="70"/>
                  </a:cubicBezTo>
                  <a:cubicBezTo>
                    <a:pt x="177" y="60"/>
                    <a:pt x="177" y="45"/>
                    <a:pt x="172" y="30"/>
                  </a:cubicBezTo>
                  <a:cubicBezTo>
                    <a:pt x="157" y="20"/>
                    <a:pt x="142" y="10"/>
                    <a:pt x="127" y="4"/>
                  </a:cubicBezTo>
                  <a:cubicBezTo>
                    <a:pt x="119" y="2"/>
                    <a:pt x="110" y="1"/>
                    <a:pt x="10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9" name="Google Shape;2853;p42"/>
            <p:cNvSpPr/>
            <p:nvPr/>
          </p:nvSpPr>
          <p:spPr>
            <a:xfrm>
              <a:off x="7136769" y="6041479"/>
              <a:ext cx="1092186" cy="536340"/>
            </a:xfrm>
            <a:custGeom>
              <a:avLst/>
              <a:gdLst/>
              <a:ahLst/>
              <a:cxnLst/>
              <a:rect l="l" t="t" r="r" b="b"/>
              <a:pathLst>
                <a:path w="1568" h="770" extrusionOk="0">
                  <a:moveTo>
                    <a:pt x="610" y="1"/>
                  </a:moveTo>
                  <a:cubicBezTo>
                    <a:pt x="187" y="1"/>
                    <a:pt x="5" y="180"/>
                    <a:pt x="0" y="380"/>
                  </a:cubicBezTo>
                  <a:cubicBezTo>
                    <a:pt x="0" y="577"/>
                    <a:pt x="207" y="764"/>
                    <a:pt x="642" y="769"/>
                  </a:cubicBezTo>
                  <a:cubicBezTo>
                    <a:pt x="648" y="769"/>
                    <a:pt x="654" y="769"/>
                    <a:pt x="660" y="769"/>
                  </a:cubicBezTo>
                  <a:cubicBezTo>
                    <a:pt x="1085" y="769"/>
                    <a:pt x="1563" y="590"/>
                    <a:pt x="1568" y="395"/>
                  </a:cubicBezTo>
                  <a:cubicBezTo>
                    <a:pt x="1568" y="198"/>
                    <a:pt x="1062" y="1"/>
                    <a:pt x="627" y="1"/>
                  </a:cubicBezTo>
                  <a:cubicBezTo>
                    <a:pt x="621" y="1"/>
                    <a:pt x="615" y="1"/>
                    <a:pt x="610"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30" name="Google Shape;2854;p42"/>
            <p:cNvSpPr/>
            <p:nvPr/>
          </p:nvSpPr>
          <p:spPr>
            <a:xfrm>
              <a:off x="6791282" y="6292931"/>
              <a:ext cx="1286523" cy="48062"/>
            </a:xfrm>
            <a:custGeom>
              <a:avLst/>
              <a:gdLst/>
              <a:ahLst/>
              <a:cxnLst/>
              <a:rect l="l" t="t" r="r" b="b"/>
              <a:pathLst>
                <a:path w="1847" h="69" extrusionOk="0">
                  <a:moveTo>
                    <a:pt x="1559" y="1"/>
                  </a:moveTo>
                  <a:cubicBezTo>
                    <a:pt x="1506" y="1"/>
                    <a:pt x="1453" y="2"/>
                    <a:pt x="1401" y="4"/>
                  </a:cubicBezTo>
                  <a:lnTo>
                    <a:pt x="946" y="4"/>
                  </a:lnTo>
                  <a:lnTo>
                    <a:pt x="491" y="9"/>
                  </a:lnTo>
                  <a:cubicBezTo>
                    <a:pt x="430" y="9"/>
                    <a:pt x="370" y="8"/>
                    <a:pt x="309" y="8"/>
                  </a:cubicBezTo>
                  <a:cubicBezTo>
                    <a:pt x="218" y="8"/>
                    <a:pt x="127" y="10"/>
                    <a:pt x="36" y="19"/>
                  </a:cubicBezTo>
                  <a:cubicBezTo>
                    <a:pt x="6" y="19"/>
                    <a:pt x="1" y="59"/>
                    <a:pt x="36" y="64"/>
                  </a:cubicBezTo>
                  <a:cubicBezTo>
                    <a:pt x="86" y="68"/>
                    <a:pt x="137" y="69"/>
                    <a:pt x="188" y="69"/>
                  </a:cubicBezTo>
                  <a:cubicBezTo>
                    <a:pt x="289" y="69"/>
                    <a:pt x="390" y="64"/>
                    <a:pt x="491" y="64"/>
                  </a:cubicBezTo>
                  <a:lnTo>
                    <a:pt x="946" y="54"/>
                  </a:lnTo>
                  <a:cubicBezTo>
                    <a:pt x="1098" y="54"/>
                    <a:pt x="1250" y="54"/>
                    <a:pt x="1401" y="49"/>
                  </a:cubicBezTo>
                  <a:cubicBezTo>
                    <a:pt x="1543" y="49"/>
                    <a:pt x="1690" y="44"/>
                    <a:pt x="1836" y="29"/>
                  </a:cubicBezTo>
                  <a:cubicBezTo>
                    <a:pt x="1845" y="29"/>
                    <a:pt x="1846" y="13"/>
                    <a:pt x="1839" y="13"/>
                  </a:cubicBezTo>
                  <a:cubicBezTo>
                    <a:pt x="1838" y="13"/>
                    <a:pt x="1837" y="13"/>
                    <a:pt x="1836" y="14"/>
                  </a:cubicBezTo>
                  <a:cubicBezTo>
                    <a:pt x="1743" y="4"/>
                    <a:pt x="1650" y="1"/>
                    <a:pt x="1559"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1" name="Google Shape;2855;p42"/>
            <p:cNvSpPr/>
            <p:nvPr/>
          </p:nvSpPr>
          <p:spPr>
            <a:xfrm>
              <a:off x="7703062" y="6196112"/>
              <a:ext cx="274440" cy="123288"/>
            </a:xfrm>
            <a:custGeom>
              <a:avLst/>
              <a:gdLst/>
              <a:ahLst/>
              <a:cxnLst/>
              <a:rect l="l" t="t" r="r" b="b"/>
              <a:pathLst>
                <a:path w="394" h="177" extrusionOk="0">
                  <a:moveTo>
                    <a:pt x="365" y="0"/>
                  </a:moveTo>
                  <a:cubicBezTo>
                    <a:pt x="364" y="0"/>
                    <a:pt x="362" y="1"/>
                    <a:pt x="360" y="1"/>
                  </a:cubicBezTo>
                  <a:cubicBezTo>
                    <a:pt x="244" y="47"/>
                    <a:pt x="133" y="97"/>
                    <a:pt x="22" y="143"/>
                  </a:cubicBezTo>
                  <a:cubicBezTo>
                    <a:pt x="1" y="151"/>
                    <a:pt x="11" y="177"/>
                    <a:pt x="29" y="177"/>
                  </a:cubicBezTo>
                  <a:cubicBezTo>
                    <a:pt x="33" y="177"/>
                    <a:pt x="37" y="176"/>
                    <a:pt x="42" y="173"/>
                  </a:cubicBezTo>
                  <a:cubicBezTo>
                    <a:pt x="153" y="128"/>
                    <a:pt x="264" y="77"/>
                    <a:pt x="376" y="26"/>
                  </a:cubicBezTo>
                  <a:cubicBezTo>
                    <a:pt x="394" y="17"/>
                    <a:pt x="379" y="0"/>
                    <a:pt x="365"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2" name="Google Shape;2856;p42"/>
            <p:cNvSpPr/>
            <p:nvPr/>
          </p:nvSpPr>
          <p:spPr>
            <a:xfrm>
              <a:off x="7533104" y="6294324"/>
              <a:ext cx="284888" cy="133737"/>
            </a:xfrm>
            <a:custGeom>
              <a:avLst/>
              <a:gdLst/>
              <a:ahLst/>
              <a:cxnLst/>
              <a:rect l="l" t="t" r="r" b="b"/>
              <a:pathLst>
                <a:path w="409" h="192" extrusionOk="0">
                  <a:moveTo>
                    <a:pt x="39" y="0"/>
                  </a:moveTo>
                  <a:cubicBezTo>
                    <a:pt x="17" y="0"/>
                    <a:pt x="1" y="28"/>
                    <a:pt x="23" y="37"/>
                  </a:cubicBezTo>
                  <a:cubicBezTo>
                    <a:pt x="139" y="88"/>
                    <a:pt x="255" y="138"/>
                    <a:pt x="377" y="189"/>
                  </a:cubicBezTo>
                  <a:cubicBezTo>
                    <a:pt x="379" y="191"/>
                    <a:pt x="382" y="191"/>
                    <a:pt x="384" y="191"/>
                  </a:cubicBezTo>
                  <a:cubicBezTo>
                    <a:pt x="397" y="191"/>
                    <a:pt x="409" y="172"/>
                    <a:pt x="392" y="164"/>
                  </a:cubicBezTo>
                  <a:cubicBezTo>
                    <a:pt x="276" y="108"/>
                    <a:pt x="164" y="57"/>
                    <a:pt x="48" y="2"/>
                  </a:cubicBezTo>
                  <a:cubicBezTo>
                    <a:pt x="45" y="1"/>
                    <a:pt x="42" y="0"/>
                    <a:pt x="3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3" name="Google Shape;2857;p42"/>
            <p:cNvSpPr/>
            <p:nvPr/>
          </p:nvSpPr>
          <p:spPr>
            <a:xfrm>
              <a:off x="7263541" y="6174519"/>
              <a:ext cx="277922" cy="149757"/>
            </a:xfrm>
            <a:custGeom>
              <a:avLst/>
              <a:gdLst/>
              <a:ahLst/>
              <a:cxnLst/>
              <a:rect l="l" t="t" r="r" b="b"/>
              <a:pathLst>
                <a:path w="399" h="215" extrusionOk="0">
                  <a:moveTo>
                    <a:pt x="380" y="1"/>
                  </a:moveTo>
                  <a:cubicBezTo>
                    <a:pt x="378" y="1"/>
                    <a:pt x="376" y="1"/>
                    <a:pt x="374" y="2"/>
                  </a:cubicBezTo>
                  <a:cubicBezTo>
                    <a:pt x="309" y="32"/>
                    <a:pt x="243" y="68"/>
                    <a:pt x="177" y="98"/>
                  </a:cubicBezTo>
                  <a:lnTo>
                    <a:pt x="86" y="143"/>
                  </a:lnTo>
                  <a:lnTo>
                    <a:pt x="36" y="169"/>
                  </a:lnTo>
                  <a:cubicBezTo>
                    <a:pt x="20" y="174"/>
                    <a:pt x="5" y="179"/>
                    <a:pt x="0" y="194"/>
                  </a:cubicBezTo>
                  <a:cubicBezTo>
                    <a:pt x="0" y="204"/>
                    <a:pt x="5" y="209"/>
                    <a:pt x="10" y="214"/>
                  </a:cubicBezTo>
                  <a:cubicBezTo>
                    <a:pt x="25" y="214"/>
                    <a:pt x="41" y="209"/>
                    <a:pt x="56" y="199"/>
                  </a:cubicBezTo>
                  <a:lnTo>
                    <a:pt x="106" y="174"/>
                  </a:lnTo>
                  <a:lnTo>
                    <a:pt x="197" y="123"/>
                  </a:lnTo>
                  <a:cubicBezTo>
                    <a:pt x="263" y="93"/>
                    <a:pt x="324" y="57"/>
                    <a:pt x="390" y="22"/>
                  </a:cubicBezTo>
                  <a:cubicBezTo>
                    <a:pt x="398" y="13"/>
                    <a:pt x="392" y="1"/>
                    <a:pt x="380"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4" name="Google Shape;2858;p42"/>
            <p:cNvSpPr/>
            <p:nvPr/>
          </p:nvSpPr>
          <p:spPr>
            <a:xfrm>
              <a:off x="7172990" y="6298504"/>
              <a:ext cx="310660" cy="133040"/>
            </a:xfrm>
            <a:custGeom>
              <a:avLst/>
              <a:gdLst/>
              <a:ahLst/>
              <a:cxnLst/>
              <a:rect l="l" t="t" r="r" b="b"/>
              <a:pathLst>
                <a:path w="446" h="191" extrusionOk="0">
                  <a:moveTo>
                    <a:pt x="29" y="0"/>
                  </a:moveTo>
                  <a:cubicBezTo>
                    <a:pt x="8" y="0"/>
                    <a:pt x="0" y="32"/>
                    <a:pt x="24" y="41"/>
                  </a:cubicBezTo>
                  <a:cubicBezTo>
                    <a:pt x="54" y="51"/>
                    <a:pt x="85" y="62"/>
                    <a:pt x="120" y="72"/>
                  </a:cubicBezTo>
                  <a:cubicBezTo>
                    <a:pt x="150" y="82"/>
                    <a:pt x="181" y="92"/>
                    <a:pt x="216" y="107"/>
                  </a:cubicBezTo>
                  <a:cubicBezTo>
                    <a:pt x="282" y="127"/>
                    <a:pt x="348" y="158"/>
                    <a:pt x="408" y="188"/>
                  </a:cubicBezTo>
                  <a:cubicBezTo>
                    <a:pt x="412" y="190"/>
                    <a:pt x="415" y="190"/>
                    <a:pt x="418" y="190"/>
                  </a:cubicBezTo>
                  <a:cubicBezTo>
                    <a:pt x="434" y="190"/>
                    <a:pt x="446" y="170"/>
                    <a:pt x="429" y="158"/>
                  </a:cubicBezTo>
                  <a:cubicBezTo>
                    <a:pt x="363" y="122"/>
                    <a:pt x="302" y="92"/>
                    <a:pt x="236" y="67"/>
                  </a:cubicBezTo>
                  <a:cubicBezTo>
                    <a:pt x="206" y="51"/>
                    <a:pt x="176" y="41"/>
                    <a:pt x="140" y="31"/>
                  </a:cubicBezTo>
                  <a:cubicBezTo>
                    <a:pt x="105" y="16"/>
                    <a:pt x="69" y="6"/>
                    <a:pt x="34" y="1"/>
                  </a:cubicBezTo>
                  <a:cubicBezTo>
                    <a:pt x="32" y="1"/>
                    <a:pt x="31" y="0"/>
                    <a:pt x="2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5" name="Google Shape;2859;p42"/>
            <p:cNvSpPr/>
            <p:nvPr/>
          </p:nvSpPr>
          <p:spPr>
            <a:xfrm>
              <a:off x="7308816" y="6074216"/>
              <a:ext cx="628286" cy="84282"/>
            </a:xfrm>
            <a:custGeom>
              <a:avLst/>
              <a:gdLst/>
              <a:ahLst/>
              <a:cxnLst/>
              <a:rect l="l" t="t" r="r" b="b"/>
              <a:pathLst>
                <a:path w="902" h="121" extrusionOk="0">
                  <a:moveTo>
                    <a:pt x="436" y="0"/>
                  </a:moveTo>
                  <a:cubicBezTo>
                    <a:pt x="325" y="0"/>
                    <a:pt x="214" y="16"/>
                    <a:pt x="107" y="45"/>
                  </a:cubicBezTo>
                  <a:cubicBezTo>
                    <a:pt x="67" y="55"/>
                    <a:pt x="26" y="80"/>
                    <a:pt x="1" y="121"/>
                  </a:cubicBezTo>
                  <a:cubicBezTo>
                    <a:pt x="148" y="92"/>
                    <a:pt x="297" y="78"/>
                    <a:pt x="447" y="78"/>
                  </a:cubicBezTo>
                  <a:cubicBezTo>
                    <a:pt x="509" y="78"/>
                    <a:pt x="571" y="81"/>
                    <a:pt x="633" y="85"/>
                  </a:cubicBezTo>
                  <a:cubicBezTo>
                    <a:pt x="724" y="85"/>
                    <a:pt x="815" y="90"/>
                    <a:pt x="901" y="105"/>
                  </a:cubicBezTo>
                  <a:cubicBezTo>
                    <a:pt x="805" y="45"/>
                    <a:pt x="694" y="14"/>
                    <a:pt x="577" y="9"/>
                  </a:cubicBezTo>
                  <a:cubicBezTo>
                    <a:pt x="531" y="3"/>
                    <a:pt x="483" y="0"/>
                    <a:pt x="436"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36" name="Google Shape;2860;p42"/>
            <p:cNvSpPr/>
            <p:nvPr/>
          </p:nvSpPr>
          <p:spPr>
            <a:xfrm>
              <a:off x="7506636" y="6358406"/>
              <a:ext cx="677044" cy="180405"/>
            </a:xfrm>
            <a:custGeom>
              <a:avLst/>
              <a:gdLst/>
              <a:ahLst/>
              <a:cxnLst/>
              <a:rect l="l" t="t" r="r" b="b"/>
              <a:pathLst>
                <a:path w="972" h="259" extrusionOk="0">
                  <a:moveTo>
                    <a:pt x="971" y="1"/>
                  </a:moveTo>
                  <a:lnTo>
                    <a:pt x="971" y="1"/>
                  </a:lnTo>
                  <a:cubicBezTo>
                    <a:pt x="890" y="16"/>
                    <a:pt x="814" y="36"/>
                    <a:pt x="738" y="72"/>
                  </a:cubicBezTo>
                  <a:cubicBezTo>
                    <a:pt x="663" y="102"/>
                    <a:pt x="582" y="122"/>
                    <a:pt x="506" y="142"/>
                  </a:cubicBezTo>
                  <a:cubicBezTo>
                    <a:pt x="465" y="153"/>
                    <a:pt x="425" y="158"/>
                    <a:pt x="384" y="163"/>
                  </a:cubicBezTo>
                  <a:lnTo>
                    <a:pt x="0" y="228"/>
                  </a:lnTo>
                  <a:cubicBezTo>
                    <a:pt x="91" y="248"/>
                    <a:pt x="185" y="259"/>
                    <a:pt x="278" y="259"/>
                  </a:cubicBezTo>
                  <a:cubicBezTo>
                    <a:pt x="397" y="259"/>
                    <a:pt x="516" y="242"/>
                    <a:pt x="632" y="208"/>
                  </a:cubicBezTo>
                  <a:cubicBezTo>
                    <a:pt x="698" y="188"/>
                    <a:pt x="764" y="163"/>
                    <a:pt x="824" y="127"/>
                  </a:cubicBezTo>
                  <a:cubicBezTo>
                    <a:pt x="875" y="107"/>
                    <a:pt x="961" y="46"/>
                    <a:pt x="971"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37" name="Google Shape;2861;p42"/>
            <p:cNvSpPr/>
            <p:nvPr/>
          </p:nvSpPr>
          <p:spPr>
            <a:xfrm>
              <a:off x="7457181" y="5197267"/>
              <a:ext cx="863719" cy="923619"/>
            </a:xfrm>
            <a:custGeom>
              <a:avLst/>
              <a:gdLst/>
              <a:ahLst/>
              <a:cxnLst/>
              <a:rect l="l" t="t" r="r" b="b"/>
              <a:pathLst>
                <a:path w="1240" h="1326" extrusionOk="0">
                  <a:moveTo>
                    <a:pt x="1064" y="0"/>
                  </a:moveTo>
                  <a:cubicBezTo>
                    <a:pt x="976" y="0"/>
                    <a:pt x="862" y="61"/>
                    <a:pt x="739" y="141"/>
                  </a:cubicBezTo>
                  <a:cubicBezTo>
                    <a:pt x="577" y="257"/>
                    <a:pt x="420" y="383"/>
                    <a:pt x="278" y="525"/>
                  </a:cubicBezTo>
                  <a:cubicBezTo>
                    <a:pt x="167" y="631"/>
                    <a:pt x="81" y="763"/>
                    <a:pt x="36" y="909"/>
                  </a:cubicBezTo>
                  <a:cubicBezTo>
                    <a:pt x="0" y="1010"/>
                    <a:pt x="21" y="1122"/>
                    <a:pt x="81" y="1213"/>
                  </a:cubicBezTo>
                  <a:cubicBezTo>
                    <a:pt x="135" y="1283"/>
                    <a:pt x="222" y="1326"/>
                    <a:pt x="312" y="1326"/>
                  </a:cubicBezTo>
                  <a:cubicBezTo>
                    <a:pt x="333" y="1326"/>
                    <a:pt x="354" y="1324"/>
                    <a:pt x="375" y="1319"/>
                  </a:cubicBezTo>
                  <a:cubicBezTo>
                    <a:pt x="511" y="1304"/>
                    <a:pt x="683" y="1223"/>
                    <a:pt x="850" y="1046"/>
                  </a:cubicBezTo>
                  <a:cubicBezTo>
                    <a:pt x="1017" y="869"/>
                    <a:pt x="1133" y="656"/>
                    <a:pt x="1189" y="424"/>
                  </a:cubicBezTo>
                  <a:cubicBezTo>
                    <a:pt x="1239" y="221"/>
                    <a:pt x="1214" y="60"/>
                    <a:pt x="1128" y="14"/>
                  </a:cubicBezTo>
                  <a:cubicBezTo>
                    <a:pt x="1109" y="4"/>
                    <a:pt x="1087" y="0"/>
                    <a:pt x="1064" y="0"/>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38" name="Google Shape;2862;p42"/>
            <p:cNvSpPr/>
            <p:nvPr/>
          </p:nvSpPr>
          <p:spPr>
            <a:xfrm>
              <a:off x="7220355" y="5337272"/>
              <a:ext cx="941036" cy="908295"/>
            </a:xfrm>
            <a:custGeom>
              <a:avLst/>
              <a:gdLst/>
              <a:ahLst/>
              <a:cxnLst/>
              <a:rect l="l" t="t" r="r" b="b"/>
              <a:pathLst>
                <a:path w="1351" h="1304" extrusionOk="0">
                  <a:moveTo>
                    <a:pt x="1338" y="1"/>
                  </a:moveTo>
                  <a:cubicBezTo>
                    <a:pt x="1336" y="1"/>
                    <a:pt x="1333" y="2"/>
                    <a:pt x="1332" y="5"/>
                  </a:cubicBezTo>
                  <a:cubicBezTo>
                    <a:pt x="1240" y="117"/>
                    <a:pt x="1165" y="248"/>
                    <a:pt x="1069" y="359"/>
                  </a:cubicBezTo>
                  <a:cubicBezTo>
                    <a:pt x="972" y="481"/>
                    <a:pt x="871" y="597"/>
                    <a:pt x="760" y="703"/>
                  </a:cubicBezTo>
                  <a:cubicBezTo>
                    <a:pt x="649" y="809"/>
                    <a:pt x="532" y="911"/>
                    <a:pt x="411" y="1007"/>
                  </a:cubicBezTo>
                  <a:cubicBezTo>
                    <a:pt x="285" y="1098"/>
                    <a:pt x="153" y="1179"/>
                    <a:pt x="22" y="1265"/>
                  </a:cubicBezTo>
                  <a:cubicBezTo>
                    <a:pt x="1" y="1277"/>
                    <a:pt x="8" y="1304"/>
                    <a:pt x="28" y="1304"/>
                  </a:cubicBezTo>
                  <a:cubicBezTo>
                    <a:pt x="32" y="1304"/>
                    <a:pt x="37" y="1303"/>
                    <a:pt x="42" y="1300"/>
                  </a:cubicBezTo>
                  <a:cubicBezTo>
                    <a:pt x="184" y="1229"/>
                    <a:pt x="315" y="1148"/>
                    <a:pt x="436" y="1047"/>
                  </a:cubicBezTo>
                  <a:cubicBezTo>
                    <a:pt x="563" y="951"/>
                    <a:pt x="684" y="850"/>
                    <a:pt x="795" y="739"/>
                  </a:cubicBezTo>
                  <a:cubicBezTo>
                    <a:pt x="907" y="632"/>
                    <a:pt x="1008" y="516"/>
                    <a:pt x="1104" y="390"/>
                  </a:cubicBezTo>
                  <a:cubicBezTo>
                    <a:pt x="1200" y="273"/>
                    <a:pt x="1281" y="147"/>
                    <a:pt x="1347" y="10"/>
                  </a:cubicBezTo>
                  <a:cubicBezTo>
                    <a:pt x="1350" y="7"/>
                    <a:pt x="1344" y="1"/>
                    <a:pt x="133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9" name="Google Shape;2863;p42"/>
            <p:cNvSpPr/>
            <p:nvPr/>
          </p:nvSpPr>
          <p:spPr>
            <a:xfrm>
              <a:off x="7932922" y="5372099"/>
              <a:ext cx="87068" cy="270956"/>
            </a:xfrm>
            <a:custGeom>
              <a:avLst/>
              <a:gdLst/>
              <a:ahLst/>
              <a:cxnLst/>
              <a:rect l="l" t="t" r="r" b="b"/>
              <a:pathLst>
                <a:path w="125" h="389" extrusionOk="0">
                  <a:moveTo>
                    <a:pt x="111" y="0"/>
                  </a:moveTo>
                  <a:cubicBezTo>
                    <a:pt x="105" y="0"/>
                    <a:pt x="98" y="4"/>
                    <a:pt x="96" y="11"/>
                  </a:cubicBezTo>
                  <a:cubicBezTo>
                    <a:pt x="71" y="132"/>
                    <a:pt x="40" y="249"/>
                    <a:pt x="5" y="370"/>
                  </a:cubicBezTo>
                  <a:cubicBezTo>
                    <a:pt x="0" y="383"/>
                    <a:pt x="8" y="389"/>
                    <a:pt x="17" y="389"/>
                  </a:cubicBezTo>
                  <a:cubicBezTo>
                    <a:pt x="27" y="389"/>
                    <a:pt x="38" y="383"/>
                    <a:pt x="40" y="370"/>
                  </a:cubicBezTo>
                  <a:cubicBezTo>
                    <a:pt x="76" y="254"/>
                    <a:pt x="101" y="132"/>
                    <a:pt x="121" y="16"/>
                  </a:cubicBezTo>
                  <a:cubicBezTo>
                    <a:pt x="124" y="5"/>
                    <a:pt x="118" y="0"/>
                    <a:pt x="11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0" name="Google Shape;2864;p42"/>
            <p:cNvSpPr/>
            <p:nvPr/>
          </p:nvSpPr>
          <p:spPr>
            <a:xfrm>
              <a:off x="7818689" y="5624248"/>
              <a:ext cx="281405" cy="149061"/>
            </a:xfrm>
            <a:custGeom>
              <a:avLst/>
              <a:gdLst/>
              <a:ahLst/>
              <a:cxnLst/>
              <a:rect l="l" t="t" r="r" b="b"/>
              <a:pathLst>
                <a:path w="404" h="214" extrusionOk="0">
                  <a:moveTo>
                    <a:pt x="384" y="1"/>
                  </a:moveTo>
                  <a:cubicBezTo>
                    <a:pt x="382" y="1"/>
                    <a:pt x="379" y="2"/>
                    <a:pt x="376" y="3"/>
                  </a:cubicBezTo>
                  <a:cubicBezTo>
                    <a:pt x="260" y="64"/>
                    <a:pt x="144" y="119"/>
                    <a:pt x="22" y="170"/>
                  </a:cubicBezTo>
                  <a:cubicBezTo>
                    <a:pt x="1" y="179"/>
                    <a:pt x="1" y="213"/>
                    <a:pt x="21" y="213"/>
                  </a:cubicBezTo>
                  <a:cubicBezTo>
                    <a:pt x="25" y="213"/>
                    <a:pt x="28" y="212"/>
                    <a:pt x="33" y="210"/>
                  </a:cubicBezTo>
                  <a:cubicBezTo>
                    <a:pt x="154" y="160"/>
                    <a:pt x="270" y="99"/>
                    <a:pt x="387" y="33"/>
                  </a:cubicBezTo>
                  <a:cubicBezTo>
                    <a:pt x="404" y="25"/>
                    <a:pt x="399" y="1"/>
                    <a:pt x="38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1" name="Google Shape;2865;p42"/>
            <p:cNvSpPr/>
            <p:nvPr/>
          </p:nvSpPr>
          <p:spPr>
            <a:xfrm>
              <a:off x="7611814" y="5682758"/>
              <a:ext cx="123985" cy="286977"/>
            </a:xfrm>
            <a:custGeom>
              <a:avLst/>
              <a:gdLst/>
              <a:ahLst/>
              <a:cxnLst/>
              <a:rect l="l" t="t" r="r" b="b"/>
              <a:pathLst>
                <a:path w="178" h="412" extrusionOk="0">
                  <a:moveTo>
                    <a:pt x="164" y="1"/>
                  </a:moveTo>
                  <a:cubicBezTo>
                    <a:pt x="159" y="1"/>
                    <a:pt x="155" y="4"/>
                    <a:pt x="153" y="10"/>
                  </a:cubicBezTo>
                  <a:cubicBezTo>
                    <a:pt x="127" y="71"/>
                    <a:pt x="107" y="141"/>
                    <a:pt x="82" y="212"/>
                  </a:cubicBezTo>
                  <a:cubicBezTo>
                    <a:pt x="67" y="243"/>
                    <a:pt x="56" y="273"/>
                    <a:pt x="41" y="308"/>
                  </a:cubicBezTo>
                  <a:lnTo>
                    <a:pt x="21" y="359"/>
                  </a:lnTo>
                  <a:cubicBezTo>
                    <a:pt x="11" y="374"/>
                    <a:pt x="1" y="389"/>
                    <a:pt x="11" y="404"/>
                  </a:cubicBezTo>
                  <a:cubicBezTo>
                    <a:pt x="11" y="408"/>
                    <a:pt x="16" y="412"/>
                    <a:pt x="21" y="412"/>
                  </a:cubicBezTo>
                  <a:cubicBezTo>
                    <a:pt x="23" y="412"/>
                    <a:pt x="25" y="411"/>
                    <a:pt x="26" y="409"/>
                  </a:cubicBezTo>
                  <a:cubicBezTo>
                    <a:pt x="41" y="399"/>
                    <a:pt x="46" y="384"/>
                    <a:pt x="51" y="369"/>
                  </a:cubicBezTo>
                  <a:lnTo>
                    <a:pt x="77" y="318"/>
                  </a:lnTo>
                  <a:lnTo>
                    <a:pt x="112" y="217"/>
                  </a:lnTo>
                  <a:cubicBezTo>
                    <a:pt x="137" y="152"/>
                    <a:pt x="158" y="81"/>
                    <a:pt x="178" y="15"/>
                  </a:cubicBezTo>
                  <a:cubicBezTo>
                    <a:pt x="178" y="6"/>
                    <a:pt x="171" y="1"/>
                    <a:pt x="16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2" name="Google Shape;2866;p42"/>
            <p:cNvSpPr/>
            <p:nvPr/>
          </p:nvSpPr>
          <p:spPr>
            <a:xfrm>
              <a:off x="7546339" y="5892418"/>
              <a:ext cx="317626" cy="132344"/>
            </a:xfrm>
            <a:custGeom>
              <a:avLst/>
              <a:gdLst/>
              <a:ahLst/>
              <a:cxnLst/>
              <a:rect l="l" t="t" r="r" b="b"/>
              <a:pathLst>
                <a:path w="456" h="190" extrusionOk="0">
                  <a:moveTo>
                    <a:pt x="437" y="0"/>
                  </a:moveTo>
                  <a:cubicBezTo>
                    <a:pt x="435" y="0"/>
                    <a:pt x="432" y="1"/>
                    <a:pt x="429" y="2"/>
                  </a:cubicBezTo>
                  <a:cubicBezTo>
                    <a:pt x="358" y="23"/>
                    <a:pt x="287" y="43"/>
                    <a:pt x="221" y="68"/>
                  </a:cubicBezTo>
                  <a:cubicBezTo>
                    <a:pt x="186" y="83"/>
                    <a:pt x="156" y="93"/>
                    <a:pt x="120" y="108"/>
                  </a:cubicBezTo>
                  <a:cubicBezTo>
                    <a:pt x="85" y="119"/>
                    <a:pt x="49" y="134"/>
                    <a:pt x="19" y="154"/>
                  </a:cubicBezTo>
                  <a:cubicBezTo>
                    <a:pt x="0" y="163"/>
                    <a:pt x="8" y="190"/>
                    <a:pt x="25" y="190"/>
                  </a:cubicBezTo>
                  <a:cubicBezTo>
                    <a:pt x="26" y="190"/>
                    <a:pt x="28" y="190"/>
                    <a:pt x="29" y="189"/>
                  </a:cubicBezTo>
                  <a:cubicBezTo>
                    <a:pt x="64" y="179"/>
                    <a:pt x="100" y="169"/>
                    <a:pt x="130" y="154"/>
                  </a:cubicBezTo>
                  <a:cubicBezTo>
                    <a:pt x="161" y="139"/>
                    <a:pt x="191" y="124"/>
                    <a:pt x="231" y="114"/>
                  </a:cubicBezTo>
                  <a:cubicBezTo>
                    <a:pt x="297" y="83"/>
                    <a:pt x="368" y="63"/>
                    <a:pt x="434" y="38"/>
                  </a:cubicBezTo>
                  <a:cubicBezTo>
                    <a:pt x="456" y="29"/>
                    <a:pt x="455" y="0"/>
                    <a:pt x="437"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3" name="Google Shape;2867;p42"/>
            <p:cNvSpPr/>
            <p:nvPr/>
          </p:nvSpPr>
          <p:spPr>
            <a:xfrm>
              <a:off x="7548429" y="5365134"/>
              <a:ext cx="402604" cy="452058"/>
            </a:xfrm>
            <a:custGeom>
              <a:avLst/>
              <a:gdLst/>
              <a:ahLst/>
              <a:cxnLst/>
              <a:rect l="l" t="t" r="r" b="b"/>
              <a:pathLst>
                <a:path w="578" h="649" extrusionOk="0">
                  <a:moveTo>
                    <a:pt x="577" y="1"/>
                  </a:moveTo>
                  <a:cubicBezTo>
                    <a:pt x="476" y="41"/>
                    <a:pt x="390" y="102"/>
                    <a:pt x="314" y="183"/>
                  </a:cubicBezTo>
                  <a:cubicBezTo>
                    <a:pt x="208" y="284"/>
                    <a:pt x="112" y="400"/>
                    <a:pt x="36" y="527"/>
                  </a:cubicBezTo>
                  <a:cubicBezTo>
                    <a:pt x="11" y="562"/>
                    <a:pt x="1" y="608"/>
                    <a:pt x="11" y="648"/>
                  </a:cubicBezTo>
                  <a:cubicBezTo>
                    <a:pt x="127" y="486"/>
                    <a:pt x="274" y="345"/>
                    <a:pt x="405" y="188"/>
                  </a:cubicBezTo>
                  <a:cubicBezTo>
                    <a:pt x="461" y="122"/>
                    <a:pt x="517" y="56"/>
                    <a:pt x="577"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44" name="Google Shape;2868;p42"/>
            <p:cNvSpPr/>
            <p:nvPr/>
          </p:nvSpPr>
          <p:spPr>
            <a:xfrm>
              <a:off x="7946853" y="5266921"/>
              <a:ext cx="338522" cy="677042"/>
            </a:xfrm>
            <a:custGeom>
              <a:avLst/>
              <a:gdLst/>
              <a:ahLst/>
              <a:cxnLst/>
              <a:rect l="l" t="t" r="r" b="b"/>
              <a:pathLst>
                <a:path w="486" h="972" extrusionOk="0">
                  <a:moveTo>
                    <a:pt x="445" y="0"/>
                  </a:moveTo>
                  <a:cubicBezTo>
                    <a:pt x="415" y="86"/>
                    <a:pt x="395" y="167"/>
                    <a:pt x="380" y="253"/>
                  </a:cubicBezTo>
                  <a:cubicBezTo>
                    <a:pt x="359" y="339"/>
                    <a:pt x="334" y="420"/>
                    <a:pt x="299" y="501"/>
                  </a:cubicBezTo>
                  <a:cubicBezTo>
                    <a:pt x="278" y="541"/>
                    <a:pt x="253" y="577"/>
                    <a:pt x="233" y="617"/>
                  </a:cubicBezTo>
                  <a:cubicBezTo>
                    <a:pt x="162" y="738"/>
                    <a:pt x="81" y="855"/>
                    <a:pt x="0" y="971"/>
                  </a:cubicBezTo>
                  <a:cubicBezTo>
                    <a:pt x="197" y="840"/>
                    <a:pt x="349" y="647"/>
                    <a:pt x="430" y="420"/>
                  </a:cubicBezTo>
                  <a:cubicBezTo>
                    <a:pt x="455" y="349"/>
                    <a:pt x="471" y="273"/>
                    <a:pt x="481" y="202"/>
                  </a:cubicBezTo>
                  <a:cubicBezTo>
                    <a:pt x="486" y="147"/>
                    <a:pt x="481" y="36"/>
                    <a:pt x="445"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45" name="Google Shape;2869;p42"/>
            <p:cNvSpPr/>
            <p:nvPr/>
          </p:nvSpPr>
          <p:spPr>
            <a:xfrm>
              <a:off x="6368479" y="5294086"/>
              <a:ext cx="765506" cy="1000935"/>
            </a:xfrm>
            <a:custGeom>
              <a:avLst/>
              <a:gdLst/>
              <a:ahLst/>
              <a:cxnLst/>
              <a:rect l="l" t="t" r="r" b="b"/>
              <a:pathLst>
                <a:path w="1099" h="1437" extrusionOk="0">
                  <a:moveTo>
                    <a:pt x="912" y="1"/>
                  </a:moveTo>
                  <a:cubicBezTo>
                    <a:pt x="822" y="1"/>
                    <a:pt x="711" y="84"/>
                    <a:pt x="592" y="194"/>
                  </a:cubicBezTo>
                  <a:cubicBezTo>
                    <a:pt x="446" y="330"/>
                    <a:pt x="314" y="482"/>
                    <a:pt x="198" y="649"/>
                  </a:cubicBezTo>
                  <a:cubicBezTo>
                    <a:pt x="102" y="770"/>
                    <a:pt x="41" y="912"/>
                    <a:pt x="16" y="1064"/>
                  </a:cubicBezTo>
                  <a:cubicBezTo>
                    <a:pt x="1" y="1170"/>
                    <a:pt x="36" y="1276"/>
                    <a:pt x="107" y="1352"/>
                  </a:cubicBezTo>
                  <a:cubicBezTo>
                    <a:pt x="166" y="1407"/>
                    <a:pt x="239" y="1437"/>
                    <a:pt x="315" y="1437"/>
                  </a:cubicBezTo>
                  <a:cubicBezTo>
                    <a:pt x="350" y="1437"/>
                    <a:pt x="385" y="1430"/>
                    <a:pt x="420" y="1418"/>
                  </a:cubicBezTo>
                  <a:cubicBezTo>
                    <a:pt x="547" y="1377"/>
                    <a:pt x="704" y="1271"/>
                    <a:pt x="845" y="1069"/>
                  </a:cubicBezTo>
                  <a:cubicBezTo>
                    <a:pt x="982" y="871"/>
                    <a:pt x="1063" y="639"/>
                    <a:pt x="1083" y="401"/>
                  </a:cubicBezTo>
                  <a:cubicBezTo>
                    <a:pt x="1098" y="194"/>
                    <a:pt x="1047" y="42"/>
                    <a:pt x="951" y="7"/>
                  </a:cubicBezTo>
                  <a:cubicBezTo>
                    <a:pt x="939" y="3"/>
                    <a:pt x="926" y="1"/>
                    <a:pt x="912"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46" name="Google Shape;2870;p42"/>
            <p:cNvSpPr/>
            <p:nvPr/>
          </p:nvSpPr>
          <p:spPr>
            <a:xfrm>
              <a:off x="6185983" y="5443147"/>
              <a:ext cx="785706" cy="1044121"/>
            </a:xfrm>
            <a:custGeom>
              <a:avLst/>
              <a:gdLst/>
              <a:ahLst/>
              <a:cxnLst/>
              <a:rect l="l" t="t" r="r" b="b"/>
              <a:pathLst>
                <a:path w="1128" h="1499" extrusionOk="0">
                  <a:moveTo>
                    <a:pt x="1118" y="1"/>
                  </a:moveTo>
                  <a:cubicBezTo>
                    <a:pt x="1116" y="1"/>
                    <a:pt x="1114" y="2"/>
                    <a:pt x="1112" y="5"/>
                  </a:cubicBezTo>
                  <a:cubicBezTo>
                    <a:pt x="1041" y="131"/>
                    <a:pt x="986" y="273"/>
                    <a:pt x="910" y="399"/>
                  </a:cubicBezTo>
                  <a:cubicBezTo>
                    <a:pt x="834" y="536"/>
                    <a:pt x="748" y="662"/>
                    <a:pt x="657" y="789"/>
                  </a:cubicBezTo>
                  <a:cubicBezTo>
                    <a:pt x="566" y="910"/>
                    <a:pt x="465" y="1032"/>
                    <a:pt x="359" y="1143"/>
                  </a:cubicBezTo>
                  <a:cubicBezTo>
                    <a:pt x="253" y="1254"/>
                    <a:pt x="131" y="1355"/>
                    <a:pt x="20" y="1456"/>
                  </a:cubicBezTo>
                  <a:cubicBezTo>
                    <a:pt x="0" y="1476"/>
                    <a:pt x="11" y="1498"/>
                    <a:pt x="28" y="1498"/>
                  </a:cubicBezTo>
                  <a:cubicBezTo>
                    <a:pt x="34" y="1498"/>
                    <a:pt x="39" y="1496"/>
                    <a:pt x="45" y="1492"/>
                  </a:cubicBezTo>
                  <a:cubicBezTo>
                    <a:pt x="172" y="1401"/>
                    <a:pt x="288" y="1295"/>
                    <a:pt x="394" y="1178"/>
                  </a:cubicBezTo>
                  <a:cubicBezTo>
                    <a:pt x="500" y="1062"/>
                    <a:pt x="601" y="946"/>
                    <a:pt x="693" y="819"/>
                  </a:cubicBezTo>
                  <a:cubicBezTo>
                    <a:pt x="789" y="693"/>
                    <a:pt x="875" y="561"/>
                    <a:pt x="945" y="425"/>
                  </a:cubicBezTo>
                  <a:cubicBezTo>
                    <a:pt x="1021" y="293"/>
                    <a:pt x="1082" y="157"/>
                    <a:pt x="1127" y="10"/>
                  </a:cubicBezTo>
                  <a:cubicBezTo>
                    <a:pt x="1127" y="7"/>
                    <a:pt x="1123" y="1"/>
                    <a:pt x="111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7" name="Google Shape;2871;p42"/>
            <p:cNvSpPr/>
            <p:nvPr/>
          </p:nvSpPr>
          <p:spPr>
            <a:xfrm>
              <a:off x="6794765" y="5500960"/>
              <a:ext cx="43186" cy="278618"/>
            </a:xfrm>
            <a:custGeom>
              <a:avLst/>
              <a:gdLst/>
              <a:ahLst/>
              <a:cxnLst/>
              <a:rect l="l" t="t" r="r" b="b"/>
              <a:pathLst>
                <a:path w="62" h="400" extrusionOk="0">
                  <a:moveTo>
                    <a:pt x="51" y="0"/>
                  </a:moveTo>
                  <a:cubicBezTo>
                    <a:pt x="44" y="0"/>
                    <a:pt x="36" y="7"/>
                    <a:pt x="36" y="18"/>
                  </a:cubicBezTo>
                  <a:cubicBezTo>
                    <a:pt x="31" y="134"/>
                    <a:pt x="21" y="256"/>
                    <a:pt x="1" y="382"/>
                  </a:cubicBezTo>
                  <a:cubicBezTo>
                    <a:pt x="1" y="394"/>
                    <a:pt x="8" y="399"/>
                    <a:pt x="17" y="399"/>
                  </a:cubicBezTo>
                  <a:cubicBezTo>
                    <a:pt x="27" y="399"/>
                    <a:pt x="38" y="393"/>
                    <a:pt x="41" y="382"/>
                  </a:cubicBezTo>
                  <a:cubicBezTo>
                    <a:pt x="56" y="261"/>
                    <a:pt x="61" y="134"/>
                    <a:pt x="61" y="13"/>
                  </a:cubicBezTo>
                  <a:cubicBezTo>
                    <a:pt x="61" y="4"/>
                    <a:pt x="56" y="0"/>
                    <a:pt x="5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8" name="Google Shape;2872;p42"/>
            <p:cNvSpPr/>
            <p:nvPr/>
          </p:nvSpPr>
          <p:spPr>
            <a:xfrm>
              <a:off x="6699338" y="5739178"/>
              <a:ext cx="259116" cy="186674"/>
            </a:xfrm>
            <a:custGeom>
              <a:avLst/>
              <a:gdLst/>
              <a:ahLst/>
              <a:cxnLst/>
              <a:rect l="l" t="t" r="r" b="b"/>
              <a:pathLst>
                <a:path w="372" h="268" extrusionOk="0">
                  <a:moveTo>
                    <a:pt x="356" y="0"/>
                  </a:moveTo>
                  <a:cubicBezTo>
                    <a:pt x="353" y="0"/>
                    <a:pt x="349" y="2"/>
                    <a:pt x="345" y="5"/>
                  </a:cubicBezTo>
                  <a:cubicBezTo>
                    <a:pt x="244" y="81"/>
                    <a:pt x="133" y="157"/>
                    <a:pt x="21" y="222"/>
                  </a:cubicBezTo>
                  <a:cubicBezTo>
                    <a:pt x="0" y="235"/>
                    <a:pt x="7" y="268"/>
                    <a:pt x="24" y="268"/>
                  </a:cubicBezTo>
                  <a:cubicBezTo>
                    <a:pt x="28" y="268"/>
                    <a:pt x="32" y="266"/>
                    <a:pt x="36" y="263"/>
                  </a:cubicBezTo>
                  <a:cubicBezTo>
                    <a:pt x="148" y="192"/>
                    <a:pt x="259" y="116"/>
                    <a:pt x="360" y="30"/>
                  </a:cubicBezTo>
                  <a:cubicBezTo>
                    <a:pt x="372" y="18"/>
                    <a:pt x="368" y="0"/>
                    <a:pt x="356"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9" name="Google Shape;2873;p42"/>
            <p:cNvSpPr/>
            <p:nvPr/>
          </p:nvSpPr>
          <p:spPr>
            <a:xfrm>
              <a:off x="6530774" y="5853412"/>
              <a:ext cx="78013" cy="297425"/>
            </a:xfrm>
            <a:custGeom>
              <a:avLst/>
              <a:gdLst/>
              <a:ahLst/>
              <a:cxnLst/>
              <a:rect l="l" t="t" r="r" b="b"/>
              <a:pathLst>
                <a:path w="112" h="427" extrusionOk="0">
                  <a:moveTo>
                    <a:pt x="102" y="1"/>
                  </a:moveTo>
                  <a:cubicBezTo>
                    <a:pt x="96" y="1"/>
                    <a:pt x="89" y="4"/>
                    <a:pt x="86" y="13"/>
                  </a:cubicBezTo>
                  <a:cubicBezTo>
                    <a:pt x="76" y="79"/>
                    <a:pt x="61" y="149"/>
                    <a:pt x="46" y="220"/>
                  </a:cubicBezTo>
                  <a:cubicBezTo>
                    <a:pt x="41" y="256"/>
                    <a:pt x="31" y="291"/>
                    <a:pt x="26" y="326"/>
                  </a:cubicBezTo>
                  <a:lnTo>
                    <a:pt x="10" y="377"/>
                  </a:lnTo>
                  <a:cubicBezTo>
                    <a:pt x="5" y="392"/>
                    <a:pt x="0" y="412"/>
                    <a:pt x="10" y="422"/>
                  </a:cubicBezTo>
                  <a:cubicBezTo>
                    <a:pt x="13" y="425"/>
                    <a:pt x="15" y="426"/>
                    <a:pt x="18" y="426"/>
                  </a:cubicBezTo>
                  <a:cubicBezTo>
                    <a:pt x="21" y="426"/>
                    <a:pt x="23" y="425"/>
                    <a:pt x="26" y="422"/>
                  </a:cubicBezTo>
                  <a:cubicBezTo>
                    <a:pt x="41" y="412"/>
                    <a:pt x="46" y="397"/>
                    <a:pt x="46" y="382"/>
                  </a:cubicBezTo>
                  <a:lnTo>
                    <a:pt x="61" y="326"/>
                  </a:lnTo>
                  <a:lnTo>
                    <a:pt x="81" y="220"/>
                  </a:lnTo>
                  <a:cubicBezTo>
                    <a:pt x="96" y="149"/>
                    <a:pt x="101" y="79"/>
                    <a:pt x="112" y="8"/>
                  </a:cubicBezTo>
                  <a:cubicBezTo>
                    <a:pt x="112" y="3"/>
                    <a:pt x="107" y="1"/>
                    <a:pt x="102"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50" name="Google Shape;2874;p42"/>
            <p:cNvSpPr/>
            <p:nvPr/>
          </p:nvSpPr>
          <p:spPr>
            <a:xfrm>
              <a:off x="6465995" y="6040086"/>
              <a:ext cx="302998" cy="179709"/>
            </a:xfrm>
            <a:custGeom>
              <a:avLst/>
              <a:gdLst/>
              <a:ahLst/>
              <a:cxnLst/>
              <a:rect l="l" t="t" r="r" b="b"/>
              <a:pathLst>
                <a:path w="435" h="258" extrusionOk="0">
                  <a:moveTo>
                    <a:pt x="415" y="1"/>
                  </a:moveTo>
                  <a:cubicBezTo>
                    <a:pt x="412" y="1"/>
                    <a:pt x="410" y="1"/>
                    <a:pt x="407" y="3"/>
                  </a:cubicBezTo>
                  <a:cubicBezTo>
                    <a:pt x="341" y="38"/>
                    <a:pt x="275" y="68"/>
                    <a:pt x="210" y="104"/>
                  </a:cubicBezTo>
                  <a:cubicBezTo>
                    <a:pt x="179" y="119"/>
                    <a:pt x="149" y="139"/>
                    <a:pt x="119" y="154"/>
                  </a:cubicBezTo>
                  <a:cubicBezTo>
                    <a:pt x="83" y="175"/>
                    <a:pt x="53" y="195"/>
                    <a:pt x="22" y="220"/>
                  </a:cubicBezTo>
                  <a:cubicBezTo>
                    <a:pt x="0" y="229"/>
                    <a:pt x="13" y="257"/>
                    <a:pt x="34" y="257"/>
                  </a:cubicBezTo>
                  <a:cubicBezTo>
                    <a:pt x="37" y="257"/>
                    <a:pt x="40" y="257"/>
                    <a:pt x="43" y="256"/>
                  </a:cubicBezTo>
                  <a:cubicBezTo>
                    <a:pt x="73" y="240"/>
                    <a:pt x="103" y="220"/>
                    <a:pt x="134" y="200"/>
                  </a:cubicBezTo>
                  <a:cubicBezTo>
                    <a:pt x="164" y="185"/>
                    <a:pt x="194" y="165"/>
                    <a:pt x="225" y="144"/>
                  </a:cubicBezTo>
                  <a:cubicBezTo>
                    <a:pt x="291" y="109"/>
                    <a:pt x="351" y="73"/>
                    <a:pt x="417" y="38"/>
                  </a:cubicBezTo>
                  <a:cubicBezTo>
                    <a:pt x="434" y="25"/>
                    <a:pt x="429" y="1"/>
                    <a:pt x="415"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51" name="Google Shape;2875;p42"/>
            <p:cNvSpPr/>
            <p:nvPr/>
          </p:nvSpPr>
          <p:spPr>
            <a:xfrm>
              <a:off x="6438830" y="5502353"/>
              <a:ext cx="332253" cy="511961"/>
            </a:xfrm>
            <a:custGeom>
              <a:avLst/>
              <a:gdLst/>
              <a:ahLst/>
              <a:cxnLst/>
              <a:rect l="l" t="t" r="r" b="b"/>
              <a:pathLst>
                <a:path w="477" h="735" extrusionOk="0">
                  <a:moveTo>
                    <a:pt x="476" y="1"/>
                  </a:moveTo>
                  <a:lnTo>
                    <a:pt x="476" y="1"/>
                  </a:lnTo>
                  <a:cubicBezTo>
                    <a:pt x="385" y="62"/>
                    <a:pt x="304" y="137"/>
                    <a:pt x="249" y="229"/>
                  </a:cubicBezTo>
                  <a:cubicBezTo>
                    <a:pt x="153" y="340"/>
                    <a:pt x="77" y="471"/>
                    <a:pt x="26" y="608"/>
                  </a:cubicBezTo>
                  <a:cubicBezTo>
                    <a:pt x="6" y="648"/>
                    <a:pt x="1" y="694"/>
                    <a:pt x="16" y="734"/>
                  </a:cubicBezTo>
                  <a:cubicBezTo>
                    <a:pt x="112" y="557"/>
                    <a:pt x="228" y="390"/>
                    <a:pt x="335" y="218"/>
                  </a:cubicBezTo>
                  <a:cubicBezTo>
                    <a:pt x="375" y="143"/>
                    <a:pt x="426" y="72"/>
                    <a:pt x="476"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52" name="Google Shape;2876;p42"/>
            <p:cNvSpPr/>
            <p:nvPr/>
          </p:nvSpPr>
          <p:spPr>
            <a:xfrm>
              <a:off x="6854668" y="5361651"/>
              <a:ext cx="250757" cy="716048"/>
            </a:xfrm>
            <a:custGeom>
              <a:avLst/>
              <a:gdLst/>
              <a:ahLst/>
              <a:cxnLst/>
              <a:rect l="l" t="t" r="r" b="b"/>
              <a:pathLst>
                <a:path w="360" h="1028" extrusionOk="0">
                  <a:moveTo>
                    <a:pt x="289" y="1"/>
                  </a:moveTo>
                  <a:cubicBezTo>
                    <a:pt x="274" y="82"/>
                    <a:pt x="269" y="168"/>
                    <a:pt x="269" y="254"/>
                  </a:cubicBezTo>
                  <a:cubicBezTo>
                    <a:pt x="258" y="345"/>
                    <a:pt x="243" y="431"/>
                    <a:pt x="223" y="511"/>
                  </a:cubicBezTo>
                  <a:cubicBezTo>
                    <a:pt x="208" y="552"/>
                    <a:pt x="198" y="592"/>
                    <a:pt x="183" y="633"/>
                  </a:cubicBezTo>
                  <a:cubicBezTo>
                    <a:pt x="127" y="769"/>
                    <a:pt x="66" y="896"/>
                    <a:pt x="1" y="1027"/>
                  </a:cubicBezTo>
                  <a:cubicBezTo>
                    <a:pt x="178" y="860"/>
                    <a:pt x="299" y="648"/>
                    <a:pt x="344" y="410"/>
                  </a:cubicBezTo>
                  <a:cubicBezTo>
                    <a:pt x="355" y="339"/>
                    <a:pt x="360" y="264"/>
                    <a:pt x="355" y="188"/>
                  </a:cubicBezTo>
                  <a:cubicBezTo>
                    <a:pt x="355" y="132"/>
                    <a:pt x="329" y="26"/>
                    <a:pt x="289"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53" name="Google Shape;2877;p42"/>
            <p:cNvSpPr/>
            <p:nvPr/>
          </p:nvSpPr>
          <p:spPr>
            <a:xfrm>
              <a:off x="6950095" y="4486095"/>
              <a:ext cx="921532" cy="1560261"/>
            </a:xfrm>
            <a:custGeom>
              <a:avLst/>
              <a:gdLst/>
              <a:ahLst/>
              <a:cxnLst/>
              <a:rect l="l" t="t" r="r" b="b"/>
              <a:pathLst>
                <a:path w="1323" h="2240" extrusionOk="0">
                  <a:moveTo>
                    <a:pt x="1306" y="1"/>
                  </a:moveTo>
                  <a:cubicBezTo>
                    <a:pt x="1299" y="1"/>
                    <a:pt x="1292" y="5"/>
                    <a:pt x="1290" y="14"/>
                  </a:cubicBezTo>
                  <a:cubicBezTo>
                    <a:pt x="1153" y="671"/>
                    <a:pt x="855" y="1283"/>
                    <a:pt x="420" y="1789"/>
                  </a:cubicBezTo>
                  <a:cubicBezTo>
                    <a:pt x="293" y="1935"/>
                    <a:pt x="162" y="2072"/>
                    <a:pt x="20" y="2198"/>
                  </a:cubicBezTo>
                  <a:cubicBezTo>
                    <a:pt x="0" y="2214"/>
                    <a:pt x="15" y="2240"/>
                    <a:pt x="35" y="2240"/>
                  </a:cubicBezTo>
                  <a:cubicBezTo>
                    <a:pt x="40" y="2240"/>
                    <a:pt x="45" y="2238"/>
                    <a:pt x="51" y="2234"/>
                  </a:cubicBezTo>
                  <a:cubicBezTo>
                    <a:pt x="182" y="2122"/>
                    <a:pt x="309" y="2001"/>
                    <a:pt x="420" y="1870"/>
                  </a:cubicBezTo>
                  <a:cubicBezTo>
                    <a:pt x="531" y="1738"/>
                    <a:pt x="637" y="1602"/>
                    <a:pt x="733" y="1460"/>
                  </a:cubicBezTo>
                  <a:cubicBezTo>
                    <a:pt x="920" y="1182"/>
                    <a:pt x="1067" y="878"/>
                    <a:pt x="1178" y="560"/>
                  </a:cubicBezTo>
                  <a:cubicBezTo>
                    <a:pt x="1239" y="383"/>
                    <a:pt x="1290" y="201"/>
                    <a:pt x="1320" y="19"/>
                  </a:cubicBezTo>
                  <a:cubicBezTo>
                    <a:pt x="1323" y="7"/>
                    <a:pt x="1315" y="1"/>
                    <a:pt x="1306"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4" name="Google Shape;2878;p42"/>
            <p:cNvSpPr/>
            <p:nvPr/>
          </p:nvSpPr>
          <p:spPr>
            <a:xfrm>
              <a:off x="7680772" y="4690182"/>
              <a:ext cx="76620" cy="221501"/>
            </a:xfrm>
            <a:custGeom>
              <a:avLst/>
              <a:gdLst/>
              <a:ahLst/>
              <a:cxnLst/>
              <a:rect l="l" t="t" r="r" b="b"/>
              <a:pathLst>
                <a:path w="110" h="318" extrusionOk="0">
                  <a:moveTo>
                    <a:pt x="21" y="0"/>
                  </a:moveTo>
                  <a:cubicBezTo>
                    <a:pt x="11" y="0"/>
                    <a:pt x="1" y="13"/>
                    <a:pt x="8" y="24"/>
                  </a:cubicBezTo>
                  <a:cubicBezTo>
                    <a:pt x="33" y="70"/>
                    <a:pt x="54" y="115"/>
                    <a:pt x="64" y="166"/>
                  </a:cubicBezTo>
                  <a:cubicBezTo>
                    <a:pt x="69" y="191"/>
                    <a:pt x="74" y="216"/>
                    <a:pt x="74" y="241"/>
                  </a:cubicBezTo>
                  <a:lnTo>
                    <a:pt x="74" y="282"/>
                  </a:lnTo>
                  <a:cubicBezTo>
                    <a:pt x="74" y="292"/>
                    <a:pt x="74" y="307"/>
                    <a:pt x="84" y="317"/>
                  </a:cubicBezTo>
                  <a:lnTo>
                    <a:pt x="99" y="317"/>
                  </a:lnTo>
                  <a:cubicBezTo>
                    <a:pt x="109" y="307"/>
                    <a:pt x="109" y="292"/>
                    <a:pt x="109" y="277"/>
                  </a:cubicBezTo>
                  <a:lnTo>
                    <a:pt x="109" y="236"/>
                  </a:lnTo>
                  <a:cubicBezTo>
                    <a:pt x="109" y="211"/>
                    <a:pt x="104" y="181"/>
                    <a:pt x="94" y="156"/>
                  </a:cubicBezTo>
                  <a:cubicBezTo>
                    <a:pt x="84" y="105"/>
                    <a:pt x="64" y="54"/>
                    <a:pt x="33" y="9"/>
                  </a:cubicBezTo>
                  <a:cubicBezTo>
                    <a:pt x="30" y="3"/>
                    <a:pt x="26" y="0"/>
                    <a:pt x="21"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5" name="Google Shape;2879;p42"/>
            <p:cNvSpPr/>
            <p:nvPr/>
          </p:nvSpPr>
          <p:spPr>
            <a:xfrm>
              <a:off x="7566539" y="5056565"/>
              <a:ext cx="269564" cy="231949"/>
            </a:xfrm>
            <a:custGeom>
              <a:avLst/>
              <a:gdLst/>
              <a:ahLst/>
              <a:cxnLst/>
              <a:rect l="l" t="t" r="r" b="b"/>
              <a:pathLst>
                <a:path w="387" h="333" extrusionOk="0">
                  <a:moveTo>
                    <a:pt x="372" y="1"/>
                  </a:moveTo>
                  <a:cubicBezTo>
                    <a:pt x="370" y="1"/>
                    <a:pt x="367" y="2"/>
                    <a:pt x="364" y="4"/>
                  </a:cubicBezTo>
                  <a:cubicBezTo>
                    <a:pt x="293" y="44"/>
                    <a:pt x="228" y="90"/>
                    <a:pt x="162" y="145"/>
                  </a:cubicBezTo>
                  <a:cubicBezTo>
                    <a:pt x="132" y="171"/>
                    <a:pt x="96" y="196"/>
                    <a:pt x="66" y="226"/>
                  </a:cubicBezTo>
                  <a:cubicBezTo>
                    <a:pt x="35" y="246"/>
                    <a:pt x="10" y="282"/>
                    <a:pt x="0" y="317"/>
                  </a:cubicBezTo>
                  <a:cubicBezTo>
                    <a:pt x="0" y="327"/>
                    <a:pt x="5" y="332"/>
                    <a:pt x="15" y="332"/>
                  </a:cubicBezTo>
                  <a:cubicBezTo>
                    <a:pt x="46" y="317"/>
                    <a:pt x="76" y="292"/>
                    <a:pt x="96" y="262"/>
                  </a:cubicBezTo>
                  <a:cubicBezTo>
                    <a:pt x="127" y="231"/>
                    <a:pt x="152" y="206"/>
                    <a:pt x="182" y="176"/>
                  </a:cubicBezTo>
                  <a:cubicBezTo>
                    <a:pt x="243" y="120"/>
                    <a:pt x="309" y="69"/>
                    <a:pt x="374" y="24"/>
                  </a:cubicBezTo>
                  <a:cubicBezTo>
                    <a:pt x="387" y="16"/>
                    <a:pt x="382" y="1"/>
                    <a:pt x="372"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6" name="Google Shape;2880;p42"/>
            <p:cNvSpPr/>
            <p:nvPr/>
          </p:nvSpPr>
          <p:spPr>
            <a:xfrm>
              <a:off x="7333892" y="5290604"/>
              <a:ext cx="57117" cy="362203"/>
            </a:xfrm>
            <a:custGeom>
              <a:avLst/>
              <a:gdLst/>
              <a:ahLst/>
              <a:cxnLst/>
              <a:rect l="l" t="t" r="r" b="b"/>
              <a:pathLst>
                <a:path w="82" h="520" extrusionOk="0">
                  <a:moveTo>
                    <a:pt x="42" y="0"/>
                  </a:moveTo>
                  <a:cubicBezTo>
                    <a:pt x="34" y="0"/>
                    <a:pt x="28" y="7"/>
                    <a:pt x="31" y="17"/>
                  </a:cubicBezTo>
                  <a:cubicBezTo>
                    <a:pt x="46" y="98"/>
                    <a:pt x="51" y="179"/>
                    <a:pt x="41" y="264"/>
                  </a:cubicBezTo>
                  <a:cubicBezTo>
                    <a:pt x="41" y="305"/>
                    <a:pt x="36" y="345"/>
                    <a:pt x="26" y="391"/>
                  </a:cubicBezTo>
                  <a:cubicBezTo>
                    <a:pt x="21" y="411"/>
                    <a:pt x="15" y="431"/>
                    <a:pt x="10" y="452"/>
                  </a:cubicBezTo>
                  <a:cubicBezTo>
                    <a:pt x="5" y="472"/>
                    <a:pt x="0" y="492"/>
                    <a:pt x="0" y="512"/>
                  </a:cubicBezTo>
                  <a:cubicBezTo>
                    <a:pt x="4" y="516"/>
                    <a:pt x="10" y="519"/>
                    <a:pt x="15" y="519"/>
                  </a:cubicBezTo>
                  <a:cubicBezTo>
                    <a:pt x="17" y="519"/>
                    <a:pt x="19" y="519"/>
                    <a:pt x="21" y="517"/>
                  </a:cubicBezTo>
                  <a:cubicBezTo>
                    <a:pt x="36" y="502"/>
                    <a:pt x="46" y="482"/>
                    <a:pt x="46" y="462"/>
                  </a:cubicBezTo>
                  <a:cubicBezTo>
                    <a:pt x="51" y="441"/>
                    <a:pt x="56" y="421"/>
                    <a:pt x="61" y="401"/>
                  </a:cubicBezTo>
                  <a:cubicBezTo>
                    <a:pt x="66" y="356"/>
                    <a:pt x="71" y="315"/>
                    <a:pt x="76" y="275"/>
                  </a:cubicBezTo>
                  <a:cubicBezTo>
                    <a:pt x="81" y="189"/>
                    <a:pt x="76" y="103"/>
                    <a:pt x="61" y="22"/>
                  </a:cubicBezTo>
                  <a:cubicBezTo>
                    <a:pt x="58" y="7"/>
                    <a:pt x="50" y="0"/>
                    <a:pt x="4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7" name="Google Shape;2881;p42"/>
            <p:cNvSpPr/>
            <p:nvPr/>
          </p:nvSpPr>
          <p:spPr>
            <a:xfrm>
              <a:off x="7168811" y="5639572"/>
              <a:ext cx="393549" cy="206177"/>
            </a:xfrm>
            <a:custGeom>
              <a:avLst/>
              <a:gdLst/>
              <a:ahLst/>
              <a:cxnLst/>
              <a:rect l="l" t="t" r="r" b="b"/>
              <a:pathLst>
                <a:path w="565" h="296" extrusionOk="0">
                  <a:moveTo>
                    <a:pt x="540" y="1"/>
                  </a:moveTo>
                  <a:cubicBezTo>
                    <a:pt x="539" y="1"/>
                    <a:pt x="537" y="1"/>
                    <a:pt x="536" y="1"/>
                  </a:cubicBezTo>
                  <a:cubicBezTo>
                    <a:pt x="440" y="26"/>
                    <a:pt x="344" y="62"/>
                    <a:pt x="252" y="107"/>
                  </a:cubicBezTo>
                  <a:cubicBezTo>
                    <a:pt x="207" y="133"/>
                    <a:pt x="167" y="153"/>
                    <a:pt x="121" y="178"/>
                  </a:cubicBezTo>
                  <a:cubicBezTo>
                    <a:pt x="75" y="203"/>
                    <a:pt x="35" y="234"/>
                    <a:pt x="5" y="274"/>
                  </a:cubicBezTo>
                  <a:cubicBezTo>
                    <a:pt x="0" y="283"/>
                    <a:pt x="3" y="295"/>
                    <a:pt x="14" y="295"/>
                  </a:cubicBezTo>
                  <a:cubicBezTo>
                    <a:pt x="16" y="295"/>
                    <a:pt x="18" y="295"/>
                    <a:pt x="20" y="294"/>
                  </a:cubicBezTo>
                  <a:cubicBezTo>
                    <a:pt x="40" y="294"/>
                    <a:pt x="60" y="284"/>
                    <a:pt x="75" y="274"/>
                  </a:cubicBezTo>
                  <a:lnTo>
                    <a:pt x="141" y="234"/>
                  </a:lnTo>
                  <a:cubicBezTo>
                    <a:pt x="182" y="203"/>
                    <a:pt x="222" y="183"/>
                    <a:pt x="268" y="158"/>
                  </a:cubicBezTo>
                  <a:cubicBezTo>
                    <a:pt x="354" y="112"/>
                    <a:pt x="445" y="77"/>
                    <a:pt x="536" y="42"/>
                  </a:cubicBezTo>
                  <a:cubicBezTo>
                    <a:pt x="564" y="37"/>
                    <a:pt x="561" y="1"/>
                    <a:pt x="54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8" name="Google Shape;2882;p42"/>
            <p:cNvSpPr/>
            <p:nvPr/>
          </p:nvSpPr>
          <p:spPr>
            <a:xfrm>
              <a:off x="7443250" y="4491667"/>
              <a:ext cx="307177" cy="317625"/>
            </a:xfrm>
            <a:custGeom>
              <a:avLst/>
              <a:gdLst/>
              <a:ahLst/>
              <a:cxnLst/>
              <a:rect l="l" t="t" r="r" b="b"/>
              <a:pathLst>
                <a:path w="441" h="456" extrusionOk="0">
                  <a:moveTo>
                    <a:pt x="0" y="1"/>
                  </a:moveTo>
                  <a:lnTo>
                    <a:pt x="0" y="1"/>
                  </a:lnTo>
                  <a:cubicBezTo>
                    <a:pt x="10" y="76"/>
                    <a:pt x="41" y="152"/>
                    <a:pt x="81" y="223"/>
                  </a:cubicBezTo>
                  <a:cubicBezTo>
                    <a:pt x="167" y="334"/>
                    <a:pt x="314" y="380"/>
                    <a:pt x="440" y="456"/>
                  </a:cubicBezTo>
                  <a:cubicBezTo>
                    <a:pt x="430" y="395"/>
                    <a:pt x="415" y="334"/>
                    <a:pt x="400" y="274"/>
                  </a:cubicBezTo>
                  <a:cubicBezTo>
                    <a:pt x="389" y="243"/>
                    <a:pt x="374" y="213"/>
                    <a:pt x="359" y="183"/>
                  </a:cubicBezTo>
                  <a:cubicBezTo>
                    <a:pt x="319" y="127"/>
                    <a:pt x="263" y="81"/>
                    <a:pt x="197" y="56"/>
                  </a:cubicBezTo>
                  <a:cubicBezTo>
                    <a:pt x="132" y="31"/>
                    <a:pt x="66" y="11"/>
                    <a:pt x="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9" name="Google Shape;2883;p42"/>
            <p:cNvSpPr/>
            <p:nvPr/>
          </p:nvSpPr>
          <p:spPr>
            <a:xfrm>
              <a:off x="7245431" y="5002234"/>
              <a:ext cx="226378" cy="546788"/>
            </a:xfrm>
            <a:custGeom>
              <a:avLst/>
              <a:gdLst/>
              <a:ahLst/>
              <a:cxnLst/>
              <a:rect l="l" t="t" r="r" b="b"/>
              <a:pathLst>
                <a:path w="325" h="785" extrusionOk="0">
                  <a:moveTo>
                    <a:pt x="77" y="1"/>
                  </a:moveTo>
                  <a:cubicBezTo>
                    <a:pt x="31" y="92"/>
                    <a:pt x="6" y="188"/>
                    <a:pt x="1" y="294"/>
                  </a:cubicBezTo>
                  <a:cubicBezTo>
                    <a:pt x="1" y="471"/>
                    <a:pt x="122" y="618"/>
                    <a:pt x="178" y="785"/>
                  </a:cubicBezTo>
                  <a:cubicBezTo>
                    <a:pt x="223" y="714"/>
                    <a:pt x="259" y="638"/>
                    <a:pt x="284" y="557"/>
                  </a:cubicBezTo>
                  <a:cubicBezTo>
                    <a:pt x="299" y="517"/>
                    <a:pt x="309" y="476"/>
                    <a:pt x="314" y="431"/>
                  </a:cubicBezTo>
                  <a:cubicBezTo>
                    <a:pt x="325" y="345"/>
                    <a:pt x="299" y="259"/>
                    <a:pt x="249" y="188"/>
                  </a:cubicBezTo>
                  <a:cubicBezTo>
                    <a:pt x="198" y="117"/>
                    <a:pt x="142" y="51"/>
                    <a:pt x="7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60" name="Google Shape;2884;p42"/>
            <p:cNvSpPr/>
            <p:nvPr/>
          </p:nvSpPr>
          <p:spPr>
            <a:xfrm>
              <a:off x="7654304" y="4762623"/>
              <a:ext cx="423501" cy="433948"/>
            </a:xfrm>
            <a:custGeom>
              <a:avLst/>
              <a:gdLst/>
              <a:ahLst/>
              <a:cxnLst/>
              <a:rect l="l" t="t" r="r" b="b"/>
              <a:pathLst>
                <a:path w="608" h="623" extrusionOk="0">
                  <a:moveTo>
                    <a:pt x="607" y="1"/>
                  </a:moveTo>
                  <a:lnTo>
                    <a:pt x="607" y="1"/>
                  </a:lnTo>
                  <a:cubicBezTo>
                    <a:pt x="506" y="31"/>
                    <a:pt x="410" y="77"/>
                    <a:pt x="324" y="137"/>
                  </a:cubicBezTo>
                  <a:cubicBezTo>
                    <a:pt x="178" y="264"/>
                    <a:pt x="117" y="461"/>
                    <a:pt x="1" y="623"/>
                  </a:cubicBezTo>
                  <a:cubicBezTo>
                    <a:pt x="76" y="613"/>
                    <a:pt x="152" y="593"/>
                    <a:pt x="228" y="567"/>
                  </a:cubicBezTo>
                  <a:cubicBezTo>
                    <a:pt x="269" y="552"/>
                    <a:pt x="309" y="532"/>
                    <a:pt x="344" y="512"/>
                  </a:cubicBezTo>
                  <a:cubicBezTo>
                    <a:pt x="425" y="456"/>
                    <a:pt x="486" y="375"/>
                    <a:pt x="526" y="284"/>
                  </a:cubicBezTo>
                  <a:cubicBezTo>
                    <a:pt x="562" y="193"/>
                    <a:pt x="592" y="97"/>
                    <a:pt x="60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61" name="Google Shape;2885;p42"/>
            <p:cNvSpPr/>
            <p:nvPr/>
          </p:nvSpPr>
          <p:spPr>
            <a:xfrm>
              <a:off x="7256575" y="5477974"/>
              <a:ext cx="528680" cy="320411"/>
            </a:xfrm>
            <a:custGeom>
              <a:avLst/>
              <a:gdLst/>
              <a:ahLst/>
              <a:cxnLst/>
              <a:rect l="l" t="t" r="r" b="b"/>
              <a:pathLst>
                <a:path w="759" h="460" extrusionOk="0">
                  <a:moveTo>
                    <a:pt x="759" y="1"/>
                  </a:moveTo>
                  <a:cubicBezTo>
                    <a:pt x="652" y="1"/>
                    <a:pt x="546" y="21"/>
                    <a:pt x="445" y="61"/>
                  </a:cubicBezTo>
                  <a:cubicBezTo>
                    <a:pt x="268" y="147"/>
                    <a:pt x="157" y="329"/>
                    <a:pt x="0" y="451"/>
                  </a:cubicBezTo>
                  <a:cubicBezTo>
                    <a:pt x="44" y="457"/>
                    <a:pt x="89" y="459"/>
                    <a:pt x="134" y="459"/>
                  </a:cubicBezTo>
                  <a:cubicBezTo>
                    <a:pt x="167" y="459"/>
                    <a:pt x="199" y="458"/>
                    <a:pt x="233" y="456"/>
                  </a:cubicBezTo>
                  <a:cubicBezTo>
                    <a:pt x="273" y="456"/>
                    <a:pt x="319" y="446"/>
                    <a:pt x="359" y="435"/>
                  </a:cubicBezTo>
                  <a:cubicBezTo>
                    <a:pt x="455" y="400"/>
                    <a:pt x="536" y="339"/>
                    <a:pt x="597" y="264"/>
                  </a:cubicBezTo>
                  <a:cubicBezTo>
                    <a:pt x="663" y="183"/>
                    <a:pt x="713" y="97"/>
                    <a:pt x="75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62" name="Google Shape;2886;p42"/>
            <p:cNvSpPr/>
            <p:nvPr/>
          </p:nvSpPr>
          <p:spPr>
            <a:xfrm>
              <a:off x="7705151" y="4383006"/>
              <a:ext cx="270260" cy="211750"/>
            </a:xfrm>
            <a:custGeom>
              <a:avLst/>
              <a:gdLst/>
              <a:ahLst/>
              <a:cxnLst/>
              <a:rect l="l" t="t" r="r" b="b"/>
              <a:pathLst>
                <a:path w="388" h="304" extrusionOk="0">
                  <a:moveTo>
                    <a:pt x="222" y="1"/>
                  </a:moveTo>
                  <a:cubicBezTo>
                    <a:pt x="74" y="1"/>
                    <a:pt x="1" y="216"/>
                    <a:pt x="155" y="293"/>
                  </a:cubicBezTo>
                  <a:cubicBezTo>
                    <a:pt x="174" y="300"/>
                    <a:pt x="194" y="304"/>
                    <a:pt x="213" y="304"/>
                  </a:cubicBezTo>
                  <a:cubicBezTo>
                    <a:pt x="274" y="304"/>
                    <a:pt x="329" y="269"/>
                    <a:pt x="352" y="207"/>
                  </a:cubicBezTo>
                  <a:cubicBezTo>
                    <a:pt x="388" y="131"/>
                    <a:pt x="352" y="40"/>
                    <a:pt x="276" y="10"/>
                  </a:cubicBezTo>
                  <a:cubicBezTo>
                    <a:pt x="258" y="4"/>
                    <a:pt x="240" y="1"/>
                    <a:pt x="222"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3" name="Google Shape;2887;p42"/>
            <p:cNvSpPr/>
            <p:nvPr/>
          </p:nvSpPr>
          <p:spPr>
            <a:xfrm>
              <a:off x="7513601" y="4819739"/>
              <a:ext cx="278619" cy="224287"/>
            </a:xfrm>
            <a:custGeom>
              <a:avLst/>
              <a:gdLst/>
              <a:ahLst/>
              <a:cxnLst/>
              <a:rect l="l" t="t" r="r" b="b"/>
              <a:pathLst>
                <a:path w="400" h="322" extrusionOk="0">
                  <a:moveTo>
                    <a:pt x="235" y="1"/>
                  </a:moveTo>
                  <a:cubicBezTo>
                    <a:pt x="90" y="1"/>
                    <a:pt x="1" y="198"/>
                    <a:pt x="137" y="303"/>
                  </a:cubicBezTo>
                  <a:cubicBezTo>
                    <a:pt x="159" y="315"/>
                    <a:pt x="184" y="321"/>
                    <a:pt x="208" y="321"/>
                  </a:cubicBezTo>
                  <a:cubicBezTo>
                    <a:pt x="265" y="321"/>
                    <a:pt x="321" y="289"/>
                    <a:pt x="349" y="232"/>
                  </a:cubicBezTo>
                  <a:cubicBezTo>
                    <a:pt x="400" y="157"/>
                    <a:pt x="374" y="61"/>
                    <a:pt x="304" y="15"/>
                  </a:cubicBezTo>
                  <a:cubicBezTo>
                    <a:pt x="280" y="5"/>
                    <a:pt x="257" y="1"/>
                    <a:pt x="23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4" name="Google Shape;2888;p42"/>
            <p:cNvSpPr/>
            <p:nvPr/>
          </p:nvSpPr>
          <p:spPr>
            <a:xfrm>
              <a:off x="7506636" y="5152688"/>
              <a:ext cx="282102" cy="229163"/>
            </a:xfrm>
            <a:custGeom>
              <a:avLst/>
              <a:gdLst/>
              <a:ahLst/>
              <a:cxnLst/>
              <a:rect l="l" t="t" r="r" b="b"/>
              <a:pathLst>
                <a:path w="405" h="329" extrusionOk="0">
                  <a:moveTo>
                    <a:pt x="245" y="1"/>
                  </a:moveTo>
                  <a:cubicBezTo>
                    <a:pt x="102" y="1"/>
                    <a:pt x="0" y="189"/>
                    <a:pt x="121" y="306"/>
                  </a:cubicBezTo>
                  <a:cubicBezTo>
                    <a:pt x="149" y="321"/>
                    <a:pt x="178" y="328"/>
                    <a:pt x="207" y="328"/>
                  </a:cubicBezTo>
                  <a:cubicBezTo>
                    <a:pt x="264" y="328"/>
                    <a:pt x="319" y="300"/>
                    <a:pt x="349" y="250"/>
                  </a:cubicBezTo>
                  <a:cubicBezTo>
                    <a:pt x="405" y="179"/>
                    <a:pt x="390" y="73"/>
                    <a:pt x="319" y="17"/>
                  </a:cubicBezTo>
                  <a:cubicBezTo>
                    <a:pt x="294" y="6"/>
                    <a:pt x="269" y="1"/>
                    <a:pt x="24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5" name="Google Shape;2889;p42"/>
            <p:cNvSpPr/>
            <p:nvPr/>
          </p:nvSpPr>
          <p:spPr>
            <a:xfrm>
              <a:off x="7159059" y="5365830"/>
              <a:ext cx="270260" cy="218715"/>
            </a:xfrm>
            <a:custGeom>
              <a:avLst/>
              <a:gdLst/>
              <a:ahLst/>
              <a:cxnLst/>
              <a:rect l="l" t="t" r="r" b="b"/>
              <a:pathLst>
                <a:path w="388" h="314" extrusionOk="0">
                  <a:moveTo>
                    <a:pt x="234" y="0"/>
                  </a:moveTo>
                  <a:cubicBezTo>
                    <a:pt x="102" y="0"/>
                    <a:pt x="1" y="161"/>
                    <a:pt x="105" y="278"/>
                  </a:cubicBezTo>
                  <a:cubicBezTo>
                    <a:pt x="135" y="301"/>
                    <a:pt x="170" y="313"/>
                    <a:pt x="205" y="313"/>
                  </a:cubicBezTo>
                  <a:cubicBezTo>
                    <a:pt x="252" y="313"/>
                    <a:pt x="298" y="291"/>
                    <a:pt x="327" y="248"/>
                  </a:cubicBezTo>
                  <a:cubicBezTo>
                    <a:pt x="388" y="187"/>
                    <a:pt x="383" y="86"/>
                    <a:pt x="322" y="25"/>
                  </a:cubicBezTo>
                  <a:cubicBezTo>
                    <a:pt x="292" y="8"/>
                    <a:pt x="263"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6" name="Google Shape;2890;p42"/>
            <p:cNvSpPr/>
            <p:nvPr/>
          </p:nvSpPr>
          <p:spPr>
            <a:xfrm>
              <a:off x="7151397" y="5686241"/>
              <a:ext cx="274440" cy="222198"/>
            </a:xfrm>
            <a:custGeom>
              <a:avLst/>
              <a:gdLst/>
              <a:ahLst/>
              <a:cxnLst/>
              <a:rect l="l" t="t" r="r" b="b"/>
              <a:pathLst>
                <a:path w="394" h="319" extrusionOk="0">
                  <a:moveTo>
                    <a:pt x="235" y="0"/>
                  </a:moveTo>
                  <a:cubicBezTo>
                    <a:pt x="104" y="0"/>
                    <a:pt x="1" y="153"/>
                    <a:pt x="90" y="283"/>
                  </a:cubicBezTo>
                  <a:cubicBezTo>
                    <a:pt x="121" y="307"/>
                    <a:pt x="157" y="319"/>
                    <a:pt x="193" y="319"/>
                  </a:cubicBezTo>
                  <a:cubicBezTo>
                    <a:pt x="241" y="319"/>
                    <a:pt x="288" y="298"/>
                    <a:pt x="323" y="258"/>
                  </a:cubicBezTo>
                  <a:cubicBezTo>
                    <a:pt x="389" y="197"/>
                    <a:pt x="394" y="96"/>
                    <a:pt x="333" y="30"/>
                  </a:cubicBezTo>
                  <a:cubicBezTo>
                    <a:pt x="300" y="9"/>
                    <a:pt x="267"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7" name="Google Shape;2891;p42"/>
            <p:cNvSpPr/>
            <p:nvPr/>
          </p:nvSpPr>
          <p:spPr>
            <a:xfrm>
              <a:off x="7781075" y="4825312"/>
              <a:ext cx="240309" cy="223591"/>
            </a:xfrm>
            <a:custGeom>
              <a:avLst/>
              <a:gdLst/>
              <a:ahLst/>
              <a:cxnLst/>
              <a:rect l="l" t="t" r="r" b="b"/>
              <a:pathLst>
                <a:path w="345" h="321" extrusionOk="0">
                  <a:moveTo>
                    <a:pt x="338" y="1"/>
                  </a:moveTo>
                  <a:cubicBezTo>
                    <a:pt x="337" y="1"/>
                    <a:pt x="336" y="1"/>
                    <a:pt x="334" y="2"/>
                  </a:cubicBezTo>
                  <a:cubicBezTo>
                    <a:pt x="264" y="32"/>
                    <a:pt x="203" y="73"/>
                    <a:pt x="142" y="123"/>
                  </a:cubicBezTo>
                  <a:cubicBezTo>
                    <a:pt x="117" y="149"/>
                    <a:pt x="87" y="179"/>
                    <a:pt x="66" y="209"/>
                  </a:cubicBezTo>
                  <a:cubicBezTo>
                    <a:pt x="36" y="235"/>
                    <a:pt x="16" y="270"/>
                    <a:pt x="1" y="305"/>
                  </a:cubicBezTo>
                  <a:cubicBezTo>
                    <a:pt x="1" y="315"/>
                    <a:pt x="5" y="321"/>
                    <a:pt x="11" y="321"/>
                  </a:cubicBezTo>
                  <a:cubicBezTo>
                    <a:pt x="14" y="321"/>
                    <a:pt x="17" y="319"/>
                    <a:pt x="21" y="316"/>
                  </a:cubicBezTo>
                  <a:cubicBezTo>
                    <a:pt x="41" y="290"/>
                    <a:pt x="66" y="265"/>
                    <a:pt x="81" y="230"/>
                  </a:cubicBezTo>
                  <a:cubicBezTo>
                    <a:pt x="107" y="204"/>
                    <a:pt x="127" y="174"/>
                    <a:pt x="157" y="149"/>
                  </a:cubicBezTo>
                  <a:cubicBezTo>
                    <a:pt x="208" y="98"/>
                    <a:pt x="269" y="53"/>
                    <a:pt x="334" y="17"/>
                  </a:cubicBezTo>
                  <a:cubicBezTo>
                    <a:pt x="343" y="13"/>
                    <a:pt x="344" y="1"/>
                    <a:pt x="338"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8" name="Google Shape;2892;p42"/>
            <p:cNvSpPr/>
            <p:nvPr/>
          </p:nvSpPr>
          <p:spPr>
            <a:xfrm>
              <a:off x="7477381" y="5510015"/>
              <a:ext cx="220109" cy="119109"/>
            </a:xfrm>
            <a:custGeom>
              <a:avLst/>
              <a:gdLst/>
              <a:ahLst/>
              <a:cxnLst/>
              <a:rect l="l" t="t" r="r" b="b"/>
              <a:pathLst>
                <a:path w="316" h="171" extrusionOk="0">
                  <a:moveTo>
                    <a:pt x="305" y="0"/>
                  </a:moveTo>
                  <a:cubicBezTo>
                    <a:pt x="280" y="5"/>
                    <a:pt x="255" y="5"/>
                    <a:pt x="234" y="15"/>
                  </a:cubicBezTo>
                  <a:cubicBezTo>
                    <a:pt x="209" y="20"/>
                    <a:pt x="184" y="30"/>
                    <a:pt x="158" y="41"/>
                  </a:cubicBezTo>
                  <a:cubicBezTo>
                    <a:pt x="108" y="61"/>
                    <a:pt x="57" y="91"/>
                    <a:pt x="17" y="126"/>
                  </a:cubicBezTo>
                  <a:cubicBezTo>
                    <a:pt x="0" y="143"/>
                    <a:pt x="11" y="171"/>
                    <a:pt x="30" y="171"/>
                  </a:cubicBezTo>
                  <a:cubicBezTo>
                    <a:pt x="34" y="171"/>
                    <a:pt x="38" y="170"/>
                    <a:pt x="42" y="167"/>
                  </a:cubicBezTo>
                  <a:cubicBezTo>
                    <a:pt x="88" y="147"/>
                    <a:pt x="128" y="111"/>
                    <a:pt x="169" y="86"/>
                  </a:cubicBezTo>
                  <a:cubicBezTo>
                    <a:pt x="194" y="76"/>
                    <a:pt x="214" y="66"/>
                    <a:pt x="234" y="56"/>
                  </a:cubicBezTo>
                  <a:cubicBezTo>
                    <a:pt x="255" y="46"/>
                    <a:pt x="280" y="25"/>
                    <a:pt x="305" y="20"/>
                  </a:cubicBezTo>
                  <a:cubicBezTo>
                    <a:pt x="315" y="15"/>
                    <a:pt x="315" y="0"/>
                    <a:pt x="30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9" name="Google Shape;2893;p42"/>
            <p:cNvSpPr/>
            <p:nvPr/>
          </p:nvSpPr>
          <p:spPr>
            <a:xfrm>
              <a:off x="7308120" y="5053778"/>
              <a:ext cx="128165" cy="230556"/>
            </a:xfrm>
            <a:custGeom>
              <a:avLst/>
              <a:gdLst/>
              <a:ahLst/>
              <a:cxnLst/>
              <a:rect l="l" t="t" r="r" b="b"/>
              <a:pathLst>
                <a:path w="184" h="331" extrusionOk="0">
                  <a:moveTo>
                    <a:pt x="29" y="0"/>
                  </a:moveTo>
                  <a:cubicBezTo>
                    <a:pt x="15" y="0"/>
                    <a:pt x="1" y="18"/>
                    <a:pt x="12" y="33"/>
                  </a:cubicBezTo>
                  <a:cubicBezTo>
                    <a:pt x="47" y="73"/>
                    <a:pt x="78" y="124"/>
                    <a:pt x="98" y="175"/>
                  </a:cubicBezTo>
                  <a:cubicBezTo>
                    <a:pt x="108" y="200"/>
                    <a:pt x="118" y="225"/>
                    <a:pt x="128" y="250"/>
                  </a:cubicBezTo>
                  <a:cubicBezTo>
                    <a:pt x="133" y="276"/>
                    <a:pt x="133" y="306"/>
                    <a:pt x="154" y="326"/>
                  </a:cubicBezTo>
                  <a:cubicBezTo>
                    <a:pt x="156" y="329"/>
                    <a:pt x="160" y="330"/>
                    <a:pt x="164" y="330"/>
                  </a:cubicBezTo>
                  <a:cubicBezTo>
                    <a:pt x="168" y="330"/>
                    <a:pt x="171" y="329"/>
                    <a:pt x="174" y="326"/>
                  </a:cubicBezTo>
                  <a:cubicBezTo>
                    <a:pt x="184" y="296"/>
                    <a:pt x="184" y="266"/>
                    <a:pt x="174" y="240"/>
                  </a:cubicBezTo>
                  <a:cubicBezTo>
                    <a:pt x="164" y="210"/>
                    <a:pt x="154" y="180"/>
                    <a:pt x="144" y="154"/>
                  </a:cubicBezTo>
                  <a:cubicBezTo>
                    <a:pt x="118" y="99"/>
                    <a:pt x="83" y="53"/>
                    <a:pt x="42" y="8"/>
                  </a:cubicBezTo>
                  <a:cubicBezTo>
                    <a:pt x="38" y="2"/>
                    <a:pt x="33" y="0"/>
                    <a:pt x="29"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70" name="Google Shape;2894;p42"/>
            <p:cNvSpPr/>
            <p:nvPr/>
          </p:nvSpPr>
          <p:spPr>
            <a:xfrm>
              <a:off x="7506636" y="4523708"/>
              <a:ext cx="169261" cy="138612"/>
            </a:xfrm>
            <a:custGeom>
              <a:avLst/>
              <a:gdLst/>
              <a:ahLst/>
              <a:cxnLst/>
              <a:rect l="l" t="t" r="r" b="b"/>
              <a:pathLst>
                <a:path w="243" h="199" extrusionOk="0">
                  <a:moveTo>
                    <a:pt x="20" y="0"/>
                  </a:moveTo>
                  <a:cubicBezTo>
                    <a:pt x="5" y="0"/>
                    <a:pt x="0" y="20"/>
                    <a:pt x="15" y="25"/>
                  </a:cubicBezTo>
                  <a:cubicBezTo>
                    <a:pt x="51" y="46"/>
                    <a:pt x="91" y="71"/>
                    <a:pt x="121" y="101"/>
                  </a:cubicBezTo>
                  <a:cubicBezTo>
                    <a:pt x="137" y="111"/>
                    <a:pt x="152" y="126"/>
                    <a:pt x="167" y="147"/>
                  </a:cubicBezTo>
                  <a:cubicBezTo>
                    <a:pt x="182" y="162"/>
                    <a:pt x="197" y="182"/>
                    <a:pt x="213" y="197"/>
                  </a:cubicBezTo>
                  <a:cubicBezTo>
                    <a:pt x="215" y="198"/>
                    <a:pt x="218" y="199"/>
                    <a:pt x="221" y="199"/>
                  </a:cubicBezTo>
                  <a:cubicBezTo>
                    <a:pt x="233" y="199"/>
                    <a:pt x="243" y="190"/>
                    <a:pt x="243" y="177"/>
                  </a:cubicBezTo>
                  <a:cubicBezTo>
                    <a:pt x="238" y="152"/>
                    <a:pt x="223" y="126"/>
                    <a:pt x="202" y="111"/>
                  </a:cubicBezTo>
                  <a:cubicBezTo>
                    <a:pt x="187" y="96"/>
                    <a:pt x="167" y="76"/>
                    <a:pt x="147" y="66"/>
                  </a:cubicBezTo>
                  <a:cubicBezTo>
                    <a:pt x="111" y="35"/>
                    <a:pt x="66" y="15"/>
                    <a:pt x="20"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71" name="Google Shape;2895;p42"/>
            <p:cNvSpPr/>
            <p:nvPr/>
          </p:nvSpPr>
          <p:spPr>
            <a:xfrm>
              <a:off x="7781075" y="4407385"/>
              <a:ext cx="74531" cy="109358"/>
            </a:xfrm>
            <a:custGeom>
              <a:avLst/>
              <a:gdLst/>
              <a:ahLst/>
              <a:cxnLst/>
              <a:rect l="l" t="t" r="r" b="b"/>
              <a:pathLst>
                <a:path w="107" h="157" extrusionOk="0">
                  <a:moveTo>
                    <a:pt x="92" y="0"/>
                  </a:moveTo>
                  <a:cubicBezTo>
                    <a:pt x="76" y="0"/>
                    <a:pt x="61" y="5"/>
                    <a:pt x="51" y="15"/>
                  </a:cubicBezTo>
                  <a:cubicBezTo>
                    <a:pt x="36" y="25"/>
                    <a:pt x="26" y="36"/>
                    <a:pt x="16" y="51"/>
                  </a:cubicBezTo>
                  <a:cubicBezTo>
                    <a:pt x="11" y="66"/>
                    <a:pt x="6" y="81"/>
                    <a:pt x="6" y="96"/>
                  </a:cubicBezTo>
                  <a:cubicBezTo>
                    <a:pt x="1" y="116"/>
                    <a:pt x="6" y="137"/>
                    <a:pt x="16" y="152"/>
                  </a:cubicBezTo>
                  <a:cubicBezTo>
                    <a:pt x="21" y="155"/>
                    <a:pt x="26" y="157"/>
                    <a:pt x="32" y="157"/>
                  </a:cubicBezTo>
                  <a:cubicBezTo>
                    <a:pt x="43" y="157"/>
                    <a:pt x="53" y="150"/>
                    <a:pt x="56" y="137"/>
                  </a:cubicBezTo>
                  <a:cubicBezTo>
                    <a:pt x="56" y="127"/>
                    <a:pt x="56" y="122"/>
                    <a:pt x="51" y="111"/>
                  </a:cubicBezTo>
                  <a:lnTo>
                    <a:pt x="51" y="106"/>
                  </a:lnTo>
                  <a:lnTo>
                    <a:pt x="51" y="96"/>
                  </a:lnTo>
                  <a:lnTo>
                    <a:pt x="51" y="91"/>
                  </a:lnTo>
                  <a:lnTo>
                    <a:pt x="51" y="81"/>
                  </a:lnTo>
                  <a:lnTo>
                    <a:pt x="51" y="76"/>
                  </a:lnTo>
                  <a:lnTo>
                    <a:pt x="56" y="71"/>
                  </a:lnTo>
                  <a:lnTo>
                    <a:pt x="56" y="61"/>
                  </a:lnTo>
                  <a:lnTo>
                    <a:pt x="56" y="56"/>
                  </a:lnTo>
                  <a:cubicBezTo>
                    <a:pt x="56" y="51"/>
                    <a:pt x="61" y="46"/>
                    <a:pt x="66" y="46"/>
                  </a:cubicBezTo>
                  <a:cubicBezTo>
                    <a:pt x="71" y="36"/>
                    <a:pt x="81" y="31"/>
                    <a:pt x="92" y="25"/>
                  </a:cubicBezTo>
                  <a:cubicBezTo>
                    <a:pt x="107" y="20"/>
                    <a:pt x="107" y="0"/>
                    <a:pt x="9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2" name="Google Shape;2896;p42"/>
            <p:cNvSpPr/>
            <p:nvPr/>
          </p:nvSpPr>
          <p:spPr>
            <a:xfrm>
              <a:off x="7576987" y="4830188"/>
              <a:ext cx="130951" cy="103089"/>
            </a:xfrm>
            <a:custGeom>
              <a:avLst/>
              <a:gdLst/>
              <a:ahLst/>
              <a:cxnLst/>
              <a:rect l="l" t="t" r="r" b="b"/>
              <a:pathLst>
                <a:path w="188" h="148" extrusionOk="0">
                  <a:moveTo>
                    <a:pt x="122" y="0"/>
                  </a:moveTo>
                  <a:cubicBezTo>
                    <a:pt x="101" y="0"/>
                    <a:pt x="86" y="5"/>
                    <a:pt x="66" y="15"/>
                  </a:cubicBezTo>
                  <a:cubicBezTo>
                    <a:pt x="51" y="25"/>
                    <a:pt x="36" y="40"/>
                    <a:pt x="26" y="56"/>
                  </a:cubicBezTo>
                  <a:cubicBezTo>
                    <a:pt x="15" y="66"/>
                    <a:pt x="15" y="76"/>
                    <a:pt x="10" y="86"/>
                  </a:cubicBezTo>
                  <a:cubicBezTo>
                    <a:pt x="5" y="91"/>
                    <a:pt x="5" y="96"/>
                    <a:pt x="5" y="101"/>
                  </a:cubicBezTo>
                  <a:cubicBezTo>
                    <a:pt x="0" y="111"/>
                    <a:pt x="0" y="121"/>
                    <a:pt x="5" y="132"/>
                  </a:cubicBezTo>
                  <a:cubicBezTo>
                    <a:pt x="11" y="142"/>
                    <a:pt x="21" y="147"/>
                    <a:pt x="31" y="147"/>
                  </a:cubicBezTo>
                  <a:cubicBezTo>
                    <a:pt x="40" y="147"/>
                    <a:pt x="49" y="144"/>
                    <a:pt x="56" y="137"/>
                  </a:cubicBezTo>
                  <a:cubicBezTo>
                    <a:pt x="61" y="126"/>
                    <a:pt x="66" y="116"/>
                    <a:pt x="71" y="106"/>
                  </a:cubicBezTo>
                  <a:lnTo>
                    <a:pt x="71" y="101"/>
                  </a:lnTo>
                  <a:cubicBezTo>
                    <a:pt x="71" y="101"/>
                    <a:pt x="71" y="96"/>
                    <a:pt x="76" y="91"/>
                  </a:cubicBezTo>
                  <a:lnTo>
                    <a:pt x="81" y="81"/>
                  </a:lnTo>
                  <a:lnTo>
                    <a:pt x="86" y="76"/>
                  </a:lnTo>
                  <a:lnTo>
                    <a:pt x="91" y="71"/>
                  </a:lnTo>
                  <a:lnTo>
                    <a:pt x="96" y="66"/>
                  </a:lnTo>
                  <a:lnTo>
                    <a:pt x="106" y="61"/>
                  </a:lnTo>
                  <a:lnTo>
                    <a:pt x="127" y="56"/>
                  </a:lnTo>
                  <a:lnTo>
                    <a:pt x="137" y="51"/>
                  </a:lnTo>
                  <a:lnTo>
                    <a:pt x="157" y="51"/>
                  </a:lnTo>
                  <a:cubicBezTo>
                    <a:pt x="159" y="52"/>
                    <a:pt x="161" y="52"/>
                    <a:pt x="163" y="52"/>
                  </a:cubicBezTo>
                  <a:cubicBezTo>
                    <a:pt x="171" y="52"/>
                    <a:pt x="178" y="44"/>
                    <a:pt x="182" y="35"/>
                  </a:cubicBezTo>
                  <a:cubicBezTo>
                    <a:pt x="187" y="25"/>
                    <a:pt x="182" y="15"/>
                    <a:pt x="177" y="10"/>
                  </a:cubicBezTo>
                  <a:cubicBezTo>
                    <a:pt x="157" y="5"/>
                    <a:pt x="142" y="0"/>
                    <a:pt x="12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3" name="Google Shape;2897;p42"/>
            <p:cNvSpPr/>
            <p:nvPr/>
          </p:nvSpPr>
          <p:spPr>
            <a:xfrm>
              <a:off x="7587435" y="5165922"/>
              <a:ext cx="123985" cy="81496"/>
            </a:xfrm>
            <a:custGeom>
              <a:avLst/>
              <a:gdLst/>
              <a:ahLst/>
              <a:cxnLst/>
              <a:rect l="l" t="t" r="r" b="b"/>
              <a:pathLst>
                <a:path w="178" h="117" extrusionOk="0">
                  <a:moveTo>
                    <a:pt x="71" y="74"/>
                  </a:moveTo>
                  <a:cubicBezTo>
                    <a:pt x="69" y="79"/>
                    <a:pt x="69" y="80"/>
                    <a:pt x="69" y="80"/>
                  </a:cubicBezTo>
                  <a:cubicBezTo>
                    <a:pt x="70" y="80"/>
                    <a:pt x="71" y="77"/>
                    <a:pt x="71" y="74"/>
                  </a:cubicBezTo>
                  <a:close/>
                  <a:moveTo>
                    <a:pt x="119" y="0"/>
                  </a:moveTo>
                  <a:cubicBezTo>
                    <a:pt x="100" y="0"/>
                    <a:pt x="82" y="4"/>
                    <a:pt x="66" y="14"/>
                  </a:cubicBezTo>
                  <a:cubicBezTo>
                    <a:pt x="36" y="29"/>
                    <a:pt x="16" y="54"/>
                    <a:pt x="5" y="84"/>
                  </a:cubicBezTo>
                  <a:cubicBezTo>
                    <a:pt x="0" y="95"/>
                    <a:pt x="5" y="110"/>
                    <a:pt x="16" y="115"/>
                  </a:cubicBezTo>
                  <a:cubicBezTo>
                    <a:pt x="18" y="116"/>
                    <a:pt x="21" y="117"/>
                    <a:pt x="25" y="117"/>
                  </a:cubicBezTo>
                  <a:cubicBezTo>
                    <a:pt x="33" y="117"/>
                    <a:pt x="44" y="112"/>
                    <a:pt x="51" y="105"/>
                  </a:cubicBezTo>
                  <a:cubicBezTo>
                    <a:pt x="56" y="95"/>
                    <a:pt x="61" y="84"/>
                    <a:pt x="71" y="74"/>
                  </a:cubicBezTo>
                  <a:lnTo>
                    <a:pt x="76" y="69"/>
                  </a:lnTo>
                  <a:lnTo>
                    <a:pt x="86" y="64"/>
                  </a:lnTo>
                  <a:lnTo>
                    <a:pt x="102" y="54"/>
                  </a:lnTo>
                  <a:lnTo>
                    <a:pt x="137" y="54"/>
                  </a:lnTo>
                  <a:cubicBezTo>
                    <a:pt x="141" y="55"/>
                    <a:pt x="144" y="56"/>
                    <a:pt x="147" y="56"/>
                  </a:cubicBezTo>
                  <a:cubicBezTo>
                    <a:pt x="157" y="56"/>
                    <a:pt x="164" y="50"/>
                    <a:pt x="167" y="39"/>
                  </a:cubicBezTo>
                  <a:cubicBezTo>
                    <a:pt x="177" y="24"/>
                    <a:pt x="167" y="9"/>
                    <a:pt x="152" y="4"/>
                  </a:cubicBezTo>
                  <a:cubicBezTo>
                    <a:pt x="141" y="2"/>
                    <a:pt x="130" y="0"/>
                    <a:pt x="119"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4" name="Google Shape;2898;p42"/>
            <p:cNvSpPr/>
            <p:nvPr/>
          </p:nvSpPr>
          <p:spPr>
            <a:xfrm>
              <a:off x="7228017" y="5383244"/>
              <a:ext cx="71048" cy="117716"/>
            </a:xfrm>
            <a:custGeom>
              <a:avLst/>
              <a:gdLst/>
              <a:ahLst/>
              <a:cxnLst/>
              <a:rect l="l" t="t" r="r" b="b"/>
              <a:pathLst>
                <a:path w="102" h="169" extrusionOk="0">
                  <a:moveTo>
                    <a:pt x="87" y="0"/>
                  </a:moveTo>
                  <a:cubicBezTo>
                    <a:pt x="51" y="15"/>
                    <a:pt x="31" y="35"/>
                    <a:pt x="16" y="71"/>
                  </a:cubicBezTo>
                  <a:cubicBezTo>
                    <a:pt x="1" y="96"/>
                    <a:pt x="1" y="131"/>
                    <a:pt x="16" y="157"/>
                  </a:cubicBezTo>
                  <a:cubicBezTo>
                    <a:pt x="19" y="164"/>
                    <a:pt x="29" y="169"/>
                    <a:pt x="37" y="169"/>
                  </a:cubicBezTo>
                  <a:cubicBezTo>
                    <a:pt x="40" y="169"/>
                    <a:pt x="43" y="168"/>
                    <a:pt x="46" y="167"/>
                  </a:cubicBezTo>
                  <a:cubicBezTo>
                    <a:pt x="56" y="162"/>
                    <a:pt x="61" y="147"/>
                    <a:pt x="56" y="137"/>
                  </a:cubicBezTo>
                  <a:lnTo>
                    <a:pt x="51" y="121"/>
                  </a:lnTo>
                  <a:lnTo>
                    <a:pt x="51" y="96"/>
                  </a:lnTo>
                  <a:cubicBezTo>
                    <a:pt x="56" y="91"/>
                    <a:pt x="56" y="86"/>
                    <a:pt x="56" y="81"/>
                  </a:cubicBezTo>
                  <a:lnTo>
                    <a:pt x="56" y="76"/>
                  </a:lnTo>
                  <a:lnTo>
                    <a:pt x="61" y="71"/>
                  </a:lnTo>
                  <a:lnTo>
                    <a:pt x="66" y="61"/>
                  </a:lnTo>
                  <a:lnTo>
                    <a:pt x="76" y="61"/>
                  </a:lnTo>
                  <a:lnTo>
                    <a:pt x="82" y="56"/>
                  </a:lnTo>
                  <a:lnTo>
                    <a:pt x="87" y="56"/>
                  </a:lnTo>
                  <a:cubicBezTo>
                    <a:pt x="97" y="51"/>
                    <a:pt x="102" y="35"/>
                    <a:pt x="97" y="25"/>
                  </a:cubicBezTo>
                  <a:cubicBezTo>
                    <a:pt x="102" y="15"/>
                    <a:pt x="97" y="5"/>
                    <a:pt x="8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5" name="Google Shape;2899;p42"/>
            <p:cNvSpPr/>
            <p:nvPr/>
          </p:nvSpPr>
          <p:spPr>
            <a:xfrm>
              <a:off x="7238465" y="5693206"/>
              <a:ext cx="134434" cy="68958"/>
            </a:xfrm>
            <a:custGeom>
              <a:avLst/>
              <a:gdLst/>
              <a:ahLst/>
              <a:cxnLst/>
              <a:rect l="l" t="t" r="r" b="b"/>
              <a:pathLst>
                <a:path w="193" h="99" extrusionOk="0">
                  <a:moveTo>
                    <a:pt x="97" y="0"/>
                  </a:moveTo>
                  <a:cubicBezTo>
                    <a:pt x="82" y="0"/>
                    <a:pt x="67" y="5"/>
                    <a:pt x="51" y="10"/>
                  </a:cubicBezTo>
                  <a:cubicBezTo>
                    <a:pt x="41" y="15"/>
                    <a:pt x="31" y="25"/>
                    <a:pt x="21" y="30"/>
                  </a:cubicBezTo>
                  <a:cubicBezTo>
                    <a:pt x="16" y="35"/>
                    <a:pt x="16" y="40"/>
                    <a:pt x="11" y="46"/>
                  </a:cubicBezTo>
                  <a:cubicBezTo>
                    <a:pt x="11" y="51"/>
                    <a:pt x="6" y="56"/>
                    <a:pt x="1" y="61"/>
                  </a:cubicBezTo>
                  <a:cubicBezTo>
                    <a:pt x="1" y="66"/>
                    <a:pt x="1" y="71"/>
                    <a:pt x="1" y="76"/>
                  </a:cubicBezTo>
                  <a:cubicBezTo>
                    <a:pt x="6" y="86"/>
                    <a:pt x="11" y="91"/>
                    <a:pt x="16" y="91"/>
                  </a:cubicBezTo>
                  <a:cubicBezTo>
                    <a:pt x="21" y="96"/>
                    <a:pt x="26" y="99"/>
                    <a:pt x="31" y="99"/>
                  </a:cubicBezTo>
                  <a:cubicBezTo>
                    <a:pt x="36" y="99"/>
                    <a:pt x="41" y="96"/>
                    <a:pt x="46" y="91"/>
                  </a:cubicBezTo>
                  <a:lnTo>
                    <a:pt x="51" y="91"/>
                  </a:lnTo>
                  <a:lnTo>
                    <a:pt x="46" y="96"/>
                  </a:lnTo>
                  <a:cubicBezTo>
                    <a:pt x="51" y="96"/>
                    <a:pt x="56" y="91"/>
                    <a:pt x="61" y="91"/>
                  </a:cubicBezTo>
                  <a:lnTo>
                    <a:pt x="65" y="83"/>
                  </a:lnTo>
                  <a:lnTo>
                    <a:pt x="65" y="83"/>
                  </a:lnTo>
                  <a:cubicBezTo>
                    <a:pt x="72" y="78"/>
                    <a:pt x="78" y="74"/>
                    <a:pt x="82" y="71"/>
                  </a:cubicBezTo>
                  <a:lnTo>
                    <a:pt x="82" y="71"/>
                  </a:lnTo>
                  <a:lnTo>
                    <a:pt x="77" y="76"/>
                  </a:lnTo>
                  <a:cubicBezTo>
                    <a:pt x="82" y="76"/>
                    <a:pt x="87" y="71"/>
                    <a:pt x="97" y="71"/>
                  </a:cubicBezTo>
                  <a:lnTo>
                    <a:pt x="112" y="71"/>
                  </a:lnTo>
                  <a:cubicBezTo>
                    <a:pt x="117" y="76"/>
                    <a:pt x="122" y="76"/>
                    <a:pt x="127" y="81"/>
                  </a:cubicBezTo>
                  <a:lnTo>
                    <a:pt x="127" y="81"/>
                  </a:lnTo>
                  <a:cubicBezTo>
                    <a:pt x="129" y="83"/>
                    <a:pt x="131" y="84"/>
                    <a:pt x="132" y="86"/>
                  </a:cubicBezTo>
                  <a:lnTo>
                    <a:pt x="132" y="86"/>
                  </a:lnTo>
                  <a:cubicBezTo>
                    <a:pt x="137" y="91"/>
                    <a:pt x="142" y="96"/>
                    <a:pt x="147" y="96"/>
                  </a:cubicBezTo>
                  <a:cubicBezTo>
                    <a:pt x="158" y="96"/>
                    <a:pt x="163" y="96"/>
                    <a:pt x="173" y="91"/>
                  </a:cubicBezTo>
                  <a:cubicBezTo>
                    <a:pt x="188" y="81"/>
                    <a:pt x="193" y="61"/>
                    <a:pt x="183" y="46"/>
                  </a:cubicBezTo>
                  <a:cubicBezTo>
                    <a:pt x="173" y="35"/>
                    <a:pt x="163" y="20"/>
                    <a:pt x="147" y="15"/>
                  </a:cubicBezTo>
                  <a:cubicBezTo>
                    <a:pt x="132" y="5"/>
                    <a:pt x="117" y="0"/>
                    <a:pt x="9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6" name="Google Shape;2900;p42"/>
            <p:cNvSpPr/>
            <p:nvPr/>
          </p:nvSpPr>
          <p:spPr>
            <a:xfrm>
              <a:off x="6358030" y="5711317"/>
              <a:ext cx="1363840" cy="1083127"/>
            </a:xfrm>
            <a:custGeom>
              <a:avLst/>
              <a:gdLst/>
              <a:ahLst/>
              <a:cxnLst/>
              <a:rect l="l" t="t" r="r" b="b"/>
              <a:pathLst>
                <a:path w="1958" h="1555" extrusionOk="0">
                  <a:moveTo>
                    <a:pt x="1459" y="1"/>
                  </a:moveTo>
                  <a:cubicBezTo>
                    <a:pt x="1441" y="1"/>
                    <a:pt x="1423" y="5"/>
                    <a:pt x="1406" y="14"/>
                  </a:cubicBezTo>
                  <a:cubicBezTo>
                    <a:pt x="1366" y="45"/>
                    <a:pt x="1336" y="85"/>
                    <a:pt x="1310" y="131"/>
                  </a:cubicBezTo>
                  <a:cubicBezTo>
                    <a:pt x="1290" y="176"/>
                    <a:pt x="1250" y="217"/>
                    <a:pt x="1204" y="237"/>
                  </a:cubicBezTo>
                  <a:cubicBezTo>
                    <a:pt x="1199" y="242"/>
                    <a:pt x="1189" y="242"/>
                    <a:pt x="1179" y="242"/>
                  </a:cubicBezTo>
                  <a:cubicBezTo>
                    <a:pt x="1148" y="232"/>
                    <a:pt x="1164" y="186"/>
                    <a:pt x="1154" y="156"/>
                  </a:cubicBezTo>
                  <a:cubicBezTo>
                    <a:pt x="1145" y="129"/>
                    <a:pt x="1119" y="116"/>
                    <a:pt x="1090" y="116"/>
                  </a:cubicBezTo>
                  <a:cubicBezTo>
                    <a:pt x="1066" y="116"/>
                    <a:pt x="1040" y="125"/>
                    <a:pt x="1022" y="141"/>
                  </a:cubicBezTo>
                  <a:cubicBezTo>
                    <a:pt x="982" y="176"/>
                    <a:pt x="951" y="222"/>
                    <a:pt x="926" y="272"/>
                  </a:cubicBezTo>
                  <a:cubicBezTo>
                    <a:pt x="913" y="289"/>
                    <a:pt x="890" y="310"/>
                    <a:pt x="867" y="310"/>
                  </a:cubicBezTo>
                  <a:cubicBezTo>
                    <a:pt x="863" y="310"/>
                    <a:pt x="859" y="309"/>
                    <a:pt x="855" y="308"/>
                  </a:cubicBezTo>
                  <a:cubicBezTo>
                    <a:pt x="830" y="303"/>
                    <a:pt x="830" y="252"/>
                    <a:pt x="815" y="222"/>
                  </a:cubicBezTo>
                  <a:cubicBezTo>
                    <a:pt x="798" y="199"/>
                    <a:pt x="771" y="186"/>
                    <a:pt x="742" y="186"/>
                  </a:cubicBezTo>
                  <a:cubicBezTo>
                    <a:pt x="727" y="186"/>
                    <a:pt x="712" y="190"/>
                    <a:pt x="698" y="197"/>
                  </a:cubicBezTo>
                  <a:cubicBezTo>
                    <a:pt x="663" y="222"/>
                    <a:pt x="633" y="257"/>
                    <a:pt x="612" y="293"/>
                  </a:cubicBezTo>
                  <a:cubicBezTo>
                    <a:pt x="572" y="348"/>
                    <a:pt x="537" y="404"/>
                    <a:pt x="496" y="454"/>
                  </a:cubicBezTo>
                  <a:cubicBezTo>
                    <a:pt x="456" y="439"/>
                    <a:pt x="461" y="384"/>
                    <a:pt x="430" y="353"/>
                  </a:cubicBezTo>
                  <a:cubicBezTo>
                    <a:pt x="422" y="347"/>
                    <a:pt x="411" y="343"/>
                    <a:pt x="398" y="343"/>
                  </a:cubicBezTo>
                  <a:cubicBezTo>
                    <a:pt x="363" y="343"/>
                    <a:pt x="317" y="367"/>
                    <a:pt x="299" y="404"/>
                  </a:cubicBezTo>
                  <a:cubicBezTo>
                    <a:pt x="279" y="454"/>
                    <a:pt x="253" y="500"/>
                    <a:pt x="223" y="545"/>
                  </a:cubicBezTo>
                  <a:cubicBezTo>
                    <a:pt x="213" y="556"/>
                    <a:pt x="208" y="561"/>
                    <a:pt x="198" y="561"/>
                  </a:cubicBezTo>
                  <a:cubicBezTo>
                    <a:pt x="172" y="561"/>
                    <a:pt x="157" y="535"/>
                    <a:pt x="142" y="515"/>
                  </a:cubicBezTo>
                  <a:cubicBezTo>
                    <a:pt x="128" y="507"/>
                    <a:pt x="113" y="503"/>
                    <a:pt x="98" y="503"/>
                  </a:cubicBezTo>
                  <a:cubicBezTo>
                    <a:pt x="75" y="503"/>
                    <a:pt x="51" y="514"/>
                    <a:pt x="36" y="535"/>
                  </a:cubicBezTo>
                  <a:cubicBezTo>
                    <a:pt x="11" y="566"/>
                    <a:pt x="0" y="601"/>
                    <a:pt x="0" y="642"/>
                  </a:cubicBezTo>
                  <a:cubicBezTo>
                    <a:pt x="0" y="803"/>
                    <a:pt x="152" y="889"/>
                    <a:pt x="203" y="1041"/>
                  </a:cubicBezTo>
                  <a:cubicBezTo>
                    <a:pt x="248" y="1188"/>
                    <a:pt x="152" y="1345"/>
                    <a:pt x="238" y="1481"/>
                  </a:cubicBezTo>
                  <a:cubicBezTo>
                    <a:pt x="258" y="1516"/>
                    <a:pt x="299" y="1547"/>
                    <a:pt x="339" y="1552"/>
                  </a:cubicBezTo>
                  <a:cubicBezTo>
                    <a:pt x="347" y="1553"/>
                    <a:pt x="354" y="1554"/>
                    <a:pt x="362" y="1554"/>
                  </a:cubicBezTo>
                  <a:cubicBezTo>
                    <a:pt x="403" y="1554"/>
                    <a:pt x="439" y="1531"/>
                    <a:pt x="461" y="1496"/>
                  </a:cubicBezTo>
                  <a:cubicBezTo>
                    <a:pt x="471" y="1471"/>
                    <a:pt x="461" y="1441"/>
                    <a:pt x="486" y="1425"/>
                  </a:cubicBezTo>
                  <a:cubicBezTo>
                    <a:pt x="496" y="1420"/>
                    <a:pt x="511" y="1420"/>
                    <a:pt x="521" y="1420"/>
                  </a:cubicBezTo>
                  <a:cubicBezTo>
                    <a:pt x="582" y="1430"/>
                    <a:pt x="643" y="1451"/>
                    <a:pt x="698" y="1471"/>
                  </a:cubicBezTo>
                  <a:cubicBezTo>
                    <a:pt x="709" y="1474"/>
                    <a:pt x="720" y="1475"/>
                    <a:pt x="732" y="1475"/>
                  </a:cubicBezTo>
                  <a:cubicBezTo>
                    <a:pt x="790" y="1475"/>
                    <a:pt x="857" y="1446"/>
                    <a:pt x="865" y="1400"/>
                  </a:cubicBezTo>
                  <a:cubicBezTo>
                    <a:pt x="870" y="1360"/>
                    <a:pt x="820" y="1324"/>
                    <a:pt x="845" y="1284"/>
                  </a:cubicBezTo>
                  <a:cubicBezTo>
                    <a:pt x="921" y="1284"/>
                    <a:pt x="997" y="1289"/>
                    <a:pt x="1078" y="1289"/>
                  </a:cubicBezTo>
                  <a:cubicBezTo>
                    <a:pt x="1133" y="1289"/>
                    <a:pt x="1189" y="1279"/>
                    <a:pt x="1239" y="1259"/>
                  </a:cubicBezTo>
                  <a:cubicBezTo>
                    <a:pt x="1290" y="1238"/>
                    <a:pt x="1331" y="1178"/>
                    <a:pt x="1310" y="1142"/>
                  </a:cubicBezTo>
                  <a:cubicBezTo>
                    <a:pt x="1290" y="1107"/>
                    <a:pt x="1245" y="1097"/>
                    <a:pt x="1255" y="1061"/>
                  </a:cubicBezTo>
                  <a:cubicBezTo>
                    <a:pt x="1265" y="1021"/>
                    <a:pt x="1305" y="1016"/>
                    <a:pt x="1341" y="1011"/>
                  </a:cubicBezTo>
                  <a:cubicBezTo>
                    <a:pt x="1406" y="1011"/>
                    <a:pt x="1467" y="1001"/>
                    <a:pt x="1528" y="980"/>
                  </a:cubicBezTo>
                  <a:cubicBezTo>
                    <a:pt x="1593" y="950"/>
                    <a:pt x="1634" y="869"/>
                    <a:pt x="1593" y="839"/>
                  </a:cubicBezTo>
                  <a:cubicBezTo>
                    <a:pt x="1568" y="819"/>
                    <a:pt x="1513" y="819"/>
                    <a:pt x="1528" y="783"/>
                  </a:cubicBezTo>
                  <a:cubicBezTo>
                    <a:pt x="1528" y="773"/>
                    <a:pt x="1533" y="768"/>
                    <a:pt x="1543" y="758"/>
                  </a:cubicBezTo>
                  <a:cubicBezTo>
                    <a:pt x="1588" y="722"/>
                    <a:pt x="1639" y="697"/>
                    <a:pt x="1700" y="692"/>
                  </a:cubicBezTo>
                  <a:cubicBezTo>
                    <a:pt x="1755" y="682"/>
                    <a:pt x="1811" y="657"/>
                    <a:pt x="1856" y="621"/>
                  </a:cubicBezTo>
                  <a:cubicBezTo>
                    <a:pt x="1902" y="581"/>
                    <a:pt x="1917" y="510"/>
                    <a:pt x="1872" y="490"/>
                  </a:cubicBezTo>
                  <a:cubicBezTo>
                    <a:pt x="1856" y="485"/>
                    <a:pt x="1840" y="482"/>
                    <a:pt x="1824" y="482"/>
                  </a:cubicBezTo>
                  <a:cubicBezTo>
                    <a:pt x="1807" y="482"/>
                    <a:pt x="1791" y="485"/>
                    <a:pt x="1776" y="490"/>
                  </a:cubicBezTo>
                  <a:cubicBezTo>
                    <a:pt x="1771" y="491"/>
                    <a:pt x="1766" y="491"/>
                    <a:pt x="1762" y="491"/>
                  </a:cubicBezTo>
                  <a:cubicBezTo>
                    <a:pt x="1731" y="491"/>
                    <a:pt x="1700" y="476"/>
                    <a:pt x="1700" y="449"/>
                  </a:cubicBezTo>
                  <a:cubicBezTo>
                    <a:pt x="1700" y="419"/>
                    <a:pt x="1740" y="394"/>
                    <a:pt x="1776" y="374"/>
                  </a:cubicBezTo>
                  <a:cubicBezTo>
                    <a:pt x="1867" y="308"/>
                    <a:pt x="1958" y="171"/>
                    <a:pt x="1897" y="106"/>
                  </a:cubicBezTo>
                  <a:cubicBezTo>
                    <a:pt x="1879" y="86"/>
                    <a:pt x="1853" y="77"/>
                    <a:pt x="1824" y="77"/>
                  </a:cubicBezTo>
                  <a:cubicBezTo>
                    <a:pt x="1756" y="77"/>
                    <a:pt x="1670" y="122"/>
                    <a:pt x="1614" y="171"/>
                  </a:cubicBezTo>
                  <a:cubicBezTo>
                    <a:pt x="1591" y="189"/>
                    <a:pt x="1561" y="219"/>
                    <a:pt x="1534" y="219"/>
                  </a:cubicBezTo>
                  <a:cubicBezTo>
                    <a:pt x="1530" y="219"/>
                    <a:pt x="1526" y="218"/>
                    <a:pt x="1523" y="217"/>
                  </a:cubicBezTo>
                  <a:cubicBezTo>
                    <a:pt x="1497" y="202"/>
                    <a:pt x="1497" y="166"/>
                    <a:pt x="1508" y="136"/>
                  </a:cubicBezTo>
                  <a:cubicBezTo>
                    <a:pt x="1523" y="106"/>
                    <a:pt x="1528" y="75"/>
                    <a:pt x="1528" y="45"/>
                  </a:cubicBezTo>
                  <a:cubicBezTo>
                    <a:pt x="1521" y="16"/>
                    <a:pt x="1492" y="1"/>
                    <a:pt x="145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377" name="Google Shape;2901;p42"/>
            <p:cNvSpPr/>
            <p:nvPr/>
          </p:nvSpPr>
          <p:spPr>
            <a:xfrm>
              <a:off x="5869751" y="5941873"/>
              <a:ext cx="1621563" cy="664504"/>
            </a:xfrm>
            <a:custGeom>
              <a:avLst/>
              <a:gdLst/>
              <a:ahLst/>
              <a:cxnLst/>
              <a:rect l="l" t="t" r="r" b="b"/>
              <a:pathLst>
                <a:path w="2328" h="954" extrusionOk="0">
                  <a:moveTo>
                    <a:pt x="2318" y="1"/>
                  </a:moveTo>
                  <a:cubicBezTo>
                    <a:pt x="2317" y="1"/>
                    <a:pt x="2316" y="1"/>
                    <a:pt x="2315" y="2"/>
                  </a:cubicBezTo>
                  <a:cubicBezTo>
                    <a:pt x="1971" y="235"/>
                    <a:pt x="1602" y="427"/>
                    <a:pt x="1212" y="579"/>
                  </a:cubicBezTo>
                  <a:cubicBezTo>
                    <a:pt x="1020" y="649"/>
                    <a:pt x="823" y="715"/>
                    <a:pt x="626" y="771"/>
                  </a:cubicBezTo>
                  <a:cubicBezTo>
                    <a:pt x="530" y="801"/>
                    <a:pt x="433" y="821"/>
                    <a:pt x="332" y="847"/>
                  </a:cubicBezTo>
                  <a:lnTo>
                    <a:pt x="181" y="877"/>
                  </a:lnTo>
                  <a:cubicBezTo>
                    <a:pt x="130" y="882"/>
                    <a:pt x="79" y="897"/>
                    <a:pt x="29" y="907"/>
                  </a:cubicBezTo>
                  <a:cubicBezTo>
                    <a:pt x="0" y="917"/>
                    <a:pt x="8" y="953"/>
                    <a:pt x="34" y="953"/>
                  </a:cubicBezTo>
                  <a:cubicBezTo>
                    <a:pt x="36" y="953"/>
                    <a:pt x="37" y="953"/>
                    <a:pt x="39" y="953"/>
                  </a:cubicBezTo>
                  <a:cubicBezTo>
                    <a:pt x="95" y="948"/>
                    <a:pt x="145" y="943"/>
                    <a:pt x="201" y="933"/>
                  </a:cubicBezTo>
                  <a:lnTo>
                    <a:pt x="358" y="897"/>
                  </a:lnTo>
                  <a:cubicBezTo>
                    <a:pt x="454" y="877"/>
                    <a:pt x="555" y="852"/>
                    <a:pt x="651" y="821"/>
                  </a:cubicBezTo>
                  <a:cubicBezTo>
                    <a:pt x="853" y="766"/>
                    <a:pt x="1050" y="700"/>
                    <a:pt x="1243" y="619"/>
                  </a:cubicBezTo>
                  <a:cubicBezTo>
                    <a:pt x="1622" y="452"/>
                    <a:pt x="1986" y="250"/>
                    <a:pt x="2320" y="12"/>
                  </a:cubicBezTo>
                  <a:cubicBezTo>
                    <a:pt x="2328" y="8"/>
                    <a:pt x="2323" y="1"/>
                    <a:pt x="2318"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8" name="Google Shape;2902;p42"/>
            <p:cNvSpPr/>
            <p:nvPr/>
          </p:nvSpPr>
          <p:spPr>
            <a:xfrm>
              <a:off x="7059453" y="5847143"/>
              <a:ext cx="278619" cy="358024"/>
            </a:xfrm>
            <a:custGeom>
              <a:avLst/>
              <a:gdLst/>
              <a:ahLst/>
              <a:cxnLst/>
              <a:rect l="l" t="t" r="r" b="b"/>
              <a:pathLst>
                <a:path w="400" h="514" extrusionOk="0">
                  <a:moveTo>
                    <a:pt x="390" y="1"/>
                  </a:moveTo>
                  <a:cubicBezTo>
                    <a:pt x="387" y="1"/>
                    <a:pt x="384" y="2"/>
                    <a:pt x="384" y="7"/>
                  </a:cubicBezTo>
                  <a:cubicBezTo>
                    <a:pt x="364" y="52"/>
                    <a:pt x="339" y="98"/>
                    <a:pt x="313" y="138"/>
                  </a:cubicBezTo>
                  <a:cubicBezTo>
                    <a:pt x="283" y="184"/>
                    <a:pt x="258" y="224"/>
                    <a:pt x="222" y="265"/>
                  </a:cubicBezTo>
                  <a:cubicBezTo>
                    <a:pt x="187" y="310"/>
                    <a:pt x="152" y="350"/>
                    <a:pt x="111" y="391"/>
                  </a:cubicBezTo>
                  <a:lnTo>
                    <a:pt x="55" y="447"/>
                  </a:lnTo>
                  <a:cubicBezTo>
                    <a:pt x="35" y="462"/>
                    <a:pt x="20" y="477"/>
                    <a:pt x="5" y="497"/>
                  </a:cubicBezTo>
                  <a:cubicBezTo>
                    <a:pt x="1" y="505"/>
                    <a:pt x="3" y="514"/>
                    <a:pt x="13" y="514"/>
                  </a:cubicBezTo>
                  <a:cubicBezTo>
                    <a:pt x="15" y="514"/>
                    <a:pt x="17" y="513"/>
                    <a:pt x="20" y="512"/>
                  </a:cubicBezTo>
                  <a:cubicBezTo>
                    <a:pt x="40" y="497"/>
                    <a:pt x="61" y="482"/>
                    <a:pt x="76" y="467"/>
                  </a:cubicBezTo>
                  <a:cubicBezTo>
                    <a:pt x="96" y="447"/>
                    <a:pt x="116" y="426"/>
                    <a:pt x="136" y="401"/>
                  </a:cubicBezTo>
                  <a:cubicBezTo>
                    <a:pt x="172" y="361"/>
                    <a:pt x="207" y="320"/>
                    <a:pt x="238" y="280"/>
                  </a:cubicBezTo>
                  <a:cubicBezTo>
                    <a:pt x="303" y="194"/>
                    <a:pt x="359" y="103"/>
                    <a:pt x="399" y="7"/>
                  </a:cubicBezTo>
                  <a:cubicBezTo>
                    <a:pt x="399" y="4"/>
                    <a:pt x="394" y="1"/>
                    <a:pt x="390"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9" name="Google Shape;2903;p42"/>
            <p:cNvSpPr/>
            <p:nvPr/>
          </p:nvSpPr>
          <p:spPr>
            <a:xfrm>
              <a:off x="6991888" y="6143871"/>
              <a:ext cx="452059" cy="94730"/>
            </a:xfrm>
            <a:custGeom>
              <a:avLst/>
              <a:gdLst/>
              <a:ahLst/>
              <a:cxnLst/>
              <a:rect l="l" t="t" r="r" b="b"/>
              <a:pathLst>
                <a:path w="649" h="136" extrusionOk="0">
                  <a:moveTo>
                    <a:pt x="643" y="0"/>
                  </a:moveTo>
                  <a:cubicBezTo>
                    <a:pt x="587" y="0"/>
                    <a:pt x="532" y="5"/>
                    <a:pt x="481" y="10"/>
                  </a:cubicBezTo>
                  <a:cubicBezTo>
                    <a:pt x="426" y="21"/>
                    <a:pt x="375" y="26"/>
                    <a:pt x="319" y="36"/>
                  </a:cubicBezTo>
                  <a:cubicBezTo>
                    <a:pt x="269" y="46"/>
                    <a:pt x="208" y="61"/>
                    <a:pt x="158" y="71"/>
                  </a:cubicBezTo>
                  <a:cubicBezTo>
                    <a:pt x="127" y="76"/>
                    <a:pt x="102" y="86"/>
                    <a:pt x="77" y="91"/>
                  </a:cubicBezTo>
                  <a:cubicBezTo>
                    <a:pt x="51" y="91"/>
                    <a:pt x="26" y="101"/>
                    <a:pt x="6" y="117"/>
                  </a:cubicBezTo>
                  <a:cubicBezTo>
                    <a:pt x="1" y="122"/>
                    <a:pt x="1" y="127"/>
                    <a:pt x="6" y="132"/>
                  </a:cubicBezTo>
                  <a:cubicBezTo>
                    <a:pt x="16" y="134"/>
                    <a:pt x="27" y="136"/>
                    <a:pt x="39" y="136"/>
                  </a:cubicBezTo>
                  <a:cubicBezTo>
                    <a:pt x="50" y="136"/>
                    <a:pt x="61" y="134"/>
                    <a:pt x="72" y="132"/>
                  </a:cubicBezTo>
                  <a:lnTo>
                    <a:pt x="147" y="117"/>
                  </a:lnTo>
                  <a:cubicBezTo>
                    <a:pt x="203" y="101"/>
                    <a:pt x="254" y="91"/>
                    <a:pt x="309" y="81"/>
                  </a:cubicBezTo>
                  <a:cubicBezTo>
                    <a:pt x="415" y="56"/>
                    <a:pt x="527" y="36"/>
                    <a:pt x="633" y="16"/>
                  </a:cubicBezTo>
                  <a:cubicBezTo>
                    <a:pt x="648" y="16"/>
                    <a:pt x="648" y="0"/>
                    <a:pt x="643"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0" name="Google Shape;2904;p42"/>
            <p:cNvSpPr/>
            <p:nvPr/>
          </p:nvSpPr>
          <p:spPr>
            <a:xfrm>
              <a:off x="6755759" y="6034513"/>
              <a:ext cx="236826" cy="322500"/>
            </a:xfrm>
            <a:custGeom>
              <a:avLst/>
              <a:gdLst/>
              <a:ahLst/>
              <a:cxnLst/>
              <a:rect l="l" t="t" r="r" b="b"/>
              <a:pathLst>
                <a:path w="340" h="463" extrusionOk="0">
                  <a:moveTo>
                    <a:pt x="332" y="0"/>
                  </a:moveTo>
                  <a:cubicBezTo>
                    <a:pt x="329" y="0"/>
                    <a:pt x="327" y="2"/>
                    <a:pt x="325" y="6"/>
                  </a:cubicBezTo>
                  <a:cubicBezTo>
                    <a:pt x="264" y="173"/>
                    <a:pt x="158" y="324"/>
                    <a:pt x="16" y="435"/>
                  </a:cubicBezTo>
                  <a:cubicBezTo>
                    <a:pt x="1" y="443"/>
                    <a:pt x="12" y="463"/>
                    <a:pt x="24" y="463"/>
                  </a:cubicBezTo>
                  <a:cubicBezTo>
                    <a:pt x="28" y="463"/>
                    <a:pt x="33" y="461"/>
                    <a:pt x="36" y="456"/>
                  </a:cubicBezTo>
                  <a:cubicBezTo>
                    <a:pt x="178" y="339"/>
                    <a:pt x="284" y="183"/>
                    <a:pt x="340" y="11"/>
                  </a:cubicBezTo>
                  <a:cubicBezTo>
                    <a:pt x="340" y="4"/>
                    <a:pt x="336" y="0"/>
                    <a:pt x="3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1" name="Google Shape;2905;p42"/>
            <p:cNvSpPr/>
            <p:nvPr/>
          </p:nvSpPr>
          <p:spPr>
            <a:xfrm>
              <a:off x="6693766" y="6346565"/>
              <a:ext cx="467383" cy="34131"/>
            </a:xfrm>
            <a:custGeom>
              <a:avLst/>
              <a:gdLst/>
              <a:ahLst/>
              <a:cxnLst/>
              <a:rect l="l" t="t" r="r" b="b"/>
              <a:pathLst>
                <a:path w="671" h="49" extrusionOk="0">
                  <a:moveTo>
                    <a:pt x="145" y="0"/>
                  </a:moveTo>
                  <a:cubicBezTo>
                    <a:pt x="110" y="0"/>
                    <a:pt x="75" y="1"/>
                    <a:pt x="39" y="3"/>
                  </a:cubicBezTo>
                  <a:cubicBezTo>
                    <a:pt x="11" y="3"/>
                    <a:pt x="0" y="38"/>
                    <a:pt x="29" y="38"/>
                  </a:cubicBezTo>
                  <a:cubicBezTo>
                    <a:pt x="30" y="38"/>
                    <a:pt x="32" y="38"/>
                    <a:pt x="34" y="38"/>
                  </a:cubicBezTo>
                  <a:cubicBezTo>
                    <a:pt x="141" y="33"/>
                    <a:pt x="242" y="33"/>
                    <a:pt x="343" y="33"/>
                  </a:cubicBezTo>
                  <a:lnTo>
                    <a:pt x="495" y="33"/>
                  </a:lnTo>
                  <a:cubicBezTo>
                    <a:pt x="545" y="33"/>
                    <a:pt x="601" y="38"/>
                    <a:pt x="651" y="48"/>
                  </a:cubicBezTo>
                  <a:cubicBezTo>
                    <a:pt x="653" y="49"/>
                    <a:pt x="655" y="49"/>
                    <a:pt x="656" y="49"/>
                  </a:cubicBezTo>
                  <a:cubicBezTo>
                    <a:pt x="667" y="49"/>
                    <a:pt x="670" y="33"/>
                    <a:pt x="661" y="33"/>
                  </a:cubicBezTo>
                  <a:cubicBezTo>
                    <a:pt x="560" y="18"/>
                    <a:pt x="459" y="8"/>
                    <a:pt x="353" y="3"/>
                  </a:cubicBezTo>
                  <a:cubicBezTo>
                    <a:pt x="285" y="3"/>
                    <a:pt x="216" y="0"/>
                    <a:pt x="14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2" name="Google Shape;2906;p42"/>
            <p:cNvSpPr/>
            <p:nvPr/>
          </p:nvSpPr>
          <p:spPr>
            <a:xfrm>
              <a:off x="6510574" y="6165464"/>
              <a:ext cx="205482" cy="276528"/>
            </a:xfrm>
            <a:custGeom>
              <a:avLst/>
              <a:gdLst/>
              <a:ahLst/>
              <a:cxnLst/>
              <a:rect l="l" t="t" r="r" b="b"/>
              <a:pathLst>
                <a:path w="295" h="397" extrusionOk="0">
                  <a:moveTo>
                    <a:pt x="289" y="1"/>
                  </a:moveTo>
                  <a:cubicBezTo>
                    <a:pt x="286" y="1"/>
                    <a:pt x="282" y="2"/>
                    <a:pt x="282" y="5"/>
                  </a:cubicBezTo>
                  <a:cubicBezTo>
                    <a:pt x="262" y="81"/>
                    <a:pt x="227" y="146"/>
                    <a:pt x="176" y="207"/>
                  </a:cubicBezTo>
                  <a:cubicBezTo>
                    <a:pt x="156" y="232"/>
                    <a:pt x="125" y="263"/>
                    <a:pt x="100" y="288"/>
                  </a:cubicBezTo>
                  <a:cubicBezTo>
                    <a:pt x="85" y="303"/>
                    <a:pt x="70" y="313"/>
                    <a:pt x="55" y="328"/>
                  </a:cubicBezTo>
                  <a:cubicBezTo>
                    <a:pt x="39" y="339"/>
                    <a:pt x="24" y="349"/>
                    <a:pt x="9" y="369"/>
                  </a:cubicBezTo>
                  <a:cubicBezTo>
                    <a:pt x="1" y="381"/>
                    <a:pt x="9" y="397"/>
                    <a:pt x="26" y="397"/>
                  </a:cubicBezTo>
                  <a:cubicBezTo>
                    <a:pt x="30" y="397"/>
                    <a:pt x="35" y="396"/>
                    <a:pt x="39" y="394"/>
                  </a:cubicBezTo>
                  <a:cubicBezTo>
                    <a:pt x="60" y="384"/>
                    <a:pt x="75" y="374"/>
                    <a:pt x="90" y="359"/>
                  </a:cubicBezTo>
                  <a:cubicBezTo>
                    <a:pt x="105" y="344"/>
                    <a:pt x="120" y="328"/>
                    <a:pt x="130" y="313"/>
                  </a:cubicBezTo>
                  <a:cubicBezTo>
                    <a:pt x="161" y="283"/>
                    <a:pt x="181" y="247"/>
                    <a:pt x="201" y="217"/>
                  </a:cubicBezTo>
                  <a:cubicBezTo>
                    <a:pt x="242" y="151"/>
                    <a:pt x="272" y="81"/>
                    <a:pt x="292" y="5"/>
                  </a:cubicBezTo>
                  <a:cubicBezTo>
                    <a:pt x="295" y="2"/>
                    <a:pt x="292" y="1"/>
                    <a:pt x="289"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3" name="Google Shape;2907;p42"/>
            <p:cNvSpPr/>
            <p:nvPr/>
          </p:nvSpPr>
          <p:spPr>
            <a:xfrm>
              <a:off x="6467388" y="6443385"/>
              <a:ext cx="381011" cy="91944"/>
            </a:xfrm>
            <a:custGeom>
              <a:avLst/>
              <a:gdLst/>
              <a:ahLst/>
              <a:cxnLst/>
              <a:rect l="l" t="t" r="r" b="b"/>
              <a:pathLst>
                <a:path w="547" h="132" extrusionOk="0">
                  <a:moveTo>
                    <a:pt x="66" y="0"/>
                  </a:moveTo>
                  <a:cubicBezTo>
                    <a:pt x="51" y="0"/>
                    <a:pt x="41" y="5"/>
                    <a:pt x="26" y="5"/>
                  </a:cubicBezTo>
                  <a:cubicBezTo>
                    <a:pt x="10" y="5"/>
                    <a:pt x="0" y="31"/>
                    <a:pt x="15" y="36"/>
                  </a:cubicBezTo>
                  <a:cubicBezTo>
                    <a:pt x="26" y="41"/>
                    <a:pt x="36" y="41"/>
                    <a:pt x="46" y="46"/>
                  </a:cubicBezTo>
                  <a:lnTo>
                    <a:pt x="76" y="46"/>
                  </a:lnTo>
                  <a:lnTo>
                    <a:pt x="142" y="51"/>
                  </a:lnTo>
                  <a:cubicBezTo>
                    <a:pt x="187" y="56"/>
                    <a:pt x="233" y="61"/>
                    <a:pt x="273" y="71"/>
                  </a:cubicBezTo>
                  <a:cubicBezTo>
                    <a:pt x="359" y="86"/>
                    <a:pt x="445" y="111"/>
                    <a:pt x="526" y="132"/>
                  </a:cubicBezTo>
                  <a:cubicBezTo>
                    <a:pt x="536" y="132"/>
                    <a:pt x="546" y="122"/>
                    <a:pt x="536" y="117"/>
                  </a:cubicBezTo>
                  <a:cubicBezTo>
                    <a:pt x="460" y="81"/>
                    <a:pt x="374" y="51"/>
                    <a:pt x="294" y="36"/>
                  </a:cubicBezTo>
                  <a:lnTo>
                    <a:pt x="167" y="10"/>
                  </a:lnTo>
                  <a:cubicBezTo>
                    <a:pt x="142" y="5"/>
                    <a:pt x="122" y="0"/>
                    <a:pt x="96"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4" name="Google Shape;2908;p42"/>
            <p:cNvSpPr/>
            <p:nvPr/>
          </p:nvSpPr>
          <p:spPr>
            <a:xfrm>
              <a:off x="7466933" y="5795598"/>
              <a:ext cx="177620" cy="92640"/>
            </a:xfrm>
            <a:custGeom>
              <a:avLst/>
              <a:gdLst/>
              <a:ahLst/>
              <a:cxnLst/>
              <a:rect l="l" t="t" r="r" b="b"/>
              <a:pathLst>
                <a:path w="255" h="133" extrusionOk="0">
                  <a:moveTo>
                    <a:pt x="199" y="1"/>
                  </a:moveTo>
                  <a:cubicBezTo>
                    <a:pt x="195" y="1"/>
                    <a:pt x="191" y="2"/>
                    <a:pt x="189" y="5"/>
                  </a:cubicBezTo>
                  <a:cubicBezTo>
                    <a:pt x="168" y="5"/>
                    <a:pt x="148" y="10"/>
                    <a:pt x="128" y="15"/>
                  </a:cubicBezTo>
                  <a:cubicBezTo>
                    <a:pt x="87" y="25"/>
                    <a:pt x="47" y="50"/>
                    <a:pt x="17" y="86"/>
                  </a:cubicBezTo>
                  <a:cubicBezTo>
                    <a:pt x="1" y="106"/>
                    <a:pt x="20" y="132"/>
                    <a:pt x="41" y="132"/>
                  </a:cubicBezTo>
                  <a:cubicBezTo>
                    <a:pt x="46" y="132"/>
                    <a:pt x="52" y="130"/>
                    <a:pt x="57" y="126"/>
                  </a:cubicBezTo>
                  <a:cubicBezTo>
                    <a:pt x="72" y="111"/>
                    <a:pt x="87" y="101"/>
                    <a:pt x="103" y="91"/>
                  </a:cubicBezTo>
                  <a:lnTo>
                    <a:pt x="106" y="91"/>
                  </a:lnTo>
                  <a:cubicBezTo>
                    <a:pt x="105" y="91"/>
                    <a:pt x="104" y="92"/>
                    <a:pt x="104" y="92"/>
                  </a:cubicBezTo>
                  <a:cubicBezTo>
                    <a:pt x="105" y="92"/>
                    <a:pt x="106" y="92"/>
                    <a:pt x="108" y="91"/>
                  </a:cubicBezTo>
                  <a:lnTo>
                    <a:pt x="118" y="86"/>
                  </a:lnTo>
                  <a:lnTo>
                    <a:pt x="143" y="70"/>
                  </a:lnTo>
                  <a:lnTo>
                    <a:pt x="153" y="65"/>
                  </a:lnTo>
                  <a:lnTo>
                    <a:pt x="178" y="65"/>
                  </a:lnTo>
                  <a:lnTo>
                    <a:pt x="204" y="60"/>
                  </a:lnTo>
                  <a:lnTo>
                    <a:pt x="229" y="60"/>
                  </a:lnTo>
                  <a:cubicBezTo>
                    <a:pt x="239" y="60"/>
                    <a:pt x="244" y="50"/>
                    <a:pt x="249" y="45"/>
                  </a:cubicBezTo>
                  <a:cubicBezTo>
                    <a:pt x="254" y="20"/>
                    <a:pt x="249" y="10"/>
                    <a:pt x="244" y="5"/>
                  </a:cubicBezTo>
                  <a:lnTo>
                    <a:pt x="214" y="5"/>
                  </a:lnTo>
                  <a:cubicBezTo>
                    <a:pt x="209" y="2"/>
                    <a:pt x="204" y="1"/>
                    <a:pt x="1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5" name="Google Shape;2909;p42"/>
            <p:cNvSpPr/>
            <p:nvPr/>
          </p:nvSpPr>
          <p:spPr>
            <a:xfrm>
              <a:off x="7510118" y="6070734"/>
              <a:ext cx="127468" cy="58510"/>
            </a:xfrm>
            <a:custGeom>
              <a:avLst/>
              <a:gdLst/>
              <a:ahLst/>
              <a:cxnLst/>
              <a:rect l="l" t="t" r="r" b="b"/>
              <a:pathLst>
                <a:path w="183" h="84" extrusionOk="0">
                  <a:moveTo>
                    <a:pt x="56" y="0"/>
                  </a:moveTo>
                  <a:cubicBezTo>
                    <a:pt x="52" y="0"/>
                    <a:pt x="48" y="2"/>
                    <a:pt x="46" y="4"/>
                  </a:cubicBezTo>
                  <a:cubicBezTo>
                    <a:pt x="36" y="4"/>
                    <a:pt x="31" y="9"/>
                    <a:pt x="25" y="9"/>
                  </a:cubicBezTo>
                  <a:cubicBezTo>
                    <a:pt x="20" y="14"/>
                    <a:pt x="10" y="19"/>
                    <a:pt x="5" y="24"/>
                  </a:cubicBezTo>
                  <a:cubicBezTo>
                    <a:pt x="0" y="29"/>
                    <a:pt x="0" y="40"/>
                    <a:pt x="0" y="45"/>
                  </a:cubicBezTo>
                  <a:cubicBezTo>
                    <a:pt x="0" y="50"/>
                    <a:pt x="0" y="55"/>
                    <a:pt x="5" y="60"/>
                  </a:cubicBezTo>
                  <a:cubicBezTo>
                    <a:pt x="10" y="65"/>
                    <a:pt x="15" y="70"/>
                    <a:pt x="25" y="70"/>
                  </a:cubicBezTo>
                  <a:lnTo>
                    <a:pt x="91" y="70"/>
                  </a:lnTo>
                  <a:cubicBezTo>
                    <a:pt x="101" y="70"/>
                    <a:pt x="116" y="75"/>
                    <a:pt x="127" y="80"/>
                  </a:cubicBezTo>
                  <a:cubicBezTo>
                    <a:pt x="132" y="83"/>
                    <a:pt x="137" y="84"/>
                    <a:pt x="142" y="84"/>
                  </a:cubicBezTo>
                  <a:cubicBezTo>
                    <a:pt x="147" y="84"/>
                    <a:pt x="152" y="83"/>
                    <a:pt x="157" y="80"/>
                  </a:cubicBezTo>
                  <a:cubicBezTo>
                    <a:pt x="167" y="75"/>
                    <a:pt x="172" y="70"/>
                    <a:pt x="177" y="60"/>
                  </a:cubicBezTo>
                  <a:cubicBezTo>
                    <a:pt x="182" y="50"/>
                    <a:pt x="182" y="40"/>
                    <a:pt x="182" y="35"/>
                  </a:cubicBezTo>
                  <a:lnTo>
                    <a:pt x="177" y="24"/>
                  </a:lnTo>
                  <a:cubicBezTo>
                    <a:pt x="172" y="19"/>
                    <a:pt x="172" y="19"/>
                    <a:pt x="167" y="19"/>
                  </a:cubicBezTo>
                  <a:cubicBezTo>
                    <a:pt x="147" y="9"/>
                    <a:pt x="122" y="4"/>
                    <a:pt x="101" y="4"/>
                  </a:cubicBezTo>
                  <a:lnTo>
                    <a:pt x="71" y="4"/>
                  </a:lnTo>
                  <a:cubicBezTo>
                    <a:pt x="66" y="2"/>
                    <a:pt x="61" y="0"/>
                    <a:pt x="56"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6" name="Google Shape;2910;p42"/>
            <p:cNvSpPr/>
            <p:nvPr/>
          </p:nvSpPr>
          <p:spPr>
            <a:xfrm>
              <a:off x="7337375" y="6291538"/>
              <a:ext cx="88462" cy="63386"/>
            </a:xfrm>
            <a:custGeom>
              <a:avLst/>
              <a:gdLst/>
              <a:ahLst/>
              <a:cxnLst/>
              <a:rect l="l" t="t" r="r" b="b"/>
              <a:pathLst>
                <a:path w="127" h="91" extrusionOk="0">
                  <a:moveTo>
                    <a:pt x="46" y="1"/>
                  </a:moveTo>
                  <a:cubicBezTo>
                    <a:pt x="26" y="1"/>
                    <a:pt x="10" y="6"/>
                    <a:pt x="5" y="21"/>
                  </a:cubicBezTo>
                  <a:cubicBezTo>
                    <a:pt x="0" y="36"/>
                    <a:pt x="10" y="51"/>
                    <a:pt x="26" y="51"/>
                  </a:cubicBezTo>
                  <a:cubicBezTo>
                    <a:pt x="31" y="56"/>
                    <a:pt x="41" y="56"/>
                    <a:pt x="51" y="61"/>
                  </a:cubicBezTo>
                  <a:lnTo>
                    <a:pt x="51" y="61"/>
                  </a:lnTo>
                  <a:cubicBezTo>
                    <a:pt x="56" y="67"/>
                    <a:pt x="62" y="73"/>
                    <a:pt x="66" y="77"/>
                  </a:cubicBezTo>
                  <a:cubicBezTo>
                    <a:pt x="67" y="78"/>
                    <a:pt x="69" y="79"/>
                    <a:pt x="71" y="82"/>
                  </a:cubicBezTo>
                  <a:lnTo>
                    <a:pt x="76" y="87"/>
                  </a:lnTo>
                  <a:cubicBezTo>
                    <a:pt x="81" y="89"/>
                    <a:pt x="88" y="91"/>
                    <a:pt x="94" y="91"/>
                  </a:cubicBezTo>
                  <a:cubicBezTo>
                    <a:pt x="100" y="91"/>
                    <a:pt x="107" y="89"/>
                    <a:pt x="112" y="87"/>
                  </a:cubicBezTo>
                  <a:cubicBezTo>
                    <a:pt x="117" y="82"/>
                    <a:pt x="117" y="77"/>
                    <a:pt x="122" y="77"/>
                  </a:cubicBezTo>
                  <a:cubicBezTo>
                    <a:pt x="127" y="72"/>
                    <a:pt x="127" y="61"/>
                    <a:pt x="127" y="56"/>
                  </a:cubicBezTo>
                  <a:cubicBezTo>
                    <a:pt x="127" y="51"/>
                    <a:pt x="122" y="46"/>
                    <a:pt x="122" y="41"/>
                  </a:cubicBezTo>
                  <a:cubicBezTo>
                    <a:pt x="117" y="36"/>
                    <a:pt x="117" y="36"/>
                    <a:pt x="112" y="31"/>
                  </a:cubicBezTo>
                  <a:cubicBezTo>
                    <a:pt x="107" y="26"/>
                    <a:pt x="96" y="21"/>
                    <a:pt x="91" y="16"/>
                  </a:cubicBezTo>
                  <a:cubicBezTo>
                    <a:pt x="76" y="11"/>
                    <a:pt x="61"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7" name="Google Shape;2911;p42"/>
            <p:cNvSpPr/>
            <p:nvPr/>
          </p:nvSpPr>
          <p:spPr>
            <a:xfrm>
              <a:off x="7037860" y="6450350"/>
              <a:ext cx="194337" cy="87068"/>
            </a:xfrm>
            <a:custGeom>
              <a:avLst/>
              <a:gdLst/>
              <a:ahLst/>
              <a:cxnLst/>
              <a:rect l="l" t="t" r="r" b="b"/>
              <a:pathLst>
                <a:path w="279" h="125" extrusionOk="0">
                  <a:moveTo>
                    <a:pt x="71" y="0"/>
                  </a:moveTo>
                  <a:lnTo>
                    <a:pt x="46" y="5"/>
                  </a:lnTo>
                  <a:cubicBezTo>
                    <a:pt x="41" y="5"/>
                    <a:pt x="31" y="10"/>
                    <a:pt x="21" y="15"/>
                  </a:cubicBezTo>
                  <a:cubicBezTo>
                    <a:pt x="6" y="21"/>
                    <a:pt x="1" y="36"/>
                    <a:pt x="1" y="51"/>
                  </a:cubicBezTo>
                  <a:cubicBezTo>
                    <a:pt x="1" y="66"/>
                    <a:pt x="16" y="76"/>
                    <a:pt x="31" y="76"/>
                  </a:cubicBezTo>
                  <a:lnTo>
                    <a:pt x="152" y="76"/>
                  </a:lnTo>
                  <a:lnTo>
                    <a:pt x="178" y="91"/>
                  </a:lnTo>
                  <a:lnTo>
                    <a:pt x="188" y="96"/>
                  </a:lnTo>
                  <a:lnTo>
                    <a:pt x="193" y="101"/>
                  </a:lnTo>
                  <a:cubicBezTo>
                    <a:pt x="198" y="107"/>
                    <a:pt x="203" y="112"/>
                    <a:pt x="213" y="117"/>
                  </a:cubicBezTo>
                  <a:cubicBezTo>
                    <a:pt x="218" y="122"/>
                    <a:pt x="226" y="124"/>
                    <a:pt x="233" y="124"/>
                  </a:cubicBezTo>
                  <a:cubicBezTo>
                    <a:pt x="241" y="124"/>
                    <a:pt x="248" y="122"/>
                    <a:pt x="253" y="117"/>
                  </a:cubicBezTo>
                  <a:cubicBezTo>
                    <a:pt x="269" y="112"/>
                    <a:pt x="279" y="91"/>
                    <a:pt x="269" y="81"/>
                  </a:cubicBezTo>
                  <a:cubicBezTo>
                    <a:pt x="243" y="51"/>
                    <a:pt x="208" y="26"/>
                    <a:pt x="167" y="10"/>
                  </a:cubicBezTo>
                  <a:cubicBezTo>
                    <a:pt x="142" y="5"/>
                    <a:pt x="122" y="0"/>
                    <a:pt x="102"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8" name="Google Shape;2912;p42"/>
            <p:cNvSpPr/>
            <p:nvPr/>
          </p:nvSpPr>
          <p:spPr>
            <a:xfrm>
              <a:off x="6745310" y="6606376"/>
              <a:ext cx="177620" cy="89854"/>
            </a:xfrm>
            <a:custGeom>
              <a:avLst/>
              <a:gdLst/>
              <a:ahLst/>
              <a:cxnLst/>
              <a:rect l="l" t="t" r="r" b="b"/>
              <a:pathLst>
                <a:path w="255" h="129" extrusionOk="0">
                  <a:moveTo>
                    <a:pt x="66" y="1"/>
                  </a:moveTo>
                  <a:cubicBezTo>
                    <a:pt x="51" y="1"/>
                    <a:pt x="38" y="3"/>
                    <a:pt x="26" y="9"/>
                  </a:cubicBezTo>
                  <a:cubicBezTo>
                    <a:pt x="1" y="14"/>
                    <a:pt x="1" y="39"/>
                    <a:pt x="21" y="44"/>
                  </a:cubicBezTo>
                  <a:cubicBezTo>
                    <a:pt x="36" y="49"/>
                    <a:pt x="56" y="54"/>
                    <a:pt x="77" y="54"/>
                  </a:cubicBezTo>
                  <a:lnTo>
                    <a:pt x="87" y="54"/>
                  </a:lnTo>
                  <a:lnTo>
                    <a:pt x="97" y="60"/>
                  </a:lnTo>
                  <a:cubicBezTo>
                    <a:pt x="107" y="65"/>
                    <a:pt x="117" y="65"/>
                    <a:pt x="122" y="70"/>
                  </a:cubicBezTo>
                  <a:lnTo>
                    <a:pt x="127" y="70"/>
                  </a:lnTo>
                  <a:lnTo>
                    <a:pt x="142" y="75"/>
                  </a:lnTo>
                  <a:lnTo>
                    <a:pt x="163" y="90"/>
                  </a:lnTo>
                  <a:lnTo>
                    <a:pt x="173" y="95"/>
                  </a:lnTo>
                  <a:lnTo>
                    <a:pt x="178" y="100"/>
                  </a:lnTo>
                  <a:cubicBezTo>
                    <a:pt x="183" y="105"/>
                    <a:pt x="193" y="110"/>
                    <a:pt x="198" y="120"/>
                  </a:cubicBezTo>
                  <a:cubicBezTo>
                    <a:pt x="202" y="126"/>
                    <a:pt x="209" y="129"/>
                    <a:pt x="217" y="129"/>
                  </a:cubicBezTo>
                  <a:cubicBezTo>
                    <a:pt x="235" y="129"/>
                    <a:pt x="254" y="114"/>
                    <a:pt x="244" y="100"/>
                  </a:cubicBezTo>
                  <a:cubicBezTo>
                    <a:pt x="238" y="85"/>
                    <a:pt x="228" y="70"/>
                    <a:pt x="213" y="54"/>
                  </a:cubicBezTo>
                  <a:cubicBezTo>
                    <a:pt x="198" y="39"/>
                    <a:pt x="183" y="29"/>
                    <a:pt x="163" y="24"/>
                  </a:cubicBezTo>
                  <a:cubicBezTo>
                    <a:pt x="142" y="14"/>
                    <a:pt x="122" y="9"/>
                    <a:pt x="97" y="4"/>
                  </a:cubicBezTo>
                  <a:cubicBezTo>
                    <a:pt x="86" y="2"/>
                    <a:pt x="76" y="1"/>
                    <a:pt x="6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9" name="Google Shape;2913;p42"/>
            <p:cNvSpPr/>
            <p:nvPr/>
          </p:nvSpPr>
          <p:spPr>
            <a:xfrm>
              <a:off x="6603911" y="5997596"/>
              <a:ext cx="68262" cy="145578"/>
            </a:xfrm>
            <a:custGeom>
              <a:avLst/>
              <a:gdLst/>
              <a:ahLst/>
              <a:cxnLst/>
              <a:rect l="l" t="t" r="r" b="b"/>
              <a:pathLst>
                <a:path w="98" h="209" extrusionOk="0">
                  <a:moveTo>
                    <a:pt x="36" y="1"/>
                  </a:moveTo>
                  <a:cubicBezTo>
                    <a:pt x="17" y="1"/>
                    <a:pt x="0" y="18"/>
                    <a:pt x="12" y="33"/>
                  </a:cubicBezTo>
                  <a:cubicBezTo>
                    <a:pt x="27" y="59"/>
                    <a:pt x="37" y="84"/>
                    <a:pt x="37" y="109"/>
                  </a:cubicBezTo>
                  <a:cubicBezTo>
                    <a:pt x="42" y="124"/>
                    <a:pt x="42" y="140"/>
                    <a:pt x="37" y="155"/>
                  </a:cubicBezTo>
                  <a:lnTo>
                    <a:pt x="37" y="165"/>
                  </a:lnTo>
                  <a:lnTo>
                    <a:pt x="37" y="170"/>
                  </a:lnTo>
                  <a:cubicBezTo>
                    <a:pt x="32" y="180"/>
                    <a:pt x="32" y="190"/>
                    <a:pt x="37" y="200"/>
                  </a:cubicBezTo>
                  <a:cubicBezTo>
                    <a:pt x="37" y="206"/>
                    <a:pt x="44" y="209"/>
                    <a:pt x="52" y="209"/>
                  </a:cubicBezTo>
                  <a:cubicBezTo>
                    <a:pt x="57" y="209"/>
                    <a:pt x="63" y="207"/>
                    <a:pt x="67" y="205"/>
                  </a:cubicBezTo>
                  <a:cubicBezTo>
                    <a:pt x="82" y="195"/>
                    <a:pt x="93" y="175"/>
                    <a:pt x="93" y="155"/>
                  </a:cubicBezTo>
                  <a:cubicBezTo>
                    <a:pt x="98" y="140"/>
                    <a:pt x="98" y="119"/>
                    <a:pt x="93" y="104"/>
                  </a:cubicBezTo>
                  <a:cubicBezTo>
                    <a:pt x="93" y="69"/>
                    <a:pt x="77" y="33"/>
                    <a:pt x="57" y="8"/>
                  </a:cubicBezTo>
                  <a:cubicBezTo>
                    <a:pt x="51" y="3"/>
                    <a:pt x="43" y="1"/>
                    <a:pt x="3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90" name="Google Shape;2914;p42"/>
            <p:cNvSpPr/>
            <p:nvPr/>
          </p:nvSpPr>
          <p:spPr>
            <a:xfrm>
              <a:off x="6777351" y="5979486"/>
              <a:ext cx="117020" cy="239611"/>
            </a:xfrm>
            <a:custGeom>
              <a:avLst/>
              <a:gdLst/>
              <a:ahLst/>
              <a:cxnLst/>
              <a:rect l="l" t="t" r="r" b="b"/>
              <a:pathLst>
                <a:path w="168" h="344" extrusionOk="0">
                  <a:moveTo>
                    <a:pt x="138" y="1"/>
                  </a:moveTo>
                  <a:cubicBezTo>
                    <a:pt x="128" y="1"/>
                    <a:pt x="117" y="8"/>
                    <a:pt x="117" y="19"/>
                  </a:cubicBezTo>
                  <a:cubicBezTo>
                    <a:pt x="117" y="69"/>
                    <a:pt x="106" y="125"/>
                    <a:pt x="81" y="171"/>
                  </a:cubicBezTo>
                  <a:cubicBezTo>
                    <a:pt x="76" y="181"/>
                    <a:pt x="71" y="196"/>
                    <a:pt x="66" y="206"/>
                  </a:cubicBezTo>
                  <a:lnTo>
                    <a:pt x="56" y="226"/>
                  </a:lnTo>
                  <a:cubicBezTo>
                    <a:pt x="51" y="231"/>
                    <a:pt x="51" y="236"/>
                    <a:pt x="46" y="236"/>
                  </a:cubicBezTo>
                  <a:cubicBezTo>
                    <a:pt x="41" y="252"/>
                    <a:pt x="31" y="262"/>
                    <a:pt x="21" y="272"/>
                  </a:cubicBezTo>
                  <a:lnTo>
                    <a:pt x="10" y="287"/>
                  </a:lnTo>
                  <a:cubicBezTo>
                    <a:pt x="5" y="297"/>
                    <a:pt x="0" y="307"/>
                    <a:pt x="0" y="322"/>
                  </a:cubicBezTo>
                  <a:cubicBezTo>
                    <a:pt x="0" y="335"/>
                    <a:pt x="14" y="344"/>
                    <a:pt x="27" y="344"/>
                  </a:cubicBezTo>
                  <a:cubicBezTo>
                    <a:pt x="30" y="344"/>
                    <a:pt x="33" y="343"/>
                    <a:pt x="36" y="343"/>
                  </a:cubicBezTo>
                  <a:cubicBezTo>
                    <a:pt x="71" y="332"/>
                    <a:pt x="91" y="297"/>
                    <a:pt x="112" y="267"/>
                  </a:cubicBezTo>
                  <a:cubicBezTo>
                    <a:pt x="127" y="241"/>
                    <a:pt x="142" y="211"/>
                    <a:pt x="147" y="186"/>
                  </a:cubicBezTo>
                  <a:cubicBezTo>
                    <a:pt x="162" y="130"/>
                    <a:pt x="167" y="69"/>
                    <a:pt x="157" y="14"/>
                  </a:cubicBezTo>
                  <a:cubicBezTo>
                    <a:pt x="155" y="5"/>
                    <a:pt x="147" y="1"/>
                    <a:pt x="13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91" name="Google Shape;2915;p42"/>
            <p:cNvSpPr/>
            <p:nvPr/>
          </p:nvSpPr>
          <p:spPr>
            <a:xfrm>
              <a:off x="7041343" y="5866646"/>
              <a:ext cx="110055" cy="272349"/>
            </a:xfrm>
            <a:custGeom>
              <a:avLst/>
              <a:gdLst/>
              <a:ahLst/>
              <a:cxnLst/>
              <a:rect l="l" t="t" r="r" b="b"/>
              <a:pathLst>
                <a:path w="158" h="391" extrusionOk="0">
                  <a:moveTo>
                    <a:pt x="108" y="1"/>
                  </a:moveTo>
                  <a:cubicBezTo>
                    <a:pt x="95" y="1"/>
                    <a:pt x="78" y="15"/>
                    <a:pt x="81" y="29"/>
                  </a:cubicBezTo>
                  <a:cubicBezTo>
                    <a:pt x="92" y="85"/>
                    <a:pt x="92" y="140"/>
                    <a:pt x="81" y="196"/>
                  </a:cubicBezTo>
                  <a:cubicBezTo>
                    <a:pt x="71" y="226"/>
                    <a:pt x="61" y="257"/>
                    <a:pt x="46" y="282"/>
                  </a:cubicBezTo>
                  <a:cubicBezTo>
                    <a:pt x="41" y="297"/>
                    <a:pt x="31" y="307"/>
                    <a:pt x="26" y="317"/>
                  </a:cubicBezTo>
                  <a:cubicBezTo>
                    <a:pt x="21" y="328"/>
                    <a:pt x="16" y="333"/>
                    <a:pt x="11" y="338"/>
                  </a:cubicBezTo>
                  <a:cubicBezTo>
                    <a:pt x="6" y="348"/>
                    <a:pt x="1" y="363"/>
                    <a:pt x="6" y="373"/>
                  </a:cubicBezTo>
                  <a:cubicBezTo>
                    <a:pt x="6" y="384"/>
                    <a:pt x="14" y="390"/>
                    <a:pt x="25" y="390"/>
                  </a:cubicBezTo>
                  <a:cubicBezTo>
                    <a:pt x="28" y="390"/>
                    <a:pt x="32" y="389"/>
                    <a:pt x="36" y="388"/>
                  </a:cubicBezTo>
                  <a:cubicBezTo>
                    <a:pt x="76" y="383"/>
                    <a:pt x="102" y="333"/>
                    <a:pt x="112" y="307"/>
                  </a:cubicBezTo>
                  <a:cubicBezTo>
                    <a:pt x="132" y="272"/>
                    <a:pt x="142" y="237"/>
                    <a:pt x="147" y="201"/>
                  </a:cubicBezTo>
                  <a:cubicBezTo>
                    <a:pt x="157" y="135"/>
                    <a:pt x="147" y="70"/>
                    <a:pt x="122" y="9"/>
                  </a:cubicBezTo>
                  <a:cubicBezTo>
                    <a:pt x="119" y="3"/>
                    <a:pt x="114" y="1"/>
                    <a:pt x="10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92" name="Google Shape;2916;p42"/>
            <p:cNvSpPr/>
            <p:nvPr/>
          </p:nvSpPr>
          <p:spPr>
            <a:xfrm>
              <a:off x="7308816" y="5731516"/>
              <a:ext cx="92641" cy="80799"/>
            </a:xfrm>
            <a:custGeom>
              <a:avLst/>
              <a:gdLst/>
              <a:ahLst/>
              <a:cxnLst/>
              <a:rect l="l" t="t" r="r" b="b"/>
              <a:pathLst>
                <a:path w="133" h="116" extrusionOk="0">
                  <a:moveTo>
                    <a:pt x="107" y="1"/>
                  </a:moveTo>
                  <a:cubicBezTo>
                    <a:pt x="82" y="6"/>
                    <a:pt x="62" y="16"/>
                    <a:pt x="41" y="31"/>
                  </a:cubicBezTo>
                  <a:cubicBezTo>
                    <a:pt x="31" y="36"/>
                    <a:pt x="26" y="46"/>
                    <a:pt x="16" y="51"/>
                  </a:cubicBezTo>
                  <a:lnTo>
                    <a:pt x="11" y="56"/>
                  </a:lnTo>
                  <a:cubicBezTo>
                    <a:pt x="6" y="61"/>
                    <a:pt x="6" y="66"/>
                    <a:pt x="1" y="77"/>
                  </a:cubicBezTo>
                  <a:cubicBezTo>
                    <a:pt x="1" y="77"/>
                    <a:pt x="1" y="82"/>
                    <a:pt x="1" y="87"/>
                  </a:cubicBezTo>
                  <a:cubicBezTo>
                    <a:pt x="1" y="97"/>
                    <a:pt x="6" y="107"/>
                    <a:pt x="11" y="112"/>
                  </a:cubicBezTo>
                  <a:cubicBezTo>
                    <a:pt x="16" y="114"/>
                    <a:pt x="21" y="116"/>
                    <a:pt x="26" y="116"/>
                  </a:cubicBezTo>
                  <a:cubicBezTo>
                    <a:pt x="30" y="116"/>
                    <a:pt x="34" y="114"/>
                    <a:pt x="36" y="112"/>
                  </a:cubicBezTo>
                  <a:cubicBezTo>
                    <a:pt x="46" y="107"/>
                    <a:pt x="51" y="102"/>
                    <a:pt x="57" y="92"/>
                  </a:cubicBezTo>
                  <a:cubicBezTo>
                    <a:pt x="62" y="87"/>
                    <a:pt x="67" y="82"/>
                    <a:pt x="72" y="77"/>
                  </a:cubicBezTo>
                  <a:lnTo>
                    <a:pt x="72" y="77"/>
                  </a:lnTo>
                  <a:lnTo>
                    <a:pt x="67" y="87"/>
                  </a:lnTo>
                  <a:cubicBezTo>
                    <a:pt x="77" y="77"/>
                    <a:pt x="82" y="71"/>
                    <a:pt x="92" y="66"/>
                  </a:cubicBezTo>
                  <a:lnTo>
                    <a:pt x="87" y="66"/>
                  </a:lnTo>
                  <a:lnTo>
                    <a:pt x="102" y="61"/>
                  </a:lnTo>
                  <a:lnTo>
                    <a:pt x="107" y="56"/>
                  </a:lnTo>
                  <a:cubicBezTo>
                    <a:pt x="117" y="56"/>
                    <a:pt x="122" y="51"/>
                    <a:pt x="127" y="46"/>
                  </a:cubicBezTo>
                  <a:cubicBezTo>
                    <a:pt x="132" y="41"/>
                    <a:pt x="132" y="36"/>
                    <a:pt x="132" y="26"/>
                  </a:cubicBezTo>
                  <a:cubicBezTo>
                    <a:pt x="132" y="11"/>
                    <a:pt x="122" y="1"/>
                    <a:pt x="10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93" name="Google Shape;2917;p42"/>
            <p:cNvSpPr/>
            <p:nvPr/>
          </p:nvSpPr>
          <p:spPr>
            <a:xfrm>
              <a:off x="7147218" y="6246263"/>
              <a:ext cx="123985" cy="299514"/>
            </a:xfrm>
            <a:custGeom>
              <a:avLst/>
              <a:gdLst/>
              <a:ahLst/>
              <a:cxnLst/>
              <a:rect l="l" t="t" r="r" b="b"/>
              <a:pathLst>
                <a:path w="178" h="430" extrusionOk="0">
                  <a:moveTo>
                    <a:pt x="86" y="0"/>
                  </a:moveTo>
                  <a:cubicBezTo>
                    <a:pt x="41" y="0"/>
                    <a:pt x="0" y="96"/>
                    <a:pt x="0" y="217"/>
                  </a:cubicBezTo>
                  <a:cubicBezTo>
                    <a:pt x="0" y="334"/>
                    <a:pt x="41" y="430"/>
                    <a:pt x="86" y="430"/>
                  </a:cubicBezTo>
                  <a:cubicBezTo>
                    <a:pt x="137" y="430"/>
                    <a:pt x="177" y="334"/>
                    <a:pt x="177" y="217"/>
                  </a:cubicBezTo>
                  <a:cubicBezTo>
                    <a:pt x="177" y="96"/>
                    <a:pt x="137" y="0"/>
                    <a:pt x="86"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4" name="Google Shape;2918;p42"/>
            <p:cNvSpPr/>
            <p:nvPr/>
          </p:nvSpPr>
          <p:spPr>
            <a:xfrm>
              <a:off x="6950095" y="6352138"/>
              <a:ext cx="278619" cy="210357"/>
            </a:xfrm>
            <a:custGeom>
              <a:avLst/>
              <a:gdLst/>
              <a:ahLst/>
              <a:cxnLst/>
              <a:rect l="l" t="t" r="r" b="b"/>
              <a:pathLst>
                <a:path w="400" h="302" extrusionOk="0">
                  <a:moveTo>
                    <a:pt x="79" y="1"/>
                  </a:moveTo>
                  <a:cubicBezTo>
                    <a:pt x="57" y="1"/>
                    <a:pt x="40" y="7"/>
                    <a:pt x="30" y="20"/>
                  </a:cubicBezTo>
                  <a:cubicBezTo>
                    <a:pt x="0" y="55"/>
                    <a:pt x="51" y="146"/>
                    <a:pt x="147" y="222"/>
                  </a:cubicBezTo>
                  <a:cubicBezTo>
                    <a:pt x="210" y="271"/>
                    <a:pt x="278" y="301"/>
                    <a:pt x="324" y="301"/>
                  </a:cubicBezTo>
                  <a:cubicBezTo>
                    <a:pt x="344" y="301"/>
                    <a:pt x="360" y="295"/>
                    <a:pt x="369" y="283"/>
                  </a:cubicBezTo>
                  <a:cubicBezTo>
                    <a:pt x="400" y="242"/>
                    <a:pt x="349" y="151"/>
                    <a:pt x="253" y="81"/>
                  </a:cubicBezTo>
                  <a:cubicBezTo>
                    <a:pt x="191" y="29"/>
                    <a:pt x="124" y="1"/>
                    <a:pt x="7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5" name="Google Shape;2919;p42"/>
            <p:cNvSpPr/>
            <p:nvPr/>
          </p:nvSpPr>
          <p:spPr>
            <a:xfrm>
              <a:off x="6907606" y="6517915"/>
              <a:ext cx="307177" cy="138612"/>
            </a:xfrm>
            <a:custGeom>
              <a:avLst/>
              <a:gdLst/>
              <a:ahLst/>
              <a:cxnLst/>
              <a:rect l="l" t="t" r="r" b="b"/>
              <a:pathLst>
                <a:path w="441" h="199" extrusionOk="0">
                  <a:moveTo>
                    <a:pt x="309" y="0"/>
                  </a:moveTo>
                  <a:cubicBezTo>
                    <a:pt x="277" y="0"/>
                    <a:pt x="241" y="5"/>
                    <a:pt x="203" y="15"/>
                  </a:cubicBezTo>
                  <a:cubicBezTo>
                    <a:pt x="86" y="40"/>
                    <a:pt x="0" y="101"/>
                    <a:pt x="11" y="151"/>
                  </a:cubicBezTo>
                  <a:cubicBezTo>
                    <a:pt x="17" y="182"/>
                    <a:pt x="66" y="199"/>
                    <a:pt x="133" y="199"/>
                  </a:cubicBezTo>
                  <a:cubicBezTo>
                    <a:pt x="166" y="199"/>
                    <a:pt x="204" y="195"/>
                    <a:pt x="243" y="187"/>
                  </a:cubicBezTo>
                  <a:cubicBezTo>
                    <a:pt x="359" y="161"/>
                    <a:pt x="440" y="95"/>
                    <a:pt x="430" y="50"/>
                  </a:cubicBezTo>
                  <a:cubicBezTo>
                    <a:pt x="423" y="19"/>
                    <a:pt x="375" y="0"/>
                    <a:pt x="309"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6" name="Google Shape;2920;p42"/>
            <p:cNvSpPr/>
            <p:nvPr/>
          </p:nvSpPr>
          <p:spPr>
            <a:xfrm>
              <a:off x="7055274" y="6549956"/>
              <a:ext cx="187371" cy="276528"/>
            </a:xfrm>
            <a:custGeom>
              <a:avLst/>
              <a:gdLst/>
              <a:ahLst/>
              <a:cxnLst/>
              <a:rect l="l" t="t" r="r" b="b"/>
              <a:pathLst>
                <a:path w="269" h="397" extrusionOk="0">
                  <a:moveTo>
                    <a:pt x="206" y="1"/>
                  </a:moveTo>
                  <a:cubicBezTo>
                    <a:pt x="161" y="1"/>
                    <a:pt x="96" y="67"/>
                    <a:pt x="51" y="161"/>
                  </a:cubicBezTo>
                  <a:cubicBezTo>
                    <a:pt x="1" y="272"/>
                    <a:pt x="1" y="373"/>
                    <a:pt x="41" y="393"/>
                  </a:cubicBezTo>
                  <a:cubicBezTo>
                    <a:pt x="47" y="396"/>
                    <a:pt x="52" y="397"/>
                    <a:pt x="58" y="397"/>
                  </a:cubicBezTo>
                  <a:cubicBezTo>
                    <a:pt x="104" y="397"/>
                    <a:pt x="168" y="331"/>
                    <a:pt x="213" y="237"/>
                  </a:cubicBezTo>
                  <a:cubicBezTo>
                    <a:pt x="264" y="130"/>
                    <a:pt x="269" y="24"/>
                    <a:pt x="223" y="4"/>
                  </a:cubicBezTo>
                  <a:cubicBezTo>
                    <a:pt x="218" y="2"/>
                    <a:pt x="212" y="1"/>
                    <a:pt x="206"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7" name="Google Shape;2921;p42"/>
            <p:cNvSpPr/>
            <p:nvPr/>
          </p:nvSpPr>
          <p:spPr>
            <a:xfrm>
              <a:off x="7182045" y="6548563"/>
              <a:ext cx="198516" cy="272349"/>
            </a:xfrm>
            <a:custGeom>
              <a:avLst/>
              <a:gdLst/>
              <a:ahLst/>
              <a:cxnLst/>
              <a:rect l="l" t="t" r="r" b="b"/>
              <a:pathLst>
                <a:path w="285" h="391" extrusionOk="0">
                  <a:moveTo>
                    <a:pt x="67" y="1"/>
                  </a:moveTo>
                  <a:cubicBezTo>
                    <a:pt x="59" y="1"/>
                    <a:pt x="53" y="2"/>
                    <a:pt x="46" y="6"/>
                  </a:cubicBezTo>
                  <a:cubicBezTo>
                    <a:pt x="1" y="26"/>
                    <a:pt x="11" y="132"/>
                    <a:pt x="62" y="239"/>
                  </a:cubicBezTo>
                  <a:cubicBezTo>
                    <a:pt x="109" y="326"/>
                    <a:pt x="172" y="390"/>
                    <a:pt x="218" y="390"/>
                  </a:cubicBezTo>
                  <a:cubicBezTo>
                    <a:pt x="225" y="390"/>
                    <a:pt x="232" y="389"/>
                    <a:pt x="239" y="385"/>
                  </a:cubicBezTo>
                  <a:cubicBezTo>
                    <a:pt x="284" y="365"/>
                    <a:pt x="274" y="259"/>
                    <a:pt x="223" y="158"/>
                  </a:cubicBezTo>
                  <a:cubicBezTo>
                    <a:pt x="175" y="66"/>
                    <a:pt x="112" y="1"/>
                    <a:pt x="6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8" name="Google Shape;2922;p42"/>
            <p:cNvSpPr/>
            <p:nvPr/>
          </p:nvSpPr>
          <p:spPr>
            <a:xfrm>
              <a:off x="7207121" y="6509557"/>
              <a:ext cx="307177" cy="135130"/>
            </a:xfrm>
            <a:custGeom>
              <a:avLst/>
              <a:gdLst/>
              <a:ahLst/>
              <a:cxnLst/>
              <a:rect l="l" t="t" r="r" b="b"/>
              <a:pathLst>
                <a:path w="441" h="194" extrusionOk="0">
                  <a:moveTo>
                    <a:pt x="145" y="1"/>
                  </a:moveTo>
                  <a:cubicBezTo>
                    <a:pt x="75" y="1"/>
                    <a:pt x="23" y="21"/>
                    <a:pt x="15" y="57"/>
                  </a:cubicBezTo>
                  <a:cubicBezTo>
                    <a:pt x="0" y="102"/>
                    <a:pt x="86" y="163"/>
                    <a:pt x="203" y="183"/>
                  </a:cubicBezTo>
                  <a:cubicBezTo>
                    <a:pt x="234" y="190"/>
                    <a:pt x="265" y="193"/>
                    <a:pt x="293" y="193"/>
                  </a:cubicBezTo>
                  <a:cubicBezTo>
                    <a:pt x="367" y="193"/>
                    <a:pt x="423" y="171"/>
                    <a:pt x="430" y="138"/>
                  </a:cubicBezTo>
                  <a:cubicBezTo>
                    <a:pt x="440" y="92"/>
                    <a:pt x="354" y="37"/>
                    <a:pt x="238" y="11"/>
                  </a:cubicBezTo>
                  <a:cubicBezTo>
                    <a:pt x="205" y="4"/>
                    <a:pt x="174" y="1"/>
                    <a:pt x="1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9" name="Google Shape;2923;p42"/>
            <p:cNvSpPr/>
            <p:nvPr/>
          </p:nvSpPr>
          <p:spPr>
            <a:xfrm>
              <a:off x="7189010" y="6340993"/>
              <a:ext cx="272350" cy="215232"/>
            </a:xfrm>
            <a:custGeom>
              <a:avLst/>
              <a:gdLst/>
              <a:ahLst/>
              <a:cxnLst/>
              <a:rect l="l" t="t" r="r" b="b"/>
              <a:pathLst>
                <a:path w="391" h="309" extrusionOk="0">
                  <a:moveTo>
                    <a:pt x="319" y="1"/>
                  </a:moveTo>
                  <a:cubicBezTo>
                    <a:pt x="274" y="1"/>
                    <a:pt x="203" y="32"/>
                    <a:pt x="138" y="87"/>
                  </a:cubicBezTo>
                  <a:cubicBezTo>
                    <a:pt x="46" y="162"/>
                    <a:pt x="1" y="253"/>
                    <a:pt x="31" y="294"/>
                  </a:cubicBezTo>
                  <a:cubicBezTo>
                    <a:pt x="41" y="304"/>
                    <a:pt x="56" y="309"/>
                    <a:pt x="74" y="309"/>
                  </a:cubicBezTo>
                  <a:cubicBezTo>
                    <a:pt x="120" y="309"/>
                    <a:pt x="188" y="278"/>
                    <a:pt x="254" y="223"/>
                  </a:cubicBezTo>
                  <a:cubicBezTo>
                    <a:pt x="345" y="147"/>
                    <a:pt x="390" y="56"/>
                    <a:pt x="360" y="16"/>
                  </a:cubicBezTo>
                  <a:cubicBezTo>
                    <a:pt x="351" y="6"/>
                    <a:pt x="337" y="1"/>
                    <a:pt x="31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0" name="Google Shape;2924;p42"/>
            <p:cNvSpPr/>
            <p:nvPr/>
          </p:nvSpPr>
          <p:spPr>
            <a:xfrm>
              <a:off x="7073384" y="6450350"/>
              <a:ext cx="236130" cy="202695"/>
            </a:xfrm>
            <a:custGeom>
              <a:avLst/>
              <a:gdLst/>
              <a:ahLst/>
              <a:cxnLst/>
              <a:rect l="l" t="t" r="r" b="b"/>
              <a:pathLst>
                <a:path w="339" h="291" extrusionOk="0">
                  <a:moveTo>
                    <a:pt x="192" y="0"/>
                  </a:moveTo>
                  <a:cubicBezTo>
                    <a:pt x="66" y="0"/>
                    <a:pt x="0" y="157"/>
                    <a:pt x="91" y="248"/>
                  </a:cubicBezTo>
                  <a:cubicBezTo>
                    <a:pt x="120" y="277"/>
                    <a:pt x="157" y="290"/>
                    <a:pt x="192" y="290"/>
                  </a:cubicBezTo>
                  <a:cubicBezTo>
                    <a:pt x="267" y="290"/>
                    <a:pt x="339" y="233"/>
                    <a:pt x="339" y="147"/>
                  </a:cubicBezTo>
                  <a:cubicBezTo>
                    <a:pt x="339" y="66"/>
                    <a:pt x="273" y="0"/>
                    <a:pt x="19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401" name="Google Shape;2925;p42"/>
            <p:cNvSpPr/>
            <p:nvPr/>
          </p:nvSpPr>
          <p:spPr>
            <a:xfrm>
              <a:off x="7164631" y="6273428"/>
              <a:ext cx="50151" cy="132344"/>
            </a:xfrm>
            <a:custGeom>
              <a:avLst/>
              <a:gdLst/>
              <a:ahLst/>
              <a:cxnLst/>
              <a:rect l="l" t="t" r="r" b="b"/>
              <a:pathLst>
                <a:path w="72" h="190" extrusionOk="0">
                  <a:moveTo>
                    <a:pt x="48" y="0"/>
                  </a:moveTo>
                  <a:cubicBezTo>
                    <a:pt x="38" y="0"/>
                    <a:pt x="31" y="8"/>
                    <a:pt x="31" y="17"/>
                  </a:cubicBezTo>
                  <a:cubicBezTo>
                    <a:pt x="21" y="42"/>
                    <a:pt x="11" y="67"/>
                    <a:pt x="6" y="92"/>
                  </a:cubicBezTo>
                  <a:cubicBezTo>
                    <a:pt x="1" y="118"/>
                    <a:pt x="1" y="148"/>
                    <a:pt x="1" y="178"/>
                  </a:cubicBezTo>
                  <a:cubicBezTo>
                    <a:pt x="3" y="186"/>
                    <a:pt x="11" y="190"/>
                    <a:pt x="19" y="190"/>
                  </a:cubicBezTo>
                  <a:cubicBezTo>
                    <a:pt x="27" y="190"/>
                    <a:pt x="36" y="186"/>
                    <a:pt x="41" y="178"/>
                  </a:cubicBezTo>
                  <a:cubicBezTo>
                    <a:pt x="41" y="153"/>
                    <a:pt x="41" y="123"/>
                    <a:pt x="46" y="103"/>
                  </a:cubicBezTo>
                  <a:cubicBezTo>
                    <a:pt x="51" y="77"/>
                    <a:pt x="56" y="52"/>
                    <a:pt x="66" y="27"/>
                  </a:cubicBezTo>
                  <a:cubicBezTo>
                    <a:pt x="71" y="17"/>
                    <a:pt x="66" y="7"/>
                    <a:pt x="56" y="1"/>
                  </a:cubicBezTo>
                  <a:cubicBezTo>
                    <a:pt x="53" y="1"/>
                    <a:pt x="51" y="0"/>
                    <a:pt x="4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2" name="Google Shape;2926;p42"/>
            <p:cNvSpPr/>
            <p:nvPr/>
          </p:nvSpPr>
          <p:spPr>
            <a:xfrm>
              <a:off x="7280955" y="6362586"/>
              <a:ext cx="134434" cy="91944"/>
            </a:xfrm>
            <a:custGeom>
              <a:avLst/>
              <a:gdLst/>
              <a:ahLst/>
              <a:cxnLst/>
              <a:rect l="l" t="t" r="r" b="b"/>
              <a:pathLst>
                <a:path w="193" h="132" extrusionOk="0">
                  <a:moveTo>
                    <a:pt x="161" y="1"/>
                  </a:moveTo>
                  <a:cubicBezTo>
                    <a:pt x="148" y="1"/>
                    <a:pt x="132" y="7"/>
                    <a:pt x="122" y="10"/>
                  </a:cubicBezTo>
                  <a:cubicBezTo>
                    <a:pt x="107" y="15"/>
                    <a:pt x="86" y="25"/>
                    <a:pt x="76" y="35"/>
                  </a:cubicBezTo>
                  <a:cubicBezTo>
                    <a:pt x="61" y="40"/>
                    <a:pt x="46" y="50"/>
                    <a:pt x="36" y="66"/>
                  </a:cubicBezTo>
                  <a:cubicBezTo>
                    <a:pt x="21" y="76"/>
                    <a:pt x="11" y="91"/>
                    <a:pt x="6" y="106"/>
                  </a:cubicBezTo>
                  <a:cubicBezTo>
                    <a:pt x="0" y="111"/>
                    <a:pt x="0" y="121"/>
                    <a:pt x="11" y="126"/>
                  </a:cubicBezTo>
                  <a:cubicBezTo>
                    <a:pt x="13" y="129"/>
                    <a:pt x="17" y="130"/>
                    <a:pt x="21" y="130"/>
                  </a:cubicBezTo>
                  <a:cubicBezTo>
                    <a:pt x="24" y="130"/>
                    <a:pt x="28" y="129"/>
                    <a:pt x="31" y="126"/>
                  </a:cubicBezTo>
                  <a:lnTo>
                    <a:pt x="31" y="131"/>
                  </a:lnTo>
                  <a:cubicBezTo>
                    <a:pt x="41" y="121"/>
                    <a:pt x="51" y="116"/>
                    <a:pt x="66" y="106"/>
                  </a:cubicBezTo>
                  <a:lnTo>
                    <a:pt x="71" y="101"/>
                  </a:lnTo>
                  <a:lnTo>
                    <a:pt x="81" y="91"/>
                  </a:lnTo>
                  <a:lnTo>
                    <a:pt x="102" y="81"/>
                  </a:lnTo>
                  <a:cubicBezTo>
                    <a:pt x="107" y="76"/>
                    <a:pt x="112" y="76"/>
                    <a:pt x="117" y="71"/>
                  </a:cubicBezTo>
                  <a:lnTo>
                    <a:pt x="127" y="66"/>
                  </a:lnTo>
                  <a:lnTo>
                    <a:pt x="132" y="66"/>
                  </a:lnTo>
                  <a:lnTo>
                    <a:pt x="152" y="61"/>
                  </a:lnTo>
                  <a:cubicBezTo>
                    <a:pt x="162" y="61"/>
                    <a:pt x="177" y="50"/>
                    <a:pt x="183" y="40"/>
                  </a:cubicBezTo>
                  <a:cubicBezTo>
                    <a:pt x="193" y="30"/>
                    <a:pt x="193" y="10"/>
                    <a:pt x="177" y="5"/>
                  </a:cubicBezTo>
                  <a:cubicBezTo>
                    <a:pt x="173" y="2"/>
                    <a:pt x="167" y="1"/>
                    <a:pt x="1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3" name="Google Shape;2927;p42"/>
            <p:cNvSpPr/>
            <p:nvPr/>
          </p:nvSpPr>
          <p:spPr>
            <a:xfrm>
              <a:off x="7326927" y="6524184"/>
              <a:ext cx="148365" cy="79406"/>
            </a:xfrm>
            <a:custGeom>
              <a:avLst/>
              <a:gdLst/>
              <a:ahLst/>
              <a:cxnLst/>
              <a:rect l="l" t="t" r="r" b="b"/>
              <a:pathLst>
                <a:path w="213" h="114" extrusionOk="0">
                  <a:moveTo>
                    <a:pt x="61" y="1"/>
                  </a:moveTo>
                  <a:cubicBezTo>
                    <a:pt x="51" y="1"/>
                    <a:pt x="41" y="6"/>
                    <a:pt x="36" y="6"/>
                  </a:cubicBezTo>
                  <a:lnTo>
                    <a:pt x="10" y="21"/>
                  </a:lnTo>
                  <a:cubicBezTo>
                    <a:pt x="0" y="26"/>
                    <a:pt x="0" y="36"/>
                    <a:pt x="10" y="46"/>
                  </a:cubicBezTo>
                  <a:lnTo>
                    <a:pt x="15" y="46"/>
                  </a:lnTo>
                  <a:lnTo>
                    <a:pt x="31" y="56"/>
                  </a:lnTo>
                  <a:lnTo>
                    <a:pt x="46" y="61"/>
                  </a:lnTo>
                  <a:lnTo>
                    <a:pt x="51" y="61"/>
                  </a:lnTo>
                  <a:cubicBezTo>
                    <a:pt x="66" y="71"/>
                    <a:pt x="86" y="71"/>
                    <a:pt x="101" y="81"/>
                  </a:cubicBezTo>
                  <a:lnTo>
                    <a:pt x="117" y="81"/>
                  </a:lnTo>
                  <a:lnTo>
                    <a:pt x="137" y="92"/>
                  </a:lnTo>
                  <a:lnTo>
                    <a:pt x="157" y="107"/>
                  </a:lnTo>
                  <a:cubicBezTo>
                    <a:pt x="164" y="110"/>
                    <a:pt x="174" y="114"/>
                    <a:pt x="184" y="114"/>
                  </a:cubicBezTo>
                  <a:cubicBezTo>
                    <a:pt x="189" y="114"/>
                    <a:pt x="193" y="113"/>
                    <a:pt x="197" y="112"/>
                  </a:cubicBezTo>
                  <a:cubicBezTo>
                    <a:pt x="202" y="112"/>
                    <a:pt x="208" y="107"/>
                    <a:pt x="213" y="102"/>
                  </a:cubicBezTo>
                  <a:cubicBezTo>
                    <a:pt x="213" y="92"/>
                    <a:pt x="213" y="86"/>
                    <a:pt x="213" y="76"/>
                  </a:cubicBezTo>
                  <a:cubicBezTo>
                    <a:pt x="213" y="56"/>
                    <a:pt x="187" y="41"/>
                    <a:pt x="167" y="31"/>
                  </a:cubicBezTo>
                  <a:cubicBezTo>
                    <a:pt x="152" y="21"/>
                    <a:pt x="132" y="16"/>
                    <a:pt x="117" y="11"/>
                  </a:cubicBezTo>
                  <a:cubicBezTo>
                    <a:pt x="96" y="6"/>
                    <a:pt x="81" y="1"/>
                    <a:pt x="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4" name="Google Shape;2928;p42"/>
            <p:cNvSpPr/>
            <p:nvPr/>
          </p:nvSpPr>
          <p:spPr>
            <a:xfrm>
              <a:off x="7291403" y="6660010"/>
              <a:ext cx="57117" cy="135826"/>
            </a:xfrm>
            <a:custGeom>
              <a:avLst/>
              <a:gdLst/>
              <a:ahLst/>
              <a:cxnLst/>
              <a:rect l="l" t="t" r="r" b="b"/>
              <a:pathLst>
                <a:path w="82" h="195" extrusionOk="0">
                  <a:moveTo>
                    <a:pt x="30" y="1"/>
                  </a:moveTo>
                  <a:cubicBezTo>
                    <a:pt x="27" y="1"/>
                    <a:pt x="24" y="1"/>
                    <a:pt x="21" y="3"/>
                  </a:cubicBezTo>
                  <a:cubicBezTo>
                    <a:pt x="11" y="8"/>
                    <a:pt x="1" y="18"/>
                    <a:pt x="6" y="28"/>
                  </a:cubicBezTo>
                  <a:lnTo>
                    <a:pt x="1" y="28"/>
                  </a:lnTo>
                  <a:cubicBezTo>
                    <a:pt x="11" y="53"/>
                    <a:pt x="21" y="74"/>
                    <a:pt x="26" y="99"/>
                  </a:cubicBezTo>
                  <a:cubicBezTo>
                    <a:pt x="31" y="109"/>
                    <a:pt x="31" y="124"/>
                    <a:pt x="36" y="134"/>
                  </a:cubicBezTo>
                  <a:cubicBezTo>
                    <a:pt x="36" y="144"/>
                    <a:pt x="36" y="160"/>
                    <a:pt x="36" y="170"/>
                  </a:cubicBezTo>
                  <a:cubicBezTo>
                    <a:pt x="36" y="180"/>
                    <a:pt x="46" y="190"/>
                    <a:pt x="56" y="195"/>
                  </a:cubicBezTo>
                  <a:cubicBezTo>
                    <a:pt x="71" y="190"/>
                    <a:pt x="82" y="180"/>
                    <a:pt x="82" y="170"/>
                  </a:cubicBezTo>
                  <a:cubicBezTo>
                    <a:pt x="82" y="154"/>
                    <a:pt x="76" y="144"/>
                    <a:pt x="76" y="129"/>
                  </a:cubicBezTo>
                  <a:cubicBezTo>
                    <a:pt x="76" y="119"/>
                    <a:pt x="76" y="104"/>
                    <a:pt x="76" y="89"/>
                  </a:cubicBezTo>
                  <a:cubicBezTo>
                    <a:pt x="71" y="58"/>
                    <a:pt x="61" y="33"/>
                    <a:pt x="46" y="8"/>
                  </a:cubicBezTo>
                  <a:cubicBezTo>
                    <a:pt x="43" y="4"/>
                    <a:pt x="36" y="1"/>
                    <a:pt x="3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5" name="Google Shape;2929;p42"/>
            <p:cNvSpPr/>
            <p:nvPr/>
          </p:nvSpPr>
          <p:spPr>
            <a:xfrm>
              <a:off x="7083832" y="6673941"/>
              <a:ext cx="41793" cy="136523"/>
            </a:xfrm>
            <a:custGeom>
              <a:avLst/>
              <a:gdLst/>
              <a:ahLst/>
              <a:cxnLst/>
              <a:rect l="l" t="t" r="r" b="b"/>
              <a:pathLst>
                <a:path w="60" h="196" extrusionOk="0">
                  <a:moveTo>
                    <a:pt x="37" y="1"/>
                  </a:moveTo>
                  <a:cubicBezTo>
                    <a:pt x="32" y="1"/>
                    <a:pt x="27" y="3"/>
                    <a:pt x="26" y="8"/>
                  </a:cubicBezTo>
                  <a:cubicBezTo>
                    <a:pt x="10" y="38"/>
                    <a:pt x="5" y="64"/>
                    <a:pt x="0" y="99"/>
                  </a:cubicBezTo>
                  <a:cubicBezTo>
                    <a:pt x="0" y="109"/>
                    <a:pt x="0" y="124"/>
                    <a:pt x="0" y="140"/>
                  </a:cubicBezTo>
                  <a:lnTo>
                    <a:pt x="0" y="160"/>
                  </a:lnTo>
                  <a:cubicBezTo>
                    <a:pt x="0" y="170"/>
                    <a:pt x="5" y="180"/>
                    <a:pt x="10" y="190"/>
                  </a:cubicBezTo>
                  <a:cubicBezTo>
                    <a:pt x="12" y="194"/>
                    <a:pt x="16" y="196"/>
                    <a:pt x="20" y="196"/>
                  </a:cubicBezTo>
                  <a:cubicBezTo>
                    <a:pt x="26" y="196"/>
                    <a:pt x="34" y="191"/>
                    <a:pt x="41" y="185"/>
                  </a:cubicBezTo>
                  <a:cubicBezTo>
                    <a:pt x="41" y="170"/>
                    <a:pt x="41" y="155"/>
                    <a:pt x="41" y="140"/>
                  </a:cubicBezTo>
                  <a:cubicBezTo>
                    <a:pt x="36" y="129"/>
                    <a:pt x="36" y="114"/>
                    <a:pt x="41" y="99"/>
                  </a:cubicBezTo>
                  <a:cubicBezTo>
                    <a:pt x="41" y="74"/>
                    <a:pt x="46" y="48"/>
                    <a:pt x="56" y="23"/>
                  </a:cubicBezTo>
                  <a:cubicBezTo>
                    <a:pt x="59" y="10"/>
                    <a:pt x="47" y="1"/>
                    <a:pt x="37"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6" name="Google Shape;2930;p42"/>
            <p:cNvSpPr/>
            <p:nvPr/>
          </p:nvSpPr>
          <p:spPr>
            <a:xfrm>
              <a:off x="6936164" y="6534632"/>
              <a:ext cx="137916" cy="82192"/>
            </a:xfrm>
            <a:custGeom>
              <a:avLst/>
              <a:gdLst/>
              <a:ahLst/>
              <a:cxnLst/>
              <a:rect l="l" t="t" r="r" b="b"/>
              <a:pathLst>
                <a:path w="198" h="118" extrusionOk="0">
                  <a:moveTo>
                    <a:pt x="172" y="1"/>
                  </a:moveTo>
                  <a:cubicBezTo>
                    <a:pt x="172" y="1"/>
                    <a:pt x="173" y="1"/>
                    <a:pt x="173" y="1"/>
                  </a:cubicBezTo>
                  <a:lnTo>
                    <a:pt x="173" y="1"/>
                  </a:lnTo>
                  <a:cubicBezTo>
                    <a:pt x="174" y="1"/>
                    <a:pt x="176" y="1"/>
                    <a:pt x="177" y="1"/>
                  </a:cubicBezTo>
                  <a:close/>
                  <a:moveTo>
                    <a:pt x="173" y="1"/>
                  </a:moveTo>
                  <a:cubicBezTo>
                    <a:pt x="139" y="1"/>
                    <a:pt x="110" y="11"/>
                    <a:pt x="81" y="26"/>
                  </a:cubicBezTo>
                  <a:cubicBezTo>
                    <a:pt x="66" y="31"/>
                    <a:pt x="50" y="41"/>
                    <a:pt x="40" y="51"/>
                  </a:cubicBezTo>
                  <a:cubicBezTo>
                    <a:pt x="30" y="51"/>
                    <a:pt x="25" y="61"/>
                    <a:pt x="20" y="66"/>
                  </a:cubicBezTo>
                  <a:cubicBezTo>
                    <a:pt x="10" y="71"/>
                    <a:pt x="5" y="82"/>
                    <a:pt x="5" y="92"/>
                  </a:cubicBezTo>
                  <a:cubicBezTo>
                    <a:pt x="1" y="105"/>
                    <a:pt x="11" y="118"/>
                    <a:pt x="24" y="118"/>
                  </a:cubicBezTo>
                  <a:cubicBezTo>
                    <a:pt x="26" y="118"/>
                    <a:pt x="28" y="118"/>
                    <a:pt x="30" y="117"/>
                  </a:cubicBezTo>
                  <a:cubicBezTo>
                    <a:pt x="35" y="117"/>
                    <a:pt x="45" y="112"/>
                    <a:pt x="50" y="107"/>
                  </a:cubicBezTo>
                  <a:cubicBezTo>
                    <a:pt x="55" y="102"/>
                    <a:pt x="61" y="97"/>
                    <a:pt x="66" y="92"/>
                  </a:cubicBezTo>
                  <a:cubicBezTo>
                    <a:pt x="81" y="87"/>
                    <a:pt x="91" y="77"/>
                    <a:pt x="106" y="71"/>
                  </a:cubicBezTo>
                  <a:lnTo>
                    <a:pt x="121" y="61"/>
                  </a:lnTo>
                  <a:lnTo>
                    <a:pt x="131" y="56"/>
                  </a:lnTo>
                  <a:lnTo>
                    <a:pt x="136" y="56"/>
                  </a:lnTo>
                  <a:cubicBezTo>
                    <a:pt x="147" y="51"/>
                    <a:pt x="162" y="46"/>
                    <a:pt x="177" y="46"/>
                  </a:cubicBezTo>
                  <a:cubicBezTo>
                    <a:pt x="187" y="41"/>
                    <a:pt x="197" y="31"/>
                    <a:pt x="192" y="21"/>
                  </a:cubicBezTo>
                  <a:cubicBezTo>
                    <a:pt x="192" y="11"/>
                    <a:pt x="183" y="1"/>
                    <a:pt x="173"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7" name="Google Shape;2931;p42"/>
            <p:cNvSpPr/>
            <p:nvPr/>
          </p:nvSpPr>
          <p:spPr>
            <a:xfrm>
              <a:off x="6982833" y="6374427"/>
              <a:ext cx="105179" cy="115626"/>
            </a:xfrm>
            <a:custGeom>
              <a:avLst/>
              <a:gdLst/>
              <a:ahLst/>
              <a:cxnLst/>
              <a:rect l="l" t="t" r="r" b="b"/>
              <a:pathLst>
                <a:path w="151" h="166" extrusionOk="0">
                  <a:moveTo>
                    <a:pt x="18" y="1"/>
                  </a:moveTo>
                  <a:cubicBezTo>
                    <a:pt x="10" y="1"/>
                    <a:pt x="0" y="8"/>
                    <a:pt x="4" y="18"/>
                  </a:cubicBezTo>
                  <a:cubicBezTo>
                    <a:pt x="9" y="44"/>
                    <a:pt x="24" y="64"/>
                    <a:pt x="39" y="89"/>
                  </a:cubicBezTo>
                  <a:cubicBezTo>
                    <a:pt x="54" y="109"/>
                    <a:pt x="69" y="124"/>
                    <a:pt x="90" y="145"/>
                  </a:cubicBezTo>
                  <a:cubicBezTo>
                    <a:pt x="99" y="149"/>
                    <a:pt x="108" y="166"/>
                    <a:pt x="120" y="166"/>
                  </a:cubicBezTo>
                  <a:cubicBezTo>
                    <a:pt x="122" y="166"/>
                    <a:pt x="123" y="165"/>
                    <a:pt x="125" y="165"/>
                  </a:cubicBezTo>
                  <a:cubicBezTo>
                    <a:pt x="140" y="165"/>
                    <a:pt x="150" y="155"/>
                    <a:pt x="145" y="145"/>
                  </a:cubicBezTo>
                  <a:cubicBezTo>
                    <a:pt x="145" y="135"/>
                    <a:pt x="135" y="130"/>
                    <a:pt x="130" y="124"/>
                  </a:cubicBezTo>
                  <a:lnTo>
                    <a:pt x="115" y="114"/>
                  </a:lnTo>
                  <a:cubicBezTo>
                    <a:pt x="110" y="109"/>
                    <a:pt x="105" y="104"/>
                    <a:pt x="100" y="99"/>
                  </a:cubicBezTo>
                  <a:cubicBezTo>
                    <a:pt x="95" y="89"/>
                    <a:pt x="85" y="84"/>
                    <a:pt x="74" y="74"/>
                  </a:cubicBezTo>
                  <a:cubicBezTo>
                    <a:pt x="69" y="64"/>
                    <a:pt x="59" y="54"/>
                    <a:pt x="54" y="44"/>
                  </a:cubicBezTo>
                  <a:cubicBezTo>
                    <a:pt x="44" y="33"/>
                    <a:pt x="39" y="18"/>
                    <a:pt x="29" y="8"/>
                  </a:cubicBezTo>
                  <a:cubicBezTo>
                    <a:pt x="27" y="3"/>
                    <a:pt x="23" y="1"/>
                    <a:pt x="18"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8" name="Google Shape;2932;p42"/>
            <p:cNvSpPr/>
            <p:nvPr/>
          </p:nvSpPr>
          <p:spPr>
            <a:xfrm>
              <a:off x="8123079" y="5144329"/>
              <a:ext cx="268171" cy="137916"/>
            </a:xfrm>
            <a:custGeom>
              <a:avLst/>
              <a:gdLst/>
              <a:ahLst/>
              <a:cxnLst/>
              <a:rect l="l" t="t" r="r" b="b"/>
              <a:pathLst>
                <a:path w="385" h="198" extrusionOk="0">
                  <a:moveTo>
                    <a:pt x="97" y="1"/>
                  </a:moveTo>
                  <a:cubicBezTo>
                    <a:pt x="55" y="1"/>
                    <a:pt x="24" y="12"/>
                    <a:pt x="15" y="35"/>
                  </a:cubicBezTo>
                  <a:cubicBezTo>
                    <a:pt x="0" y="75"/>
                    <a:pt x="66" y="141"/>
                    <a:pt x="167" y="176"/>
                  </a:cubicBezTo>
                  <a:cubicBezTo>
                    <a:pt x="212" y="190"/>
                    <a:pt x="255" y="198"/>
                    <a:pt x="290" y="198"/>
                  </a:cubicBezTo>
                  <a:cubicBezTo>
                    <a:pt x="331" y="198"/>
                    <a:pt x="361" y="188"/>
                    <a:pt x="369" y="166"/>
                  </a:cubicBezTo>
                  <a:cubicBezTo>
                    <a:pt x="384" y="120"/>
                    <a:pt x="319" y="60"/>
                    <a:pt x="218" y="24"/>
                  </a:cubicBezTo>
                  <a:cubicBezTo>
                    <a:pt x="174" y="8"/>
                    <a:pt x="132" y="1"/>
                    <a:pt x="9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9" name="Google Shape;2933;p42"/>
            <p:cNvSpPr/>
            <p:nvPr/>
          </p:nvSpPr>
          <p:spPr>
            <a:xfrm>
              <a:off x="8143976" y="5246025"/>
              <a:ext cx="254240" cy="167867"/>
            </a:xfrm>
            <a:custGeom>
              <a:avLst/>
              <a:gdLst/>
              <a:ahLst/>
              <a:cxnLst/>
              <a:rect l="l" t="t" r="r" b="b"/>
              <a:pathLst>
                <a:path w="365" h="241" extrusionOk="0">
                  <a:moveTo>
                    <a:pt x="293" y="1"/>
                  </a:moveTo>
                  <a:cubicBezTo>
                    <a:pt x="254" y="1"/>
                    <a:pt x="197" y="20"/>
                    <a:pt x="142" y="55"/>
                  </a:cubicBezTo>
                  <a:cubicBezTo>
                    <a:pt x="51" y="111"/>
                    <a:pt x="0" y="182"/>
                    <a:pt x="21" y="217"/>
                  </a:cubicBezTo>
                  <a:cubicBezTo>
                    <a:pt x="30" y="233"/>
                    <a:pt x="50" y="240"/>
                    <a:pt x="75" y="240"/>
                  </a:cubicBezTo>
                  <a:cubicBezTo>
                    <a:pt x="115" y="240"/>
                    <a:pt x="170" y="221"/>
                    <a:pt x="223" y="187"/>
                  </a:cubicBezTo>
                  <a:cubicBezTo>
                    <a:pt x="309" y="131"/>
                    <a:pt x="365" y="60"/>
                    <a:pt x="339" y="20"/>
                  </a:cubicBezTo>
                  <a:cubicBezTo>
                    <a:pt x="332" y="7"/>
                    <a:pt x="315" y="1"/>
                    <a:pt x="29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0" name="Google Shape;2934;p42"/>
            <p:cNvSpPr/>
            <p:nvPr/>
          </p:nvSpPr>
          <p:spPr>
            <a:xfrm>
              <a:off x="8309754" y="5259259"/>
              <a:ext cx="123985" cy="261901"/>
            </a:xfrm>
            <a:custGeom>
              <a:avLst/>
              <a:gdLst/>
              <a:ahLst/>
              <a:cxnLst/>
              <a:rect l="l" t="t" r="r" b="b"/>
              <a:pathLst>
                <a:path w="178" h="376" extrusionOk="0">
                  <a:moveTo>
                    <a:pt x="103" y="1"/>
                  </a:moveTo>
                  <a:cubicBezTo>
                    <a:pt x="63" y="1"/>
                    <a:pt x="20" y="80"/>
                    <a:pt x="10" y="183"/>
                  </a:cubicBezTo>
                  <a:cubicBezTo>
                    <a:pt x="0" y="284"/>
                    <a:pt x="20" y="370"/>
                    <a:pt x="66" y="375"/>
                  </a:cubicBezTo>
                  <a:cubicBezTo>
                    <a:pt x="67" y="375"/>
                    <a:pt x="69" y="375"/>
                    <a:pt x="70" y="375"/>
                  </a:cubicBezTo>
                  <a:cubicBezTo>
                    <a:pt x="114" y="375"/>
                    <a:pt x="152" y="296"/>
                    <a:pt x="167" y="198"/>
                  </a:cubicBezTo>
                  <a:cubicBezTo>
                    <a:pt x="177" y="97"/>
                    <a:pt x="152" y="6"/>
                    <a:pt x="106" y="1"/>
                  </a:cubicBezTo>
                  <a:cubicBezTo>
                    <a:pt x="105" y="1"/>
                    <a:pt x="104" y="1"/>
                    <a:pt x="10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1" name="Google Shape;2935;p42"/>
            <p:cNvSpPr/>
            <p:nvPr/>
          </p:nvSpPr>
          <p:spPr>
            <a:xfrm>
              <a:off x="8366174" y="5248811"/>
              <a:ext cx="229164" cy="201998"/>
            </a:xfrm>
            <a:custGeom>
              <a:avLst/>
              <a:gdLst/>
              <a:ahLst/>
              <a:cxnLst/>
              <a:rect l="l" t="t" r="r" b="b"/>
              <a:pathLst>
                <a:path w="329" h="290" extrusionOk="0">
                  <a:moveTo>
                    <a:pt x="62" y="0"/>
                  </a:moveTo>
                  <a:cubicBezTo>
                    <a:pt x="49" y="0"/>
                    <a:pt x="38" y="4"/>
                    <a:pt x="30" y="11"/>
                  </a:cubicBezTo>
                  <a:cubicBezTo>
                    <a:pt x="0" y="46"/>
                    <a:pt x="35" y="127"/>
                    <a:pt x="111" y="203"/>
                  </a:cubicBezTo>
                  <a:cubicBezTo>
                    <a:pt x="165" y="257"/>
                    <a:pt x="227" y="290"/>
                    <a:pt x="267" y="290"/>
                  </a:cubicBezTo>
                  <a:cubicBezTo>
                    <a:pt x="280" y="290"/>
                    <a:pt x="291" y="286"/>
                    <a:pt x="298" y="279"/>
                  </a:cubicBezTo>
                  <a:cubicBezTo>
                    <a:pt x="329" y="249"/>
                    <a:pt x="293" y="163"/>
                    <a:pt x="223" y="87"/>
                  </a:cubicBezTo>
                  <a:cubicBezTo>
                    <a:pt x="165" y="33"/>
                    <a:pt x="102" y="0"/>
                    <a:pt x="62"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2" name="Google Shape;2936;p42"/>
            <p:cNvSpPr/>
            <p:nvPr/>
          </p:nvSpPr>
          <p:spPr>
            <a:xfrm>
              <a:off x="8383588" y="5182639"/>
              <a:ext cx="268171" cy="114233"/>
            </a:xfrm>
            <a:custGeom>
              <a:avLst/>
              <a:gdLst/>
              <a:ahLst/>
              <a:cxnLst/>
              <a:rect l="l" t="t" r="r" b="b"/>
              <a:pathLst>
                <a:path w="385" h="164" extrusionOk="0">
                  <a:moveTo>
                    <a:pt x="240" y="0"/>
                  </a:moveTo>
                  <a:cubicBezTo>
                    <a:pt x="222" y="0"/>
                    <a:pt x="202" y="2"/>
                    <a:pt x="182" y="5"/>
                  </a:cubicBezTo>
                  <a:cubicBezTo>
                    <a:pt x="76" y="15"/>
                    <a:pt x="0" y="60"/>
                    <a:pt x="5" y="106"/>
                  </a:cubicBezTo>
                  <a:cubicBezTo>
                    <a:pt x="10" y="140"/>
                    <a:pt x="73" y="164"/>
                    <a:pt x="157" y="164"/>
                  </a:cubicBezTo>
                  <a:cubicBezTo>
                    <a:pt x="171" y="164"/>
                    <a:pt x="187" y="163"/>
                    <a:pt x="203" y="162"/>
                  </a:cubicBezTo>
                  <a:cubicBezTo>
                    <a:pt x="304" y="146"/>
                    <a:pt x="385" y="101"/>
                    <a:pt x="380" y="60"/>
                  </a:cubicBezTo>
                  <a:cubicBezTo>
                    <a:pt x="372" y="24"/>
                    <a:pt x="315" y="0"/>
                    <a:pt x="240"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3" name="Google Shape;2937;p42"/>
            <p:cNvSpPr/>
            <p:nvPr/>
          </p:nvSpPr>
          <p:spPr>
            <a:xfrm>
              <a:off x="8358512" y="5026613"/>
              <a:ext cx="187371" cy="231253"/>
            </a:xfrm>
            <a:custGeom>
              <a:avLst/>
              <a:gdLst/>
              <a:ahLst/>
              <a:cxnLst/>
              <a:rect l="l" t="t" r="r" b="b"/>
              <a:pathLst>
                <a:path w="269" h="332" extrusionOk="0">
                  <a:moveTo>
                    <a:pt x="211" y="0"/>
                  </a:moveTo>
                  <a:cubicBezTo>
                    <a:pt x="170" y="0"/>
                    <a:pt x="113" y="52"/>
                    <a:pt x="67" y="128"/>
                  </a:cubicBezTo>
                  <a:cubicBezTo>
                    <a:pt x="16" y="214"/>
                    <a:pt x="1" y="305"/>
                    <a:pt x="36" y="325"/>
                  </a:cubicBezTo>
                  <a:cubicBezTo>
                    <a:pt x="43" y="329"/>
                    <a:pt x="51" y="331"/>
                    <a:pt x="59" y="331"/>
                  </a:cubicBezTo>
                  <a:cubicBezTo>
                    <a:pt x="100" y="331"/>
                    <a:pt x="157" y="280"/>
                    <a:pt x="203" y="209"/>
                  </a:cubicBezTo>
                  <a:cubicBezTo>
                    <a:pt x="254" y="118"/>
                    <a:pt x="269" y="27"/>
                    <a:pt x="234" y="6"/>
                  </a:cubicBezTo>
                  <a:cubicBezTo>
                    <a:pt x="227" y="2"/>
                    <a:pt x="220" y="0"/>
                    <a:pt x="211"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4" name="Google Shape;2938;p42"/>
            <p:cNvSpPr/>
            <p:nvPr/>
          </p:nvSpPr>
          <p:spPr>
            <a:xfrm>
              <a:off x="8260299" y="5008503"/>
              <a:ext cx="151847" cy="249363"/>
            </a:xfrm>
            <a:custGeom>
              <a:avLst/>
              <a:gdLst/>
              <a:ahLst/>
              <a:cxnLst/>
              <a:rect l="l" t="t" r="r" b="b"/>
              <a:pathLst>
                <a:path w="218" h="358" extrusionOk="0">
                  <a:moveTo>
                    <a:pt x="50" y="1"/>
                  </a:moveTo>
                  <a:cubicBezTo>
                    <a:pt x="47" y="1"/>
                    <a:pt x="44" y="1"/>
                    <a:pt x="41" y="2"/>
                  </a:cubicBezTo>
                  <a:cubicBezTo>
                    <a:pt x="0" y="17"/>
                    <a:pt x="0" y="108"/>
                    <a:pt x="36" y="204"/>
                  </a:cubicBezTo>
                  <a:cubicBezTo>
                    <a:pt x="69" y="298"/>
                    <a:pt x="123" y="357"/>
                    <a:pt x="163" y="357"/>
                  </a:cubicBezTo>
                  <a:cubicBezTo>
                    <a:pt x="166" y="357"/>
                    <a:pt x="169" y="357"/>
                    <a:pt x="172" y="356"/>
                  </a:cubicBezTo>
                  <a:cubicBezTo>
                    <a:pt x="213" y="341"/>
                    <a:pt x="218" y="250"/>
                    <a:pt x="182" y="154"/>
                  </a:cubicBezTo>
                  <a:cubicBezTo>
                    <a:pt x="150" y="60"/>
                    <a:pt x="91" y="1"/>
                    <a:pt x="50"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5" name="Google Shape;2939;p42"/>
            <p:cNvSpPr/>
            <p:nvPr/>
          </p:nvSpPr>
          <p:spPr>
            <a:xfrm>
              <a:off x="8282589" y="5172888"/>
              <a:ext cx="214537" cy="176226"/>
            </a:xfrm>
            <a:custGeom>
              <a:avLst/>
              <a:gdLst/>
              <a:ahLst/>
              <a:cxnLst/>
              <a:rect l="l" t="t" r="r" b="b"/>
              <a:pathLst>
                <a:path w="308" h="253" extrusionOk="0">
                  <a:moveTo>
                    <a:pt x="152" y="0"/>
                  </a:moveTo>
                  <a:cubicBezTo>
                    <a:pt x="99" y="0"/>
                    <a:pt x="50" y="33"/>
                    <a:pt x="34" y="85"/>
                  </a:cubicBezTo>
                  <a:cubicBezTo>
                    <a:pt x="1" y="172"/>
                    <a:pt x="67" y="253"/>
                    <a:pt x="151" y="253"/>
                  </a:cubicBezTo>
                  <a:cubicBezTo>
                    <a:pt x="169" y="253"/>
                    <a:pt x="187" y="249"/>
                    <a:pt x="206" y="241"/>
                  </a:cubicBezTo>
                  <a:cubicBezTo>
                    <a:pt x="307" y="196"/>
                    <a:pt x="297" y="44"/>
                    <a:pt x="196" y="9"/>
                  </a:cubicBezTo>
                  <a:cubicBezTo>
                    <a:pt x="181" y="3"/>
                    <a:pt x="166" y="0"/>
                    <a:pt x="15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416" name="Google Shape;2940;p42"/>
            <p:cNvSpPr/>
            <p:nvPr/>
          </p:nvSpPr>
          <p:spPr>
            <a:xfrm>
              <a:off x="8147459" y="5176370"/>
              <a:ext cx="117020" cy="73137"/>
            </a:xfrm>
            <a:custGeom>
              <a:avLst/>
              <a:gdLst/>
              <a:ahLst/>
              <a:cxnLst/>
              <a:rect l="l" t="t" r="r" b="b"/>
              <a:pathLst>
                <a:path w="168" h="105" extrusionOk="0">
                  <a:moveTo>
                    <a:pt x="22" y="0"/>
                  </a:moveTo>
                  <a:cubicBezTo>
                    <a:pt x="17" y="0"/>
                    <a:pt x="12" y="3"/>
                    <a:pt x="6" y="9"/>
                  </a:cubicBezTo>
                  <a:cubicBezTo>
                    <a:pt x="1" y="14"/>
                    <a:pt x="6" y="29"/>
                    <a:pt x="11" y="34"/>
                  </a:cubicBezTo>
                  <a:lnTo>
                    <a:pt x="16" y="34"/>
                  </a:lnTo>
                  <a:cubicBezTo>
                    <a:pt x="31" y="49"/>
                    <a:pt x="51" y="64"/>
                    <a:pt x="71" y="74"/>
                  </a:cubicBezTo>
                  <a:cubicBezTo>
                    <a:pt x="92" y="90"/>
                    <a:pt x="117" y="95"/>
                    <a:pt x="137" y="105"/>
                  </a:cubicBezTo>
                  <a:cubicBezTo>
                    <a:pt x="157" y="105"/>
                    <a:pt x="167" y="80"/>
                    <a:pt x="152" y="74"/>
                  </a:cubicBezTo>
                  <a:cubicBezTo>
                    <a:pt x="137" y="64"/>
                    <a:pt x="112" y="54"/>
                    <a:pt x="86" y="44"/>
                  </a:cubicBezTo>
                  <a:cubicBezTo>
                    <a:pt x="66" y="34"/>
                    <a:pt x="51" y="19"/>
                    <a:pt x="31" y="4"/>
                  </a:cubicBezTo>
                  <a:cubicBezTo>
                    <a:pt x="29" y="2"/>
                    <a:pt x="26" y="0"/>
                    <a:pt x="22"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7" name="Google Shape;2941;p42"/>
            <p:cNvSpPr/>
            <p:nvPr/>
          </p:nvSpPr>
          <p:spPr>
            <a:xfrm>
              <a:off x="8284678" y="5041241"/>
              <a:ext cx="53634" cy="128861"/>
            </a:xfrm>
            <a:custGeom>
              <a:avLst/>
              <a:gdLst/>
              <a:ahLst/>
              <a:cxnLst/>
              <a:rect l="l" t="t" r="r" b="b"/>
              <a:pathLst>
                <a:path w="77" h="185" extrusionOk="0">
                  <a:moveTo>
                    <a:pt x="25" y="0"/>
                  </a:moveTo>
                  <a:cubicBezTo>
                    <a:pt x="21" y="0"/>
                    <a:pt x="18" y="2"/>
                    <a:pt x="16" y="6"/>
                  </a:cubicBezTo>
                  <a:cubicBezTo>
                    <a:pt x="1" y="16"/>
                    <a:pt x="1" y="41"/>
                    <a:pt x="6" y="56"/>
                  </a:cubicBezTo>
                  <a:cubicBezTo>
                    <a:pt x="6" y="71"/>
                    <a:pt x="6" y="86"/>
                    <a:pt x="11" y="102"/>
                  </a:cubicBezTo>
                  <a:cubicBezTo>
                    <a:pt x="11" y="117"/>
                    <a:pt x="16" y="127"/>
                    <a:pt x="21" y="142"/>
                  </a:cubicBezTo>
                  <a:cubicBezTo>
                    <a:pt x="26" y="157"/>
                    <a:pt x="36" y="167"/>
                    <a:pt x="46" y="177"/>
                  </a:cubicBezTo>
                  <a:cubicBezTo>
                    <a:pt x="50" y="181"/>
                    <a:pt x="56" y="185"/>
                    <a:pt x="61" y="185"/>
                  </a:cubicBezTo>
                  <a:cubicBezTo>
                    <a:pt x="63" y="185"/>
                    <a:pt x="65" y="184"/>
                    <a:pt x="66" y="183"/>
                  </a:cubicBezTo>
                  <a:cubicBezTo>
                    <a:pt x="72" y="177"/>
                    <a:pt x="77" y="167"/>
                    <a:pt x="72" y="162"/>
                  </a:cubicBezTo>
                  <a:lnTo>
                    <a:pt x="66" y="157"/>
                  </a:lnTo>
                  <a:cubicBezTo>
                    <a:pt x="61" y="147"/>
                    <a:pt x="56" y="137"/>
                    <a:pt x="56" y="127"/>
                  </a:cubicBezTo>
                  <a:cubicBezTo>
                    <a:pt x="51" y="117"/>
                    <a:pt x="56" y="122"/>
                    <a:pt x="56" y="117"/>
                  </a:cubicBezTo>
                  <a:lnTo>
                    <a:pt x="56" y="107"/>
                  </a:lnTo>
                  <a:cubicBezTo>
                    <a:pt x="56" y="107"/>
                    <a:pt x="56" y="97"/>
                    <a:pt x="51" y="91"/>
                  </a:cubicBezTo>
                  <a:cubicBezTo>
                    <a:pt x="46" y="81"/>
                    <a:pt x="51" y="76"/>
                    <a:pt x="51" y="71"/>
                  </a:cubicBezTo>
                  <a:lnTo>
                    <a:pt x="51" y="61"/>
                  </a:lnTo>
                  <a:lnTo>
                    <a:pt x="51" y="41"/>
                  </a:lnTo>
                  <a:cubicBezTo>
                    <a:pt x="51" y="31"/>
                    <a:pt x="51" y="16"/>
                    <a:pt x="46" y="11"/>
                  </a:cubicBezTo>
                  <a:cubicBezTo>
                    <a:pt x="40" y="4"/>
                    <a:pt x="32" y="0"/>
                    <a:pt x="25"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8" name="Google Shape;2942;p42"/>
            <p:cNvSpPr/>
            <p:nvPr/>
          </p:nvSpPr>
          <p:spPr>
            <a:xfrm>
              <a:off x="8407967" y="5047510"/>
              <a:ext cx="92641" cy="112144"/>
            </a:xfrm>
            <a:custGeom>
              <a:avLst/>
              <a:gdLst/>
              <a:ahLst/>
              <a:cxnLst/>
              <a:rect l="l" t="t" r="r" b="b"/>
              <a:pathLst>
                <a:path w="133" h="161" extrusionOk="0">
                  <a:moveTo>
                    <a:pt x="100" y="1"/>
                  </a:moveTo>
                  <a:cubicBezTo>
                    <a:pt x="86" y="1"/>
                    <a:pt x="69" y="13"/>
                    <a:pt x="56" y="22"/>
                  </a:cubicBezTo>
                  <a:cubicBezTo>
                    <a:pt x="46" y="32"/>
                    <a:pt x="36" y="47"/>
                    <a:pt x="26" y="57"/>
                  </a:cubicBezTo>
                  <a:cubicBezTo>
                    <a:pt x="16" y="72"/>
                    <a:pt x="6" y="88"/>
                    <a:pt x="1" y="103"/>
                  </a:cubicBezTo>
                  <a:cubicBezTo>
                    <a:pt x="1" y="108"/>
                    <a:pt x="1" y="118"/>
                    <a:pt x="1" y="128"/>
                  </a:cubicBezTo>
                  <a:lnTo>
                    <a:pt x="1" y="148"/>
                  </a:lnTo>
                  <a:cubicBezTo>
                    <a:pt x="1" y="156"/>
                    <a:pt x="6" y="160"/>
                    <a:pt x="13" y="160"/>
                  </a:cubicBezTo>
                  <a:cubicBezTo>
                    <a:pt x="16" y="160"/>
                    <a:pt x="18" y="160"/>
                    <a:pt x="21" y="158"/>
                  </a:cubicBezTo>
                  <a:lnTo>
                    <a:pt x="26" y="158"/>
                  </a:lnTo>
                  <a:cubicBezTo>
                    <a:pt x="31" y="153"/>
                    <a:pt x="36" y="148"/>
                    <a:pt x="41" y="143"/>
                  </a:cubicBezTo>
                  <a:lnTo>
                    <a:pt x="51" y="133"/>
                  </a:lnTo>
                  <a:cubicBezTo>
                    <a:pt x="61" y="118"/>
                    <a:pt x="66" y="108"/>
                    <a:pt x="77" y="93"/>
                  </a:cubicBezTo>
                  <a:lnTo>
                    <a:pt x="87" y="82"/>
                  </a:lnTo>
                  <a:cubicBezTo>
                    <a:pt x="92" y="77"/>
                    <a:pt x="92" y="72"/>
                    <a:pt x="97" y="67"/>
                  </a:cubicBezTo>
                  <a:cubicBezTo>
                    <a:pt x="102" y="67"/>
                    <a:pt x="107" y="62"/>
                    <a:pt x="117" y="57"/>
                  </a:cubicBezTo>
                  <a:cubicBezTo>
                    <a:pt x="122" y="47"/>
                    <a:pt x="132" y="37"/>
                    <a:pt x="132" y="27"/>
                  </a:cubicBezTo>
                  <a:cubicBezTo>
                    <a:pt x="132" y="22"/>
                    <a:pt x="132" y="12"/>
                    <a:pt x="127" y="7"/>
                  </a:cubicBezTo>
                  <a:cubicBezTo>
                    <a:pt x="122" y="2"/>
                    <a:pt x="117" y="2"/>
                    <a:pt x="107" y="2"/>
                  </a:cubicBezTo>
                  <a:cubicBezTo>
                    <a:pt x="105" y="1"/>
                    <a:pt x="103" y="1"/>
                    <a:pt x="10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9" name="Google Shape;2943;p42"/>
            <p:cNvSpPr/>
            <p:nvPr/>
          </p:nvSpPr>
          <p:spPr>
            <a:xfrm>
              <a:off x="8499911" y="5193784"/>
              <a:ext cx="123985" cy="43186"/>
            </a:xfrm>
            <a:custGeom>
              <a:avLst/>
              <a:gdLst/>
              <a:ahLst/>
              <a:cxnLst/>
              <a:rect l="l" t="t" r="r" b="b"/>
              <a:pathLst>
                <a:path w="178" h="62" extrusionOk="0">
                  <a:moveTo>
                    <a:pt x="54" y="0"/>
                  </a:moveTo>
                  <a:cubicBezTo>
                    <a:pt x="42" y="0"/>
                    <a:pt x="31" y="1"/>
                    <a:pt x="20" y="4"/>
                  </a:cubicBezTo>
                  <a:cubicBezTo>
                    <a:pt x="10" y="4"/>
                    <a:pt x="0" y="14"/>
                    <a:pt x="0" y="24"/>
                  </a:cubicBezTo>
                  <a:cubicBezTo>
                    <a:pt x="0" y="34"/>
                    <a:pt x="10" y="44"/>
                    <a:pt x="20" y="44"/>
                  </a:cubicBezTo>
                  <a:lnTo>
                    <a:pt x="20" y="49"/>
                  </a:lnTo>
                  <a:lnTo>
                    <a:pt x="117" y="49"/>
                  </a:lnTo>
                  <a:cubicBezTo>
                    <a:pt x="127" y="49"/>
                    <a:pt x="137" y="55"/>
                    <a:pt x="147" y="60"/>
                  </a:cubicBezTo>
                  <a:cubicBezTo>
                    <a:pt x="150" y="61"/>
                    <a:pt x="152" y="62"/>
                    <a:pt x="155" y="62"/>
                  </a:cubicBezTo>
                  <a:cubicBezTo>
                    <a:pt x="162" y="62"/>
                    <a:pt x="168" y="57"/>
                    <a:pt x="172" y="49"/>
                  </a:cubicBezTo>
                  <a:cubicBezTo>
                    <a:pt x="177" y="34"/>
                    <a:pt x="172" y="24"/>
                    <a:pt x="162" y="24"/>
                  </a:cubicBezTo>
                  <a:lnTo>
                    <a:pt x="127" y="14"/>
                  </a:lnTo>
                  <a:cubicBezTo>
                    <a:pt x="117" y="14"/>
                    <a:pt x="101" y="4"/>
                    <a:pt x="91" y="4"/>
                  </a:cubicBezTo>
                  <a:cubicBezTo>
                    <a:pt x="79" y="1"/>
                    <a:pt x="66" y="0"/>
                    <a:pt x="5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20" name="Google Shape;2944;p42"/>
            <p:cNvSpPr/>
            <p:nvPr/>
          </p:nvSpPr>
          <p:spPr>
            <a:xfrm>
              <a:off x="8452546" y="5367223"/>
              <a:ext cx="114930" cy="68261"/>
            </a:xfrm>
            <a:custGeom>
              <a:avLst/>
              <a:gdLst/>
              <a:ahLst/>
              <a:cxnLst/>
              <a:rect l="l" t="t" r="r" b="b"/>
              <a:pathLst>
                <a:path w="165" h="98" extrusionOk="0">
                  <a:moveTo>
                    <a:pt x="24" y="0"/>
                  </a:moveTo>
                  <a:cubicBezTo>
                    <a:pt x="11" y="0"/>
                    <a:pt x="0" y="15"/>
                    <a:pt x="13" y="23"/>
                  </a:cubicBezTo>
                  <a:lnTo>
                    <a:pt x="13" y="28"/>
                  </a:lnTo>
                  <a:cubicBezTo>
                    <a:pt x="33" y="48"/>
                    <a:pt x="53" y="63"/>
                    <a:pt x="78" y="74"/>
                  </a:cubicBezTo>
                  <a:cubicBezTo>
                    <a:pt x="88" y="79"/>
                    <a:pt x="99" y="84"/>
                    <a:pt x="109" y="89"/>
                  </a:cubicBezTo>
                  <a:lnTo>
                    <a:pt x="129" y="94"/>
                  </a:lnTo>
                  <a:cubicBezTo>
                    <a:pt x="134" y="96"/>
                    <a:pt x="138" y="98"/>
                    <a:pt x="142" y="98"/>
                  </a:cubicBezTo>
                  <a:cubicBezTo>
                    <a:pt x="145" y="98"/>
                    <a:pt x="149" y="96"/>
                    <a:pt x="154" y="94"/>
                  </a:cubicBezTo>
                  <a:cubicBezTo>
                    <a:pt x="164" y="89"/>
                    <a:pt x="164" y="79"/>
                    <a:pt x="159" y="69"/>
                  </a:cubicBezTo>
                  <a:cubicBezTo>
                    <a:pt x="149" y="63"/>
                    <a:pt x="139" y="58"/>
                    <a:pt x="124" y="53"/>
                  </a:cubicBezTo>
                  <a:cubicBezTo>
                    <a:pt x="114" y="48"/>
                    <a:pt x="104" y="48"/>
                    <a:pt x="88" y="38"/>
                  </a:cubicBezTo>
                  <a:cubicBezTo>
                    <a:pt x="68" y="28"/>
                    <a:pt x="48" y="18"/>
                    <a:pt x="33" y="3"/>
                  </a:cubicBezTo>
                  <a:cubicBezTo>
                    <a:pt x="30" y="1"/>
                    <a:pt x="27" y="0"/>
                    <a:pt x="2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21" name="Google Shape;2945;p42"/>
            <p:cNvSpPr/>
            <p:nvPr/>
          </p:nvSpPr>
          <p:spPr>
            <a:xfrm>
              <a:off x="8320202" y="5368617"/>
              <a:ext cx="43186" cy="130950"/>
            </a:xfrm>
            <a:custGeom>
              <a:avLst/>
              <a:gdLst/>
              <a:ahLst/>
              <a:cxnLst/>
              <a:rect l="l" t="t" r="r" b="b"/>
              <a:pathLst>
                <a:path w="62" h="188" extrusionOk="0">
                  <a:moveTo>
                    <a:pt x="36" y="1"/>
                  </a:moveTo>
                  <a:cubicBezTo>
                    <a:pt x="26" y="1"/>
                    <a:pt x="15" y="6"/>
                    <a:pt x="10" y="16"/>
                  </a:cubicBezTo>
                  <a:cubicBezTo>
                    <a:pt x="0" y="41"/>
                    <a:pt x="0" y="72"/>
                    <a:pt x="0" y="102"/>
                  </a:cubicBezTo>
                  <a:cubicBezTo>
                    <a:pt x="0" y="117"/>
                    <a:pt x="5" y="127"/>
                    <a:pt x="10" y="142"/>
                  </a:cubicBezTo>
                  <a:cubicBezTo>
                    <a:pt x="10" y="147"/>
                    <a:pt x="10" y="158"/>
                    <a:pt x="15" y="163"/>
                  </a:cubicBezTo>
                  <a:cubicBezTo>
                    <a:pt x="21" y="173"/>
                    <a:pt x="26" y="178"/>
                    <a:pt x="31" y="183"/>
                  </a:cubicBezTo>
                  <a:cubicBezTo>
                    <a:pt x="35" y="186"/>
                    <a:pt x="40" y="187"/>
                    <a:pt x="44" y="187"/>
                  </a:cubicBezTo>
                  <a:cubicBezTo>
                    <a:pt x="53" y="187"/>
                    <a:pt x="61" y="180"/>
                    <a:pt x="61" y="173"/>
                  </a:cubicBezTo>
                  <a:cubicBezTo>
                    <a:pt x="61" y="163"/>
                    <a:pt x="61" y="158"/>
                    <a:pt x="61" y="147"/>
                  </a:cubicBezTo>
                  <a:cubicBezTo>
                    <a:pt x="61" y="142"/>
                    <a:pt x="56" y="137"/>
                    <a:pt x="56" y="132"/>
                  </a:cubicBezTo>
                  <a:cubicBezTo>
                    <a:pt x="56" y="117"/>
                    <a:pt x="51" y="107"/>
                    <a:pt x="51" y="97"/>
                  </a:cubicBezTo>
                  <a:lnTo>
                    <a:pt x="51" y="77"/>
                  </a:lnTo>
                  <a:lnTo>
                    <a:pt x="51" y="67"/>
                  </a:lnTo>
                  <a:lnTo>
                    <a:pt x="51" y="61"/>
                  </a:lnTo>
                  <a:cubicBezTo>
                    <a:pt x="51" y="46"/>
                    <a:pt x="51" y="36"/>
                    <a:pt x="51" y="21"/>
                  </a:cubicBezTo>
                  <a:cubicBezTo>
                    <a:pt x="51" y="11"/>
                    <a:pt x="46" y="6"/>
                    <a:pt x="36"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22" name="Google Shape;2946;p42"/>
            <p:cNvSpPr/>
            <p:nvPr/>
          </p:nvSpPr>
          <p:spPr>
            <a:xfrm>
              <a:off x="8171838" y="5337272"/>
              <a:ext cx="123985" cy="60599"/>
            </a:xfrm>
            <a:custGeom>
              <a:avLst/>
              <a:gdLst/>
              <a:ahLst/>
              <a:cxnLst/>
              <a:rect l="l" t="t" r="r" b="b"/>
              <a:pathLst>
                <a:path w="178" h="87" extrusionOk="0">
                  <a:moveTo>
                    <a:pt x="163" y="0"/>
                  </a:moveTo>
                  <a:cubicBezTo>
                    <a:pt x="153" y="0"/>
                    <a:pt x="143" y="5"/>
                    <a:pt x="137" y="10"/>
                  </a:cubicBezTo>
                  <a:lnTo>
                    <a:pt x="127" y="15"/>
                  </a:lnTo>
                  <a:cubicBezTo>
                    <a:pt x="122" y="20"/>
                    <a:pt x="117" y="20"/>
                    <a:pt x="112" y="26"/>
                  </a:cubicBezTo>
                  <a:lnTo>
                    <a:pt x="82" y="36"/>
                  </a:lnTo>
                  <a:lnTo>
                    <a:pt x="51" y="46"/>
                  </a:lnTo>
                  <a:cubicBezTo>
                    <a:pt x="41" y="51"/>
                    <a:pt x="26" y="51"/>
                    <a:pt x="16" y="56"/>
                  </a:cubicBezTo>
                  <a:cubicBezTo>
                    <a:pt x="1" y="61"/>
                    <a:pt x="1" y="81"/>
                    <a:pt x="16" y="86"/>
                  </a:cubicBezTo>
                  <a:cubicBezTo>
                    <a:pt x="36" y="81"/>
                    <a:pt x="62" y="81"/>
                    <a:pt x="82" y="76"/>
                  </a:cubicBezTo>
                  <a:cubicBezTo>
                    <a:pt x="102" y="66"/>
                    <a:pt x="122" y="61"/>
                    <a:pt x="143" y="51"/>
                  </a:cubicBezTo>
                  <a:cubicBezTo>
                    <a:pt x="153" y="46"/>
                    <a:pt x="173" y="36"/>
                    <a:pt x="173" y="26"/>
                  </a:cubicBezTo>
                  <a:cubicBezTo>
                    <a:pt x="178" y="15"/>
                    <a:pt x="173" y="5"/>
                    <a:pt x="163"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23" name="Google Shape;2947;p42"/>
            <p:cNvSpPr/>
            <p:nvPr/>
          </p:nvSpPr>
          <p:spPr>
            <a:xfrm>
              <a:off x="6248673" y="6221187"/>
              <a:ext cx="697" cy="4179"/>
            </a:xfrm>
            <a:custGeom>
              <a:avLst/>
              <a:gdLst/>
              <a:ahLst/>
              <a:cxnLst/>
              <a:rect l="l" t="t" r="r" b="b"/>
              <a:pathLst>
                <a:path w="1" h="6" extrusionOk="0">
                  <a:moveTo>
                    <a:pt x="1" y="6"/>
                  </a:moveTo>
                  <a:lnTo>
                    <a:pt x="1" y="1"/>
                  </a:ln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424" name="Google Shape;2948;p42"/>
            <p:cNvSpPr/>
            <p:nvPr/>
          </p:nvSpPr>
          <p:spPr>
            <a:xfrm>
              <a:off x="6266086" y="6425275"/>
              <a:ext cx="75227" cy="57117"/>
            </a:xfrm>
            <a:custGeom>
              <a:avLst/>
              <a:gdLst/>
              <a:ahLst/>
              <a:cxnLst/>
              <a:rect l="l" t="t" r="r" b="b"/>
              <a:pathLst>
                <a:path w="108" h="82" extrusionOk="0">
                  <a:moveTo>
                    <a:pt x="57" y="1"/>
                  </a:moveTo>
                  <a:cubicBezTo>
                    <a:pt x="1" y="1"/>
                    <a:pt x="1" y="82"/>
                    <a:pt x="57" y="82"/>
                  </a:cubicBezTo>
                  <a:cubicBezTo>
                    <a:pt x="107" y="82"/>
                    <a:pt x="107" y="1"/>
                    <a:pt x="57"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425" name="Google Shape;2949;p42"/>
            <p:cNvSpPr/>
            <p:nvPr/>
          </p:nvSpPr>
          <p:spPr>
            <a:xfrm>
              <a:off x="6322507" y="5779578"/>
              <a:ext cx="208964" cy="218019"/>
            </a:xfrm>
            <a:custGeom>
              <a:avLst/>
              <a:gdLst/>
              <a:ahLst/>
              <a:cxnLst/>
              <a:rect l="l" t="t" r="r" b="b"/>
              <a:pathLst>
                <a:path w="300" h="313" extrusionOk="0">
                  <a:moveTo>
                    <a:pt x="58" y="1"/>
                  </a:moveTo>
                  <a:cubicBezTo>
                    <a:pt x="49" y="1"/>
                    <a:pt x="42" y="3"/>
                    <a:pt x="36" y="8"/>
                  </a:cubicBezTo>
                  <a:cubicBezTo>
                    <a:pt x="1" y="33"/>
                    <a:pt x="26" y="124"/>
                    <a:pt x="87" y="205"/>
                  </a:cubicBezTo>
                  <a:cubicBezTo>
                    <a:pt x="136" y="271"/>
                    <a:pt x="199" y="313"/>
                    <a:pt x="240" y="313"/>
                  </a:cubicBezTo>
                  <a:cubicBezTo>
                    <a:pt x="249" y="313"/>
                    <a:pt x="257" y="311"/>
                    <a:pt x="264" y="306"/>
                  </a:cubicBezTo>
                  <a:cubicBezTo>
                    <a:pt x="299" y="281"/>
                    <a:pt x="274" y="195"/>
                    <a:pt x="208" y="109"/>
                  </a:cubicBezTo>
                  <a:cubicBezTo>
                    <a:pt x="159" y="43"/>
                    <a:pt x="96" y="1"/>
                    <a:pt x="58"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6" name="Google Shape;2950;p42"/>
            <p:cNvSpPr/>
            <p:nvPr/>
          </p:nvSpPr>
          <p:spPr>
            <a:xfrm>
              <a:off x="6241707" y="5939783"/>
              <a:ext cx="264688" cy="109358"/>
            </a:xfrm>
            <a:custGeom>
              <a:avLst/>
              <a:gdLst/>
              <a:ahLst/>
              <a:cxnLst/>
              <a:rect l="l" t="t" r="r" b="b"/>
              <a:pathLst>
                <a:path w="380" h="157" extrusionOk="0">
                  <a:moveTo>
                    <a:pt x="193" y="0"/>
                  </a:moveTo>
                  <a:cubicBezTo>
                    <a:pt x="92" y="0"/>
                    <a:pt x="1" y="30"/>
                    <a:pt x="1" y="76"/>
                  </a:cubicBezTo>
                  <a:cubicBezTo>
                    <a:pt x="1" y="116"/>
                    <a:pt x="82" y="157"/>
                    <a:pt x="188" y="157"/>
                  </a:cubicBezTo>
                  <a:cubicBezTo>
                    <a:pt x="294" y="157"/>
                    <a:pt x="375" y="126"/>
                    <a:pt x="380" y="81"/>
                  </a:cubicBezTo>
                  <a:cubicBezTo>
                    <a:pt x="380" y="40"/>
                    <a:pt x="294" y="0"/>
                    <a:pt x="193"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7" name="Google Shape;2951;p42"/>
            <p:cNvSpPr/>
            <p:nvPr/>
          </p:nvSpPr>
          <p:spPr>
            <a:xfrm>
              <a:off x="6319024" y="5992721"/>
              <a:ext cx="212447" cy="213143"/>
            </a:xfrm>
            <a:custGeom>
              <a:avLst/>
              <a:gdLst/>
              <a:ahLst/>
              <a:cxnLst/>
              <a:rect l="l" t="t" r="r" b="b"/>
              <a:pathLst>
                <a:path w="305" h="306" extrusionOk="0">
                  <a:moveTo>
                    <a:pt x="245" y="1"/>
                  </a:moveTo>
                  <a:cubicBezTo>
                    <a:pt x="203" y="1"/>
                    <a:pt x="140" y="42"/>
                    <a:pt x="92" y="106"/>
                  </a:cubicBezTo>
                  <a:cubicBezTo>
                    <a:pt x="26" y="182"/>
                    <a:pt x="1" y="273"/>
                    <a:pt x="36" y="298"/>
                  </a:cubicBezTo>
                  <a:cubicBezTo>
                    <a:pt x="42" y="303"/>
                    <a:pt x="50" y="306"/>
                    <a:pt x="60" y="306"/>
                  </a:cubicBezTo>
                  <a:cubicBezTo>
                    <a:pt x="98" y="306"/>
                    <a:pt x="161" y="267"/>
                    <a:pt x="213" y="202"/>
                  </a:cubicBezTo>
                  <a:cubicBezTo>
                    <a:pt x="279" y="121"/>
                    <a:pt x="304" y="35"/>
                    <a:pt x="274" y="10"/>
                  </a:cubicBezTo>
                  <a:cubicBezTo>
                    <a:pt x="266" y="4"/>
                    <a:pt x="257" y="1"/>
                    <a:pt x="2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8" name="Google Shape;2952;p42"/>
            <p:cNvSpPr/>
            <p:nvPr/>
          </p:nvSpPr>
          <p:spPr>
            <a:xfrm>
              <a:off x="6470871" y="5995507"/>
              <a:ext cx="137916" cy="259115"/>
            </a:xfrm>
            <a:custGeom>
              <a:avLst/>
              <a:gdLst/>
              <a:ahLst/>
              <a:cxnLst/>
              <a:rect l="l" t="t" r="r" b="b"/>
              <a:pathLst>
                <a:path w="198" h="372" extrusionOk="0">
                  <a:moveTo>
                    <a:pt x="64" y="0"/>
                  </a:moveTo>
                  <a:cubicBezTo>
                    <a:pt x="61" y="0"/>
                    <a:pt x="59" y="0"/>
                    <a:pt x="56" y="1"/>
                  </a:cubicBezTo>
                  <a:cubicBezTo>
                    <a:pt x="15" y="11"/>
                    <a:pt x="0" y="102"/>
                    <a:pt x="21" y="203"/>
                  </a:cubicBezTo>
                  <a:cubicBezTo>
                    <a:pt x="44" y="298"/>
                    <a:pt x="90" y="371"/>
                    <a:pt x="129" y="371"/>
                  </a:cubicBezTo>
                  <a:cubicBezTo>
                    <a:pt x="132" y="371"/>
                    <a:pt x="134" y="371"/>
                    <a:pt x="137" y="370"/>
                  </a:cubicBezTo>
                  <a:cubicBezTo>
                    <a:pt x="182" y="360"/>
                    <a:pt x="198" y="274"/>
                    <a:pt x="177" y="168"/>
                  </a:cubicBezTo>
                  <a:cubicBezTo>
                    <a:pt x="154" y="73"/>
                    <a:pt x="107" y="0"/>
                    <a:pt x="64"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9" name="Google Shape;2953;p42"/>
            <p:cNvSpPr/>
            <p:nvPr/>
          </p:nvSpPr>
          <p:spPr>
            <a:xfrm>
              <a:off x="6498733" y="5976003"/>
              <a:ext cx="261205" cy="149757"/>
            </a:xfrm>
            <a:custGeom>
              <a:avLst/>
              <a:gdLst/>
              <a:ahLst/>
              <a:cxnLst/>
              <a:rect l="l" t="t" r="r" b="b"/>
              <a:pathLst>
                <a:path w="375" h="215" extrusionOk="0">
                  <a:moveTo>
                    <a:pt x="81" y="1"/>
                  </a:moveTo>
                  <a:cubicBezTo>
                    <a:pt x="51" y="1"/>
                    <a:pt x="30" y="8"/>
                    <a:pt x="21" y="24"/>
                  </a:cubicBezTo>
                  <a:cubicBezTo>
                    <a:pt x="1" y="64"/>
                    <a:pt x="61" y="135"/>
                    <a:pt x="152" y="181"/>
                  </a:cubicBezTo>
                  <a:cubicBezTo>
                    <a:pt x="205" y="203"/>
                    <a:pt x="257" y="214"/>
                    <a:pt x="295" y="214"/>
                  </a:cubicBezTo>
                  <a:cubicBezTo>
                    <a:pt x="327" y="214"/>
                    <a:pt x="351" y="207"/>
                    <a:pt x="360" y="191"/>
                  </a:cubicBezTo>
                  <a:cubicBezTo>
                    <a:pt x="375" y="150"/>
                    <a:pt x="314" y="80"/>
                    <a:pt x="223" y="39"/>
                  </a:cubicBezTo>
                  <a:cubicBezTo>
                    <a:pt x="169" y="13"/>
                    <a:pt x="118" y="1"/>
                    <a:pt x="81"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30" name="Google Shape;2954;p42"/>
            <p:cNvSpPr/>
            <p:nvPr/>
          </p:nvSpPr>
          <p:spPr>
            <a:xfrm>
              <a:off x="6495250" y="5856894"/>
              <a:ext cx="264688" cy="152543"/>
            </a:xfrm>
            <a:custGeom>
              <a:avLst/>
              <a:gdLst/>
              <a:ahLst/>
              <a:cxnLst/>
              <a:rect l="l" t="t" r="r" b="b"/>
              <a:pathLst>
                <a:path w="380" h="219" extrusionOk="0">
                  <a:moveTo>
                    <a:pt x="295" y="1"/>
                  </a:moveTo>
                  <a:cubicBezTo>
                    <a:pt x="257" y="1"/>
                    <a:pt x="207" y="13"/>
                    <a:pt x="157" y="38"/>
                  </a:cubicBezTo>
                  <a:cubicBezTo>
                    <a:pt x="61" y="89"/>
                    <a:pt x="1" y="154"/>
                    <a:pt x="21" y="195"/>
                  </a:cubicBezTo>
                  <a:cubicBezTo>
                    <a:pt x="30" y="210"/>
                    <a:pt x="52" y="218"/>
                    <a:pt x="82" y="218"/>
                  </a:cubicBezTo>
                  <a:cubicBezTo>
                    <a:pt x="121" y="218"/>
                    <a:pt x="172" y="205"/>
                    <a:pt x="223" y="180"/>
                  </a:cubicBezTo>
                  <a:cubicBezTo>
                    <a:pt x="319" y="134"/>
                    <a:pt x="380" y="68"/>
                    <a:pt x="360" y="28"/>
                  </a:cubicBezTo>
                  <a:cubicBezTo>
                    <a:pt x="351" y="10"/>
                    <a:pt x="327" y="1"/>
                    <a:pt x="29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31" name="Google Shape;2955;p42"/>
            <p:cNvSpPr/>
            <p:nvPr/>
          </p:nvSpPr>
          <p:spPr>
            <a:xfrm>
              <a:off x="6467388" y="5734302"/>
              <a:ext cx="137916" cy="255632"/>
            </a:xfrm>
            <a:custGeom>
              <a:avLst/>
              <a:gdLst/>
              <a:ahLst/>
              <a:cxnLst/>
              <a:rect l="l" t="t" r="r" b="b"/>
              <a:pathLst>
                <a:path w="198" h="367" extrusionOk="0">
                  <a:moveTo>
                    <a:pt x="129" y="1"/>
                  </a:moveTo>
                  <a:cubicBezTo>
                    <a:pt x="90" y="1"/>
                    <a:pt x="44" y="74"/>
                    <a:pt x="20" y="169"/>
                  </a:cubicBezTo>
                  <a:cubicBezTo>
                    <a:pt x="0" y="270"/>
                    <a:pt x="15" y="361"/>
                    <a:pt x="56" y="366"/>
                  </a:cubicBezTo>
                  <a:cubicBezTo>
                    <a:pt x="59" y="366"/>
                    <a:pt x="62" y="367"/>
                    <a:pt x="65" y="367"/>
                  </a:cubicBezTo>
                  <a:cubicBezTo>
                    <a:pt x="108" y="367"/>
                    <a:pt x="153" y="299"/>
                    <a:pt x="172" y="204"/>
                  </a:cubicBezTo>
                  <a:cubicBezTo>
                    <a:pt x="197" y="103"/>
                    <a:pt x="182" y="12"/>
                    <a:pt x="137" y="2"/>
                  </a:cubicBezTo>
                  <a:cubicBezTo>
                    <a:pt x="134" y="1"/>
                    <a:pt x="132" y="1"/>
                    <a:pt x="12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32" name="Google Shape;2956;p42"/>
            <p:cNvSpPr/>
            <p:nvPr/>
          </p:nvSpPr>
          <p:spPr>
            <a:xfrm>
              <a:off x="6393554" y="5909135"/>
              <a:ext cx="229861" cy="176226"/>
            </a:xfrm>
            <a:custGeom>
              <a:avLst/>
              <a:gdLst/>
              <a:ahLst/>
              <a:cxnLst/>
              <a:rect l="l" t="t" r="r" b="b"/>
              <a:pathLst>
                <a:path w="330" h="253" extrusionOk="0">
                  <a:moveTo>
                    <a:pt x="166" y="0"/>
                  </a:moveTo>
                  <a:cubicBezTo>
                    <a:pt x="138" y="0"/>
                    <a:pt x="110" y="9"/>
                    <a:pt x="86" y="29"/>
                  </a:cubicBezTo>
                  <a:cubicBezTo>
                    <a:pt x="0" y="95"/>
                    <a:pt x="35" y="236"/>
                    <a:pt x="147" y="251"/>
                  </a:cubicBezTo>
                  <a:cubicBezTo>
                    <a:pt x="153" y="252"/>
                    <a:pt x="159" y="253"/>
                    <a:pt x="165" y="253"/>
                  </a:cubicBezTo>
                  <a:cubicBezTo>
                    <a:pt x="266" y="253"/>
                    <a:pt x="330" y="135"/>
                    <a:pt x="263" y="49"/>
                  </a:cubicBezTo>
                  <a:cubicBezTo>
                    <a:pt x="240" y="17"/>
                    <a:pt x="203" y="0"/>
                    <a:pt x="166"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433" name="Google Shape;2957;p42"/>
            <p:cNvSpPr/>
            <p:nvPr/>
          </p:nvSpPr>
          <p:spPr>
            <a:xfrm>
              <a:off x="6347582" y="5803957"/>
              <a:ext cx="73137" cy="110054"/>
            </a:xfrm>
            <a:custGeom>
              <a:avLst/>
              <a:gdLst/>
              <a:ahLst/>
              <a:cxnLst/>
              <a:rect l="l" t="t" r="r" b="b"/>
              <a:pathLst>
                <a:path w="105" h="158" extrusionOk="0">
                  <a:moveTo>
                    <a:pt x="20" y="1"/>
                  </a:moveTo>
                  <a:cubicBezTo>
                    <a:pt x="19" y="1"/>
                    <a:pt x="17" y="2"/>
                    <a:pt x="15" y="3"/>
                  </a:cubicBezTo>
                  <a:cubicBezTo>
                    <a:pt x="5" y="8"/>
                    <a:pt x="0" y="18"/>
                    <a:pt x="5" y="28"/>
                  </a:cubicBezTo>
                  <a:cubicBezTo>
                    <a:pt x="10" y="48"/>
                    <a:pt x="21" y="69"/>
                    <a:pt x="31" y="89"/>
                  </a:cubicBezTo>
                  <a:cubicBezTo>
                    <a:pt x="41" y="114"/>
                    <a:pt x="51" y="134"/>
                    <a:pt x="71" y="155"/>
                  </a:cubicBezTo>
                  <a:cubicBezTo>
                    <a:pt x="73" y="157"/>
                    <a:pt x="76" y="158"/>
                    <a:pt x="80" y="158"/>
                  </a:cubicBezTo>
                  <a:cubicBezTo>
                    <a:pt x="91" y="158"/>
                    <a:pt x="104" y="146"/>
                    <a:pt x="96" y="134"/>
                  </a:cubicBezTo>
                  <a:cubicBezTo>
                    <a:pt x="86" y="119"/>
                    <a:pt x="71" y="99"/>
                    <a:pt x="61" y="74"/>
                  </a:cubicBezTo>
                  <a:cubicBezTo>
                    <a:pt x="51" y="58"/>
                    <a:pt x="41" y="33"/>
                    <a:pt x="36" y="13"/>
                  </a:cubicBezTo>
                  <a:cubicBezTo>
                    <a:pt x="32" y="6"/>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4" name="Google Shape;2958;p42"/>
            <p:cNvSpPr/>
            <p:nvPr/>
          </p:nvSpPr>
          <p:spPr>
            <a:xfrm>
              <a:off x="6491767" y="5763557"/>
              <a:ext cx="67565" cy="127468"/>
            </a:xfrm>
            <a:custGeom>
              <a:avLst/>
              <a:gdLst/>
              <a:ahLst/>
              <a:cxnLst/>
              <a:rect l="l" t="t" r="r" b="b"/>
              <a:pathLst>
                <a:path w="97" h="183" extrusionOk="0">
                  <a:moveTo>
                    <a:pt x="71" y="0"/>
                  </a:moveTo>
                  <a:cubicBezTo>
                    <a:pt x="51" y="0"/>
                    <a:pt x="41" y="25"/>
                    <a:pt x="31" y="41"/>
                  </a:cubicBezTo>
                  <a:cubicBezTo>
                    <a:pt x="26" y="51"/>
                    <a:pt x="21" y="66"/>
                    <a:pt x="16" y="81"/>
                  </a:cubicBezTo>
                  <a:cubicBezTo>
                    <a:pt x="6" y="91"/>
                    <a:pt x="6" y="106"/>
                    <a:pt x="1" y="122"/>
                  </a:cubicBezTo>
                  <a:cubicBezTo>
                    <a:pt x="1" y="137"/>
                    <a:pt x="1" y="152"/>
                    <a:pt x="1" y="167"/>
                  </a:cubicBezTo>
                  <a:cubicBezTo>
                    <a:pt x="1" y="177"/>
                    <a:pt x="8" y="182"/>
                    <a:pt x="16" y="182"/>
                  </a:cubicBezTo>
                  <a:cubicBezTo>
                    <a:pt x="23" y="182"/>
                    <a:pt x="31" y="177"/>
                    <a:pt x="31" y="167"/>
                  </a:cubicBezTo>
                  <a:lnTo>
                    <a:pt x="41" y="162"/>
                  </a:lnTo>
                  <a:cubicBezTo>
                    <a:pt x="41" y="152"/>
                    <a:pt x="51" y="142"/>
                    <a:pt x="51" y="132"/>
                  </a:cubicBezTo>
                  <a:cubicBezTo>
                    <a:pt x="51" y="127"/>
                    <a:pt x="51" y="127"/>
                    <a:pt x="51" y="122"/>
                  </a:cubicBezTo>
                  <a:cubicBezTo>
                    <a:pt x="51" y="116"/>
                    <a:pt x="51" y="116"/>
                    <a:pt x="51" y="111"/>
                  </a:cubicBezTo>
                  <a:cubicBezTo>
                    <a:pt x="51" y="106"/>
                    <a:pt x="56" y="101"/>
                    <a:pt x="61" y="96"/>
                  </a:cubicBezTo>
                  <a:lnTo>
                    <a:pt x="66" y="76"/>
                  </a:lnTo>
                  <a:lnTo>
                    <a:pt x="71" y="71"/>
                  </a:lnTo>
                  <a:cubicBezTo>
                    <a:pt x="71" y="66"/>
                    <a:pt x="71" y="66"/>
                    <a:pt x="71" y="66"/>
                  </a:cubicBezTo>
                  <a:lnTo>
                    <a:pt x="82" y="51"/>
                  </a:lnTo>
                  <a:cubicBezTo>
                    <a:pt x="87" y="41"/>
                    <a:pt x="97" y="36"/>
                    <a:pt x="92" y="20"/>
                  </a:cubicBezTo>
                  <a:cubicBezTo>
                    <a:pt x="92" y="10"/>
                    <a:pt x="82" y="0"/>
                    <a:pt x="71"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5" name="Google Shape;2959;p42"/>
            <p:cNvSpPr/>
            <p:nvPr/>
          </p:nvSpPr>
          <p:spPr>
            <a:xfrm>
              <a:off x="6587194" y="5872218"/>
              <a:ext cx="130951" cy="68261"/>
            </a:xfrm>
            <a:custGeom>
              <a:avLst/>
              <a:gdLst/>
              <a:ahLst/>
              <a:cxnLst/>
              <a:rect l="l" t="t" r="r" b="b"/>
              <a:pathLst>
                <a:path w="188" h="98" extrusionOk="0">
                  <a:moveTo>
                    <a:pt x="146" y="0"/>
                  </a:moveTo>
                  <a:cubicBezTo>
                    <a:pt x="138" y="0"/>
                    <a:pt x="130" y="1"/>
                    <a:pt x="122" y="1"/>
                  </a:cubicBezTo>
                  <a:cubicBezTo>
                    <a:pt x="106" y="6"/>
                    <a:pt x="91" y="11"/>
                    <a:pt x="76" y="16"/>
                  </a:cubicBezTo>
                  <a:cubicBezTo>
                    <a:pt x="61" y="21"/>
                    <a:pt x="46" y="26"/>
                    <a:pt x="36" y="36"/>
                  </a:cubicBezTo>
                  <a:cubicBezTo>
                    <a:pt x="25" y="46"/>
                    <a:pt x="20" y="52"/>
                    <a:pt x="15" y="57"/>
                  </a:cubicBezTo>
                  <a:cubicBezTo>
                    <a:pt x="10" y="62"/>
                    <a:pt x="10" y="72"/>
                    <a:pt x="5" y="77"/>
                  </a:cubicBezTo>
                  <a:cubicBezTo>
                    <a:pt x="0" y="87"/>
                    <a:pt x="10" y="97"/>
                    <a:pt x="20" y="97"/>
                  </a:cubicBezTo>
                  <a:lnTo>
                    <a:pt x="20" y="87"/>
                  </a:lnTo>
                  <a:lnTo>
                    <a:pt x="36" y="82"/>
                  </a:lnTo>
                  <a:lnTo>
                    <a:pt x="56" y="82"/>
                  </a:lnTo>
                  <a:cubicBezTo>
                    <a:pt x="71" y="77"/>
                    <a:pt x="81" y="67"/>
                    <a:pt x="96" y="67"/>
                  </a:cubicBezTo>
                  <a:lnTo>
                    <a:pt x="111" y="67"/>
                  </a:lnTo>
                  <a:lnTo>
                    <a:pt x="132" y="62"/>
                  </a:lnTo>
                  <a:lnTo>
                    <a:pt x="152" y="62"/>
                  </a:lnTo>
                  <a:cubicBezTo>
                    <a:pt x="162" y="62"/>
                    <a:pt x="172" y="57"/>
                    <a:pt x="182" y="46"/>
                  </a:cubicBezTo>
                  <a:cubicBezTo>
                    <a:pt x="187" y="41"/>
                    <a:pt x="187" y="36"/>
                    <a:pt x="187" y="26"/>
                  </a:cubicBezTo>
                  <a:cubicBezTo>
                    <a:pt x="187" y="21"/>
                    <a:pt x="182" y="16"/>
                    <a:pt x="177" y="11"/>
                  </a:cubicBezTo>
                  <a:cubicBezTo>
                    <a:pt x="168" y="2"/>
                    <a:pt x="157" y="0"/>
                    <a:pt x="146"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6" name="Google Shape;2960;p42"/>
            <p:cNvSpPr/>
            <p:nvPr/>
          </p:nvSpPr>
          <p:spPr>
            <a:xfrm>
              <a:off x="6628987" y="6015706"/>
              <a:ext cx="103089" cy="87765"/>
            </a:xfrm>
            <a:custGeom>
              <a:avLst/>
              <a:gdLst/>
              <a:ahLst/>
              <a:cxnLst/>
              <a:rect l="l" t="t" r="r" b="b"/>
              <a:pathLst>
                <a:path w="148" h="126" extrusionOk="0">
                  <a:moveTo>
                    <a:pt x="18" y="0"/>
                  </a:moveTo>
                  <a:cubicBezTo>
                    <a:pt x="11" y="0"/>
                    <a:pt x="5" y="5"/>
                    <a:pt x="1" y="12"/>
                  </a:cubicBezTo>
                  <a:cubicBezTo>
                    <a:pt x="1" y="17"/>
                    <a:pt x="1" y="28"/>
                    <a:pt x="6" y="38"/>
                  </a:cubicBezTo>
                  <a:lnTo>
                    <a:pt x="11" y="38"/>
                  </a:lnTo>
                  <a:cubicBezTo>
                    <a:pt x="26" y="48"/>
                    <a:pt x="46" y="58"/>
                    <a:pt x="62" y="73"/>
                  </a:cubicBezTo>
                  <a:cubicBezTo>
                    <a:pt x="72" y="78"/>
                    <a:pt x="82" y="88"/>
                    <a:pt x="92" y="93"/>
                  </a:cubicBezTo>
                  <a:cubicBezTo>
                    <a:pt x="97" y="98"/>
                    <a:pt x="102" y="108"/>
                    <a:pt x="107" y="119"/>
                  </a:cubicBezTo>
                  <a:cubicBezTo>
                    <a:pt x="114" y="122"/>
                    <a:pt x="121" y="126"/>
                    <a:pt x="129" y="126"/>
                  </a:cubicBezTo>
                  <a:cubicBezTo>
                    <a:pt x="132" y="126"/>
                    <a:pt x="134" y="125"/>
                    <a:pt x="137" y="124"/>
                  </a:cubicBezTo>
                  <a:cubicBezTo>
                    <a:pt x="142" y="114"/>
                    <a:pt x="148" y="103"/>
                    <a:pt x="137" y="93"/>
                  </a:cubicBezTo>
                  <a:lnTo>
                    <a:pt x="117" y="68"/>
                  </a:lnTo>
                  <a:cubicBezTo>
                    <a:pt x="107" y="58"/>
                    <a:pt x="97" y="48"/>
                    <a:pt x="92" y="43"/>
                  </a:cubicBezTo>
                  <a:cubicBezTo>
                    <a:pt x="72" y="23"/>
                    <a:pt x="51" y="12"/>
                    <a:pt x="26" y="2"/>
                  </a:cubicBezTo>
                  <a:cubicBezTo>
                    <a:pt x="23" y="1"/>
                    <a:pt x="21" y="0"/>
                    <a:pt x="1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7" name="Google Shape;2961;p42"/>
            <p:cNvSpPr/>
            <p:nvPr/>
          </p:nvSpPr>
          <p:spPr>
            <a:xfrm>
              <a:off x="6500126" y="6132029"/>
              <a:ext cx="73137" cy="107268"/>
            </a:xfrm>
            <a:custGeom>
              <a:avLst/>
              <a:gdLst/>
              <a:ahLst/>
              <a:cxnLst/>
              <a:rect l="l" t="t" r="r" b="b"/>
              <a:pathLst>
                <a:path w="105" h="154" extrusionOk="0">
                  <a:moveTo>
                    <a:pt x="20" y="1"/>
                  </a:moveTo>
                  <a:cubicBezTo>
                    <a:pt x="11" y="1"/>
                    <a:pt x="1" y="8"/>
                    <a:pt x="4" y="17"/>
                  </a:cubicBezTo>
                  <a:cubicBezTo>
                    <a:pt x="9" y="43"/>
                    <a:pt x="19" y="68"/>
                    <a:pt x="34" y="93"/>
                  </a:cubicBezTo>
                  <a:cubicBezTo>
                    <a:pt x="39" y="103"/>
                    <a:pt x="44" y="113"/>
                    <a:pt x="54" y="124"/>
                  </a:cubicBezTo>
                  <a:cubicBezTo>
                    <a:pt x="59" y="129"/>
                    <a:pt x="59" y="134"/>
                    <a:pt x="65" y="139"/>
                  </a:cubicBezTo>
                  <a:cubicBezTo>
                    <a:pt x="70" y="144"/>
                    <a:pt x="80" y="149"/>
                    <a:pt x="85" y="154"/>
                  </a:cubicBezTo>
                  <a:cubicBezTo>
                    <a:pt x="95" y="154"/>
                    <a:pt x="105" y="144"/>
                    <a:pt x="105" y="134"/>
                  </a:cubicBezTo>
                  <a:cubicBezTo>
                    <a:pt x="100" y="124"/>
                    <a:pt x="95" y="113"/>
                    <a:pt x="85" y="103"/>
                  </a:cubicBezTo>
                  <a:cubicBezTo>
                    <a:pt x="75" y="93"/>
                    <a:pt x="70" y="83"/>
                    <a:pt x="65" y="73"/>
                  </a:cubicBezTo>
                  <a:cubicBezTo>
                    <a:pt x="49" y="53"/>
                    <a:pt x="39" y="33"/>
                    <a:pt x="34" y="12"/>
                  </a:cubicBezTo>
                  <a:cubicBezTo>
                    <a:pt x="32" y="4"/>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8" name="Google Shape;2962;p42"/>
            <p:cNvSpPr/>
            <p:nvPr/>
          </p:nvSpPr>
          <p:spPr>
            <a:xfrm>
              <a:off x="6340617" y="6065858"/>
              <a:ext cx="75924" cy="114930"/>
            </a:xfrm>
            <a:custGeom>
              <a:avLst/>
              <a:gdLst/>
              <a:ahLst/>
              <a:cxnLst/>
              <a:rect l="l" t="t" r="r" b="b"/>
              <a:pathLst>
                <a:path w="109" h="165" extrusionOk="0">
                  <a:moveTo>
                    <a:pt x="85" y="1"/>
                  </a:moveTo>
                  <a:cubicBezTo>
                    <a:pt x="81" y="1"/>
                    <a:pt x="76" y="2"/>
                    <a:pt x="71" y="6"/>
                  </a:cubicBezTo>
                  <a:lnTo>
                    <a:pt x="76" y="1"/>
                  </a:lnTo>
                  <a:lnTo>
                    <a:pt x="76" y="1"/>
                  </a:lnTo>
                  <a:cubicBezTo>
                    <a:pt x="56" y="16"/>
                    <a:pt x="36" y="42"/>
                    <a:pt x="25" y="67"/>
                  </a:cubicBezTo>
                  <a:cubicBezTo>
                    <a:pt x="15" y="82"/>
                    <a:pt x="15" y="92"/>
                    <a:pt x="10" y="102"/>
                  </a:cubicBezTo>
                  <a:cubicBezTo>
                    <a:pt x="5" y="112"/>
                    <a:pt x="5" y="117"/>
                    <a:pt x="5" y="128"/>
                  </a:cubicBezTo>
                  <a:cubicBezTo>
                    <a:pt x="0" y="138"/>
                    <a:pt x="0" y="148"/>
                    <a:pt x="5" y="153"/>
                  </a:cubicBezTo>
                  <a:cubicBezTo>
                    <a:pt x="8" y="161"/>
                    <a:pt x="14" y="165"/>
                    <a:pt x="20" y="165"/>
                  </a:cubicBezTo>
                  <a:cubicBezTo>
                    <a:pt x="25" y="165"/>
                    <a:pt x="31" y="162"/>
                    <a:pt x="36" y="158"/>
                  </a:cubicBezTo>
                  <a:cubicBezTo>
                    <a:pt x="41" y="153"/>
                    <a:pt x="46" y="148"/>
                    <a:pt x="46" y="138"/>
                  </a:cubicBezTo>
                  <a:cubicBezTo>
                    <a:pt x="46" y="133"/>
                    <a:pt x="51" y="128"/>
                    <a:pt x="51" y="122"/>
                  </a:cubicBezTo>
                  <a:cubicBezTo>
                    <a:pt x="56" y="112"/>
                    <a:pt x="61" y="97"/>
                    <a:pt x="66" y="87"/>
                  </a:cubicBezTo>
                  <a:lnTo>
                    <a:pt x="76" y="72"/>
                  </a:lnTo>
                  <a:lnTo>
                    <a:pt x="76" y="62"/>
                  </a:lnTo>
                  <a:cubicBezTo>
                    <a:pt x="86" y="52"/>
                    <a:pt x="91" y="42"/>
                    <a:pt x="101" y="31"/>
                  </a:cubicBezTo>
                  <a:cubicBezTo>
                    <a:pt x="109" y="16"/>
                    <a:pt x="99" y="1"/>
                    <a:pt x="85"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9" name="Google Shape;2963;p42"/>
            <p:cNvSpPr/>
            <p:nvPr/>
          </p:nvSpPr>
          <p:spPr>
            <a:xfrm>
              <a:off x="6259121" y="5985059"/>
              <a:ext cx="127468" cy="46669"/>
            </a:xfrm>
            <a:custGeom>
              <a:avLst/>
              <a:gdLst/>
              <a:ahLst/>
              <a:cxnLst/>
              <a:rect l="l" t="t" r="r" b="b"/>
              <a:pathLst>
                <a:path w="183" h="67" extrusionOk="0">
                  <a:moveTo>
                    <a:pt x="21" y="1"/>
                  </a:moveTo>
                  <a:cubicBezTo>
                    <a:pt x="16" y="1"/>
                    <a:pt x="6" y="1"/>
                    <a:pt x="6" y="11"/>
                  </a:cubicBezTo>
                  <a:cubicBezTo>
                    <a:pt x="1" y="16"/>
                    <a:pt x="1" y="26"/>
                    <a:pt x="6" y="26"/>
                  </a:cubicBezTo>
                  <a:lnTo>
                    <a:pt x="11" y="26"/>
                  </a:lnTo>
                  <a:cubicBezTo>
                    <a:pt x="26" y="36"/>
                    <a:pt x="51" y="46"/>
                    <a:pt x="72" y="51"/>
                  </a:cubicBezTo>
                  <a:cubicBezTo>
                    <a:pt x="92" y="56"/>
                    <a:pt x="112" y="61"/>
                    <a:pt x="137" y="67"/>
                  </a:cubicBezTo>
                  <a:cubicBezTo>
                    <a:pt x="148" y="67"/>
                    <a:pt x="163" y="67"/>
                    <a:pt x="173" y="61"/>
                  </a:cubicBezTo>
                  <a:cubicBezTo>
                    <a:pt x="183" y="56"/>
                    <a:pt x="183" y="41"/>
                    <a:pt x="173" y="36"/>
                  </a:cubicBezTo>
                  <a:cubicBezTo>
                    <a:pt x="169" y="33"/>
                    <a:pt x="163" y="29"/>
                    <a:pt x="158" y="29"/>
                  </a:cubicBezTo>
                  <a:cubicBezTo>
                    <a:pt x="156" y="29"/>
                    <a:pt x="154" y="30"/>
                    <a:pt x="153" y="31"/>
                  </a:cubicBezTo>
                  <a:lnTo>
                    <a:pt x="122" y="31"/>
                  </a:lnTo>
                  <a:lnTo>
                    <a:pt x="87" y="26"/>
                  </a:lnTo>
                  <a:cubicBezTo>
                    <a:pt x="77" y="21"/>
                    <a:pt x="67" y="21"/>
                    <a:pt x="57" y="16"/>
                  </a:cubicBezTo>
                  <a:cubicBezTo>
                    <a:pt x="46" y="11"/>
                    <a:pt x="31" y="6"/>
                    <a:pt x="21" y="1"/>
                  </a:cubicBezTo>
                  <a:close/>
                </a:path>
              </a:pathLst>
            </a:custGeom>
            <a:solidFill>
              <a:srgbClr val="F6A373"/>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2666551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750" fill="hold"/>
                                        <p:tgtEl>
                                          <p:spTgt spid="4"/>
                                        </p:tgtEl>
                                        <p:attrNameLst>
                                          <p:attrName>ppt_x</p:attrName>
                                        </p:attrNameLst>
                                      </p:cBhvr>
                                      <p:tavLst>
                                        <p:tav tm="0">
                                          <p:val>
                                            <p:strVal val="1+#ppt_w/2"/>
                                          </p:val>
                                        </p:tav>
                                        <p:tav tm="100000">
                                          <p:val>
                                            <p:strVal val="#ppt_x"/>
                                          </p:val>
                                        </p:tav>
                                      </p:tavLst>
                                    </p:anim>
                                    <p:anim calcmode="lin" valueType="num">
                                      <p:cBhvr additive="base">
                                        <p:cTn id="8" dur="1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750" fill="hold"/>
                                        <p:tgtEl>
                                          <p:spTgt spid="7"/>
                                        </p:tgtEl>
                                        <p:attrNameLst>
                                          <p:attrName>ppt_x</p:attrName>
                                        </p:attrNameLst>
                                      </p:cBhvr>
                                      <p:tavLst>
                                        <p:tav tm="0">
                                          <p:val>
                                            <p:strVal val="1+#ppt_w/2"/>
                                          </p:val>
                                        </p:tav>
                                        <p:tav tm="100000">
                                          <p:val>
                                            <p:strVal val="#ppt_x"/>
                                          </p:val>
                                        </p:tav>
                                      </p:tavLst>
                                    </p:anim>
                                    <p:anim calcmode="lin" valueType="num">
                                      <p:cBhvr additive="base">
                                        <p:cTn id="12" dur="17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750" fill="hold"/>
                                        <p:tgtEl>
                                          <p:spTgt spid="8"/>
                                        </p:tgtEl>
                                        <p:attrNameLst>
                                          <p:attrName>ppt_x</p:attrName>
                                        </p:attrNameLst>
                                      </p:cBhvr>
                                      <p:tavLst>
                                        <p:tav tm="0">
                                          <p:val>
                                            <p:strVal val="1+#ppt_w/2"/>
                                          </p:val>
                                        </p:tav>
                                        <p:tav tm="100000">
                                          <p:val>
                                            <p:strVal val="#ppt_x"/>
                                          </p:val>
                                        </p:tav>
                                      </p:tavLst>
                                    </p:anim>
                                    <p:anim calcmode="lin" valueType="num">
                                      <p:cBhvr additive="base">
                                        <p:cTn id="16" dur="175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1000"/>
                                        <p:tgtEl>
                                          <p:spTgt spid="12"/>
                                        </p:tgtEl>
                                      </p:cBhvr>
                                    </p:animEffect>
                                  </p:childTnLst>
                                </p:cTn>
                              </p:par>
                            </p:childTnLst>
                          </p:cTn>
                        </p:par>
                        <p:par>
                          <p:cTn id="21" fill="hold">
                            <p:stCondLst>
                              <p:cond delay="2750"/>
                            </p:stCondLst>
                            <p:childTnLst>
                              <p:par>
                                <p:cTn id="22" presetID="47"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22" presetClass="entr" presetSubtype="4" fill="hold" nodeType="afterEffect">
                                  <p:stCondLst>
                                    <p:cond delay="0"/>
                                  </p:stCondLst>
                                  <p:childTnLst>
                                    <p:set>
                                      <p:cBhvr>
                                        <p:cTn id="34" dur="1" fill="hold">
                                          <p:stCondLst>
                                            <p:cond delay="0"/>
                                          </p:stCondLst>
                                        </p:cTn>
                                        <p:tgtEl>
                                          <p:spTgt spid="231"/>
                                        </p:tgtEl>
                                        <p:attrNameLst>
                                          <p:attrName>style.visibility</p:attrName>
                                        </p:attrNameLst>
                                      </p:cBhvr>
                                      <p:to>
                                        <p:strVal val="visible"/>
                                      </p:to>
                                    </p:set>
                                    <p:animEffect transition="in" filter="wipe(down)">
                                      <p:cBhvr>
                                        <p:cTn id="35" dur="1250"/>
                                        <p:tgtEl>
                                          <p:spTgt spid="231"/>
                                        </p:tgtEl>
                                      </p:cBhvr>
                                    </p:animEffect>
                                  </p:childTnLst>
                                </p:cTn>
                              </p:par>
                              <p:par>
                                <p:cTn id="36" presetID="22" presetClass="entr" presetSubtype="4"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125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178"/>
                                        </p:tgtEl>
                                        <p:attrNameLst>
                                          <p:attrName>style.visibility</p:attrName>
                                        </p:attrNameLst>
                                      </p:cBhvr>
                                      <p:to>
                                        <p:strVal val="visible"/>
                                      </p:to>
                                    </p:set>
                                    <p:animEffect transition="in" filter="wipe(right)">
                                      <p:cBhvr>
                                        <p:cTn id="43" dur="500"/>
                                        <p:tgtEl>
                                          <p:spTgt spid="178"/>
                                        </p:tgtEl>
                                      </p:cBhvr>
                                    </p:animEffect>
                                  </p:childTnLst>
                                </p:cTn>
                              </p:par>
                            </p:childTnLst>
                          </p:cTn>
                        </p:par>
                        <p:par>
                          <p:cTn id="44" fill="hold">
                            <p:stCondLst>
                              <p:cond delay="500"/>
                            </p:stCondLst>
                            <p:childTnLst>
                              <p:par>
                                <p:cTn id="45" presetID="16" presetClass="entr" presetSubtype="37" fill="hold" grpId="0" nodeType="afterEffect">
                                  <p:stCondLst>
                                    <p:cond delay="0"/>
                                  </p:stCondLst>
                                  <p:childTnLst>
                                    <p:set>
                                      <p:cBhvr>
                                        <p:cTn id="46" dur="1" fill="hold">
                                          <p:stCondLst>
                                            <p:cond delay="0"/>
                                          </p:stCondLst>
                                        </p:cTn>
                                        <p:tgtEl>
                                          <p:spTgt spid="179">
                                            <p:txEl>
                                              <p:pRg st="0" end="0"/>
                                            </p:txEl>
                                          </p:spTgt>
                                        </p:tgtEl>
                                        <p:attrNameLst>
                                          <p:attrName>style.visibility</p:attrName>
                                        </p:attrNameLst>
                                      </p:cBhvr>
                                      <p:to>
                                        <p:strVal val="visible"/>
                                      </p:to>
                                    </p:set>
                                    <p:animEffect transition="in" filter="barn(outVertical)">
                                      <p:cBhvr>
                                        <p:cTn id="47" dur="500"/>
                                        <p:tgtEl>
                                          <p:spTgt spid="1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p:bldP spid="179" grpId="0" build="p"/>
      <p:bldP spid="7" grpId="0" animBg="1"/>
      <p:bldP spid="8" grpId="0" animBg="1"/>
      <p:bldP spid="20" grpId="0" animBg="1"/>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640;p35"/>
          <p:cNvGrpSpPr/>
          <p:nvPr/>
        </p:nvGrpSpPr>
        <p:grpSpPr>
          <a:xfrm>
            <a:off x="-167640" y="-883255"/>
            <a:ext cx="12359639" cy="2701927"/>
            <a:chOff x="10912275" y="1360275"/>
            <a:chExt cx="2063300" cy="551650"/>
          </a:xfrm>
        </p:grpSpPr>
        <p:sp>
          <p:nvSpPr>
            <p:cNvPr id="7"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9"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1"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3"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5"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7"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9"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1"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3"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5"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7"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9"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1"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3"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5"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7"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9"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5"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7"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9"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1"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3"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5"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7"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9"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1"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3"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5"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7"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9"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1"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4"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4"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0"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1"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2"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3"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94"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5"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6"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7"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8"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9"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0"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1"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2"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3"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04"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6"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7"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8"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9"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0"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1"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2"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3"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14"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5"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6"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7"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8"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9"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0"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1"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2"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3"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24"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5"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6"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7"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8"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9"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0"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1"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2"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3"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34"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5"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6"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7"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8"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9"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0"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1"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2"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3"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44"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5"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6"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7"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8"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9"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0"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1"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2"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3"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54"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5"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6"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7"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8"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9"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0"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1"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2"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3"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64"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5"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6"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7"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8"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9"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0"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1"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2"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3"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74"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5"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6"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7"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8"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9"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0"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1"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2"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3"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84"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5"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6"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7"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8"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9"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0"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1"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2"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3"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94"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5"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6"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7"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8"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9"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0"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1"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2"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3"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4"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5"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6"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7"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8"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9"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0"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1"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2"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3"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4"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5"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6"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7"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8"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9"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0"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1"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2"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3"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4"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5"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6"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7"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8"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9"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0"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1"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2"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3"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4"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5"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6"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7"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8"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9"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0"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1"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2"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3"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4"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5"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6"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7"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48"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9"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0"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1"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2"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3"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4"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5"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6"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7"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8"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9"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0"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1"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2"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3"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4"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5"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6"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7"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8"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9"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0"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1"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72"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3"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4"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5"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6"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7"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78"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9"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0"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1"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2"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3"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4"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85"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6"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7"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8"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9"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0"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1"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2"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3"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4"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95"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6"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7"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8"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9"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0"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1"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2"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3"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4"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05"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6"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7"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8"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9"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0"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1"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2"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3"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4"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15"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6"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7"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8"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9"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0"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1"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2"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3"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4"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25"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6"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7"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8"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9"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0"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1"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2"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3"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4"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35"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6"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7"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8"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9"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0"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1"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2"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3"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4"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45"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6"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7"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8"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9"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0"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1"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2"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3"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4"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55"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6"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7"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8"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9"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0"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1"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2"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3"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4"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65"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6"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7"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8"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9"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0"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1"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2"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3"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4"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75"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6"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7"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8"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9"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0"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1"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2"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3"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4"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85"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6"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7"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8"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9"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0"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1"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2"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3"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4"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95"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6"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7"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8"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9"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0"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1"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2"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3"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4"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05"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6"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7"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8"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9"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0"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1"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2"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3"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sp>
        <p:nvSpPr>
          <p:cNvPr id="419" name="Google Shape;1053;p36"/>
          <p:cNvSpPr/>
          <p:nvPr/>
        </p:nvSpPr>
        <p:spPr>
          <a:xfrm rot="5400000">
            <a:off x="4905326" y="-1020709"/>
            <a:ext cx="1156329" cy="14971497"/>
          </a:xfrm>
          <a:custGeom>
            <a:avLst/>
            <a:gdLst/>
            <a:ahLst/>
            <a:cxnLst/>
            <a:rect l="l" t="t" r="r" b="b"/>
            <a:pathLst>
              <a:path w="4348" h="20784" extrusionOk="0">
                <a:moveTo>
                  <a:pt x="4347" y="1"/>
                </a:moveTo>
                <a:cubicBezTo>
                  <a:pt x="4347" y="1"/>
                  <a:pt x="255" y="1661"/>
                  <a:pt x="428" y="4266"/>
                </a:cubicBezTo>
                <a:cubicBezTo>
                  <a:pt x="592" y="6871"/>
                  <a:pt x="2811" y="6797"/>
                  <a:pt x="1701" y="9558"/>
                </a:cubicBezTo>
                <a:cubicBezTo>
                  <a:pt x="592" y="12327"/>
                  <a:pt x="0" y="13667"/>
                  <a:pt x="1874" y="16510"/>
                </a:cubicBezTo>
                <a:cubicBezTo>
                  <a:pt x="3756" y="19353"/>
                  <a:pt x="3665" y="18326"/>
                  <a:pt x="4347" y="20783"/>
                </a:cubicBezTo>
                <a:lnTo>
                  <a:pt x="4347" y="1"/>
                </a:lnTo>
                <a:close/>
              </a:path>
            </a:pathLst>
          </a:custGeom>
          <a:solidFill>
            <a:srgbClr val="A62F14"/>
          </a:solidFill>
          <a:ln>
            <a:noFill/>
          </a:ln>
        </p:spPr>
        <p:txBody>
          <a:bodyPr spcFirstLastPara="1" wrap="square" lIns="91425" tIns="91425" rIns="91425" bIns="91425" anchor="ctr" anchorCtr="0">
            <a:noAutofit/>
          </a:bodyPr>
          <a:lstStyle/>
          <a:p>
            <a:endParaRPr/>
          </a:p>
        </p:txBody>
      </p:sp>
      <p:pic>
        <p:nvPicPr>
          <p:cNvPr id="414" name="Picture 2" descr="Resultado de imagen para marciano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125" y="4490493"/>
            <a:ext cx="1586512" cy="2136935"/>
          </a:xfrm>
          <a:prstGeom prst="rect">
            <a:avLst/>
          </a:prstGeom>
          <a:noFill/>
          <a:extLst>
            <a:ext uri="{909E8E84-426E-40DD-AFC4-6F175D3DCCD1}">
              <a14:hiddenFill xmlns:a14="http://schemas.microsoft.com/office/drawing/2010/main">
                <a:solidFill>
                  <a:srgbClr val="FFFFFF"/>
                </a:solidFill>
              </a14:hiddenFill>
            </a:ext>
          </a:extLst>
        </p:spPr>
      </p:pic>
      <p:sp>
        <p:nvSpPr>
          <p:cNvPr id="423" name="Cloud Callout 422"/>
          <p:cNvSpPr/>
          <p:nvPr/>
        </p:nvSpPr>
        <p:spPr>
          <a:xfrm>
            <a:off x="2692607" y="1393289"/>
            <a:ext cx="6086072" cy="3725840"/>
          </a:xfrm>
          <a:prstGeom prst="cloudCallout">
            <a:avLst>
              <a:gd name="adj1" fmla="val -50274"/>
              <a:gd name="adj2" fmla="val 40727"/>
            </a:avLst>
          </a:prstGeom>
          <a:solidFill>
            <a:srgbClr val="F6A271"/>
          </a:solidFill>
          <a:ln>
            <a:solidFill>
              <a:srgbClr val="A62F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Sau sự kiện Nhật đầu hàng đồng minh, tại thời điểm này, còn có các sự kiện nào nữa, mời các bạn cùng tìm hiểu qua bài học lịch sử hôm nay.</a:t>
            </a:r>
          </a:p>
        </p:txBody>
      </p:sp>
    </p:spTree>
    <p:extLst>
      <p:ext uri="{BB962C8B-B14F-4D97-AF65-F5344CB8AC3E}">
        <p14:creationId xmlns:p14="http://schemas.microsoft.com/office/powerpoint/2010/main" val="24335953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 presetClass="entr" presetSubtype="8" fill="hold" nodeType="withEffect">
                                  <p:stCondLst>
                                    <p:cond delay="0"/>
                                  </p:stCondLst>
                                  <p:childTnLst>
                                    <p:set>
                                      <p:cBhvr>
                                        <p:cTn id="9" dur="1" fill="hold">
                                          <p:stCondLst>
                                            <p:cond delay="0"/>
                                          </p:stCondLst>
                                        </p:cTn>
                                        <p:tgtEl>
                                          <p:spTgt spid="414"/>
                                        </p:tgtEl>
                                        <p:attrNameLst>
                                          <p:attrName>style.visibility</p:attrName>
                                        </p:attrNameLst>
                                      </p:cBhvr>
                                      <p:to>
                                        <p:strVal val="visible"/>
                                      </p:to>
                                    </p:set>
                                    <p:anim calcmode="lin" valueType="num">
                                      <p:cBhvr additive="base">
                                        <p:cTn id="10" dur="3000" fill="hold"/>
                                        <p:tgtEl>
                                          <p:spTgt spid="414"/>
                                        </p:tgtEl>
                                        <p:attrNameLst>
                                          <p:attrName>ppt_x</p:attrName>
                                        </p:attrNameLst>
                                      </p:cBhvr>
                                      <p:tavLst>
                                        <p:tav tm="0">
                                          <p:val>
                                            <p:strVal val="0-#ppt_w/2"/>
                                          </p:val>
                                        </p:tav>
                                        <p:tav tm="100000">
                                          <p:val>
                                            <p:strVal val="#ppt_x"/>
                                          </p:val>
                                        </p:tav>
                                      </p:tavLst>
                                    </p:anim>
                                    <p:anim calcmode="lin" valueType="num">
                                      <p:cBhvr additive="base">
                                        <p:cTn id="11" dur="3000" fill="hold"/>
                                        <p:tgtEl>
                                          <p:spTgt spid="414"/>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23"/>
                                        </p:tgtEl>
                                        <p:attrNameLst>
                                          <p:attrName>style.visibility</p:attrName>
                                        </p:attrNameLst>
                                      </p:cBhvr>
                                      <p:to>
                                        <p:strVal val="visible"/>
                                      </p:to>
                                    </p:set>
                                    <p:animEffect transition="in" filter="barn(inVertical)">
                                      <p:cBhvr>
                                        <p:cTn id="16" dur="5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78;p33"/>
          <p:cNvSpPr txBox="1">
            <a:spLocks/>
          </p:cNvSpPr>
          <p:nvPr/>
        </p:nvSpPr>
        <p:spPr>
          <a:xfrm>
            <a:off x="3043917" y="1860748"/>
            <a:ext cx="5934600" cy="2279700"/>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a:latin typeface="Algerian" panose="04020705040A02060702" pitchFamily="82" charset="0"/>
              </a:rPr>
              <a:t>CÁCH MẠNG MÙA THU</a:t>
            </a:r>
          </a:p>
        </p:txBody>
      </p:sp>
      <p:sp>
        <p:nvSpPr>
          <p:cNvPr id="7" name="Google Shape;179;p33"/>
          <p:cNvSpPr txBox="1">
            <a:spLocks/>
          </p:cNvSpPr>
          <p:nvPr/>
        </p:nvSpPr>
        <p:spPr>
          <a:xfrm>
            <a:off x="468501" y="1308031"/>
            <a:ext cx="5934600" cy="8358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a:solidFill>
                  <a:srgbClr val="A62F14"/>
                </a:solidFill>
                <a:latin typeface="Harlow Solid Italic" panose="04030604020F02020D02" pitchFamily="82" charset="0"/>
              </a:rPr>
              <a:t>Bài 9:</a:t>
            </a:r>
          </a:p>
        </p:txBody>
      </p:sp>
      <p:grpSp>
        <p:nvGrpSpPr>
          <p:cNvPr id="8" name="Google Shape;18;p2"/>
          <p:cNvGrpSpPr/>
          <p:nvPr/>
        </p:nvGrpSpPr>
        <p:grpSpPr>
          <a:xfrm>
            <a:off x="-97706" y="56484"/>
            <a:ext cx="2093259" cy="2346810"/>
            <a:chOff x="9591703" y="754416"/>
            <a:chExt cx="1569944" cy="2346810"/>
          </a:xfrm>
        </p:grpSpPr>
        <p:sp>
          <p:nvSpPr>
            <p:cNvPr id="9" name="Google Shape;19;p2"/>
            <p:cNvSpPr/>
            <p:nvPr/>
          </p:nvSpPr>
          <p:spPr>
            <a:xfrm>
              <a:off x="9591703" y="1141068"/>
              <a:ext cx="1569944" cy="1960158"/>
            </a:xfrm>
            <a:custGeom>
              <a:avLst/>
              <a:gdLst/>
              <a:ahLst/>
              <a:cxnLst/>
              <a:rect l="l" t="t" r="r" b="b"/>
              <a:pathLst>
                <a:path w="8811" h="11001" extrusionOk="0">
                  <a:moveTo>
                    <a:pt x="2047" y="1"/>
                  </a:moveTo>
                  <a:cubicBezTo>
                    <a:pt x="2047" y="1"/>
                    <a:pt x="1" y="4611"/>
                    <a:pt x="519" y="5416"/>
                  </a:cubicBezTo>
                  <a:cubicBezTo>
                    <a:pt x="618" y="5569"/>
                    <a:pt x="709" y="5630"/>
                    <a:pt x="794" y="5630"/>
                  </a:cubicBezTo>
                  <a:cubicBezTo>
                    <a:pt x="1118" y="5630"/>
                    <a:pt x="1370" y="4770"/>
                    <a:pt x="1733" y="4770"/>
                  </a:cubicBezTo>
                  <a:cubicBezTo>
                    <a:pt x="1776" y="4770"/>
                    <a:pt x="1820" y="4782"/>
                    <a:pt x="1866" y="4808"/>
                  </a:cubicBezTo>
                  <a:cubicBezTo>
                    <a:pt x="2409" y="5129"/>
                    <a:pt x="2524" y="5581"/>
                    <a:pt x="1924" y="6411"/>
                  </a:cubicBezTo>
                  <a:cubicBezTo>
                    <a:pt x="1355" y="7187"/>
                    <a:pt x="1369" y="7942"/>
                    <a:pt x="1891" y="7942"/>
                  </a:cubicBezTo>
                  <a:cubicBezTo>
                    <a:pt x="1927" y="7942"/>
                    <a:pt x="1965" y="7938"/>
                    <a:pt x="2006" y="7931"/>
                  </a:cubicBezTo>
                  <a:cubicBezTo>
                    <a:pt x="2599" y="7823"/>
                    <a:pt x="2708" y="6540"/>
                    <a:pt x="3260" y="6540"/>
                  </a:cubicBezTo>
                  <a:cubicBezTo>
                    <a:pt x="3297" y="6540"/>
                    <a:pt x="3337" y="6546"/>
                    <a:pt x="3378" y="6559"/>
                  </a:cubicBezTo>
                  <a:cubicBezTo>
                    <a:pt x="4036" y="6764"/>
                    <a:pt x="3724" y="7586"/>
                    <a:pt x="3354" y="8137"/>
                  </a:cubicBezTo>
                  <a:cubicBezTo>
                    <a:pt x="2976" y="8687"/>
                    <a:pt x="2828" y="9402"/>
                    <a:pt x="3403" y="9632"/>
                  </a:cubicBezTo>
                  <a:cubicBezTo>
                    <a:pt x="3430" y="9643"/>
                    <a:pt x="3458" y="9648"/>
                    <a:pt x="3486" y="9648"/>
                  </a:cubicBezTo>
                  <a:cubicBezTo>
                    <a:pt x="4019" y="9648"/>
                    <a:pt x="4720" y="7873"/>
                    <a:pt x="5071" y="7873"/>
                  </a:cubicBezTo>
                  <a:cubicBezTo>
                    <a:pt x="5095" y="7873"/>
                    <a:pt x="5117" y="7881"/>
                    <a:pt x="5137" y="7898"/>
                  </a:cubicBezTo>
                  <a:cubicBezTo>
                    <a:pt x="5462" y="8183"/>
                    <a:pt x="6358" y="11001"/>
                    <a:pt x="7298" y="11001"/>
                  </a:cubicBezTo>
                  <a:cubicBezTo>
                    <a:pt x="7334" y="11001"/>
                    <a:pt x="7369" y="10996"/>
                    <a:pt x="7405" y="10988"/>
                  </a:cubicBezTo>
                  <a:cubicBezTo>
                    <a:pt x="8194" y="10380"/>
                    <a:pt x="6197" y="7849"/>
                    <a:pt x="6181" y="7405"/>
                  </a:cubicBezTo>
                  <a:cubicBezTo>
                    <a:pt x="6179" y="7298"/>
                    <a:pt x="6309" y="7263"/>
                    <a:pt x="6510" y="7263"/>
                  </a:cubicBezTo>
                  <a:cubicBezTo>
                    <a:pt x="6895" y="7263"/>
                    <a:pt x="7540" y="7392"/>
                    <a:pt x="8017" y="7392"/>
                  </a:cubicBezTo>
                  <a:cubicBezTo>
                    <a:pt x="8321" y="7392"/>
                    <a:pt x="8557" y="7339"/>
                    <a:pt x="8613" y="7167"/>
                  </a:cubicBezTo>
                  <a:cubicBezTo>
                    <a:pt x="8810" y="6575"/>
                    <a:pt x="8153" y="6230"/>
                    <a:pt x="7496" y="6172"/>
                  </a:cubicBezTo>
                  <a:cubicBezTo>
                    <a:pt x="6838" y="6123"/>
                    <a:pt x="6000" y="5836"/>
                    <a:pt x="6263" y="5195"/>
                  </a:cubicBezTo>
                  <a:cubicBezTo>
                    <a:pt x="6341" y="5012"/>
                    <a:pt x="6495" y="4954"/>
                    <a:pt x="6687" y="4954"/>
                  </a:cubicBezTo>
                  <a:cubicBezTo>
                    <a:pt x="7016" y="4954"/>
                    <a:pt x="7457" y="5126"/>
                    <a:pt x="7811" y="5126"/>
                  </a:cubicBezTo>
                  <a:cubicBezTo>
                    <a:pt x="7962" y="5126"/>
                    <a:pt x="8098" y="5095"/>
                    <a:pt x="8202" y="5006"/>
                  </a:cubicBezTo>
                  <a:cubicBezTo>
                    <a:pt x="8687" y="4595"/>
                    <a:pt x="8104" y="4036"/>
                    <a:pt x="7076" y="3978"/>
                  </a:cubicBezTo>
                  <a:cubicBezTo>
                    <a:pt x="6057" y="3921"/>
                    <a:pt x="5770" y="3543"/>
                    <a:pt x="5877" y="2918"/>
                  </a:cubicBezTo>
                  <a:cubicBezTo>
                    <a:pt x="5908" y="2720"/>
                    <a:pt x="6087" y="2675"/>
                    <a:pt x="6305" y="2675"/>
                  </a:cubicBezTo>
                  <a:cubicBezTo>
                    <a:pt x="6485" y="2675"/>
                    <a:pt x="6691" y="2705"/>
                    <a:pt x="6864" y="2705"/>
                  </a:cubicBezTo>
                  <a:cubicBezTo>
                    <a:pt x="7129" y="2705"/>
                    <a:pt x="7313" y="2632"/>
                    <a:pt x="7191" y="2261"/>
                  </a:cubicBezTo>
                  <a:cubicBezTo>
                    <a:pt x="6896" y="1349"/>
                    <a:pt x="2047" y="1"/>
                    <a:pt x="20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 name="Google Shape;20;p2"/>
            <p:cNvSpPr/>
            <p:nvPr/>
          </p:nvSpPr>
          <p:spPr>
            <a:xfrm>
              <a:off x="9713934" y="754416"/>
              <a:ext cx="1347575" cy="2239544"/>
            </a:xfrm>
            <a:custGeom>
              <a:avLst/>
              <a:gdLst/>
              <a:ahLst/>
              <a:cxnLst/>
              <a:rect l="l" t="t" r="r" b="b"/>
              <a:pathLst>
                <a:path w="7563" h="12569" extrusionOk="0">
                  <a:moveTo>
                    <a:pt x="1143" y="0"/>
                  </a:moveTo>
                  <a:cubicBezTo>
                    <a:pt x="1102" y="0"/>
                    <a:pt x="1060" y="24"/>
                    <a:pt x="1049" y="75"/>
                  </a:cubicBezTo>
                  <a:cubicBezTo>
                    <a:pt x="893" y="864"/>
                    <a:pt x="1164" y="1727"/>
                    <a:pt x="1394" y="2467"/>
                  </a:cubicBezTo>
                  <a:cubicBezTo>
                    <a:pt x="1501" y="2804"/>
                    <a:pt x="1616" y="3132"/>
                    <a:pt x="1739" y="3453"/>
                  </a:cubicBezTo>
                  <a:cubicBezTo>
                    <a:pt x="1534" y="3634"/>
                    <a:pt x="1402" y="3930"/>
                    <a:pt x="1279" y="4168"/>
                  </a:cubicBezTo>
                  <a:cubicBezTo>
                    <a:pt x="1065" y="4579"/>
                    <a:pt x="884" y="4998"/>
                    <a:pt x="704" y="5425"/>
                  </a:cubicBezTo>
                  <a:cubicBezTo>
                    <a:pt x="465" y="6000"/>
                    <a:pt x="235" y="6584"/>
                    <a:pt x="22" y="7167"/>
                  </a:cubicBezTo>
                  <a:cubicBezTo>
                    <a:pt x="0" y="7236"/>
                    <a:pt x="61" y="7291"/>
                    <a:pt x="118" y="7291"/>
                  </a:cubicBezTo>
                  <a:cubicBezTo>
                    <a:pt x="149" y="7291"/>
                    <a:pt x="179" y="7274"/>
                    <a:pt x="194" y="7233"/>
                  </a:cubicBezTo>
                  <a:cubicBezTo>
                    <a:pt x="367" y="6748"/>
                    <a:pt x="556" y="6255"/>
                    <a:pt x="753" y="5779"/>
                  </a:cubicBezTo>
                  <a:cubicBezTo>
                    <a:pt x="1041" y="5072"/>
                    <a:pt x="1312" y="4275"/>
                    <a:pt x="1780" y="3667"/>
                  </a:cubicBezTo>
                  <a:lnTo>
                    <a:pt x="1805" y="3642"/>
                  </a:lnTo>
                  <a:cubicBezTo>
                    <a:pt x="2092" y="4390"/>
                    <a:pt x="2421" y="5121"/>
                    <a:pt x="2766" y="5844"/>
                  </a:cubicBezTo>
                  <a:cubicBezTo>
                    <a:pt x="2849" y="6025"/>
                    <a:pt x="2939" y="6206"/>
                    <a:pt x="3029" y="6387"/>
                  </a:cubicBezTo>
                  <a:cubicBezTo>
                    <a:pt x="2898" y="6510"/>
                    <a:pt x="2791" y="6650"/>
                    <a:pt x="2709" y="6798"/>
                  </a:cubicBezTo>
                  <a:cubicBezTo>
                    <a:pt x="2487" y="7143"/>
                    <a:pt x="2281" y="7496"/>
                    <a:pt x="2092" y="7858"/>
                  </a:cubicBezTo>
                  <a:cubicBezTo>
                    <a:pt x="1797" y="8392"/>
                    <a:pt x="1525" y="8942"/>
                    <a:pt x="1262" y="9501"/>
                  </a:cubicBezTo>
                  <a:cubicBezTo>
                    <a:pt x="1230" y="9566"/>
                    <a:pt x="1289" y="9619"/>
                    <a:pt x="1348" y="9619"/>
                  </a:cubicBezTo>
                  <a:cubicBezTo>
                    <a:pt x="1379" y="9619"/>
                    <a:pt x="1410" y="9604"/>
                    <a:pt x="1427" y="9567"/>
                  </a:cubicBezTo>
                  <a:cubicBezTo>
                    <a:pt x="1640" y="9107"/>
                    <a:pt x="1879" y="8647"/>
                    <a:pt x="2109" y="8195"/>
                  </a:cubicBezTo>
                  <a:cubicBezTo>
                    <a:pt x="2306" y="7825"/>
                    <a:pt x="2503" y="7471"/>
                    <a:pt x="2717" y="7118"/>
                  </a:cubicBezTo>
                  <a:cubicBezTo>
                    <a:pt x="2816" y="6954"/>
                    <a:pt x="2947" y="6699"/>
                    <a:pt x="3111" y="6559"/>
                  </a:cubicBezTo>
                  <a:cubicBezTo>
                    <a:pt x="3481" y="7315"/>
                    <a:pt x="3868" y="8071"/>
                    <a:pt x="4270" y="8819"/>
                  </a:cubicBezTo>
                  <a:cubicBezTo>
                    <a:pt x="3884" y="9098"/>
                    <a:pt x="3605" y="9674"/>
                    <a:pt x="3391" y="10044"/>
                  </a:cubicBezTo>
                  <a:cubicBezTo>
                    <a:pt x="3144" y="10463"/>
                    <a:pt x="2922" y="10906"/>
                    <a:pt x="2717" y="11350"/>
                  </a:cubicBezTo>
                  <a:cubicBezTo>
                    <a:pt x="2691" y="11424"/>
                    <a:pt x="2746" y="11478"/>
                    <a:pt x="2802" y="11478"/>
                  </a:cubicBezTo>
                  <a:cubicBezTo>
                    <a:pt x="2833" y="11478"/>
                    <a:pt x="2864" y="11462"/>
                    <a:pt x="2881" y="11424"/>
                  </a:cubicBezTo>
                  <a:cubicBezTo>
                    <a:pt x="3038" y="11079"/>
                    <a:pt x="3218" y="10742"/>
                    <a:pt x="3399" y="10405"/>
                  </a:cubicBezTo>
                  <a:cubicBezTo>
                    <a:pt x="3629" y="9970"/>
                    <a:pt x="3933" y="9312"/>
                    <a:pt x="4361" y="8992"/>
                  </a:cubicBezTo>
                  <a:cubicBezTo>
                    <a:pt x="4862" y="9920"/>
                    <a:pt x="5380" y="10841"/>
                    <a:pt x="5914" y="11753"/>
                  </a:cubicBezTo>
                  <a:cubicBezTo>
                    <a:pt x="6070" y="12016"/>
                    <a:pt x="6226" y="12271"/>
                    <a:pt x="6382" y="12525"/>
                  </a:cubicBezTo>
                  <a:cubicBezTo>
                    <a:pt x="6399" y="12556"/>
                    <a:pt x="6423" y="12568"/>
                    <a:pt x="6447" y="12568"/>
                  </a:cubicBezTo>
                  <a:cubicBezTo>
                    <a:pt x="6507" y="12568"/>
                    <a:pt x="6569" y="12491"/>
                    <a:pt x="6522" y="12427"/>
                  </a:cubicBezTo>
                  <a:cubicBezTo>
                    <a:pt x="5815" y="11268"/>
                    <a:pt x="5150" y="10085"/>
                    <a:pt x="4509" y="8893"/>
                  </a:cubicBezTo>
                  <a:cubicBezTo>
                    <a:pt x="4683" y="8798"/>
                    <a:pt x="4894" y="8764"/>
                    <a:pt x="5116" y="8764"/>
                  </a:cubicBezTo>
                  <a:cubicBezTo>
                    <a:pt x="5510" y="8764"/>
                    <a:pt x="5938" y="8871"/>
                    <a:pt x="6259" y="8934"/>
                  </a:cubicBezTo>
                  <a:cubicBezTo>
                    <a:pt x="6637" y="9008"/>
                    <a:pt x="7023" y="9107"/>
                    <a:pt x="7393" y="9222"/>
                  </a:cubicBezTo>
                  <a:cubicBezTo>
                    <a:pt x="7405" y="9226"/>
                    <a:pt x="7416" y="9228"/>
                    <a:pt x="7427" y="9228"/>
                  </a:cubicBezTo>
                  <a:cubicBezTo>
                    <a:pt x="7514" y="9228"/>
                    <a:pt x="7562" y="9095"/>
                    <a:pt x="7467" y="9066"/>
                  </a:cubicBezTo>
                  <a:cubicBezTo>
                    <a:pt x="7072" y="8942"/>
                    <a:pt x="6678" y="8836"/>
                    <a:pt x="6284" y="8753"/>
                  </a:cubicBezTo>
                  <a:cubicBezTo>
                    <a:pt x="5932" y="8681"/>
                    <a:pt x="5533" y="8599"/>
                    <a:pt x="5145" y="8599"/>
                  </a:cubicBezTo>
                  <a:cubicBezTo>
                    <a:pt x="4916" y="8599"/>
                    <a:pt x="4692" y="8628"/>
                    <a:pt x="4484" y="8704"/>
                  </a:cubicBezTo>
                  <a:cubicBezTo>
                    <a:pt x="4467" y="8712"/>
                    <a:pt x="4443" y="8720"/>
                    <a:pt x="4426" y="8729"/>
                  </a:cubicBezTo>
                  <a:lnTo>
                    <a:pt x="4295" y="8482"/>
                  </a:lnTo>
                  <a:cubicBezTo>
                    <a:pt x="3950" y="7825"/>
                    <a:pt x="3588" y="7151"/>
                    <a:pt x="3251" y="6477"/>
                  </a:cubicBezTo>
                  <a:cubicBezTo>
                    <a:pt x="3355" y="6434"/>
                    <a:pt x="3478" y="6421"/>
                    <a:pt x="3604" y="6421"/>
                  </a:cubicBezTo>
                  <a:cubicBezTo>
                    <a:pt x="3767" y="6421"/>
                    <a:pt x="3937" y="6443"/>
                    <a:pt x="4081" y="6452"/>
                  </a:cubicBezTo>
                  <a:cubicBezTo>
                    <a:pt x="4492" y="6485"/>
                    <a:pt x="4911" y="6543"/>
                    <a:pt x="5322" y="6609"/>
                  </a:cubicBezTo>
                  <a:cubicBezTo>
                    <a:pt x="5832" y="6691"/>
                    <a:pt x="6349" y="6781"/>
                    <a:pt x="6851" y="6888"/>
                  </a:cubicBezTo>
                  <a:cubicBezTo>
                    <a:pt x="6858" y="6889"/>
                    <a:pt x="6865" y="6890"/>
                    <a:pt x="6871" y="6890"/>
                  </a:cubicBezTo>
                  <a:cubicBezTo>
                    <a:pt x="6968" y="6890"/>
                    <a:pt x="6983" y="6730"/>
                    <a:pt x="6875" y="6707"/>
                  </a:cubicBezTo>
                  <a:cubicBezTo>
                    <a:pt x="6316" y="6592"/>
                    <a:pt x="5758" y="6493"/>
                    <a:pt x="5199" y="6411"/>
                  </a:cubicBezTo>
                  <a:cubicBezTo>
                    <a:pt x="4788" y="6346"/>
                    <a:pt x="4377" y="6296"/>
                    <a:pt x="3974" y="6272"/>
                  </a:cubicBezTo>
                  <a:cubicBezTo>
                    <a:pt x="3859" y="6261"/>
                    <a:pt x="3737" y="6252"/>
                    <a:pt x="3616" y="6252"/>
                  </a:cubicBezTo>
                  <a:cubicBezTo>
                    <a:pt x="3461" y="6252"/>
                    <a:pt x="3307" y="6267"/>
                    <a:pt x="3169" y="6313"/>
                  </a:cubicBezTo>
                  <a:cubicBezTo>
                    <a:pt x="2709" y="5417"/>
                    <a:pt x="2306" y="4497"/>
                    <a:pt x="1945" y="3552"/>
                  </a:cubicBezTo>
                  <a:cubicBezTo>
                    <a:pt x="2009" y="3528"/>
                    <a:pt x="2079" y="3520"/>
                    <a:pt x="2153" y="3520"/>
                  </a:cubicBezTo>
                  <a:cubicBezTo>
                    <a:pt x="2258" y="3520"/>
                    <a:pt x="2369" y="3537"/>
                    <a:pt x="2470" y="3552"/>
                  </a:cubicBezTo>
                  <a:cubicBezTo>
                    <a:pt x="2906" y="3634"/>
                    <a:pt x="3333" y="3741"/>
                    <a:pt x="3744" y="3880"/>
                  </a:cubicBezTo>
                  <a:cubicBezTo>
                    <a:pt x="4295" y="4045"/>
                    <a:pt x="4837" y="4242"/>
                    <a:pt x="5371" y="4447"/>
                  </a:cubicBezTo>
                  <a:cubicBezTo>
                    <a:pt x="5382" y="4452"/>
                    <a:pt x="5393" y="4454"/>
                    <a:pt x="5403" y="4454"/>
                  </a:cubicBezTo>
                  <a:cubicBezTo>
                    <a:pt x="5484" y="4454"/>
                    <a:pt x="5532" y="4319"/>
                    <a:pt x="5437" y="4283"/>
                  </a:cubicBezTo>
                  <a:cubicBezTo>
                    <a:pt x="4862" y="4053"/>
                    <a:pt x="4270" y="3847"/>
                    <a:pt x="3670" y="3667"/>
                  </a:cubicBezTo>
                  <a:cubicBezTo>
                    <a:pt x="3268" y="3535"/>
                    <a:pt x="2857" y="3436"/>
                    <a:pt x="2438" y="3371"/>
                  </a:cubicBezTo>
                  <a:cubicBezTo>
                    <a:pt x="2347" y="3350"/>
                    <a:pt x="2255" y="3340"/>
                    <a:pt x="2161" y="3340"/>
                  </a:cubicBezTo>
                  <a:cubicBezTo>
                    <a:pt x="2068" y="3340"/>
                    <a:pt x="1973" y="3350"/>
                    <a:pt x="1879" y="3371"/>
                  </a:cubicBezTo>
                  <a:cubicBezTo>
                    <a:pt x="1682" y="2837"/>
                    <a:pt x="1509" y="2286"/>
                    <a:pt x="1369" y="1727"/>
                  </a:cubicBezTo>
                  <a:cubicBezTo>
                    <a:pt x="1238" y="1209"/>
                    <a:pt x="1123" y="634"/>
                    <a:pt x="1230" y="100"/>
                  </a:cubicBezTo>
                  <a:cubicBezTo>
                    <a:pt x="1243" y="36"/>
                    <a:pt x="1194" y="0"/>
                    <a:pt x="114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1" name="Google Shape;22;p2"/>
          <p:cNvSpPr/>
          <p:nvPr/>
        </p:nvSpPr>
        <p:spPr>
          <a:xfrm>
            <a:off x="-7474" y="-835251"/>
            <a:ext cx="2141961" cy="1938242"/>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Google Shape;23;p2"/>
          <p:cNvSpPr/>
          <p:nvPr/>
        </p:nvSpPr>
        <p:spPr>
          <a:xfrm>
            <a:off x="1687456" y="-19526"/>
            <a:ext cx="2145049" cy="1152468"/>
          </a:xfrm>
          <a:custGeom>
            <a:avLst/>
            <a:gdLst/>
            <a:ahLst/>
            <a:cxnLst/>
            <a:rect l="l" t="t" r="r" b="b"/>
            <a:pathLst>
              <a:path w="9029" h="6468" extrusionOk="0">
                <a:moveTo>
                  <a:pt x="84" y="0"/>
                </a:moveTo>
                <a:cubicBezTo>
                  <a:pt x="38" y="0"/>
                  <a:pt x="1" y="47"/>
                  <a:pt x="46" y="98"/>
                </a:cubicBezTo>
                <a:cubicBezTo>
                  <a:pt x="276" y="386"/>
                  <a:pt x="523" y="674"/>
                  <a:pt x="794" y="953"/>
                </a:cubicBezTo>
                <a:cubicBezTo>
                  <a:pt x="293" y="2268"/>
                  <a:pt x="1714" y="3887"/>
                  <a:pt x="1714" y="3887"/>
                </a:cubicBezTo>
                <a:cubicBezTo>
                  <a:pt x="2109" y="2983"/>
                  <a:pt x="1451" y="1808"/>
                  <a:pt x="1065" y="1233"/>
                </a:cubicBezTo>
                <a:lnTo>
                  <a:pt x="1065" y="1233"/>
                </a:lnTo>
                <a:cubicBezTo>
                  <a:pt x="1468" y="1627"/>
                  <a:pt x="1887" y="1997"/>
                  <a:pt x="2323" y="2350"/>
                </a:cubicBezTo>
                <a:cubicBezTo>
                  <a:pt x="2076" y="3755"/>
                  <a:pt x="3769" y="5226"/>
                  <a:pt x="3769" y="5226"/>
                </a:cubicBezTo>
                <a:cubicBezTo>
                  <a:pt x="3974" y="4216"/>
                  <a:pt x="3029" y="3040"/>
                  <a:pt x="2569" y="2539"/>
                </a:cubicBezTo>
                <a:lnTo>
                  <a:pt x="2569" y="2539"/>
                </a:lnTo>
                <a:cubicBezTo>
                  <a:pt x="3038" y="2909"/>
                  <a:pt x="3539" y="3262"/>
                  <a:pt x="4048" y="3591"/>
                </a:cubicBezTo>
                <a:cubicBezTo>
                  <a:pt x="3818" y="5004"/>
                  <a:pt x="5503" y="6467"/>
                  <a:pt x="5503" y="6467"/>
                </a:cubicBezTo>
                <a:cubicBezTo>
                  <a:pt x="5717" y="5399"/>
                  <a:pt x="4665" y="4158"/>
                  <a:pt x="4237" y="3706"/>
                </a:cubicBezTo>
                <a:lnTo>
                  <a:pt x="4237" y="3706"/>
                </a:lnTo>
                <a:cubicBezTo>
                  <a:pt x="4739" y="4027"/>
                  <a:pt x="5256" y="4322"/>
                  <a:pt x="5774" y="4602"/>
                </a:cubicBezTo>
                <a:cubicBezTo>
                  <a:pt x="6810" y="5950"/>
                  <a:pt x="9028" y="6295"/>
                  <a:pt x="9028" y="6295"/>
                </a:cubicBezTo>
                <a:cubicBezTo>
                  <a:pt x="8281" y="5235"/>
                  <a:pt x="6604" y="4733"/>
                  <a:pt x="5963" y="4577"/>
                </a:cubicBezTo>
                <a:cubicBezTo>
                  <a:pt x="5478" y="4322"/>
                  <a:pt x="4993" y="4043"/>
                  <a:pt x="4509" y="3747"/>
                </a:cubicBezTo>
                <a:lnTo>
                  <a:pt x="4509" y="3747"/>
                </a:lnTo>
                <a:cubicBezTo>
                  <a:pt x="5042" y="3957"/>
                  <a:pt x="5946" y="4249"/>
                  <a:pt x="6801" y="4249"/>
                </a:cubicBezTo>
                <a:cubicBezTo>
                  <a:pt x="7119" y="4249"/>
                  <a:pt x="7431" y="4209"/>
                  <a:pt x="7713" y="4109"/>
                </a:cubicBezTo>
                <a:cubicBezTo>
                  <a:pt x="7713" y="4109"/>
                  <a:pt x="6368" y="3395"/>
                  <a:pt x="5028" y="3395"/>
                </a:cubicBezTo>
                <a:cubicBezTo>
                  <a:pt x="4729" y="3395"/>
                  <a:pt x="4430" y="3430"/>
                  <a:pt x="4147" y="3517"/>
                </a:cubicBezTo>
                <a:cubicBezTo>
                  <a:pt x="3637" y="3188"/>
                  <a:pt x="3128" y="2835"/>
                  <a:pt x="2651" y="2457"/>
                </a:cubicBezTo>
                <a:lnTo>
                  <a:pt x="2651" y="2457"/>
                </a:lnTo>
                <a:cubicBezTo>
                  <a:pt x="3153" y="2665"/>
                  <a:pt x="4137" y="3009"/>
                  <a:pt x="5065" y="3009"/>
                </a:cubicBezTo>
                <a:cubicBezTo>
                  <a:pt x="5384" y="3009"/>
                  <a:pt x="5696" y="2969"/>
                  <a:pt x="5980" y="2868"/>
                </a:cubicBezTo>
                <a:cubicBezTo>
                  <a:pt x="5980" y="2868"/>
                  <a:pt x="4637" y="2161"/>
                  <a:pt x="3304" y="2161"/>
                </a:cubicBezTo>
                <a:cubicBezTo>
                  <a:pt x="3004" y="2161"/>
                  <a:pt x="2705" y="2197"/>
                  <a:pt x="2421" y="2284"/>
                </a:cubicBezTo>
                <a:cubicBezTo>
                  <a:pt x="1945" y="1898"/>
                  <a:pt x="1493" y="1495"/>
                  <a:pt x="1065" y="1060"/>
                </a:cubicBezTo>
                <a:lnTo>
                  <a:pt x="1065" y="1060"/>
                </a:lnTo>
                <a:cubicBezTo>
                  <a:pt x="1584" y="1358"/>
                  <a:pt x="2789" y="1963"/>
                  <a:pt x="3902" y="1963"/>
                </a:cubicBezTo>
                <a:cubicBezTo>
                  <a:pt x="4078" y="1963"/>
                  <a:pt x="4250" y="1948"/>
                  <a:pt x="4418" y="1915"/>
                </a:cubicBezTo>
                <a:cubicBezTo>
                  <a:pt x="4418" y="1915"/>
                  <a:pt x="2895" y="852"/>
                  <a:pt x="1361" y="852"/>
                </a:cubicBezTo>
                <a:cubicBezTo>
                  <a:pt x="1204" y="852"/>
                  <a:pt x="1048" y="863"/>
                  <a:pt x="893" y="887"/>
                </a:cubicBezTo>
                <a:cubicBezTo>
                  <a:pt x="630" y="608"/>
                  <a:pt x="383" y="320"/>
                  <a:pt x="145" y="33"/>
                </a:cubicBezTo>
                <a:cubicBezTo>
                  <a:pt x="127" y="10"/>
                  <a:pt x="104" y="0"/>
                  <a:pt x="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3" name="Google Shape;26;p2"/>
          <p:cNvGrpSpPr/>
          <p:nvPr/>
        </p:nvGrpSpPr>
        <p:grpSpPr>
          <a:xfrm>
            <a:off x="6419753" y="-195352"/>
            <a:ext cx="5909469" cy="1456441"/>
            <a:chOff x="11551863" y="-1"/>
            <a:chExt cx="2377099" cy="781143"/>
          </a:xfrm>
        </p:grpSpPr>
        <p:sp>
          <p:nvSpPr>
            <p:cNvPr id="14" name="Google Shape;27;p2"/>
            <p:cNvSpPr/>
            <p:nvPr/>
          </p:nvSpPr>
          <p:spPr>
            <a:xfrm>
              <a:off x="11805770" y="138089"/>
              <a:ext cx="247492" cy="279921"/>
            </a:xfrm>
            <a:custGeom>
              <a:avLst/>
              <a:gdLst/>
              <a:ahLst/>
              <a:cxnLst/>
              <a:rect l="l" t="t" r="r" b="b"/>
              <a:pathLst>
                <a:path w="1389" h="1571" extrusionOk="0">
                  <a:moveTo>
                    <a:pt x="0" y="1"/>
                  </a:moveTo>
                  <a:lnTo>
                    <a:pt x="181" y="1570"/>
                  </a:lnTo>
                  <a:lnTo>
                    <a:pt x="1389" y="560"/>
                  </a:lnTo>
                  <a:lnTo>
                    <a:pt x="0"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 name="Google Shape;28;p2"/>
            <p:cNvSpPr/>
            <p:nvPr/>
          </p:nvSpPr>
          <p:spPr>
            <a:xfrm>
              <a:off x="12211308" y="287404"/>
              <a:ext cx="254976" cy="275466"/>
            </a:xfrm>
            <a:custGeom>
              <a:avLst/>
              <a:gdLst/>
              <a:ahLst/>
              <a:cxnLst/>
              <a:rect l="l" t="t" r="r" b="b"/>
              <a:pathLst>
                <a:path w="1431" h="1546" extrusionOk="0">
                  <a:moveTo>
                    <a:pt x="1" y="1"/>
                  </a:moveTo>
                  <a:lnTo>
                    <a:pt x="313" y="1546"/>
                  </a:lnTo>
                  <a:lnTo>
                    <a:pt x="1430" y="445"/>
                  </a:lnTo>
                  <a:lnTo>
                    <a:pt x="1" y="1"/>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 name="Google Shape;29;p2"/>
            <p:cNvSpPr/>
            <p:nvPr/>
          </p:nvSpPr>
          <p:spPr>
            <a:xfrm>
              <a:off x="12612570" y="427989"/>
              <a:ext cx="263706" cy="265310"/>
            </a:xfrm>
            <a:custGeom>
              <a:avLst/>
              <a:gdLst/>
              <a:ahLst/>
              <a:cxnLst/>
              <a:rect l="l" t="t" r="r" b="b"/>
              <a:pathLst>
                <a:path w="1480" h="1489" extrusionOk="0">
                  <a:moveTo>
                    <a:pt x="0" y="1"/>
                  </a:moveTo>
                  <a:lnTo>
                    <a:pt x="502" y="1488"/>
                  </a:lnTo>
                  <a:lnTo>
                    <a:pt x="1479" y="256"/>
                  </a:lnTo>
                  <a:lnTo>
                    <a:pt x="0" y="1"/>
                  </a:lnTo>
                  <a:close/>
                </a:path>
              </a:pathLst>
            </a:custGeom>
            <a:solidFill>
              <a:srgbClr val="F9B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30;p2"/>
            <p:cNvSpPr/>
            <p:nvPr/>
          </p:nvSpPr>
          <p:spPr>
            <a:xfrm>
              <a:off x="12984432" y="499796"/>
              <a:ext cx="265132" cy="259430"/>
            </a:xfrm>
            <a:custGeom>
              <a:avLst/>
              <a:gdLst/>
              <a:ahLst/>
              <a:cxnLst/>
              <a:rect l="l" t="t" r="r" b="b"/>
              <a:pathLst>
                <a:path w="1488" h="1456" extrusionOk="0">
                  <a:moveTo>
                    <a:pt x="1" y="1"/>
                  </a:moveTo>
                  <a:lnTo>
                    <a:pt x="592" y="1455"/>
                  </a:lnTo>
                  <a:lnTo>
                    <a:pt x="1488" y="165"/>
                  </a:lnTo>
                  <a:lnTo>
                    <a:pt x="1"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 name="Google Shape;31;p2"/>
            <p:cNvSpPr/>
            <p:nvPr/>
          </p:nvSpPr>
          <p:spPr>
            <a:xfrm>
              <a:off x="13353444" y="532047"/>
              <a:ext cx="268161" cy="249096"/>
            </a:xfrm>
            <a:custGeom>
              <a:avLst/>
              <a:gdLst/>
              <a:ahLst/>
              <a:cxnLst/>
              <a:rect l="l" t="t" r="r" b="b"/>
              <a:pathLst>
                <a:path w="1505" h="1398" extrusionOk="0">
                  <a:moveTo>
                    <a:pt x="1504" y="0"/>
                  </a:moveTo>
                  <a:lnTo>
                    <a:pt x="0" y="33"/>
                  </a:lnTo>
                  <a:lnTo>
                    <a:pt x="781" y="1397"/>
                  </a:lnTo>
                  <a:lnTo>
                    <a:pt x="1504" y="0"/>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 name="Google Shape;32;p2"/>
            <p:cNvSpPr/>
            <p:nvPr/>
          </p:nvSpPr>
          <p:spPr>
            <a:xfrm>
              <a:off x="11551863" y="-1"/>
              <a:ext cx="2377099" cy="551467"/>
            </a:xfrm>
            <a:custGeom>
              <a:avLst/>
              <a:gdLst/>
              <a:ahLst/>
              <a:cxnLst/>
              <a:rect l="l" t="t" r="r" b="b"/>
              <a:pathLst>
                <a:path w="13341" h="3095" extrusionOk="0">
                  <a:moveTo>
                    <a:pt x="114" y="1"/>
                  </a:moveTo>
                  <a:cubicBezTo>
                    <a:pt x="48" y="1"/>
                    <a:pt x="1" y="101"/>
                    <a:pt x="77" y="143"/>
                  </a:cubicBezTo>
                  <a:cubicBezTo>
                    <a:pt x="1507" y="915"/>
                    <a:pt x="3052" y="1524"/>
                    <a:pt x="4597" y="2033"/>
                  </a:cubicBezTo>
                  <a:cubicBezTo>
                    <a:pt x="6433" y="2634"/>
                    <a:pt x="8427" y="3094"/>
                    <a:pt x="10397" y="3094"/>
                  </a:cubicBezTo>
                  <a:cubicBezTo>
                    <a:pt x="11364" y="3094"/>
                    <a:pt x="12325" y="2983"/>
                    <a:pt x="13259" y="2723"/>
                  </a:cubicBezTo>
                  <a:cubicBezTo>
                    <a:pt x="13340" y="2694"/>
                    <a:pt x="13315" y="2571"/>
                    <a:pt x="13243" y="2571"/>
                  </a:cubicBezTo>
                  <a:cubicBezTo>
                    <a:pt x="13235" y="2571"/>
                    <a:pt x="13227" y="2572"/>
                    <a:pt x="13218" y="2575"/>
                  </a:cubicBezTo>
                  <a:cubicBezTo>
                    <a:pt x="12297" y="2833"/>
                    <a:pt x="11354" y="2943"/>
                    <a:pt x="10405" y="2943"/>
                  </a:cubicBezTo>
                  <a:cubicBezTo>
                    <a:pt x="8451" y="2943"/>
                    <a:pt x="6476" y="2477"/>
                    <a:pt x="4638" y="1885"/>
                  </a:cubicBezTo>
                  <a:cubicBezTo>
                    <a:pt x="3085" y="1400"/>
                    <a:pt x="1590" y="776"/>
                    <a:pt x="151" y="11"/>
                  </a:cubicBezTo>
                  <a:cubicBezTo>
                    <a:pt x="139" y="4"/>
                    <a:pt x="126" y="1"/>
                    <a:pt x="114"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0" name="Google Shape;24;p2"/>
          <p:cNvSpPr/>
          <p:nvPr/>
        </p:nvSpPr>
        <p:spPr>
          <a:xfrm>
            <a:off x="-809492" y="-542723"/>
            <a:ext cx="5769563" cy="2493988"/>
          </a:xfrm>
          <a:custGeom>
            <a:avLst/>
            <a:gdLst/>
            <a:ahLst/>
            <a:cxnLst/>
            <a:rect l="l" t="t" r="r" b="b"/>
            <a:pathLst>
              <a:path w="17826" h="10274" extrusionOk="0">
                <a:moveTo>
                  <a:pt x="2671" y="1"/>
                </a:moveTo>
                <a:cubicBezTo>
                  <a:pt x="1209" y="1"/>
                  <a:pt x="1" y="1176"/>
                  <a:pt x="1" y="2606"/>
                </a:cubicBezTo>
                <a:lnTo>
                  <a:pt x="1" y="10273"/>
                </a:lnTo>
                <a:cubicBezTo>
                  <a:pt x="617" y="9197"/>
                  <a:pt x="1595" y="8186"/>
                  <a:pt x="3140" y="7849"/>
                </a:cubicBezTo>
                <a:cubicBezTo>
                  <a:pt x="6887" y="7035"/>
                  <a:pt x="7471" y="6789"/>
                  <a:pt x="8465" y="5244"/>
                </a:cubicBezTo>
                <a:cubicBezTo>
                  <a:pt x="9468" y="3691"/>
                  <a:pt x="10051" y="1899"/>
                  <a:pt x="13708" y="1899"/>
                </a:cubicBezTo>
                <a:cubicBezTo>
                  <a:pt x="16214" y="1899"/>
                  <a:pt x="17357" y="987"/>
                  <a:pt x="17825" y="1"/>
                </a:cubicBezTo>
                <a:close/>
              </a:path>
            </a:pathLst>
          </a:custGeom>
          <a:solidFill>
            <a:srgbClr val="F2D2B6">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 name="Google Shape;25;p2"/>
          <p:cNvSpPr/>
          <p:nvPr/>
        </p:nvSpPr>
        <p:spPr>
          <a:xfrm>
            <a:off x="-710111" y="-624740"/>
            <a:ext cx="4708283" cy="2080832"/>
          </a:xfrm>
          <a:custGeom>
            <a:avLst/>
            <a:gdLst/>
            <a:ahLst/>
            <a:cxnLst/>
            <a:rect l="l" t="t" r="r" b="b"/>
            <a:pathLst>
              <a:path w="14547" h="8572" extrusionOk="0">
                <a:moveTo>
                  <a:pt x="2179" y="1"/>
                </a:moveTo>
                <a:cubicBezTo>
                  <a:pt x="971" y="1"/>
                  <a:pt x="1" y="971"/>
                  <a:pt x="1" y="2170"/>
                </a:cubicBezTo>
                <a:lnTo>
                  <a:pt x="1" y="8572"/>
                </a:lnTo>
                <a:cubicBezTo>
                  <a:pt x="502" y="7668"/>
                  <a:pt x="1299" y="6822"/>
                  <a:pt x="2557" y="6542"/>
                </a:cubicBezTo>
                <a:cubicBezTo>
                  <a:pt x="5614" y="5868"/>
                  <a:pt x="6090" y="5663"/>
                  <a:pt x="6904" y="4373"/>
                </a:cubicBezTo>
                <a:cubicBezTo>
                  <a:pt x="7726" y="3074"/>
                  <a:pt x="8202" y="1587"/>
                  <a:pt x="11194" y="1587"/>
                </a:cubicBezTo>
                <a:cubicBezTo>
                  <a:pt x="13232" y="1587"/>
                  <a:pt x="14160" y="823"/>
                  <a:pt x="1454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2" name="Google Shape;2548;p42"/>
          <p:cNvGrpSpPr/>
          <p:nvPr/>
        </p:nvGrpSpPr>
        <p:grpSpPr>
          <a:xfrm>
            <a:off x="6194282" y="2813921"/>
            <a:ext cx="4224468" cy="3865127"/>
            <a:chOff x="5699097" y="3578497"/>
            <a:chExt cx="3361534" cy="3865127"/>
          </a:xfrm>
        </p:grpSpPr>
        <p:sp>
          <p:nvSpPr>
            <p:cNvPr id="23" name="Google Shape;2549;p42"/>
            <p:cNvSpPr/>
            <p:nvPr/>
          </p:nvSpPr>
          <p:spPr>
            <a:xfrm>
              <a:off x="8003273" y="4463805"/>
              <a:ext cx="180406" cy="153936"/>
            </a:xfrm>
            <a:custGeom>
              <a:avLst/>
              <a:gdLst/>
              <a:ahLst/>
              <a:cxnLst/>
              <a:rect l="l" t="t" r="r" b="b"/>
              <a:pathLst>
                <a:path w="259" h="221" extrusionOk="0">
                  <a:moveTo>
                    <a:pt x="111" y="0"/>
                  </a:moveTo>
                  <a:cubicBezTo>
                    <a:pt x="51" y="0"/>
                    <a:pt x="0" y="51"/>
                    <a:pt x="0" y="111"/>
                  </a:cubicBezTo>
                  <a:cubicBezTo>
                    <a:pt x="0" y="176"/>
                    <a:pt x="56" y="220"/>
                    <a:pt x="113" y="220"/>
                  </a:cubicBezTo>
                  <a:cubicBezTo>
                    <a:pt x="141" y="220"/>
                    <a:pt x="169" y="210"/>
                    <a:pt x="192" y="187"/>
                  </a:cubicBezTo>
                  <a:cubicBezTo>
                    <a:pt x="258" y="121"/>
                    <a:pt x="213" y="0"/>
                    <a:pt x="11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 name="Google Shape;2550;p42"/>
            <p:cNvSpPr/>
            <p:nvPr/>
          </p:nvSpPr>
          <p:spPr>
            <a:xfrm>
              <a:off x="6470871" y="5358168"/>
              <a:ext cx="78013" cy="78013"/>
            </a:xfrm>
            <a:custGeom>
              <a:avLst/>
              <a:gdLst/>
              <a:ahLst/>
              <a:cxnLst/>
              <a:rect l="l" t="t" r="r" b="b"/>
              <a:pathLst>
                <a:path w="112" h="112" extrusionOk="0">
                  <a:moveTo>
                    <a:pt x="56" y="1"/>
                  </a:moveTo>
                  <a:cubicBezTo>
                    <a:pt x="26" y="1"/>
                    <a:pt x="0" y="26"/>
                    <a:pt x="0" y="56"/>
                  </a:cubicBezTo>
                  <a:cubicBezTo>
                    <a:pt x="0" y="87"/>
                    <a:pt x="26" y="112"/>
                    <a:pt x="56" y="112"/>
                  </a:cubicBezTo>
                  <a:cubicBezTo>
                    <a:pt x="86" y="112"/>
                    <a:pt x="112" y="87"/>
                    <a:pt x="112" y="56"/>
                  </a:cubicBezTo>
                  <a:cubicBezTo>
                    <a:pt x="112" y="26"/>
                    <a:pt x="86" y="1"/>
                    <a:pt x="5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5" name="Google Shape;2551;p42"/>
            <p:cNvSpPr/>
            <p:nvPr/>
          </p:nvSpPr>
          <p:spPr>
            <a:xfrm>
              <a:off x="7280955" y="4794664"/>
              <a:ext cx="53634" cy="53634"/>
            </a:xfrm>
            <a:custGeom>
              <a:avLst/>
              <a:gdLst/>
              <a:ahLst/>
              <a:cxnLst/>
              <a:rect l="l" t="t" r="r" b="b"/>
              <a:pathLst>
                <a:path w="77" h="77" extrusionOk="0">
                  <a:moveTo>
                    <a:pt x="41" y="0"/>
                  </a:moveTo>
                  <a:cubicBezTo>
                    <a:pt x="21" y="0"/>
                    <a:pt x="0" y="16"/>
                    <a:pt x="0" y="36"/>
                  </a:cubicBezTo>
                  <a:cubicBezTo>
                    <a:pt x="0" y="61"/>
                    <a:pt x="21" y="76"/>
                    <a:pt x="41" y="76"/>
                  </a:cubicBezTo>
                  <a:cubicBezTo>
                    <a:pt x="61" y="76"/>
                    <a:pt x="76" y="61"/>
                    <a:pt x="76" y="36"/>
                  </a:cubicBezTo>
                  <a:cubicBezTo>
                    <a:pt x="76" y="16"/>
                    <a:pt x="61"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6" name="Google Shape;2552;p42"/>
            <p:cNvSpPr/>
            <p:nvPr/>
          </p:nvSpPr>
          <p:spPr>
            <a:xfrm>
              <a:off x="7203638" y="4555052"/>
              <a:ext cx="88462" cy="77316"/>
            </a:xfrm>
            <a:custGeom>
              <a:avLst/>
              <a:gdLst/>
              <a:ahLst/>
              <a:cxnLst/>
              <a:rect l="l" t="t" r="r" b="b"/>
              <a:pathLst>
                <a:path w="127" h="111" extrusionOk="0">
                  <a:moveTo>
                    <a:pt x="51" y="1"/>
                  </a:moveTo>
                  <a:cubicBezTo>
                    <a:pt x="20" y="1"/>
                    <a:pt x="0" y="26"/>
                    <a:pt x="0" y="56"/>
                  </a:cubicBezTo>
                  <a:cubicBezTo>
                    <a:pt x="0" y="91"/>
                    <a:pt x="26" y="111"/>
                    <a:pt x="53" y="111"/>
                  </a:cubicBezTo>
                  <a:cubicBezTo>
                    <a:pt x="66" y="111"/>
                    <a:pt x="80" y="106"/>
                    <a:pt x="91" y="97"/>
                  </a:cubicBezTo>
                  <a:cubicBezTo>
                    <a:pt x="127" y="61"/>
                    <a:pt x="101"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 name="Google Shape;2553;p42"/>
            <p:cNvSpPr/>
            <p:nvPr/>
          </p:nvSpPr>
          <p:spPr>
            <a:xfrm>
              <a:off x="7333892" y="4337034"/>
              <a:ext cx="158813" cy="162295"/>
            </a:xfrm>
            <a:custGeom>
              <a:avLst/>
              <a:gdLst/>
              <a:ahLst/>
              <a:cxnLst/>
              <a:rect l="l" t="t" r="r" b="b"/>
              <a:pathLst>
                <a:path w="228" h="233" extrusionOk="0">
                  <a:moveTo>
                    <a:pt x="117" y="0"/>
                  </a:moveTo>
                  <a:cubicBezTo>
                    <a:pt x="51" y="0"/>
                    <a:pt x="0" y="56"/>
                    <a:pt x="0" y="116"/>
                  </a:cubicBezTo>
                  <a:cubicBezTo>
                    <a:pt x="0" y="177"/>
                    <a:pt x="51" y="233"/>
                    <a:pt x="117" y="233"/>
                  </a:cubicBezTo>
                  <a:cubicBezTo>
                    <a:pt x="177" y="233"/>
                    <a:pt x="228" y="177"/>
                    <a:pt x="228" y="116"/>
                  </a:cubicBezTo>
                  <a:cubicBezTo>
                    <a:pt x="228" y="56"/>
                    <a:pt x="177" y="0"/>
                    <a:pt x="11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8" name="Google Shape;2554;p42"/>
            <p:cNvSpPr/>
            <p:nvPr/>
          </p:nvSpPr>
          <p:spPr>
            <a:xfrm>
              <a:off x="7668235" y="3889156"/>
              <a:ext cx="82193" cy="67565"/>
            </a:xfrm>
            <a:custGeom>
              <a:avLst/>
              <a:gdLst/>
              <a:ahLst/>
              <a:cxnLst/>
              <a:rect l="l" t="t" r="r" b="b"/>
              <a:pathLst>
                <a:path w="118" h="97" extrusionOk="0">
                  <a:moveTo>
                    <a:pt x="51" y="1"/>
                  </a:moveTo>
                  <a:cubicBezTo>
                    <a:pt x="21" y="1"/>
                    <a:pt x="1" y="21"/>
                    <a:pt x="1" y="46"/>
                  </a:cubicBezTo>
                  <a:cubicBezTo>
                    <a:pt x="1" y="77"/>
                    <a:pt x="24" y="96"/>
                    <a:pt x="49" y="96"/>
                  </a:cubicBezTo>
                  <a:cubicBezTo>
                    <a:pt x="62" y="96"/>
                    <a:pt x="75" y="92"/>
                    <a:pt x="87" y="82"/>
                  </a:cubicBezTo>
                  <a:cubicBezTo>
                    <a:pt x="117" y="51"/>
                    <a:pt x="92"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9" name="Google Shape;2555;p42"/>
            <p:cNvSpPr/>
            <p:nvPr/>
          </p:nvSpPr>
          <p:spPr>
            <a:xfrm>
              <a:off x="7379864" y="4036823"/>
              <a:ext cx="50151" cy="33434"/>
            </a:xfrm>
            <a:custGeom>
              <a:avLst/>
              <a:gdLst/>
              <a:ahLst/>
              <a:cxnLst/>
              <a:rect l="l" t="t" r="r" b="b"/>
              <a:pathLst>
                <a:path w="72" h="48" extrusionOk="0">
                  <a:moveTo>
                    <a:pt x="40" y="1"/>
                  </a:moveTo>
                  <a:cubicBezTo>
                    <a:pt x="38" y="1"/>
                    <a:pt x="37" y="1"/>
                    <a:pt x="35" y="1"/>
                  </a:cubicBezTo>
                  <a:cubicBezTo>
                    <a:pt x="15" y="1"/>
                    <a:pt x="0" y="16"/>
                    <a:pt x="0" y="32"/>
                  </a:cubicBezTo>
                  <a:cubicBezTo>
                    <a:pt x="0" y="43"/>
                    <a:pt x="5" y="48"/>
                    <a:pt x="11" y="48"/>
                  </a:cubicBezTo>
                  <a:cubicBezTo>
                    <a:pt x="31" y="48"/>
                    <a:pt x="71" y="1"/>
                    <a:pt x="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0" name="Google Shape;2556;p42"/>
            <p:cNvSpPr/>
            <p:nvPr/>
          </p:nvSpPr>
          <p:spPr>
            <a:xfrm>
              <a:off x="7267024" y="3878708"/>
              <a:ext cx="42489" cy="39703"/>
            </a:xfrm>
            <a:custGeom>
              <a:avLst/>
              <a:gdLst/>
              <a:ahLst/>
              <a:cxnLst/>
              <a:rect l="l" t="t" r="r" b="b"/>
              <a:pathLst>
                <a:path w="61" h="57" extrusionOk="0">
                  <a:moveTo>
                    <a:pt x="26" y="1"/>
                  </a:moveTo>
                  <a:cubicBezTo>
                    <a:pt x="10" y="1"/>
                    <a:pt x="0" y="16"/>
                    <a:pt x="0" y="31"/>
                  </a:cubicBezTo>
                  <a:cubicBezTo>
                    <a:pt x="0" y="41"/>
                    <a:pt x="10" y="56"/>
                    <a:pt x="26" y="56"/>
                  </a:cubicBezTo>
                  <a:cubicBezTo>
                    <a:pt x="61" y="56"/>
                    <a:pt x="61" y="1"/>
                    <a:pt x="2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1" name="Google Shape;2557;p42"/>
            <p:cNvSpPr/>
            <p:nvPr/>
          </p:nvSpPr>
          <p:spPr>
            <a:xfrm>
              <a:off x="6759938" y="5207018"/>
              <a:ext cx="45972" cy="35524"/>
            </a:xfrm>
            <a:custGeom>
              <a:avLst/>
              <a:gdLst/>
              <a:ahLst/>
              <a:cxnLst/>
              <a:rect l="l" t="t" r="r" b="b"/>
              <a:pathLst>
                <a:path w="66" h="51" extrusionOk="0">
                  <a:moveTo>
                    <a:pt x="25" y="0"/>
                  </a:moveTo>
                  <a:cubicBezTo>
                    <a:pt x="10" y="0"/>
                    <a:pt x="0" y="10"/>
                    <a:pt x="0" y="25"/>
                  </a:cubicBezTo>
                  <a:cubicBezTo>
                    <a:pt x="0" y="41"/>
                    <a:pt x="10" y="51"/>
                    <a:pt x="25" y="51"/>
                  </a:cubicBezTo>
                  <a:cubicBezTo>
                    <a:pt x="66" y="51"/>
                    <a:pt x="66" y="0"/>
                    <a:pt x="2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 name="Google Shape;2558;p42"/>
            <p:cNvSpPr/>
            <p:nvPr/>
          </p:nvSpPr>
          <p:spPr>
            <a:xfrm>
              <a:off x="6942433" y="4304993"/>
              <a:ext cx="78710" cy="68958"/>
            </a:xfrm>
            <a:custGeom>
              <a:avLst/>
              <a:gdLst/>
              <a:ahLst/>
              <a:cxnLst/>
              <a:rect l="l" t="t" r="r" b="b"/>
              <a:pathLst>
                <a:path w="113" h="99" extrusionOk="0">
                  <a:moveTo>
                    <a:pt x="46" y="1"/>
                  </a:moveTo>
                  <a:cubicBezTo>
                    <a:pt x="21" y="1"/>
                    <a:pt x="1" y="21"/>
                    <a:pt x="1" y="51"/>
                  </a:cubicBezTo>
                  <a:cubicBezTo>
                    <a:pt x="1" y="78"/>
                    <a:pt x="23" y="98"/>
                    <a:pt x="47" y="98"/>
                  </a:cubicBezTo>
                  <a:cubicBezTo>
                    <a:pt x="59" y="98"/>
                    <a:pt x="72" y="93"/>
                    <a:pt x="82" y="81"/>
                  </a:cubicBezTo>
                  <a:cubicBezTo>
                    <a:pt x="112" y="51"/>
                    <a:pt x="92" y="1"/>
                    <a:pt x="4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3" name="Google Shape;2559;p42"/>
            <p:cNvSpPr/>
            <p:nvPr/>
          </p:nvSpPr>
          <p:spPr>
            <a:xfrm>
              <a:off x="7900881" y="4019410"/>
              <a:ext cx="123985" cy="109358"/>
            </a:xfrm>
            <a:custGeom>
              <a:avLst/>
              <a:gdLst/>
              <a:ahLst/>
              <a:cxnLst/>
              <a:rect l="l" t="t" r="r" b="b"/>
              <a:pathLst>
                <a:path w="178" h="157" extrusionOk="0">
                  <a:moveTo>
                    <a:pt x="76" y="1"/>
                  </a:moveTo>
                  <a:cubicBezTo>
                    <a:pt x="36" y="1"/>
                    <a:pt x="1" y="36"/>
                    <a:pt x="1" y="82"/>
                  </a:cubicBezTo>
                  <a:cubicBezTo>
                    <a:pt x="1" y="126"/>
                    <a:pt x="37" y="156"/>
                    <a:pt x="76" y="156"/>
                  </a:cubicBezTo>
                  <a:cubicBezTo>
                    <a:pt x="95" y="156"/>
                    <a:pt x="115" y="149"/>
                    <a:pt x="132" y="132"/>
                  </a:cubicBezTo>
                  <a:cubicBezTo>
                    <a:pt x="178" y="87"/>
                    <a:pt x="147" y="1"/>
                    <a:pt x="7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4" name="Google Shape;2560;p42"/>
            <p:cNvSpPr/>
            <p:nvPr/>
          </p:nvSpPr>
          <p:spPr>
            <a:xfrm>
              <a:off x="7622959" y="4241607"/>
              <a:ext cx="35524" cy="32738"/>
            </a:xfrm>
            <a:custGeom>
              <a:avLst/>
              <a:gdLst/>
              <a:ahLst/>
              <a:cxnLst/>
              <a:rect l="l" t="t" r="r" b="b"/>
              <a:pathLst>
                <a:path w="51" h="47" extrusionOk="0">
                  <a:moveTo>
                    <a:pt x="29" y="0"/>
                  </a:moveTo>
                  <a:cubicBezTo>
                    <a:pt x="28" y="0"/>
                    <a:pt x="26" y="0"/>
                    <a:pt x="25" y="0"/>
                  </a:cubicBezTo>
                  <a:cubicBezTo>
                    <a:pt x="10" y="0"/>
                    <a:pt x="5" y="11"/>
                    <a:pt x="5" y="21"/>
                  </a:cubicBezTo>
                  <a:cubicBezTo>
                    <a:pt x="0" y="31"/>
                    <a:pt x="10" y="41"/>
                    <a:pt x="25" y="46"/>
                  </a:cubicBezTo>
                  <a:cubicBezTo>
                    <a:pt x="49" y="46"/>
                    <a:pt x="51" y="0"/>
                    <a:pt x="29"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5" name="Google Shape;2561;p42"/>
            <p:cNvSpPr/>
            <p:nvPr/>
          </p:nvSpPr>
          <p:spPr>
            <a:xfrm>
              <a:off x="7270506" y="4097423"/>
              <a:ext cx="60600" cy="39007"/>
            </a:xfrm>
            <a:custGeom>
              <a:avLst/>
              <a:gdLst/>
              <a:ahLst/>
              <a:cxnLst/>
              <a:rect l="l" t="t" r="r" b="b"/>
              <a:pathLst>
                <a:path w="87" h="56" extrusionOk="0">
                  <a:moveTo>
                    <a:pt x="41" y="0"/>
                  </a:moveTo>
                  <a:cubicBezTo>
                    <a:pt x="21" y="0"/>
                    <a:pt x="0" y="15"/>
                    <a:pt x="5" y="36"/>
                  </a:cubicBezTo>
                  <a:cubicBezTo>
                    <a:pt x="4" y="50"/>
                    <a:pt x="9" y="56"/>
                    <a:pt x="16" y="56"/>
                  </a:cubicBezTo>
                  <a:cubicBezTo>
                    <a:pt x="40" y="56"/>
                    <a:pt x="87"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6" name="Google Shape;2562;p42"/>
            <p:cNvSpPr/>
            <p:nvPr/>
          </p:nvSpPr>
          <p:spPr>
            <a:xfrm>
              <a:off x="7101246" y="5168012"/>
              <a:ext cx="52241" cy="33434"/>
            </a:xfrm>
            <a:custGeom>
              <a:avLst/>
              <a:gdLst/>
              <a:ahLst/>
              <a:cxnLst/>
              <a:rect l="l" t="t" r="r" b="b"/>
              <a:pathLst>
                <a:path w="75" h="48" extrusionOk="0">
                  <a:moveTo>
                    <a:pt x="36" y="1"/>
                  </a:moveTo>
                  <a:cubicBezTo>
                    <a:pt x="16" y="1"/>
                    <a:pt x="1" y="16"/>
                    <a:pt x="1" y="31"/>
                  </a:cubicBezTo>
                  <a:cubicBezTo>
                    <a:pt x="1" y="43"/>
                    <a:pt x="5" y="47"/>
                    <a:pt x="12" y="47"/>
                  </a:cubicBezTo>
                  <a:cubicBezTo>
                    <a:pt x="34" y="47"/>
                    <a:pt x="74" y="1"/>
                    <a:pt x="3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7" name="Google Shape;2563;p42"/>
            <p:cNvSpPr/>
            <p:nvPr/>
          </p:nvSpPr>
          <p:spPr>
            <a:xfrm>
              <a:off x="8457422" y="3892639"/>
              <a:ext cx="222895" cy="617139"/>
            </a:xfrm>
            <a:custGeom>
              <a:avLst/>
              <a:gdLst/>
              <a:ahLst/>
              <a:cxnLst/>
              <a:rect l="l" t="t" r="r" b="b"/>
              <a:pathLst>
                <a:path w="320" h="886" extrusionOk="0">
                  <a:moveTo>
                    <a:pt x="112" y="1"/>
                  </a:moveTo>
                  <a:cubicBezTo>
                    <a:pt x="1" y="299"/>
                    <a:pt x="51" y="633"/>
                    <a:pt x="248" y="886"/>
                  </a:cubicBezTo>
                  <a:cubicBezTo>
                    <a:pt x="299" y="739"/>
                    <a:pt x="319" y="577"/>
                    <a:pt x="294" y="426"/>
                  </a:cubicBezTo>
                  <a:cubicBezTo>
                    <a:pt x="269" y="269"/>
                    <a:pt x="208" y="127"/>
                    <a:pt x="112"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8" name="Google Shape;2564;p42"/>
            <p:cNvSpPr/>
            <p:nvPr/>
          </p:nvSpPr>
          <p:spPr>
            <a:xfrm>
              <a:off x="6058515" y="6326365"/>
              <a:ext cx="1202241" cy="1117258"/>
            </a:xfrm>
            <a:custGeom>
              <a:avLst/>
              <a:gdLst/>
              <a:ahLst/>
              <a:cxnLst/>
              <a:rect l="l" t="t" r="r" b="b"/>
              <a:pathLst>
                <a:path w="1726" h="1604" extrusionOk="0">
                  <a:moveTo>
                    <a:pt x="477" y="1"/>
                  </a:moveTo>
                  <a:cubicBezTo>
                    <a:pt x="474" y="1"/>
                    <a:pt x="470" y="1"/>
                    <a:pt x="466" y="1"/>
                  </a:cubicBezTo>
                  <a:cubicBezTo>
                    <a:pt x="425" y="11"/>
                    <a:pt x="385" y="37"/>
                    <a:pt x="365" y="72"/>
                  </a:cubicBezTo>
                  <a:cubicBezTo>
                    <a:pt x="264" y="209"/>
                    <a:pt x="324" y="376"/>
                    <a:pt x="253" y="527"/>
                  </a:cubicBezTo>
                  <a:cubicBezTo>
                    <a:pt x="183" y="684"/>
                    <a:pt x="41" y="765"/>
                    <a:pt x="11" y="932"/>
                  </a:cubicBezTo>
                  <a:cubicBezTo>
                    <a:pt x="1" y="967"/>
                    <a:pt x="1" y="1008"/>
                    <a:pt x="16" y="1043"/>
                  </a:cubicBezTo>
                  <a:cubicBezTo>
                    <a:pt x="25" y="1065"/>
                    <a:pt x="46" y="1077"/>
                    <a:pt x="68" y="1077"/>
                  </a:cubicBezTo>
                  <a:cubicBezTo>
                    <a:pt x="82" y="1077"/>
                    <a:pt x="95" y="1073"/>
                    <a:pt x="107" y="1063"/>
                  </a:cubicBezTo>
                  <a:cubicBezTo>
                    <a:pt x="126" y="1049"/>
                    <a:pt x="140" y="1022"/>
                    <a:pt x="158" y="1022"/>
                  </a:cubicBezTo>
                  <a:cubicBezTo>
                    <a:pt x="159" y="1022"/>
                    <a:pt x="161" y="1022"/>
                    <a:pt x="162" y="1023"/>
                  </a:cubicBezTo>
                  <a:cubicBezTo>
                    <a:pt x="168" y="1023"/>
                    <a:pt x="178" y="1028"/>
                    <a:pt x="183" y="1038"/>
                  </a:cubicBezTo>
                  <a:cubicBezTo>
                    <a:pt x="198" y="1084"/>
                    <a:pt x="213" y="1134"/>
                    <a:pt x="218" y="1185"/>
                  </a:cubicBezTo>
                  <a:cubicBezTo>
                    <a:pt x="229" y="1222"/>
                    <a:pt x="257" y="1254"/>
                    <a:pt x="289" y="1254"/>
                  </a:cubicBezTo>
                  <a:cubicBezTo>
                    <a:pt x="300" y="1254"/>
                    <a:pt x="312" y="1250"/>
                    <a:pt x="324" y="1240"/>
                  </a:cubicBezTo>
                  <a:cubicBezTo>
                    <a:pt x="355" y="1210"/>
                    <a:pt x="365" y="1154"/>
                    <a:pt x="400" y="1139"/>
                  </a:cubicBezTo>
                  <a:cubicBezTo>
                    <a:pt x="425" y="1195"/>
                    <a:pt x="446" y="1250"/>
                    <a:pt x="471" y="1301"/>
                  </a:cubicBezTo>
                  <a:cubicBezTo>
                    <a:pt x="476" y="1341"/>
                    <a:pt x="496" y="1372"/>
                    <a:pt x="527" y="1402"/>
                  </a:cubicBezTo>
                  <a:cubicBezTo>
                    <a:pt x="539" y="1409"/>
                    <a:pt x="553" y="1413"/>
                    <a:pt x="567" y="1413"/>
                  </a:cubicBezTo>
                  <a:cubicBezTo>
                    <a:pt x="592" y="1413"/>
                    <a:pt x="616" y="1402"/>
                    <a:pt x="633" y="1382"/>
                  </a:cubicBezTo>
                  <a:cubicBezTo>
                    <a:pt x="653" y="1352"/>
                    <a:pt x="658" y="1306"/>
                    <a:pt x="688" y="1291"/>
                  </a:cubicBezTo>
                  <a:cubicBezTo>
                    <a:pt x="693" y="1289"/>
                    <a:pt x="697" y="1289"/>
                    <a:pt x="701" y="1289"/>
                  </a:cubicBezTo>
                  <a:cubicBezTo>
                    <a:pt x="723" y="1289"/>
                    <a:pt x="735" y="1310"/>
                    <a:pt x="744" y="1331"/>
                  </a:cubicBezTo>
                  <a:cubicBezTo>
                    <a:pt x="754" y="1377"/>
                    <a:pt x="774" y="1422"/>
                    <a:pt x="800" y="1463"/>
                  </a:cubicBezTo>
                  <a:cubicBezTo>
                    <a:pt x="815" y="1480"/>
                    <a:pt x="835" y="1488"/>
                    <a:pt x="856" y="1488"/>
                  </a:cubicBezTo>
                  <a:cubicBezTo>
                    <a:pt x="884" y="1488"/>
                    <a:pt x="912" y="1474"/>
                    <a:pt x="926" y="1448"/>
                  </a:cubicBezTo>
                  <a:cubicBezTo>
                    <a:pt x="941" y="1417"/>
                    <a:pt x="936" y="1372"/>
                    <a:pt x="967" y="1367"/>
                  </a:cubicBezTo>
                  <a:cubicBezTo>
                    <a:pt x="977" y="1367"/>
                    <a:pt x="982" y="1367"/>
                    <a:pt x="992" y="1372"/>
                  </a:cubicBezTo>
                  <a:cubicBezTo>
                    <a:pt x="1027" y="1392"/>
                    <a:pt x="1058" y="1432"/>
                    <a:pt x="1063" y="1478"/>
                  </a:cubicBezTo>
                  <a:cubicBezTo>
                    <a:pt x="1073" y="1518"/>
                    <a:pt x="1093" y="1559"/>
                    <a:pt x="1128" y="1589"/>
                  </a:cubicBezTo>
                  <a:cubicBezTo>
                    <a:pt x="1143" y="1599"/>
                    <a:pt x="1159" y="1603"/>
                    <a:pt x="1175" y="1603"/>
                  </a:cubicBezTo>
                  <a:cubicBezTo>
                    <a:pt x="1203" y="1603"/>
                    <a:pt x="1231" y="1590"/>
                    <a:pt x="1250" y="1564"/>
                  </a:cubicBezTo>
                  <a:cubicBezTo>
                    <a:pt x="1255" y="1539"/>
                    <a:pt x="1255" y="1508"/>
                    <a:pt x="1250" y="1478"/>
                  </a:cubicBezTo>
                  <a:cubicBezTo>
                    <a:pt x="1250" y="1448"/>
                    <a:pt x="1255" y="1407"/>
                    <a:pt x="1280" y="1402"/>
                  </a:cubicBezTo>
                  <a:cubicBezTo>
                    <a:pt x="1284" y="1401"/>
                    <a:pt x="1288" y="1400"/>
                    <a:pt x="1292" y="1400"/>
                  </a:cubicBezTo>
                  <a:cubicBezTo>
                    <a:pt x="1317" y="1400"/>
                    <a:pt x="1338" y="1426"/>
                    <a:pt x="1356" y="1448"/>
                  </a:cubicBezTo>
                  <a:cubicBezTo>
                    <a:pt x="1399" y="1494"/>
                    <a:pt x="1470" y="1541"/>
                    <a:pt x="1534" y="1541"/>
                  </a:cubicBezTo>
                  <a:cubicBezTo>
                    <a:pt x="1561" y="1541"/>
                    <a:pt x="1587" y="1533"/>
                    <a:pt x="1609" y="1513"/>
                  </a:cubicBezTo>
                  <a:cubicBezTo>
                    <a:pt x="1690" y="1448"/>
                    <a:pt x="1629" y="1316"/>
                    <a:pt x="1553" y="1255"/>
                  </a:cubicBezTo>
                  <a:cubicBezTo>
                    <a:pt x="1528" y="1230"/>
                    <a:pt x="1498" y="1205"/>
                    <a:pt x="1503" y="1175"/>
                  </a:cubicBezTo>
                  <a:cubicBezTo>
                    <a:pt x="1511" y="1147"/>
                    <a:pt x="1535" y="1138"/>
                    <a:pt x="1562" y="1138"/>
                  </a:cubicBezTo>
                  <a:cubicBezTo>
                    <a:pt x="1569" y="1138"/>
                    <a:pt x="1576" y="1138"/>
                    <a:pt x="1584" y="1139"/>
                  </a:cubicBezTo>
                  <a:cubicBezTo>
                    <a:pt x="1601" y="1145"/>
                    <a:pt x="1619" y="1148"/>
                    <a:pt x="1637" y="1148"/>
                  </a:cubicBezTo>
                  <a:cubicBezTo>
                    <a:pt x="1649" y="1148"/>
                    <a:pt x="1662" y="1146"/>
                    <a:pt x="1675" y="1144"/>
                  </a:cubicBezTo>
                  <a:cubicBezTo>
                    <a:pt x="1720" y="1124"/>
                    <a:pt x="1725" y="1053"/>
                    <a:pt x="1690" y="1013"/>
                  </a:cubicBezTo>
                  <a:cubicBezTo>
                    <a:pt x="1649" y="977"/>
                    <a:pt x="1604" y="952"/>
                    <a:pt x="1553" y="942"/>
                  </a:cubicBezTo>
                  <a:cubicBezTo>
                    <a:pt x="1503" y="932"/>
                    <a:pt x="1457" y="901"/>
                    <a:pt x="1422" y="866"/>
                  </a:cubicBezTo>
                  <a:cubicBezTo>
                    <a:pt x="1417" y="856"/>
                    <a:pt x="1412" y="851"/>
                    <a:pt x="1412" y="841"/>
                  </a:cubicBezTo>
                  <a:cubicBezTo>
                    <a:pt x="1412" y="810"/>
                    <a:pt x="1457" y="805"/>
                    <a:pt x="1487" y="790"/>
                  </a:cubicBezTo>
                  <a:cubicBezTo>
                    <a:pt x="1533" y="760"/>
                    <a:pt x="1508" y="679"/>
                    <a:pt x="1457" y="649"/>
                  </a:cubicBezTo>
                  <a:cubicBezTo>
                    <a:pt x="1401" y="623"/>
                    <a:pt x="1346" y="608"/>
                    <a:pt x="1285" y="603"/>
                  </a:cubicBezTo>
                  <a:cubicBezTo>
                    <a:pt x="1255" y="598"/>
                    <a:pt x="1219" y="583"/>
                    <a:pt x="1219" y="553"/>
                  </a:cubicBezTo>
                  <a:cubicBezTo>
                    <a:pt x="1214" y="522"/>
                    <a:pt x="1260" y="502"/>
                    <a:pt x="1280" y="472"/>
                  </a:cubicBezTo>
                  <a:cubicBezTo>
                    <a:pt x="1300" y="446"/>
                    <a:pt x="1280" y="376"/>
                    <a:pt x="1240" y="350"/>
                  </a:cubicBezTo>
                  <a:cubicBezTo>
                    <a:pt x="1194" y="325"/>
                    <a:pt x="1144" y="315"/>
                    <a:pt x="1098" y="315"/>
                  </a:cubicBezTo>
                  <a:cubicBezTo>
                    <a:pt x="1022" y="310"/>
                    <a:pt x="951" y="310"/>
                    <a:pt x="881" y="310"/>
                  </a:cubicBezTo>
                  <a:cubicBezTo>
                    <a:pt x="865" y="264"/>
                    <a:pt x="916" y="234"/>
                    <a:pt x="921" y="188"/>
                  </a:cubicBezTo>
                  <a:cubicBezTo>
                    <a:pt x="921" y="139"/>
                    <a:pt x="858" y="106"/>
                    <a:pt x="801" y="106"/>
                  </a:cubicBezTo>
                  <a:cubicBezTo>
                    <a:pt x="794" y="106"/>
                    <a:pt x="786" y="106"/>
                    <a:pt x="779" y="108"/>
                  </a:cubicBezTo>
                  <a:cubicBezTo>
                    <a:pt x="724" y="128"/>
                    <a:pt x="668" y="143"/>
                    <a:pt x="607" y="148"/>
                  </a:cubicBezTo>
                  <a:cubicBezTo>
                    <a:pt x="597" y="148"/>
                    <a:pt x="587" y="148"/>
                    <a:pt x="577" y="143"/>
                  </a:cubicBezTo>
                  <a:cubicBezTo>
                    <a:pt x="557" y="128"/>
                    <a:pt x="567" y="92"/>
                    <a:pt x="567" y="67"/>
                  </a:cubicBezTo>
                  <a:cubicBezTo>
                    <a:pt x="558" y="25"/>
                    <a:pt x="519" y="1"/>
                    <a:pt x="477" y="1"/>
                  </a:cubicBezTo>
                  <a:close/>
                </a:path>
              </a:pathLst>
            </a:custGeom>
            <a:solidFill>
              <a:srgbClr val="F48F54"/>
            </a:solidFill>
            <a:ln>
              <a:noFill/>
            </a:ln>
          </p:spPr>
          <p:txBody>
            <a:bodyPr spcFirstLastPara="1" wrap="square" lIns="91425" tIns="91425" rIns="91425" bIns="91425" anchor="ctr" anchorCtr="0">
              <a:noAutofit/>
            </a:bodyPr>
            <a:lstStyle/>
            <a:p>
              <a:endParaRPr/>
            </a:p>
          </p:txBody>
        </p:sp>
        <p:sp>
          <p:nvSpPr>
            <p:cNvPr id="39" name="Google Shape;2565;p42"/>
            <p:cNvSpPr/>
            <p:nvPr/>
          </p:nvSpPr>
          <p:spPr>
            <a:xfrm>
              <a:off x="5699097" y="6552046"/>
              <a:ext cx="1331102" cy="677042"/>
            </a:xfrm>
            <a:custGeom>
              <a:avLst/>
              <a:gdLst/>
              <a:ahLst/>
              <a:cxnLst/>
              <a:rect l="l" t="t" r="r" b="b"/>
              <a:pathLst>
                <a:path w="1911" h="972" extrusionOk="0">
                  <a:moveTo>
                    <a:pt x="31" y="1"/>
                  </a:moveTo>
                  <a:cubicBezTo>
                    <a:pt x="1" y="1"/>
                    <a:pt x="1" y="41"/>
                    <a:pt x="26" y="46"/>
                  </a:cubicBezTo>
                  <a:cubicBezTo>
                    <a:pt x="67" y="62"/>
                    <a:pt x="112" y="72"/>
                    <a:pt x="158" y="77"/>
                  </a:cubicBezTo>
                  <a:lnTo>
                    <a:pt x="289" y="102"/>
                  </a:lnTo>
                  <a:cubicBezTo>
                    <a:pt x="370" y="122"/>
                    <a:pt x="456" y="143"/>
                    <a:pt x="537" y="168"/>
                  </a:cubicBezTo>
                  <a:cubicBezTo>
                    <a:pt x="704" y="218"/>
                    <a:pt x="871" y="284"/>
                    <a:pt x="1032" y="355"/>
                  </a:cubicBezTo>
                  <a:cubicBezTo>
                    <a:pt x="1351" y="512"/>
                    <a:pt x="1644" y="719"/>
                    <a:pt x="1897" y="967"/>
                  </a:cubicBezTo>
                  <a:cubicBezTo>
                    <a:pt x="1899" y="970"/>
                    <a:pt x="1901" y="971"/>
                    <a:pt x="1903" y="971"/>
                  </a:cubicBezTo>
                  <a:cubicBezTo>
                    <a:pt x="1907" y="971"/>
                    <a:pt x="1911" y="965"/>
                    <a:pt x="1907" y="962"/>
                  </a:cubicBezTo>
                  <a:cubicBezTo>
                    <a:pt x="1654" y="699"/>
                    <a:pt x="1366" y="476"/>
                    <a:pt x="1043" y="309"/>
                  </a:cubicBezTo>
                  <a:cubicBezTo>
                    <a:pt x="886" y="229"/>
                    <a:pt x="719" y="158"/>
                    <a:pt x="547" y="107"/>
                  </a:cubicBezTo>
                  <a:cubicBezTo>
                    <a:pt x="461" y="82"/>
                    <a:pt x="380" y="62"/>
                    <a:pt x="294" y="41"/>
                  </a:cubicBezTo>
                  <a:lnTo>
                    <a:pt x="163" y="11"/>
                  </a:lnTo>
                  <a:cubicBezTo>
                    <a:pt x="117" y="6"/>
                    <a:pt x="72" y="1"/>
                    <a:pt x="31"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0" name="Google Shape;2566;p42"/>
            <p:cNvSpPr/>
            <p:nvPr/>
          </p:nvSpPr>
          <p:spPr>
            <a:xfrm>
              <a:off x="6692373" y="6946987"/>
              <a:ext cx="413053" cy="117020"/>
            </a:xfrm>
            <a:custGeom>
              <a:avLst/>
              <a:gdLst/>
              <a:ahLst/>
              <a:cxnLst/>
              <a:rect l="l" t="t" r="r" b="b"/>
              <a:pathLst>
                <a:path w="593" h="168" extrusionOk="0">
                  <a:moveTo>
                    <a:pt x="21" y="0"/>
                  </a:moveTo>
                  <a:cubicBezTo>
                    <a:pt x="6" y="0"/>
                    <a:pt x="1" y="16"/>
                    <a:pt x="11" y="21"/>
                  </a:cubicBezTo>
                  <a:cubicBezTo>
                    <a:pt x="31" y="31"/>
                    <a:pt x="46" y="41"/>
                    <a:pt x="67" y="46"/>
                  </a:cubicBezTo>
                  <a:lnTo>
                    <a:pt x="143" y="66"/>
                  </a:lnTo>
                  <a:cubicBezTo>
                    <a:pt x="188" y="76"/>
                    <a:pt x="234" y="91"/>
                    <a:pt x="284" y="102"/>
                  </a:cubicBezTo>
                  <a:cubicBezTo>
                    <a:pt x="380" y="127"/>
                    <a:pt x="481" y="152"/>
                    <a:pt x="577" y="167"/>
                  </a:cubicBezTo>
                  <a:cubicBezTo>
                    <a:pt x="593" y="167"/>
                    <a:pt x="593" y="152"/>
                    <a:pt x="582" y="152"/>
                  </a:cubicBezTo>
                  <a:cubicBezTo>
                    <a:pt x="486" y="132"/>
                    <a:pt x="390" y="107"/>
                    <a:pt x="299" y="81"/>
                  </a:cubicBezTo>
                  <a:cubicBezTo>
                    <a:pt x="249" y="71"/>
                    <a:pt x="198" y="51"/>
                    <a:pt x="153" y="41"/>
                  </a:cubicBezTo>
                  <a:lnTo>
                    <a:pt x="82" y="16"/>
                  </a:lnTo>
                  <a:cubicBezTo>
                    <a:pt x="62" y="5"/>
                    <a:pt x="41" y="0"/>
                    <a:pt x="21"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1" name="Google Shape;2567;p42"/>
            <p:cNvSpPr/>
            <p:nvPr/>
          </p:nvSpPr>
          <p:spPr>
            <a:xfrm>
              <a:off x="6643615" y="6910070"/>
              <a:ext cx="190854" cy="344790"/>
            </a:xfrm>
            <a:custGeom>
              <a:avLst/>
              <a:gdLst/>
              <a:ahLst/>
              <a:cxnLst/>
              <a:rect l="l" t="t" r="r" b="b"/>
              <a:pathLst>
                <a:path w="274" h="495" extrusionOk="0">
                  <a:moveTo>
                    <a:pt x="6" y="1"/>
                  </a:moveTo>
                  <a:cubicBezTo>
                    <a:pt x="3" y="1"/>
                    <a:pt x="0" y="4"/>
                    <a:pt x="0" y="8"/>
                  </a:cubicBezTo>
                  <a:cubicBezTo>
                    <a:pt x="0" y="28"/>
                    <a:pt x="10" y="48"/>
                    <a:pt x="25" y="63"/>
                  </a:cubicBezTo>
                  <a:cubicBezTo>
                    <a:pt x="41" y="79"/>
                    <a:pt x="56" y="99"/>
                    <a:pt x="66" y="119"/>
                  </a:cubicBezTo>
                  <a:cubicBezTo>
                    <a:pt x="91" y="155"/>
                    <a:pt x="121" y="195"/>
                    <a:pt x="142" y="235"/>
                  </a:cubicBezTo>
                  <a:cubicBezTo>
                    <a:pt x="187" y="316"/>
                    <a:pt x="228" y="402"/>
                    <a:pt x="258" y="488"/>
                  </a:cubicBezTo>
                  <a:cubicBezTo>
                    <a:pt x="260" y="493"/>
                    <a:pt x="263" y="494"/>
                    <a:pt x="266" y="494"/>
                  </a:cubicBezTo>
                  <a:cubicBezTo>
                    <a:pt x="270" y="494"/>
                    <a:pt x="273" y="491"/>
                    <a:pt x="273" y="488"/>
                  </a:cubicBezTo>
                  <a:cubicBezTo>
                    <a:pt x="263" y="443"/>
                    <a:pt x="253" y="397"/>
                    <a:pt x="238" y="352"/>
                  </a:cubicBezTo>
                  <a:cubicBezTo>
                    <a:pt x="223" y="306"/>
                    <a:pt x="202" y="266"/>
                    <a:pt x="182" y="225"/>
                  </a:cubicBezTo>
                  <a:cubicBezTo>
                    <a:pt x="157" y="180"/>
                    <a:pt x="132" y="139"/>
                    <a:pt x="101" y="99"/>
                  </a:cubicBezTo>
                  <a:cubicBezTo>
                    <a:pt x="91" y="79"/>
                    <a:pt x="76" y="58"/>
                    <a:pt x="61" y="43"/>
                  </a:cubicBezTo>
                  <a:cubicBezTo>
                    <a:pt x="51" y="23"/>
                    <a:pt x="30" y="8"/>
                    <a:pt x="10" y="3"/>
                  </a:cubicBezTo>
                  <a:cubicBezTo>
                    <a:pt x="9" y="1"/>
                    <a:pt x="7" y="1"/>
                    <a:pt x="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2" name="Google Shape;2568;p42"/>
            <p:cNvSpPr/>
            <p:nvPr/>
          </p:nvSpPr>
          <p:spPr>
            <a:xfrm>
              <a:off x="6442313" y="6794443"/>
              <a:ext cx="380315" cy="36917"/>
            </a:xfrm>
            <a:custGeom>
              <a:avLst/>
              <a:gdLst/>
              <a:ahLst/>
              <a:cxnLst/>
              <a:rect l="l" t="t" r="r" b="b"/>
              <a:pathLst>
                <a:path w="546" h="53" extrusionOk="0">
                  <a:moveTo>
                    <a:pt x="536" y="1"/>
                  </a:moveTo>
                  <a:cubicBezTo>
                    <a:pt x="535" y="1"/>
                    <a:pt x="533" y="1"/>
                    <a:pt x="532" y="2"/>
                  </a:cubicBezTo>
                  <a:cubicBezTo>
                    <a:pt x="440" y="19"/>
                    <a:pt x="347" y="26"/>
                    <a:pt x="253" y="26"/>
                  </a:cubicBezTo>
                  <a:cubicBezTo>
                    <a:pt x="177" y="26"/>
                    <a:pt x="101" y="21"/>
                    <a:pt x="26" y="12"/>
                  </a:cubicBezTo>
                  <a:cubicBezTo>
                    <a:pt x="6" y="12"/>
                    <a:pt x="1" y="37"/>
                    <a:pt x="21" y="42"/>
                  </a:cubicBezTo>
                  <a:cubicBezTo>
                    <a:pt x="80" y="49"/>
                    <a:pt x="140" y="53"/>
                    <a:pt x="199" y="53"/>
                  </a:cubicBezTo>
                  <a:cubicBezTo>
                    <a:pt x="313" y="53"/>
                    <a:pt x="427" y="40"/>
                    <a:pt x="537" y="17"/>
                  </a:cubicBezTo>
                  <a:cubicBezTo>
                    <a:pt x="546" y="13"/>
                    <a:pt x="543" y="1"/>
                    <a:pt x="5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3" name="Google Shape;2569;p42"/>
            <p:cNvSpPr/>
            <p:nvPr/>
          </p:nvSpPr>
          <p:spPr>
            <a:xfrm>
              <a:off x="6396340" y="6772850"/>
              <a:ext cx="190157" cy="353148"/>
            </a:xfrm>
            <a:custGeom>
              <a:avLst/>
              <a:gdLst/>
              <a:ahLst/>
              <a:cxnLst/>
              <a:rect l="l" t="t" r="r" b="b"/>
              <a:pathLst>
                <a:path w="273" h="507" extrusionOk="0">
                  <a:moveTo>
                    <a:pt x="36" y="1"/>
                  </a:moveTo>
                  <a:cubicBezTo>
                    <a:pt x="21" y="1"/>
                    <a:pt x="1" y="21"/>
                    <a:pt x="16" y="33"/>
                  </a:cubicBezTo>
                  <a:cubicBezTo>
                    <a:pt x="72" y="104"/>
                    <a:pt x="122" y="175"/>
                    <a:pt x="168" y="255"/>
                  </a:cubicBezTo>
                  <a:cubicBezTo>
                    <a:pt x="188" y="291"/>
                    <a:pt x="203" y="331"/>
                    <a:pt x="219" y="372"/>
                  </a:cubicBezTo>
                  <a:cubicBezTo>
                    <a:pt x="239" y="412"/>
                    <a:pt x="249" y="458"/>
                    <a:pt x="254" y="503"/>
                  </a:cubicBezTo>
                  <a:cubicBezTo>
                    <a:pt x="256" y="505"/>
                    <a:pt x="260" y="507"/>
                    <a:pt x="263" y="507"/>
                  </a:cubicBezTo>
                  <a:cubicBezTo>
                    <a:pt x="268" y="507"/>
                    <a:pt x="272" y="504"/>
                    <a:pt x="269" y="498"/>
                  </a:cubicBezTo>
                  <a:cubicBezTo>
                    <a:pt x="254" y="412"/>
                    <a:pt x="229" y="326"/>
                    <a:pt x="193" y="245"/>
                  </a:cubicBezTo>
                  <a:cubicBezTo>
                    <a:pt x="153" y="159"/>
                    <a:pt x="102" y="83"/>
                    <a:pt x="47" y="8"/>
                  </a:cubicBezTo>
                  <a:cubicBezTo>
                    <a:pt x="44" y="3"/>
                    <a:pt x="40" y="1"/>
                    <a:pt x="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4" name="Google Shape;2570;p42"/>
            <p:cNvSpPr/>
            <p:nvPr/>
          </p:nvSpPr>
          <p:spPr>
            <a:xfrm>
              <a:off x="6245190" y="6637024"/>
              <a:ext cx="324591" cy="91247"/>
            </a:xfrm>
            <a:custGeom>
              <a:avLst/>
              <a:gdLst/>
              <a:ahLst/>
              <a:cxnLst/>
              <a:rect l="l" t="t" r="r" b="b"/>
              <a:pathLst>
                <a:path w="466" h="131" extrusionOk="0">
                  <a:moveTo>
                    <a:pt x="446" y="0"/>
                  </a:moveTo>
                  <a:cubicBezTo>
                    <a:pt x="380" y="36"/>
                    <a:pt x="304" y="56"/>
                    <a:pt x="233" y="71"/>
                  </a:cubicBezTo>
                  <a:cubicBezTo>
                    <a:pt x="198" y="76"/>
                    <a:pt x="162" y="76"/>
                    <a:pt x="127" y="81"/>
                  </a:cubicBezTo>
                  <a:lnTo>
                    <a:pt x="71" y="81"/>
                  </a:lnTo>
                  <a:cubicBezTo>
                    <a:pt x="51" y="81"/>
                    <a:pt x="36" y="81"/>
                    <a:pt x="16" y="86"/>
                  </a:cubicBezTo>
                  <a:cubicBezTo>
                    <a:pt x="1" y="91"/>
                    <a:pt x="1" y="117"/>
                    <a:pt x="16" y="127"/>
                  </a:cubicBezTo>
                  <a:cubicBezTo>
                    <a:pt x="26" y="129"/>
                    <a:pt x="36" y="131"/>
                    <a:pt x="46" y="131"/>
                  </a:cubicBezTo>
                  <a:cubicBezTo>
                    <a:pt x="56" y="131"/>
                    <a:pt x="66" y="129"/>
                    <a:pt x="77" y="127"/>
                  </a:cubicBezTo>
                  <a:cubicBezTo>
                    <a:pt x="92" y="127"/>
                    <a:pt x="112" y="122"/>
                    <a:pt x="132" y="122"/>
                  </a:cubicBezTo>
                  <a:cubicBezTo>
                    <a:pt x="168" y="117"/>
                    <a:pt x="203" y="107"/>
                    <a:pt x="238" y="96"/>
                  </a:cubicBezTo>
                  <a:cubicBezTo>
                    <a:pt x="314" y="71"/>
                    <a:pt x="385" y="46"/>
                    <a:pt x="456" y="16"/>
                  </a:cubicBezTo>
                  <a:cubicBezTo>
                    <a:pt x="466" y="10"/>
                    <a:pt x="456" y="0"/>
                    <a:pt x="446"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5" name="Google Shape;2571;p42"/>
            <p:cNvSpPr/>
            <p:nvPr/>
          </p:nvSpPr>
          <p:spPr>
            <a:xfrm>
              <a:off x="6197128" y="6695534"/>
              <a:ext cx="158116" cy="301604"/>
            </a:xfrm>
            <a:custGeom>
              <a:avLst/>
              <a:gdLst/>
              <a:ahLst/>
              <a:cxnLst/>
              <a:rect l="l" t="t" r="r" b="b"/>
              <a:pathLst>
                <a:path w="227" h="433" extrusionOk="0">
                  <a:moveTo>
                    <a:pt x="26" y="1"/>
                  </a:moveTo>
                  <a:cubicBezTo>
                    <a:pt x="13" y="1"/>
                    <a:pt x="1" y="9"/>
                    <a:pt x="9" y="17"/>
                  </a:cubicBezTo>
                  <a:cubicBezTo>
                    <a:pt x="14" y="33"/>
                    <a:pt x="14" y="38"/>
                    <a:pt x="19" y="48"/>
                  </a:cubicBezTo>
                  <a:cubicBezTo>
                    <a:pt x="24" y="53"/>
                    <a:pt x="29" y="63"/>
                    <a:pt x="39" y="68"/>
                  </a:cubicBezTo>
                  <a:lnTo>
                    <a:pt x="70" y="114"/>
                  </a:lnTo>
                  <a:cubicBezTo>
                    <a:pt x="95" y="144"/>
                    <a:pt x="115" y="174"/>
                    <a:pt x="135" y="210"/>
                  </a:cubicBezTo>
                  <a:cubicBezTo>
                    <a:pt x="166" y="280"/>
                    <a:pt x="196" y="351"/>
                    <a:pt x="211" y="427"/>
                  </a:cubicBezTo>
                  <a:cubicBezTo>
                    <a:pt x="213" y="431"/>
                    <a:pt x="216" y="433"/>
                    <a:pt x="219" y="433"/>
                  </a:cubicBezTo>
                  <a:cubicBezTo>
                    <a:pt x="223" y="433"/>
                    <a:pt x="226" y="430"/>
                    <a:pt x="226" y="427"/>
                  </a:cubicBezTo>
                  <a:cubicBezTo>
                    <a:pt x="221" y="346"/>
                    <a:pt x="201" y="270"/>
                    <a:pt x="171" y="200"/>
                  </a:cubicBezTo>
                  <a:cubicBezTo>
                    <a:pt x="151" y="164"/>
                    <a:pt x="135" y="129"/>
                    <a:pt x="115" y="93"/>
                  </a:cubicBezTo>
                  <a:cubicBezTo>
                    <a:pt x="105" y="73"/>
                    <a:pt x="90" y="58"/>
                    <a:pt x="80" y="43"/>
                  </a:cubicBezTo>
                  <a:cubicBezTo>
                    <a:pt x="75" y="33"/>
                    <a:pt x="70" y="28"/>
                    <a:pt x="60" y="23"/>
                  </a:cubicBezTo>
                  <a:cubicBezTo>
                    <a:pt x="54" y="12"/>
                    <a:pt x="44" y="7"/>
                    <a:pt x="34" y="2"/>
                  </a:cubicBezTo>
                  <a:cubicBezTo>
                    <a:pt x="31" y="1"/>
                    <a:pt x="29" y="1"/>
                    <a:pt x="2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6" name="Google Shape;2572;p42"/>
            <p:cNvSpPr/>
            <p:nvPr/>
          </p:nvSpPr>
          <p:spPr>
            <a:xfrm>
              <a:off x="7076170" y="7197046"/>
              <a:ext cx="96124" cy="156026"/>
            </a:xfrm>
            <a:custGeom>
              <a:avLst/>
              <a:gdLst/>
              <a:ahLst/>
              <a:cxnLst/>
              <a:rect l="l" t="t" r="r" b="b"/>
              <a:pathLst>
                <a:path w="138" h="224" extrusionOk="0">
                  <a:moveTo>
                    <a:pt x="40" y="0"/>
                  </a:moveTo>
                  <a:cubicBezTo>
                    <a:pt x="17" y="0"/>
                    <a:pt x="1" y="30"/>
                    <a:pt x="21" y="51"/>
                  </a:cubicBezTo>
                  <a:cubicBezTo>
                    <a:pt x="31" y="61"/>
                    <a:pt x="42" y="71"/>
                    <a:pt x="52" y="86"/>
                  </a:cubicBezTo>
                  <a:lnTo>
                    <a:pt x="57" y="97"/>
                  </a:lnTo>
                  <a:lnTo>
                    <a:pt x="72" y="117"/>
                  </a:lnTo>
                  <a:lnTo>
                    <a:pt x="77" y="127"/>
                  </a:lnTo>
                  <a:lnTo>
                    <a:pt x="77" y="132"/>
                  </a:lnTo>
                  <a:lnTo>
                    <a:pt x="77" y="137"/>
                  </a:lnTo>
                  <a:lnTo>
                    <a:pt x="77" y="142"/>
                  </a:lnTo>
                  <a:lnTo>
                    <a:pt x="77" y="152"/>
                  </a:lnTo>
                  <a:lnTo>
                    <a:pt x="82" y="177"/>
                  </a:lnTo>
                  <a:cubicBezTo>
                    <a:pt x="87" y="182"/>
                    <a:pt x="87" y="193"/>
                    <a:pt x="82" y="198"/>
                  </a:cubicBezTo>
                  <a:cubicBezTo>
                    <a:pt x="82" y="208"/>
                    <a:pt x="92" y="218"/>
                    <a:pt x="97" y="218"/>
                  </a:cubicBezTo>
                  <a:cubicBezTo>
                    <a:pt x="101" y="221"/>
                    <a:pt x="106" y="223"/>
                    <a:pt x="111" y="223"/>
                  </a:cubicBezTo>
                  <a:cubicBezTo>
                    <a:pt x="120" y="223"/>
                    <a:pt x="129" y="218"/>
                    <a:pt x="133" y="208"/>
                  </a:cubicBezTo>
                  <a:lnTo>
                    <a:pt x="133" y="182"/>
                  </a:lnTo>
                  <a:cubicBezTo>
                    <a:pt x="138" y="172"/>
                    <a:pt x="138" y="162"/>
                    <a:pt x="138" y="152"/>
                  </a:cubicBezTo>
                  <a:cubicBezTo>
                    <a:pt x="138" y="137"/>
                    <a:pt x="138" y="117"/>
                    <a:pt x="133" y="97"/>
                  </a:cubicBezTo>
                  <a:cubicBezTo>
                    <a:pt x="117" y="61"/>
                    <a:pt x="92" y="26"/>
                    <a:pt x="57" y="5"/>
                  </a:cubicBezTo>
                  <a:cubicBezTo>
                    <a:pt x="51" y="2"/>
                    <a:pt x="45" y="0"/>
                    <a:pt x="40"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7" name="Google Shape;2573;p42"/>
            <p:cNvSpPr/>
            <p:nvPr/>
          </p:nvSpPr>
          <p:spPr>
            <a:xfrm>
              <a:off x="6854668" y="7295955"/>
              <a:ext cx="53634" cy="112840"/>
            </a:xfrm>
            <a:custGeom>
              <a:avLst/>
              <a:gdLst/>
              <a:ahLst/>
              <a:cxnLst/>
              <a:rect l="l" t="t" r="r" b="b"/>
              <a:pathLst>
                <a:path w="77" h="162" extrusionOk="0">
                  <a:moveTo>
                    <a:pt x="36" y="0"/>
                  </a:moveTo>
                  <a:cubicBezTo>
                    <a:pt x="31" y="5"/>
                    <a:pt x="26" y="5"/>
                    <a:pt x="21" y="10"/>
                  </a:cubicBezTo>
                  <a:cubicBezTo>
                    <a:pt x="16" y="15"/>
                    <a:pt x="11" y="25"/>
                    <a:pt x="11" y="30"/>
                  </a:cubicBezTo>
                  <a:lnTo>
                    <a:pt x="11" y="40"/>
                  </a:lnTo>
                  <a:cubicBezTo>
                    <a:pt x="11" y="46"/>
                    <a:pt x="11" y="52"/>
                    <a:pt x="11" y="56"/>
                  </a:cubicBezTo>
                  <a:cubicBezTo>
                    <a:pt x="11" y="67"/>
                    <a:pt x="11" y="79"/>
                    <a:pt x="11" y="91"/>
                  </a:cubicBezTo>
                  <a:cubicBezTo>
                    <a:pt x="11" y="101"/>
                    <a:pt x="6" y="116"/>
                    <a:pt x="1" y="126"/>
                  </a:cubicBezTo>
                  <a:cubicBezTo>
                    <a:pt x="1" y="132"/>
                    <a:pt x="1" y="142"/>
                    <a:pt x="1" y="147"/>
                  </a:cubicBezTo>
                  <a:cubicBezTo>
                    <a:pt x="6" y="157"/>
                    <a:pt x="16" y="162"/>
                    <a:pt x="21" y="162"/>
                  </a:cubicBezTo>
                  <a:cubicBezTo>
                    <a:pt x="31" y="162"/>
                    <a:pt x="36" y="162"/>
                    <a:pt x="46" y="157"/>
                  </a:cubicBezTo>
                  <a:lnTo>
                    <a:pt x="51" y="152"/>
                  </a:lnTo>
                  <a:cubicBezTo>
                    <a:pt x="56" y="147"/>
                    <a:pt x="61" y="142"/>
                    <a:pt x="66" y="137"/>
                  </a:cubicBezTo>
                  <a:cubicBezTo>
                    <a:pt x="71" y="116"/>
                    <a:pt x="76" y="96"/>
                    <a:pt x="76" y="76"/>
                  </a:cubicBezTo>
                  <a:cubicBezTo>
                    <a:pt x="76" y="71"/>
                    <a:pt x="76" y="61"/>
                    <a:pt x="76" y="51"/>
                  </a:cubicBezTo>
                  <a:cubicBezTo>
                    <a:pt x="76" y="46"/>
                    <a:pt x="76" y="35"/>
                    <a:pt x="76" y="30"/>
                  </a:cubicBezTo>
                  <a:cubicBezTo>
                    <a:pt x="71" y="25"/>
                    <a:pt x="71" y="20"/>
                    <a:pt x="66" y="15"/>
                  </a:cubicBezTo>
                  <a:cubicBezTo>
                    <a:pt x="61" y="10"/>
                    <a:pt x="56" y="5"/>
                    <a:pt x="51"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8" name="Google Shape;2574;p42"/>
            <p:cNvSpPr/>
            <p:nvPr/>
          </p:nvSpPr>
          <p:spPr>
            <a:xfrm>
              <a:off x="6640132" y="7238142"/>
              <a:ext cx="52938" cy="82889"/>
            </a:xfrm>
            <a:custGeom>
              <a:avLst/>
              <a:gdLst/>
              <a:ahLst/>
              <a:cxnLst/>
              <a:rect l="l" t="t" r="r" b="b"/>
              <a:pathLst>
                <a:path w="76" h="119" extrusionOk="0">
                  <a:moveTo>
                    <a:pt x="58" y="1"/>
                  </a:moveTo>
                  <a:cubicBezTo>
                    <a:pt x="56" y="1"/>
                    <a:pt x="53" y="1"/>
                    <a:pt x="51" y="2"/>
                  </a:cubicBezTo>
                  <a:cubicBezTo>
                    <a:pt x="41" y="2"/>
                    <a:pt x="30" y="17"/>
                    <a:pt x="30" y="27"/>
                  </a:cubicBezTo>
                  <a:cubicBezTo>
                    <a:pt x="30" y="38"/>
                    <a:pt x="30" y="48"/>
                    <a:pt x="25" y="58"/>
                  </a:cubicBezTo>
                  <a:lnTo>
                    <a:pt x="25" y="48"/>
                  </a:lnTo>
                  <a:cubicBezTo>
                    <a:pt x="21" y="56"/>
                    <a:pt x="20" y="64"/>
                    <a:pt x="15" y="69"/>
                  </a:cubicBezTo>
                  <a:lnTo>
                    <a:pt x="15" y="69"/>
                  </a:lnTo>
                  <a:cubicBezTo>
                    <a:pt x="15" y="69"/>
                    <a:pt x="15" y="68"/>
                    <a:pt x="15" y="68"/>
                  </a:cubicBezTo>
                  <a:lnTo>
                    <a:pt x="15" y="68"/>
                  </a:lnTo>
                  <a:lnTo>
                    <a:pt x="10" y="73"/>
                  </a:lnTo>
                  <a:cubicBezTo>
                    <a:pt x="12" y="72"/>
                    <a:pt x="14" y="71"/>
                    <a:pt x="15" y="69"/>
                  </a:cubicBezTo>
                  <a:lnTo>
                    <a:pt x="15" y="69"/>
                  </a:lnTo>
                  <a:cubicBezTo>
                    <a:pt x="14" y="74"/>
                    <a:pt x="10" y="78"/>
                    <a:pt x="10" y="83"/>
                  </a:cubicBezTo>
                  <a:lnTo>
                    <a:pt x="5" y="88"/>
                  </a:lnTo>
                  <a:cubicBezTo>
                    <a:pt x="0" y="98"/>
                    <a:pt x="5" y="108"/>
                    <a:pt x="10" y="113"/>
                  </a:cubicBezTo>
                  <a:cubicBezTo>
                    <a:pt x="15" y="118"/>
                    <a:pt x="20" y="118"/>
                    <a:pt x="20" y="118"/>
                  </a:cubicBezTo>
                  <a:cubicBezTo>
                    <a:pt x="30" y="118"/>
                    <a:pt x="35" y="118"/>
                    <a:pt x="41" y="113"/>
                  </a:cubicBezTo>
                  <a:cubicBezTo>
                    <a:pt x="46" y="108"/>
                    <a:pt x="46" y="103"/>
                    <a:pt x="51" y="103"/>
                  </a:cubicBezTo>
                  <a:cubicBezTo>
                    <a:pt x="56" y="98"/>
                    <a:pt x="56" y="93"/>
                    <a:pt x="61" y="88"/>
                  </a:cubicBezTo>
                  <a:cubicBezTo>
                    <a:pt x="61" y="83"/>
                    <a:pt x="66" y="73"/>
                    <a:pt x="66" y="68"/>
                  </a:cubicBezTo>
                  <a:cubicBezTo>
                    <a:pt x="71" y="53"/>
                    <a:pt x="76" y="38"/>
                    <a:pt x="76" y="22"/>
                  </a:cubicBezTo>
                  <a:cubicBezTo>
                    <a:pt x="76" y="10"/>
                    <a:pt x="69" y="1"/>
                    <a:pt x="58"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9" name="Google Shape;2575;p42"/>
            <p:cNvSpPr/>
            <p:nvPr/>
          </p:nvSpPr>
          <p:spPr>
            <a:xfrm>
              <a:off x="6445795" y="7092564"/>
              <a:ext cx="67565" cy="173440"/>
            </a:xfrm>
            <a:custGeom>
              <a:avLst/>
              <a:gdLst/>
              <a:ahLst/>
              <a:cxnLst/>
              <a:rect l="l" t="t" r="r" b="b"/>
              <a:pathLst>
                <a:path w="97" h="249" extrusionOk="0">
                  <a:moveTo>
                    <a:pt x="39" y="1"/>
                  </a:moveTo>
                  <a:cubicBezTo>
                    <a:pt x="31" y="1"/>
                    <a:pt x="22" y="4"/>
                    <a:pt x="16" y="14"/>
                  </a:cubicBezTo>
                  <a:cubicBezTo>
                    <a:pt x="6" y="19"/>
                    <a:pt x="1" y="34"/>
                    <a:pt x="6" y="49"/>
                  </a:cubicBezTo>
                  <a:cubicBezTo>
                    <a:pt x="11" y="54"/>
                    <a:pt x="11" y="59"/>
                    <a:pt x="16" y="64"/>
                  </a:cubicBezTo>
                  <a:lnTo>
                    <a:pt x="16" y="70"/>
                  </a:lnTo>
                  <a:cubicBezTo>
                    <a:pt x="16" y="80"/>
                    <a:pt x="21" y="85"/>
                    <a:pt x="26" y="90"/>
                  </a:cubicBezTo>
                  <a:lnTo>
                    <a:pt x="26" y="100"/>
                  </a:lnTo>
                  <a:lnTo>
                    <a:pt x="26" y="110"/>
                  </a:lnTo>
                  <a:cubicBezTo>
                    <a:pt x="26" y="115"/>
                    <a:pt x="26" y="125"/>
                    <a:pt x="26" y="130"/>
                  </a:cubicBezTo>
                  <a:lnTo>
                    <a:pt x="26" y="140"/>
                  </a:lnTo>
                  <a:lnTo>
                    <a:pt x="26" y="145"/>
                  </a:lnTo>
                  <a:lnTo>
                    <a:pt x="26" y="171"/>
                  </a:lnTo>
                  <a:lnTo>
                    <a:pt x="26" y="181"/>
                  </a:lnTo>
                  <a:lnTo>
                    <a:pt x="26" y="186"/>
                  </a:lnTo>
                  <a:cubicBezTo>
                    <a:pt x="26" y="196"/>
                    <a:pt x="21" y="206"/>
                    <a:pt x="16" y="211"/>
                  </a:cubicBezTo>
                  <a:cubicBezTo>
                    <a:pt x="11" y="221"/>
                    <a:pt x="16" y="236"/>
                    <a:pt x="26" y="247"/>
                  </a:cubicBezTo>
                  <a:cubicBezTo>
                    <a:pt x="30" y="248"/>
                    <a:pt x="34" y="248"/>
                    <a:pt x="37" y="248"/>
                  </a:cubicBezTo>
                  <a:cubicBezTo>
                    <a:pt x="48" y="248"/>
                    <a:pt x="58" y="243"/>
                    <a:pt x="62" y="231"/>
                  </a:cubicBezTo>
                  <a:cubicBezTo>
                    <a:pt x="82" y="196"/>
                    <a:pt x="97" y="155"/>
                    <a:pt x="92" y="115"/>
                  </a:cubicBezTo>
                  <a:cubicBezTo>
                    <a:pt x="92" y="95"/>
                    <a:pt x="92" y="75"/>
                    <a:pt x="87" y="59"/>
                  </a:cubicBezTo>
                  <a:cubicBezTo>
                    <a:pt x="82" y="49"/>
                    <a:pt x="82" y="44"/>
                    <a:pt x="77" y="34"/>
                  </a:cubicBezTo>
                  <a:cubicBezTo>
                    <a:pt x="77" y="29"/>
                    <a:pt x="72" y="24"/>
                    <a:pt x="67" y="19"/>
                  </a:cubicBezTo>
                  <a:cubicBezTo>
                    <a:pt x="62" y="14"/>
                    <a:pt x="57" y="9"/>
                    <a:pt x="51" y="4"/>
                  </a:cubicBezTo>
                  <a:cubicBezTo>
                    <a:pt x="48" y="2"/>
                    <a:pt x="43" y="1"/>
                    <a:pt x="3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0" name="Google Shape;2576;p42"/>
            <p:cNvSpPr/>
            <p:nvPr/>
          </p:nvSpPr>
          <p:spPr>
            <a:xfrm>
              <a:off x="6235438" y="7002710"/>
              <a:ext cx="56420" cy="158116"/>
            </a:xfrm>
            <a:custGeom>
              <a:avLst/>
              <a:gdLst/>
              <a:ahLst/>
              <a:cxnLst/>
              <a:rect l="l" t="t" r="r" b="b"/>
              <a:pathLst>
                <a:path w="81" h="227" extrusionOk="0">
                  <a:moveTo>
                    <a:pt x="29" y="0"/>
                  </a:moveTo>
                  <a:cubicBezTo>
                    <a:pt x="15" y="0"/>
                    <a:pt x="0" y="13"/>
                    <a:pt x="5" y="27"/>
                  </a:cubicBezTo>
                  <a:cubicBezTo>
                    <a:pt x="10" y="47"/>
                    <a:pt x="15" y="62"/>
                    <a:pt x="25" y="72"/>
                  </a:cubicBezTo>
                  <a:lnTo>
                    <a:pt x="25" y="77"/>
                  </a:lnTo>
                  <a:lnTo>
                    <a:pt x="25" y="92"/>
                  </a:lnTo>
                  <a:cubicBezTo>
                    <a:pt x="30" y="97"/>
                    <a:pt x="30" y="107"/>
                    <a:pt x="30" y="113"/>
                  </a:cubicBezTo>
                  <a:lnTo>
                    <a:pt x="30" y="133"/>
                  </a:lnTo>
                  <a:lnTo>
                    <a:pt x="30" y="158"/>
                  </a:lnTo>
                  <a:lnTo>
                    <a:pt x="30" y="168"/>
                  </a:lnTo>
                  <a:lnTo>
                    <a:pt x="30" y="173"/>
                  </a:lnTo>
                  <a:cubicBezTo>
                    <a:pt x="30" y="183"/>
                    <a:pt x="25" y="188"/>
                    <a:pt x="25" y="199"/>
                  </a:cubicBezTo>
                  <a:cubicBezTo>
                    <a:pt x="18" y="215"/>
                    <a:pt x="28" y="227"/>
                    <a:pt x="40" y="227"/>
                  </a:cubicBezTo>
                  <a:cubicBezTo>
                    <a:pt x="47" y="227"/>
                    <a:pt x="55" y="223"/>
                    <a:pt x="60" y="214"/>
                  </a:cubicBezTo>
                  <a:cubicBezTo>
                    <a:pt x="65" y="199"/>
                    <a:pt x="75" y="178"/>
                    <a:pt x="80" y="163"/>
                  </a:cubicBezTo>
                  <a:cubicBezTo>
                    <a:pt x="80" y="143"/>
                    <a:pt x="80" y="123"/>
                    <a:pt x="80" y="102"/>
                  </a:cubicBezTo>
                  <a:cubicBezTo>
                    <a:pt x="75" y="82"/>
                    <a:pt x="75" y="62"/>
                    <a:pt x="65" y="47"/>
                  </a:cubicBezTo>
                  <a:cubicBezTo>
                    <a:pt x="60" y="27"/>
                    <a:pt x="50" y="11"/>
                    <a:pt x="35" y="1"/>
                  </a:cubicBezTo>
                  <a:cubicBezTo>
                    <a:pt x="33" y="1"/>
                    <a:pt x="31" y="0"/>
                    <a:pt x="29"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1" name="Google Shape;2577;p42"/>
            <p:cNvSpPr/>
            <p:nvPr/>
          </p:nvSpPr>
          <p:spPr>
            <a:xfrm>
              <a:off x="6523809" y="6448957"/>
              <a:ext cx="126075" cy="123288"/>
            </a:xfrm>
            <a:custGeom>
              <a:avLst/>
              <a:gdLst/>
              <a:ahLst/>
              <a:cxnLst/>
              <a:rect l="l" t="t" r="r" b="b"/>
              <a:pathLst>
                <a:path w="181" h="177" extrusionOk="0">
                  <a:moveTo>
                    <a:pt x="150" y="1"/>
                  </a:moveTo>
                  <a:cubicBezTo>
                    <a:pt x="140" y="1"/>
                    <a:pt x="131" y="6"/>
                    <a:pt x="127" y="17"/>
                  </a:cubicBezTo>
                  <a:cubicBezTo>
                    <a:pt x="122" y="43"/>
                    <a:pt x="106" y="73"/>
                    <a:pt x="81" y="93"/>
                  </a:cubicBezTo>
                  <a:cubicBezTo>
                    <a:pt x="71" y="98"/>
                    <a:pt x="61" y="109"/>
                    <a:pt x="51" y="119"/>
                  </a:cubicBezTo>
                  <a:lnTo>
                    <a:pt x="41" y="119"/>
                  </a:lnTo>
                  <a:lnTo>
                    <a:pt x="31" y="124"/>
                  </a:lnTo>
                  <a:cubicBezTo>
                    <a:pt x="20" y="129"/>
                    <a:pt x="10" y="134"/>
                    <a:pt x="5" y="144"/>
                  </a:cubicBezTo>
                  <a:cubicBezTo>
                    <a:pt x="0" y="159"/>
                    <a:pt x="5" y="169"/>
                    <a:pt x="20" y="174"/>
                  </a:cubicBezTo>
                  <a:cubicBezTo>
                    <a:pt x="25" y="176"/>
                    <a:pt x="31" y="176"/>
                    <a:pt x="36" y="176"/>
                  </a:cubicBezTo>
                  <a:cubicBezTo>
                    <a:pt x="51" y="176"/>
                    <a:pt x="66" y="170"/>
                    <a:pt x="81" y="159"/>
                  </a:cubicBezTo>
                  <a:cubicBezTo>
                    <a:pt x="96" y="149"/>
                    <a:pt x="111" y="139"/>
                    <a:pt x="127" y="124"/>
                  </a:cubicBezTo>
                  <a:cubicBezTo>
                    <a:pt x="152" y="98"/>
                    <a:pt x="167" y="68"/>
                    <a:pt x="177" y="28"/>
                  </a:cubicBezTo>
                  <a:cubicBezTo>
                    <a:pt x="180" y="12"/>
                    <a:pt x="165" y="1"/>
                    <a:pt x="150"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2" name="Google Shape;2578;p42"/>
            <p:cNvSpPr/>
            <p:nvPr/>
          </p:nvSpPr>
          <p:spPr>
            <a:xfrm>
              <a:off x="6562119" y="6655134"/>
              <a:ext cx="259812" cy="100302"/>
            </a:xfrm>
            <a:custGeom>
              <a:avLst/>
              <a:gdLst/>
              <a:ahLst/>
              <a:cxnLst/>
              <a:rect l="l" t="t" r="r" b="b"/>
              <a:pathLst>
                <a:path w="373" h="144" extrusionOk="0">
                  <a:moveTo>
                    <a:pt x="345" y="1"/>
                  </a:moveTo>
                  <a:cubicBezTo>
                    <a:pt x="342" y="1"/>
                    <a:pt x="338" y="2"/>
                    <a:pt x="335" y="5"/>
                  </a:cubicBezTo>
                  <a:cubicBezTo>
                    <a:pt x="284" y="30"/>
                    <a:pt x="233" y="50"/>
                    <a:pt x="183" y="60"/>
                  </a:cubicBezTo>
                  <a:lnTo>
                    <a:pt x="142" y="70"/>
                  </a:lnTo>
                  <a:lnTo>
                    <a:pt x="41" y="70"/>
                  </a:lnTo>
                  <a:cubicBezTo>
                    <a:pt x="31" y="70"/>
                    <a:pt x="21" y="75"/>
                    <a:pt x="11" y="86"/>
                  </a:cubicBezTo>
                  <a:cubicBezTo>
                    <a:pt x="1" y="96"/>
                    <a:pt x="1" y="116"/>
                    <a:pt x="11" y="126"/>
                  </a:cubicBezTo>
                  <a:cubicBezTo>
                    <a:pt x="25" y="140"/>
                    <a:pt x="45" y="143"/>
                    <a:pt x="66" y="143"/>
                  </a:cubicBezTo>
                  <a:cubicBezTo>
                    <a:pt x="82" y="143"/>
                    <a:pt x="99" y="141"/>
                    <a:pt x="112" y="141"/>
                  </a:cubicBezTo>
                  <a:cubicBezTo>
                    <a:pt x="142" y="136"/>
                    <a:pt x="178" y="131"/>
                    <a:pt x="203" y="121"/>
                  </a:cubicBezTo>
                  <a:cubicBezTo>
                    <a:pt x="259" y="101"/>
                    <a:pt x="314" y="70"/>
                    <a:pt x="360" y="30"/>
                  </a:cubicBezTo>
                  <a:cubicBezTo>
                    <a:pt x="372" y="26"/>
                    <a:pt x="361" y="1"/>
                    <a:pt x="345"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3" name="Google Shape;2579;p42"/>
            <p:cNvSpPr/>
            <p:nvPr/>
          </p:nvSpPr>
          <p:spPr>
            <a:xfrm>
              <a:off x="6748793" y="6831360"/>
              <a:ext cx="287674" cy="112840"/>
            </a:xfrm>
            <a:custGeom>
              <a:avLst/>
              <a:gdLst/>
              <a:ahLst/>
              <a:cxnLst/>
              <a:rect l="l" t="t" r="r" b="b"/>
              <a:pathLst>
                <a:path w="413" h="162" extrusionOk="0">
                  <a:moveTo>
                    <a:pt x="377" y="0"/>
                  </a:moveTo>
                  <a:cubicBezTo>
                    <a:pt x="373" y="0"/>
                    <a:pt x="369" y="2"/>
                    <a:pt x="365" y="5"/>
                  </a:cubicBezTo>
                  <a:cubicBezTo>
                    <a:pt x="314" y="40"/>
                    <a:pt x="259" y="65"/>
                    <a:pt x="203" y="75"/>
                  </a:cubicBezTo>
                  <a:cubicBezTo>
                    <a:pt x="173" y="80"/>
                    <a:pt x="142" y="85"/>
                    <a:pt x="112" y="85"/>
                  </a:cubicBezTo>
                  <a:lnTo>
                    <a:pt x="46" y="85"/>
                  </a:lnTo>
                  <a:cubicBezTo>
                    <a:pt x="36" y="85"/>
                    <a:pt x="26" y="91"/>
                    <a:pt x="16" y="101"/>
                  </a:cubicBezTo>
                  <a:cubicBezTo>
                    <a:pt x="6" y="106"/>
                    <a:pt x="1" y="126"/>
                    <a:pt x="11" y="136"/>
                  </a:cubicBezTo>
                  <a:cubicBezTo>
                    <a:pt x="26" y="159"/>
                    <a:pt x="58" y="162"/>
                    <a:pt x="88" y="162"/>
                  </a:cubicBezTo>
                  <a:cubicBezTo>
                    <a:pt x="98" y="162"/>
                    <a:pt x="108" y="161"/>
                    <a:pt x="117" y="161"/>
                  </a:cubicBezTo>
                  <a:cubicBezTo>
                    <a:pt x="153" y="161"/>
                    <a:pt x="188" y="156"/>
                    <a:pt x="223" y="146"/>
                  </a:cubicBezTo>
                  <a:cubicBezTo>
                    <a:pt x="289" y="131"/>
                    <a:pt x="350" y="96"/>
                    <a:pt x="400" y="45"/>
                  </a:cubicBezTo>
                  <a:cubicBezTo>
                    <a:pt x="413" y="24"/>
                    <a:pt x="395" y="0"/>
                    <a:pt x="377"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4" name="Google Shape;2580;p42"/>
            <p:cNvSpPr/>
            <p:nvPr/>
          </p:nvSpPr>
          <p:spPr>
            <a:xfrm>
              <a:off x="7140252" y="7017338"/>
              <a:ext cx="91944" cy="88461"/>
            </a:xfrm>
            <a:custGeom>
              <a:avLst/>
              <a:gdLst/>
              <a:ahLst/>
              <a:cxnLst/>
              <a:rect l="l" t="t" r="r" b="b"/>
              <a:pathLst>
                <a:path w="132" h="127" extrusionOk="0">
                  <a:moveTo>
                    <a:pt x="25" y="1"/>
                  </a:moveTo>
                  <a:cubicBezTo>
                    <a:pt x="15" y="1"/>
                    <a:pt x="5" y="11"/>
                    <a:pt x="5" y="16"/>
                  </a:cubicBezTo>
                  <a:cubicBezTo>
                    <a:pt x="0" y="26"/>
                    <a:pt x="5" y="36"/>
                    <a:pt x="10" y="46"/>
                  </a:cubicBezTo>
                  <a:cubicBezTo>
                    <a:pt x="15" y="51"/>
                    <a:pt x="25" y="56"/>
                    <a:pt x="31" y="61"/>
                  </a:cubicBezTo>
                  <a:lnTo>
                    <a:pt x="41" y="66"/>
                  </a:lnTo>
                  <a:lnTo>
                    <a:pt x="41" y="66"/>
                  </a:lnTo>
                  <a:cubicBezTo>
                    <a:pt x="48" y="70"/>
                    <a:pt x="56" y="77"/>
                    <a:pt x="62" y="82"/>
                  </a:cubicBezTo>
                  <a:lnTo>
                    <a:pt x="62" y="82"/>
                  </a:lnTo>
                  <a:cubicBezTo>
                    <a:pt x="66" y="87"/>
                    <a:pt x="66" y="92"/>
                    <a:pt x="71" y="97"/>
                  </a:cubicBezTo>
                  <a:lnTo>
                    <a:pt x="71" y="102"/>
                  </a:lnTo>
                  <a:lnTo>
                    <a:pt x="71" y="107"/>
                  </a:lnTo>
                  <a:cubicBezTo>
                    <a:pt x="76" y="112"/>
                    <a:pt x="81" y="122"/>
                    <a:pt x="86" y="122"/>
                  </a:cubicBezTo>
                  <a:cubicBezTo>
                    <a:pt x="91" y="127"/>
                    <a:pt x="101" y="127"/>
                    <a:pt x="106" y="127"/>
                  </a:cubicBezTo>
                  <a:cubicBezTo>
                    <a:pt x="127" y="122"/>
                    <a:pt x="132" y="107"/>
                    <a:pt x="127" y="92"/>
                  </a:cubicBezTo>
                  <a:cubicBezTo>
                    <a:pt x="122" y="66"/>
                    <a:pt x="106" y="46"/>
                    <a:pt x="91" y="31"/>
                  </a:cubicBezTo>
                  <a:cubicBezTo>
                    <a:pt x="81" y="21"/>
                    <a:pt x="71" y="16"/>
                    <a:pt x="66" y="11"/>
                  </a:cubicBezTo>
                  <a:lnTo>
                    <a:pt x="56" y="6"/>
                  </a:lnTo>
                  <a:cubicBezTo>
                    <a:pt x="51" y="6"/>
                    <a:pt x="46" y="1"/>
                    <a:pt x="41"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5" name="Google Shape;2581;p42"/>
            <p:cNvSpPr/>
            <p:nvPr/>
          </p:nvSpPr>
          <p:spPr>
            <a:xfrm>
              <a:off x="7397278" y="5952321"/>
              <a:ext cx="1508025" cy="925012"/>
            </a:xfrm>
            <a:custGeom>
              <a:avLst/>
              <a:gdLst/>
              <a:ahLst/>
              <a:cxnLst/>
              <a:rect l="l" t="t" r="r" b="b"/>
              <a:pathLst>
                <a:path w="2165" h="1328" extrusionOk="0">
                  <a:moveTo>
                    <a:pt x="448" y="0"/>
                  </a:moveTo>
                  <a:cubicBezTo>
                    <a:pt x="442" y="0"/>
                    <a:pt x="436" y="1"/>
                    <a:pt x="430" y="2"/>
                  </a:cubicBezTo>
                  <a:cubicBezTo>
                    <a:pt x="395" y="12"/>
                    <a:pt x="359" y="38"/>
                    <a:pt x="339" y="68"/>
                  </a:cubicBezTo>
                  <a:cubicBezTo>
                    <a:pt x="243" y="194"/>
                    <a:pt x="304" y="356"/>
                    <a:pt x="248" y="503"/>
                  </a:cubicBezTo>
                  <a:cubicBezTo>
                    <a:pt x="193" y="650"/>
                    <a:pt x="21" y="715"/>
                    <a:pt x="5" y="872"/>
                  </a:cubicBezTo>
                  <a:cubicBezTo>
                    <a:pt x="0" y="918"/>
                    <a:pt x="16" y="958"/>
                    <a:pt x="41" y="993"/>
                  </a:cubicBezTo>
                  <a:cubicBezTo>
                    <a:pt x="65" y="1018"/>
                    <a:pt x="97" y="1033"/>
                    <a:pt x="130" y="1033"/>
                  </a:cubicBezTo>
                  <a:cubicBezTo>
                    <a:pt x="144" y="1033"/>
                    <a:pt x="158" y="1030"/>
                    <a:pt x="172" y="1024"/>
                  </a:cubicBezTo>
                  <a:cubicBezTo>
                    <a:pt x="191" y="1010"/>
                    <a:pt x="205" y="983"/>
                    <a:pt x="231" y="983"/>
                  </a:cubicBezTo>
                  <a:cubicBezTo>
                    <a:pt x="234" y="983"/>
                    <a:pt x="236" y="983"/>
                    <a:pt x="238" y="983"/>
                  </a:cubicBezTo>
                  <a:cubicBezTo>
                    <a:pt x="248" y="988"/>
                    <a:pt x="258" y="993"/>
                    <a:pt x="268" y="1004"/>
                  </a:cubicBezTo>
                  <a:cubicBezTo>
                    <a:pt x="309" y="1049"/>
                    <a:pt x="344" y="1100"/>
                    <a:pt x="380" y="1150"/>
                  </a:cubicBezTo>
                  <a:cubicBezTo>
                    <a:pt x="405" y="1190"/>
                    <a:pt x="462" y="1220"/>
                    <a:pt x="508" y="1220"/>
                  </a:cubicBezTo>
                  <a:cubicBezTo>
                    <a:pt x="525" y="1220"/>
                    <a:pt x="540" y="1216"/>
                    <a:pt x="552" y="1206"/>
                  </a:cubicBezTo>
                  <a:cubicBezTo>
                    <a:pt x="582" y="1176"/>
                    <a:pt x="562" y="1115"/>
                    <a:pt x="607" y="1100"/>
                  </a:cubicBezTo>
                  <a:cubicBezTo>
                    <a:pt x="668" y="1150"/>
                    <a:pt x="729" y="1201"/>
                    <a:pt x="789" y="1246"/>
                  </a:cubicBezTo>
                  <a:cubicBezTo>
                    <a:pt x="830" y="1282"/>
                    <a:pt x="880" y="1307"/>
                    <a:pt x="931" y="1322"/>
                  </a:cubicBezTo>
                  <a:cubicBezTo>
                    <a:pt x="943" y="1326"/>
                    <a:pt x="956" y="1327"/>
                    <a:pt x="969" y="1327"/>
                  </a:cubicBezTo>
                  <a:cubicBezTo>
                    <a:pt x="1013" y="1327"/>
                    <a:pt x="1053" y="1307"/>
                    <a:pt x="1057" y="1272"/>
                  </a:cubicBezTo>
                  <a:cubicBezTo>
                    <a:pt x="1062" y="1231"/>
                    <a:pt x="1037" y="1196"/>
                    <a:pt x="1067" y="1176"/>
                  </a:cubicBezTo>
                  <a:cubicBezTo>
                    <a:pt x="1077" y="1169"/>
                    <a:pt x="1086" y="1167"/>
                    <a:pt x="1096" y="1167"/>
                  </a:cubicBezTo>
                  <a:cubicBezTo>
                    <a:pt x="1119" y="1167"/>
                    <a:pt x="1142" y="1180"/>
                    <a:pt x="1163" y="1191"/>
                  </a:cubicBezTo>
                  <a:cubicBezTo>
                    <a:pt x="1214" y="1231"/>
                    <a:pt x="1270" y="1261"/>
                    <a:pt x="1330" y="1282"/>
                  </a:cubicBezTo>
                  <a:cubicBezTo>
                    <a:pt x="1341" y="1284"/>
                    <a:pt x="1352" y="1285"/>
                    <a:pt x="1363" y="1285"/>
                  </a:cubicBezTo>
                  <a:cubicBezTo>
                    <a:pt x="1421" y="1285"/>
                    <a:pt x="1480" y="1253"/>
                    <a:pt x="1467" y="1211"/>
                  </a:cubicBezTo>
                  <a:cubicBezTo>
                    <a:pt x="1457" y="1181"/>
                    <a:pt x="1421" y="1145"/>
                    <a:pt x="1452" y="1125"/>
                  </a:cubicBezTo>
                  <a:cubicBezTo>
                    <a:pt x="1457" y="1120"/>
                    <a:pt x="1467" y="1115"/>
                    <a:pt x="1477" y="1115"/>
                  </a:cubicBezTo>
                  <a:cubicBezTo>
                    <a:pt x="1533" y="1115"/>
                    <a:pt x="1593" y="1130"/>
                    <a:pt x="1644" y="1155"/>
                  </a:cubicBezTo>
                  <a:cubicBezTo>
                    <a:pt x="1694" y="1186"/>
                    <a:pt x="1750" y="1201"/>
                    <a:pt x="1811" y="1201"/>
                  </a:cubicBezTo>
                  <a:cubicBezTo>
                    <a:pt x="1872" y="1196"/>
                    <a:pt x="1927" y="1150"/>
                    <a:pt x="1907" y="1110"/>
                  </a:cubicBezTo>
                  <a:cubicBezTo>
                    <a:pt x="1892" y="1079"/>
                    <a:pt x="1856" y="1064"/>
                    <a:pt x="1826" y="1049"/>
                  </a:cubicBezTo>
                  <a:cubicBezTo>
                    <a:pt x="1796" y="1029"/>
                    <a:pt x="1770" y="999"/>
                    <a:pt x="1791" y="973"/>
                  </a:cubicBezTo>
                  <a:cubicBezTo>
                    <a:pt x="1803" y="958"/>
                    <a:pt x="1825" y="954"/>
                    <a:pt x="1849" y="954"/>
                  </a:cubicBezTo>
                  <a:cubicBezTo>
                    <a:pt x="1865" y="954"/>
                    <a:pt x="1882" y="956"/>
                    <a:pt x="1897" y="958"/>
                  </a:cubicBezTo>
                  <a:cubicBezTo>
                    <a:pt x="1906" y="959"/>
                    <a:pt x="1914" y="959"/>
                    <a:pt x="1924" y="959"/>
                  </a:cubicBezTo>
                  <a:cubicBezTo>
                    <a:pt x="2032" y="959"/>
                    <a:pt x="2164" y="905"/>
                    <a:pt x="2160" y="822"/>
                  </a:cubicBezTo>
                  <a:cubicBezTo>
                    <a:pt x="2155" y="736"/>
                    <a:pt x="2003" y="695"/>
                    <a:pt x="1902" y="695"/>
                  </a:cubicBezTo>
                  <a:cubicBezTo>
                    <a:pt x="1886" y="695"/>
                    <a:pt x="1869" y="697"/>
                    <a:pt x="1853" y="697"/>
                  </a:cubicBezTo>
                  <a:cubicBezTo>
                    <a:pt x="1830" y="697"/>
                    <a:pt x="1810" y="693"/>
                    <a:pt x="1801" y="675"/>
                  </a:cubicBezTo>
                  <a:cubicBezTo>
                    <a:pt x="1780" y="650"/>
                    <a:pt x="1806" y="619"/>
                    <a:pt x="1836" y="599"/>
                  </a:cubicBezTo>
                  <a:cubicBezTo>
                    <a:pt x="1861" y="584"/>
                    <a:pt x="1897" y="569"/>
                    <a:pt x="1907" y="543"/>
                  </a:cubicBezTo>
                  <a:cubicBezTo>
                    <a:pt x="1927" y="503"/>
                    <a:pt x="1882" y="452"/>
                    <a:pt x="1831" y="447"/>
                  </a:cubicBezTo>
                  <a:cubicBezTo>
                    <a:pt x="1780" y="447"/>
                    <a:pt x="1730" y="457"/>
                    <a:pt x="1684" y="478"/>
                  </a:cubicBezTo>
                  <a:cubicBezTo>
                    <a:pt x="1653" y="495"/>
                    <a:pt x="1617" y="503"/>
                    <a:pt x="1582" y="503"/>
                  </a:cubicBezTo>
                  <a:cubicBezTo>
                    <a:pt x="1565" y="503"/>
                    <a:pt x="1549" y="501"/>
                    <a:pt x="1533" y="498"/>
                  </a:cubicBezTo>
                  <a:cubicBezTo>
                    <a:pt x="1528" y="493"/>
                    <a:pt x="1517" y="488"/>
                    <a:pt x="1512" y="483"/>
                  </a:cubicBezTo>
                  <a:cubicBezTo>
                    <a:pt x="1492" y="457"/>
                    <a:pt x="1533" y="432"/>
                    <a:pt x="1543" y="402"/>
                  </a:cubicBezTo>
                  <a:cubicBezTo>
                    <a:pt x="1563" y="351"/>
                    <a:pt x="1502" y="306"/>
                    <a:pt x="1447" y="306"/>
                  </a:cubicBezTo>
                  <a:cubicBezTo>
                    <a:pt x="1396" y="316"/>
                    <a:pt x="1340" y="331"/>
                    <a:pt x="1295" y="351"/>
                  </a:cubicBezTo>
                  <a:cubicBezTo>
                    <a:pt x="1283" y="355"/>
                    <a:pt x="1271" y="358"/>
                    <a:pt x="1259" y="358"/>
                  </a:cubicBezTo>
                  <a:cubicBezTo>
                    <a:pt x="1240" y="358"/>
                    <a:pt x="1223" y="352"/>
                    <a:pt x="1214" y="336"/>
                  </a:cubicBezTo>
                  <a:cubicBezTo>
                    <a:pt x="1199" y="316"/>
                    <a:pt x="1229" y="275"/>
                    <a:pt x="1239" y="240"/>
                  </a:cubicBezTo>
                  <a:cubicBezTo>
                    <a:pt x="1244" y="210"/>
                    <a:pt x="1204" y="164"/>
                    <a:pt x="1158" y="154"/>
                  </a:cubicBezTo>
                  <a:cubicBezTo>
                    <a:pt x="1151" y="153"/>
                    <a:pt x="1144" y="153"/>
                    <a:pt x="1137" y="153"/>
                  </a:cubicBezTo>
                  <a:cubicBezTo>
                    <a:pt x="1102" y="153"/>
                    <a:pt x="1065" y="162"/>
                    <a:pt x="1032" y="174"/>
                  </a:cubicBezTo>
                  <a:cubicBezTo>
                    <a:pt x="971" y="194"/>
                    <a:pt x="906" y="215"/>
                    <a:pt x="845" y="230"/>
                  </a:cubicBezTo>
                  <a:cubicBezTo>
                    <a:pt x="820" y="194"/>
                    <a:pt x="860" y="149"/>
                    <a:pt x="855" y="108"/>
                  </a:cubicBezTo>
                  <a:cubicBezTo>
                    <a:pt x="848" y="74"/>
                    <a:pt x="810" y="58"/>
                    <a:pt x="771" y="58"/>
                  </a:cubicBezTo>
                  <a:cubicBezTo>
                    <a:pt x="753" y="58"/>
                    <a:pt x="734" y="62"/>
                    <a:pt x="718" y="68"/>
                  </a:cubicBezTo>
                  <a:cubicBezTo>
                    <a:pt x="673" y="93"/>
                    <a:pt x="622" y="114"/>
                    <a:pt x="572" y="129"/>
                  </a:cubicBezTo>
                  <a:cubicBezTo>
                    <a:pt x="569" y="130"/>
                    <a:pt x="566" y="131"/>
                    <a:pt x="563" y="131"/>
                  </a:cubicBezTo>
                  <a:cubicBezTo>
                    <a:pt x="556" y="131"/>
                    <a:pt x="549" y="127"/>
                    <a:pt x="541" y="124"/>
                  </a:cubicBezTo>
                  <a:cubicBezTo>
                    <a:pt x="521" y="114"/>
                    <a:pt x="526" y="83"/>
                    <a:pt x="526" y="58"/>
                  </a:cubicBezTo>
                  <a:cubicBezTo>
                    <a:pt x="513" y="23"/>
                    <a:pt x="482" y="0"/>
                    <a:pt x="448"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6" name="Google Shape;2582;p42"/>
            <p:cNvSpPr/>
            <p:nvPr/>
          </p:nvSpPr>
          <p:spPr>
            <a:xfrm>
              <a:off x="6980743" y="6042872"/>
              <a:ext cx="1674500" cy="492457"/>
            </a:xfrm>
            <a:custGeom>
              <a:avLst/>
              <a:gdLst/>
              <a:ahLst/>
              <a:cxnLst/>
              <a:rect l="l" t="t" r="r" b="b"/>
              <a:pathLst>
                <a:path w="2404" h="707" extrusionOk="0">
                  <a:moveTo>
                    <a:pt x="29" y="0"/>
                  </a:moveTo>
                  <a:cubicBezTo>
                    <a:pt x="8" y="0"/>
                    <a:pt x="0" y="31"/>
                    <a:pt x="22" y="44"/>
                  </a:cubicBezTo>
                  <a:cubicBezTo>
                    <a:pt x="67" y="75"/>
                    <a:pt x="113" y="100"/>
                    <a:pt x="163" y="125"/>
                  </a:cubicBezTo>
                  <a:lnTo>
                    <a:pt x="305" y="196"/>
                  </a:lnTo>
                  <a:cubicBezTo>
                    <a:pt x="396" y="236"/>
                    <a:pt x="492" y="282"/>
                    <a:pt x="588" y="317"/>
                  </a:cubicBezTo>
                  <a:cubicBezTo>
                    <a:pt x="775" y="398"/>
                    <a:pt x="973" y="464"/>
                    <a:pt x="1175" y="520"/>
                  </a:cubicBezTo>
                  <a:cubicBezTo>
                    <a:pt x="1574" y="626"/>
                    <a:pt x="1984" y="686"/>
                    <a:pt x="2399" y="707"/>
                  </a:cubicBezTo>
                  <a:cubicBezTo>
                    <a:pt x="2404" y="707"/>
                    <a:pt x="2404" y="697"/>
                    <a:pt x="2399" y="697"/>
                  </a:cubicBezTo>
                  <a:cubicBezTo>
                    <a:pt x="1984" y="666"/>
                    <a:pt x="1574" y="590"/>
                    <a:pt x="1180" y="469"/>
                  </a:cubicBezTo>
                  <a:cubicBezTo>
                    <a:pt x="983" y="408"/>
                    <a:pt x="791" y="338"/>
                    <a:pt x="598" y="262"/>
                  </a:cubicBezTo>
                  <a:cubicBezTo>
                    <a:pt x="502" y="226"/>
                    <a:pt x="411" y="181"/>
                    <a:pt x="320" y="140"/>
                  </a:cubicBezTo>
                  <a:lnTo>
                    <a:pt x="184" y="69"/>
                  </a:lnTo>
                  <a:cubicBezTo>
                    <a:pt x="138" y="44"/>
                    <a:pt x="88" y="24"/>
                    <a:pt x="42" y="4"/>
                  </a:cubicBezTo>
                  <a:cubicBezTo>
                    <a:pt x="37" y="1"/>
                    <a:pt x="33" y="0"/>
                    <a:pt x="2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7" name="Google Shape;2583;p42"/>
            <p:cNvSpPr/>
            <p:nvPr/>
          </p:nvSpPr>
          <p:spPr>
            <a:xfrm>
              <a:off x="8157907" y="6358406"/>
              <a:ext cx="436039" cy="123288"/>
            </a:xfrm>
            <a:custGeom>
              <a:avLst/>
              <a:gdLst/>
              <a:ahLst/>
              <a:cxnLst/>
              <a:rect l="l" t="t" r="r" b="b"/>
              <a:pathLst>
                <a:path w="626" h="177" extrusionOk="0">
                  <a:moveTo>
                    <a:pt x="619" y="0"/>
                  </a:moveTo>
                  <a:cubicBezTo>
                    <a:pt x="619" y="0"/>
                    <a:pt x="618" y="0"/>
                    <a:pt x="618" y="1"/>
                  </a:cubicBezTo>
                  <a:cubicBezTo>
                    <a:pt x="572" y="26"/>
                    <a:pt x="522" y="46"/>
                    <a:pt x="476" y="62"/>
                  </a:cubicBezTo>
                  <a:cubicBezTo>
                    <a:pt x="425" y="77"/>
                    <a:pt x="380" y="92"/>
                    <a:pt x="329" y="107"/>
                  </a:cubicBezTo>
                  <a:cubicBezTo>
                    <a:pt x="274" y="117"/>
                    <a:pt x="218" y="127"/>
                    <a:pt x="163" y="137"/>
                  </a:cubicBezTo>
                  <a:lnTo>
                    <a:pt x="87" y="147"/>
                  </a:lnTo>
                  <a:cubicBezTo>
                    <a:pt x="61" y="147"/>
                    <a:pt x="36" y="147"/>
                    <a:pt x="16" y="153"/>
                  </a:cubicBezTo>
                  <a:cubicBezTo>
                    <a:pt x="1" y="158"/>
                    <a:pt x="6" y="173"/>
                    <a:pt x="16" y="173"/>
                  </a:cubicBezTo>
                  <a:cubicBezTo>
                    <a:pt x="26" y="175"/>
                    <a:pt x="37" y="177"/>
                    <a:pt x="49" y="177"/>
                  </a:cubicBezTo>
                  <a:cubicBezTo>
                    <a:pt x="61" y="177"/>
                    <a:pt x="74" y="175"/>
                    <a:pt x="87" y="173"/>
                  </a:cubicBezTo>
                  <a:cubicBezTo>
                    <a:pt x="112" y="173"/>
                    <a:pt x="142" y="168"/>
                    <a:pt x="168" y="163"/>
                  </a:cubicBezTo>
                  <a:cubicBezTo>
                    <a:pt x="223" y="153"/>
                    <a:pt x="274" y="142"/>
                    <a:pt x="324" y="127"/>
                  </a:cubicBezTo>
                  <a:cubicBezTo>
                    <a:pt x="431" y="102"/>
                    <a:pt x="527" y="67"/>
                    <a:pt x="618" y="11"/>
                  </a:cubicBezTo>
                  <a:cubicBezTo>
                    <a:pt x="619" y="12"/>
                    <a:pt x="620" y="12"/>
                    <a:pt x="621" y="12"/>
                  </a:cubicBezTo>
                  <a:cubicBezTo>
                    <a:pt x="626" y="12"/>
                    <a:pt x="623" y="0"/>
                    <a:pt x="61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8" name="Google Shape;2584;p42"/>
            <p:cNvSpPr/>
            <p:nvPr/>
          </p:nvSpPr>
          <p:spPr>
            <a:xfrm>
              <a:off x="8084073" y="6450350"/>
              <a:ext cx="411660" cy="216625"/>
            </a:xfrm>
            <a:custGeom>
              <a:avLst/>
              <a:gdLst/>
              <a:ahLst/>
              <a:cxnLst/>
              <a:rect l="l" t="t" r="r" b="b"/>
              <a:pathLst>
                <a:path w="591" h="311" extrusionOk="0">
                  <a:moveTo>
                    <a:pt x="11" y="0"/>
                  </a:moveTo>
                  <a:cubicBezTo>
                    <a:pt x="6" y="0"/>
                    <a:pt x="0" y="10"/>
                    <a:pt x="6" y="15"/>
                  </a:cubicBezTo>
                  <a:cubicBezTo>
                    <a:pt x="21" y="31"/>
                    <a:pt x="36" y="46"/>
                    <a:pt x="56" y="51"/>
                  </a:cubicBezTo>
                  <a:cubicBezTo>
                    <a:pt x="81" y="66"/>
                    <a:pt x="107" y="76"/>
                    <a:pt x="132" y="86"/>
                  </a:cubicBezTo>
                  <a:cubicBezTo>
                    <a:pt x="177" y="112"/>
                    <a:pt x="228" y="137"/>
                    <a:pt x="279" y="162"/>
                  </a:cubicBezTo>
                  <a:cubicBezTo>
                    <a:pt x="375" y="208"/>
                    <a:pt x="476" y="258"/>
                    <a:pt x="572" y="309"/>
                  </a:cubicBezTo>
                  <a:cubicBezTo>
                    <a:pt x="575" y="310"/>
                    <a:pt x="577" y="311"/>
                    <a:pt x="580" y="311"/>
                  </a:cubicBezTo>
                  <a:cubicBezTo>
                    <a:pt x="586" y="311"/>
                    <a:pt x="591" y="306"/>
                    <a:pt x="587" y="299"/>
                  </a:cubicBezTo>
                  <a:cubicBezTo>
                    <a:pt x="542" y="268"/>
                    <a:pt x="496" y="238"/>
                    <a:pt x="451" y="213"/>
                  </a:cubicBezTo>
                  <a:cubicBezTo>
                    <a:pt x="405" y="182"/>
                    <a:pt x="360" y="157"/>
                    <a:pt x="309" y="132"/>
                  </a:cubicBezTo>
                  <a:cubicBezTo>
                    <a:pt x="263" y="107"/>
                    <a:pt x="208" y="81"/>
                    <a:pt x="157" y="56"/>
                  </a:cubicBezTo>
                  <a:cubicBezTo>
                    <a:pt x="132" y="46"/>
                    <a:pt x="112" y="36"/>
                    <a:pt x="86" y="26"/>
                  </a:cubicBezTo>
                  <a:cubicBezTo>
                    <a:pt x="61" y="10"/>
                    <a:pt x="36" y="0"/>
                    <a:pt x="1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9" name="Google Shape;2585;p42"/>
            <p:cNvSpPr/>
            <p:nvPr/>
          </p:nvSpPr>
          <p:spPr>
            <a:xfrm>
              <a:off x="7830530" y="6294324"/>
              <a:ext cx="379618" cy="124682"/>
            </a:xfrm>
            <a:custGeom>
              <a:avLst/>
              <a:gdLst/>
              <a:ahLst/>
              <a:cxnLst/>
              <a:rect l="l" t="t" r="r" b="b"/>
              <a:pathLst>
                <a:path w="545" h="179" extrusionOk="0">
                  <a:moveTo>
                    <a:pt x="532" y="0"/>
                  </a:moveTo>
                  <a:cubicBezTo>
                    <a:pt x="530" y="0"/>
                    <a:pt x="528" y="1"/>
                    <a:pt x="526" y="2"/>
                  </a:cubicBezTo>
                  <a:cubicBezTo>
                    <a:pt x="375" y="93"/>
                    <a:pt x="198" y="143"/>
                    <a:pt x="21" y="148"/>
                  </a:cubicBezTo>
                  <a:cubicBezTo>
                    <a:pt x="0" y="148"/>
                    <a:pt x="0" y="179"/>
                    <a:pt x="21" y="179"/>
                  </a:cubicBezTo>
                  <a:cubicBezTo>
                    <a:pt x="203" y="174"/>
                    <a:pt x="385" y="113"/>
                    <a:pt x="536" y="12"/>
                  </a:cubicBezTo>
                  <a:cubicBezTo>
                    <a:pt x="545" y="8"/>
                    <a:pt x="540" y="0"/>
                    <a:pt x="5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0" name="Google Shape;2586;p42"/>
            <p:cNvSpPr/>
            <p:nvPr/>
          </p:nvSpPr>
          <p:spPr>
            <a:xfrm>
              <a:off x="7768537" y="6371641"/>
              <a:ext cx="364294" cy="297425"/>
            </a:xfrm>
            <a:custGeom>
              <a:avLst/>
              <a:gdLst/>
              <a:ahLst/>
              <a:cxnLst/>
              <a:rect l="l" t="t" r="r" b="b"/>
              <a:pathLst>
                <a:path w="523" h="427" extrusionOk="0">
                  <a:moveTo>
                    <a:pt x="31" y="0"/>
                  </a:moveTo>
                  <a:cubicBezTo>
                    <a:pt x="13" y="0"/>
                    <a:pt x="0" y="22"/>
                    <a:pt x="24" y="37"/>
                  </a:cubicBezTo>
                  <a:cubicBezTo>
                    <a:pt x="110" y="93"/>
                    <a:pt x="191" y="159"/>
                    <a:pt x="271" y="220"/>
                  </a:cubicBezTo>
                  <a:cubicBezTo>
                    <a:pt x="312" y="250"/>
                    <a:pt x="347" y="285"/>
                    <a:pt x="388" y="311"/>
                  </a:cubicBezTo>
                  <a:cubicBezTo>
                    <a:pt x="428" y="346"/>
                    <a:pt x="469" y="381"/>
                    <a:pt x="504" y="422"/>
                  </a:cubicBezTo>
                  <a:cubicBezTo>
                    <a:pt x="506" y="425"/>
                    <a:pt x="508" y="426"/>
                    <a:pt x="511" y="426"/>
                  </a:cubicBezTo>
                  <a:cubicBezTo>
                    <a:pt x="517" y="426"/>
                    <a:pt x="523" y="420"/>
                    <a:pt x="519" y="417"/>
                  </a:cubicBezTo>
                  <a:cubicBezTo>
                    <a:pt x="448" y="341"/>
                    <a:pt x="373" y="270"/>
                    <a:pt x="297" y="204"/>
                  </a:cubicBezTo>
                  <a:cubicBezTo>
                    <a:pt x="216" y="144"/>
                    <a:pt x="135" y="73"/>
                    <a:pt x="49" y="7"/>
                  </a:cubicBezTo>
                  <a:cubicBezTo>
                    <a:pt x="43" y="2"/>
                    <a:pt x="37" y="0"/>
                    <a:pt x="3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1" name="Google Shape;2587;p42"/>
            <p:cNvSpPr/>
            <p:nvPr/>
          </p:nvSpPr>
          <p:spPr>
            <a:xfrm>
              <a:off x="7583952" y="6227456"/>
              <a:ext cx="327377" cy="113537"/>
            </a:xfrm>
            <a:custGeom>
              <a:avLst/>
              <a:gdLst/>
              <a:ahLst/>
              <a:cxnLst/>
              <a:rect l="l" t="t" r="r" b="b"/>
              <a:pathLst>
                <a:path w="470" h="163" extrusionOk="0">
                  <a:moveTo>
                    <a:pt x="459" y="0"/>
                  </a:moveTo>
                  <a:cubicBezTo>
                    <a:pt x="458" y="0"/>
                    <a:pt x="457" y="1"/>
                    <a:pt x="456" y="2"/>
                  </a:cubicBezTo>
                  <a:cubicBezTo>
                    <a:pt x="395" y="42"/>
                    <a:pt x="324" y="78"/>
                    <a:pt x="248" y="93"/>
                  </a:cubicBezTo>
                  <a:cubicBezTo>
                    <a:pt x="213" y="103"/>
                    <a:pt x="177" y="108"/>
                    <a:pt x="137" y="113"/>
                  </a:cubicBezTo>
                  <a:lnTo>
                    <a:pt x="76" y="113"/>
                  </a:lnTo>
                  <a:cubicBezTo>
                    <a:pt x="56" y="113"/>
                    <a:pt x="36" y="113"/>
                    <a:pt x="21" y="118"/>
                  </a:cubicBezTo>
                  <a:cubicBezTo>
                    <a:pt x="0" y="123"/>
                    <a:pt x="0" y="153"/>
                    <a:pt x="21" y="158"/>
                  </a:cubicBezTo>
                  <a:cubicBezTo>
                    <a:pt x="33" y="161"/>
                    <a:pt x="45" y="162"/>
                    <a:pt x="55" y="162"/>
                  </a:cubicBezTo>
                  <a:cubicBezTo>
                    <a:pt x="66" y="162"/>
                    <a:pt x="76" y="161"/>
                    <a:pt x="86" y="158"/>
                  </a:cubicBezTo>
                  <a:cubicBezTo>
                    <a:pt x="107" y="158"/>
                    <a:pt x="127" y="153"/>
                    <a:pt x="147" y="148"/>
                  </a:cubicBezTo>
                  <a:cubicBezTo>
                    <a:pt x="187" y="143"/>
                    <a:pt x="228" y="128"/>
                    <a:pt x="263" y="118"/>
                  </a:cubicBezTo>
                  <a:cubicBezTo>
                    <a:pt x="334" y="88"/>
                    <a:pt x="405" y="52"/>
                    <a:pt x="466" y="7"/>
                  </a:cubicBezTo>
                  <a:cubicBezTo>
                    <a:pt x="470" y="7"/>
                    <a:pt x="464" y="0"/>
                    <a:pt x="45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2" name="Google Shape;2588;p42"/>
            <p:cNvSpPr/>
            <p:nvPr/>
          </p:nvSpPr>
          <p:spPr>
            <a:xfrm>
              <a:off x="7532408" y="6304772"/>
              <a:ext cx="258419" cy="292549"/>
            </a:xfrm>
            <a:custGeom>
              <a:avLst/>
              <a:gdLst/>
              <a:ahLst/>
              <a:cxnLst/>
              <a:rect l="l" t="t" r="r" b="b"/>
              <a:pathLst>
                <a:path w="371" h="420" extrusionOk="0">
                  <a:moveTo>
                    <a:pt x="25" y="0"/>
                  </a:moveTo>
                  <a:cubicBezTo>
                    <a:pt x="14" y="0"/>
                    <a:pt x="1" y="7"/>
                    <a:pt x="9" y="22"/>
                  </a:cubicBezTo>
                  <a:cubicBezTo>
                    <a:pt x="19" y="37"/>
                    <a:pt x="19" y="37"/>
                    <a:pt x="24" y="47"/>
                  </a:cubicBezTo>
                  <a:cubicBezTo>
                    <a:pt x="34" y="58"/>
                    <a:pt x="39" y="63"/>
                    <a:pt x="49" y="68"/>
                  </a:cubicBezTo>
                  <a:lnTo>
                    <a:pt x="95" y="113"/>
                  </a:lnTo>
                  <a:cubicBezTo>
                    <a:pt x="130" y="144"/>
                    <a:pt x="160" y="174"/>
                    <a:pt x="191" y="209"/>
                  </a:cubicBezTo>
                  <a:cubicBezTo>
                    <a:pt x="246" y="270"/>
                    <a:pt x="297" y="346"/>
                    <a:pt x="353" y="412"/>
                  </a:cubicBezTo>
                  <a:cubicBezTo>
                    <a:pt x="355" y="417"/>
                    <a:pt x="360" y="419"/>
                    <a:pt x="364" y="419"/>
                  </a:cubicBezTo>
                  <a:cubicBezTo>
                    <a:pt x="368" y="419"/>
                    <a:pt x="370" y="417"/>
                    <a:pt x="368" y="412"/>
                  </a:cubicBezTo>
                  <a:cubicBezTo>
                    <a:pt x="327" y="336"/>
                    <a:pt x="282" y="260"/>
                    <a:pt x="226" y="194"/>
                  </a:cubicBezTo>
                  <a:lnTo>
                    <a:pt x="140" y="98"/>
                  </a:lnTo>
                  <a:cubicBezTo>
                    <a:pt x="125" y="78"/>
                    <a:pt x="105" y="63"/>
                    <a:pt x="90" y="47"/>
                  </a:cubicBezTo>
                  <a:cubicBezTo>
                    <a:pt x="84" y="37"/>
                    <a:pt x="74" y="27"/>
                    <a:pt x="69" y="22"/>
                  </a:cubicBezTo>
                  <a:cubicBezTo>
                    <a:pt x="59" y="17"/>
                    <a:pt x="49" y="7"/>
                    <a:pt x="34" y="2"/>
                  </a:cubicBezTo>
                  <a:cubicBezTo>
                    <a:pt x="32" y="1"/>
                    <a:pt x="28" y="0"/>
                    <a:pt x="2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3" name="Google Shape;2589;p42"/>
            <p:cNvSpPr/>
            <p:nvPr/>
          </p:nvSpPr>
          <p:spPr>
            <a:xfrm>
              <a:off x="8680317" y="6450350"/>
              <a:ext cx="179709" cy="70351"/>
            </a:xfrm>
            <a:custGeom>
              <a:avLst/>
              <a:gdLst/>
              <a:ahLst/>
              <a:cxnLst/>
              <a:rect l="l" t="t" r="r" b="b"/>
              <a:pathLst>
                <a:path w="258" h="101" extrusionOk="0">
                  <a:moveTo>
                    <a:pt x="80" y="0"/>
                  </a:moveTo>
                  <a:cubicBezTo>
                    <a:pt x="65" y="0"/>
                    <a:pt x="50" y="2"/>
                    <a:pt x="35" y="5"/>
                  </a:cubicBezTo>
                  <a:cubicBezTo>
                    <a:pt x="1" y="10"/>
                    <a:pt x="4" y="61"/>
                    <a:pt x="40" y="61"/>
                  </a:cubicBezTo>
                  <a:cubicBezTo>
                    <a:pt x="41" y="61"/>
                    <a:pt x="43" y="61"/>
                    <a:pt x="45" y="61"/>
                  </a:cubicBezTo>
                  <a:lnTo>
                    <a:pt x="110" y="61"/>
                  </a:lnTo>
                  <a:lnTo>
                    <a:pt x="141" y="66"/>
                  </a:lnTo>
                  <a:lnTo>
                    <a:pt x="166" y="66"/>
                  </a:lnTo>
                  <a:lnTo>
                    <a:pt x="176" y="71"/>
                  </a:lnTo>
                  <a:lnTo>
                    <a:pt x="201" y="81"/>
                  </a:lnTo>
                  <a:cubicBezTo>
                    <a:pt x="207" y="86"/>
                    <a:pt x="217" y="86"/>
                    <a:pt x="222" y="96"/>
                  </a:cubicBezTo>
                  <a:cubicBezTo>
                    <a:pt x="224" y="99"/>
                    <a:pt x="228" y="100"/>
                    <a:pt x="232" y="100"/>
                  </a:cubicBezTo>
                  <a:cubicBezTo>
                    <a:pt x="237" y="100"/>
                    <a:pt x="242" y="99"/>
                    <a:pt x="247" y="96"/>
                  </a:cubicBezTo>
                  <a:cubicBezTo>
                    <a:pt x="252" y="91"/>
                    <a:pt x="257" y="91"/>
                    <a:pt x="257" y="86"/>
                  </a:cubicBezTo>
                  <a:lnTo>
                    <a:pt x="237" y="66"/>
                  </a:lnTo>
                  <a:cubicBezTo>
                    <a:pt x="232" y="56"/>
                    <a:pt x="227" y="51"/>
                    <a:pt x="217" y="46"/>
                  </a:cubicBezTo>
                  <a:cubicBezTo>
                    <a:pt x="201" y="36"/>
                    <a:pt x="186" y="26"/>
                    <a:pt x="166" y="21"/>
                  </a:cubicBezTo>
                  <a:cubicBezTo>
                    <a:pt x="139" y="7"/>
                    <a:pt x="110" y="0"/>
                    <a:pt x="80"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4" name="Google Shape;2590;p42"/>
            <p:cNvSpPr/>
            <p:nvPr/>
          </p:nvSpPr>
          <p:spPr>
            <a:xfrm>
              <a:off x="8570262" y="6661403"/>
              <a:ext cx="110055" cy="97516"/>
            </a:xfrm>
            <a:custGeom>
              <a:avLst/>
              <a:gdLst/>
              <a:ahLst/>
              <a:cxnLst/>
              <a:rect l="l" t="t" r="r" b="b"/>
              <a:pathLst>
                <a:path w="158" h="140" extrusionOk="0">
                  <a:moveTo>
                    <a:pt x="26" y="1"/>
                  </a:moveTo>
                  <a:cubicBezTo>
                    <a:pt x="16" y="6"/>
                    <a:pt x="10" y="6"/>
                    <a:pt x="5" y="16"/>
                  </a:cubicBezTo>
                  <a:cubicBezTo>
                    <a:pt x="0" y="16"/>
                    <a:pt x="0" y="21"/>
                    <a:pt x="0" y="26"/>
                  </a:cubicBezTo>
                  <a:cubicBezTo>
                    <a:pt x="0" y="36"/>
                    <a:pt x="5" y="41"/>
                    <a:pt x="10" y="51"/>
                  </a:cubicBezTo>
                  <a:cubicBezTo>
                    <a:pt x="16" y="56"/>
                    <a:pt x="21" y="61"/>
                    <a:pt x="26" y="66"/>
                  </a:cubicBezTo>
                  <a:cubicBezTo>
                    <a:pt x="39" y="75"/>
                    <a:pt x="48" y="84"/>
                    <a:pt x="57" y="93"/>
                  </a:cubicBezTo>
                  <a:lnTo>
                    <a:pt x="57" y="93"/>
                  </a:lnTo>
                  <a:cubicBezTo>
                    <a:pt x="66" y="102"/>
                    <a:pt x="71" y="112"/>
                    <a:pt x="81" y="122"/>
                  </a:cubicBezTo>
                  <a:cubicBezTo>
                    <a:pt x="86" y="132"/>
                    <a:pt x="91" y="137"/>
                    <a:pt x="102" y="137"/>
                  </a:cubicBezTo>
                  <a:cubicBezTo>
                    <a:pt x="104" y="139"/>
                    <a:pt x="108" y="139"/>
                    <a:pt x="111" y="139"/>
                  </a:cubicBezTo>
                  <a:cubicBezTo>
                    <a:pt x="120" y="139"/>
                    <a:pt x="130" y="136"/>
                    <a:pt x="137" y="132"/>
                  </a:cubicBezTo>
                  <a:cubicBezTo>
                    <a:pt x="142" y="132"/>
                    <a:pt x="152" y="122"/>
                    <a:pt x="152" y="117"/>
                  </a:cubicBezTo>
                  <a:lnTo>
                    <a:pt x="152" y="107"/>
                  </a:lnTo>
                  <a:cubicBezTo>
                    <a:pt x="157" y="102"/>
                    <a:pt x="157" y="97"/>
                    <a:pt x="152" y="92"/>
                  </a:cubicBezTo>
                  <a:cubicBezTo>
                    <a:pt x="142" y="72"/>
                    <a:pt x="132" y="56"/>
                    <a:pt x="112" y="41"/>
                  </a:cubicBezTo>
                  <a:cubicBezTo>
                    <a:pt x="107" y="36"/>
                    <a:pt x="96" y="26"/>
                    <a:pt x="91" y="21"/>
                  </a:cubicBezTo>
                  <a:cubicBezTo>
                    <a:pt x="86" y="16"/>
                    <a:pt x="76" y="11"/>
                    <a:pt x="66" y="6"/>
                  </a:cubicBezTo>
                  <a:cubicBezTo>
                    <a:pt x="61" y="6"/>
                    <a:pt x="56"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5" name="Google Shape;2591;p42"/>
            <p:cNvSpPr/>
            <p:nvPr/>
          </p:nvSpPr>
          <p:spPr>
            <a:xfrm>
              <a:off x="8306271" y="6724789"/>
              <a:ext cx="67565" cy="82192"/>
            </a:xfrm>
            <a:custGeom>
              <a:avLst/>
              <a:gdLst/>
              <a:ahLst/>
              <a:cxnLst/>
              <a:rect l="l" t="t" r="r" b="b"/>
              <a:pathLst>
                <a:path w="97" h="118" extrusionOk="0">
                  <a:moveTo>
                    <a:pt x="33" y="0"/>
                  </a:moveTo>
                  <a:cubicBezTo>
                    <a:pt x="27" y="0"/>
                    <a:pt x="21" y="2"/>
                    <a:pt x="15" y="6"/>
                  </a:cubicBezTo>
                  <a:cubicBezTo>
                    <a:pt x="5" y="11"/>
                    <a:pt x="0" y="26"/>
                    <a:pt x="10" y="36"/>
                  </a:cubicBezTo>
                  <a:cubicBezTo>
                    <a:pt x="15" y="46"/>
                    <a:pt x="20" y="51"/>
                    <a:pt x="25" y="61"/>
                  </a:cubicBezTo>
                  <a:lnTo>
                    <a:pt x="25" y="56"/>
                  </a:lnTo>
                  <a:cubicBezTo>
                    <a:pt x="25" y="67"/>
                    <a:pt x="30" y="72"/>
                    <a:pt x="30" y="82"/>
                  </a:cubicBezTo>
                  <a:cubicBezTo>
                    <a:pt x="30" y="85"/>
                    <a:pt x="30" y="87"/>
                    <a:pt x="30" y="87"/>
                  </a:cubicBezTo>
                  <a:lnTo>
                    <a:pt x="30" y="97"/>
                  </a:lnTo>
                  <a:cubicBezTo>
                    <a:pt x="35" y="107"/>
                    <a:pt x="46" y="117"/>
                    <a:pt x="56" y="117"/>
                  </a:cubicBezTo>
                  <a:lnTo>
                    <a:pt x="76" y="117"/>
                  </a:lnTo>
                  <a:cubicBezTo>
                    <a:pt x="81" y="117"/>
                    <a:pt x="86" y="112"/>
                    <a:pt x="91" y="107"/>
                  </a:cubicBezTo>
                  <a:cubicBezTo>
                    <a:pt x="91" y="102"/>
                    <a:pt x="91" y="97"/>
                    <a:pt x="96" y="92"/>
                  </a:cubicBezTo>
                  <a:cubicBezTo>
                    <a:pt x="96" y="87"/>
                    <a:pt x="96" y="82"/>
                    <a:pt x="96" y="77"/>
                  </a:cubicBezTo>
                  <a:cubicBezTo>
                    <a:pt x="91" y="67"/>
                    <a:pt x="91" y="61"/>
                    <a:pt x="86" y="51"/>
                  </a:cubicBezTo>
                  <a:cubicBezTo>
                    <a:pt x="81" y="36"/>
                    <a:pt x="71" y="21"/>
                    <a:pt x="61" y="11"/>
                  </a:cubicBezTo>
                  <a:cubicBezTo>
                    <a:pt x="51" y="5"/>
                    <a:pt x="42" y="0"/>
                    <a:pt x="33"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6" name="Google Shape;2592;p42"/>
            <p:cNvSpPr/>
            <p:nvPr/>
          </p:nvSpPr>
          <p:spPr>
            <a:xfrm>
              <a:off x="7960784" y="6666976"/>
              <a:ext cx="141399" cy="160902"/>
            </a:xfrm>
            <a:custGeom>
              <a:avLst/>
              <a:gdLst/>
              <a:ahLst/>
              <a:cxnLst/>
              <a:rect l="l" t="t" r="r" b="b"/>
              <a:pathLst>
                <a:path w="203" h="231" extrusionOk="0">
                  <a:moveTo>
                    <a:pt x="35" y="1"/>
                  </a:moveTo>
                  <a:cubicBezTo>
                    <a:pt x="24" y="1"/>
                    <a:pt x="13" y="7"/>
                    <a:pt x="6" y="18"/>
                  </a:cubicBezTo>
                  <a:cubicBezTo>
                    <a:pt x="0" y="33"/>
                    <a:pt x="0" y="48"/>
                    <a:pt x="16" y="58"/>
                  </a:cubicBezTo>
                  <a:cubicBezTo>
                    <a:pt x="21" y="58"/>
                    <a:pt x="26" y="64"/>
                    <a:pt x="36" y="69"/>
                  </a:cubicBezTo>
                  <a:cubicBezTo>
                    <a:pt x="34" y="68"/>
                    <a:pt x="33" y="67"/>
                    <a:pt x="32" y="67"/>
                  </a:cubicBezTo>
                  <a:cubicBezTo>
                    <a:pt x="32" y="67"/>
                    <a:pt x="36" y="70"/>
                    <a:pt x="37" y="70"/>
                  </a:cubicBezTo>
                  <a:cubicBezTo>
                    <a:pt x="37" y="70"/>
                    <a:pt x="37" y="70"/>
                    <a:pt x="36" y="69"/>
                  </a:cubicBezTo>
                  <a:lnTo>
                    <a:pt x="36" y="69"/>
                  </a:lnTo>
                  <a:lnTo>
                    <a:pt x="41" y="74"/>
                  </a:lnTo>
                  <a:cubicBezTo>
                    <a:pt x="46" y="79"/>
                    <a:pt x="56" y="84"/>
                    <a:pt x="61" y="89"/>
                  </a:cubicBezTo>
                  <a:lnTo>
                    <a:pt x="71" y="99"/>
                  </a:lnTo>
                  <a:lnTo>
                    <a:pt x="81" y="104"/>
                  </a:lnTo>
                  <a:cubicBezTo>
                    <a:pt x="86" y="109"/>
                    <a:pt x="92" y="114"/>
                    <a:pt x="97" y="119"/>
                  </a:cubicBezTo>
                  <a:lnTo>
                    <a:pt x="107" y="134"/>
                  </a:lnTo>
                  <a:cubicBezTo>
                    <a:pt x="107" y="134"/>
                    <a:pt x="107" y="134"/>
                    <a:pt x="107" y="139"/>
                  </a:cubicBezTo>
                  <a:cubicBezTo>
                    <a:pt x="112" y="144"/>
                    <a:pt x="117" y="155"/>
                    <a:pt x="122" y="160"/>
                  </a:cubicBezTo>
                  <a:lnTo>
                    <a:pt x="122" y="170"/>
                  </a:lnTo>
                  <a:lnTo>
                    <a:pt x="122" y="180"/>
                  </a:lnTo>
                  <a:cubicBezTo>
                    <a:pt x="127" y="185"/>
                    <a:pt x="127" y="195"/>
                    <a:pt x="127" y="200"/>
                  </a:cubicBezTo>
                  <a:cubicBezTo>
                    <a:pt x="127" y="215"/>
                    <a:pt x="147" y="230"/>
                    <a:pt x="162" y="230"/>
                  </a:cubicBezTo>
                  <a:cubicBezTo>
                    <a:pt x="177" y="230"/>
                    <a:pt x="203" y="225"/>
                    <a:pt x="203" y="210"/>
                  </a:cubicBezTo>
                  <a:cubicBezTo>
                    <a:pt x="203" y="170"/>
                    <a:pt x="188" y="124"/>
                    <a:pt x="162" y="94"/>
                  </a:cubicBezTo>
                  <a:cubicBezTo>
                    <a:pt x="147" y="74"/>
                    <a:pt x="132" y="58"/>
                    <a:pt x="117" y="43"/>
                  </a:cubicBezTo>
                  <a:lnTo>
                    <a:pt x="92" y="23"/>
                  </a:lnTo>
                  <a:cubicBezTo>
                    <a:pt x="86" y="18"/>
                    <a:pt x="76" y="18"/>
                    <a:pt x="71" y="13"/>
                  </a:cubicBezTo>
                  <a:cubicBezTo>
                    <a:pt x="66" y="8"/>
                    <a:pt x="56" y="8"/>
                    <a:pt x="46" y="3"/>
                  </a:cubicBezTo>
                  <a:cubicBezTo>
                    <a:pt x="42" y="2"/>
                    <a:pt x="38" y="1"/>
                    <a:pt x="35"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7" name="Google Shape;2593;p42"/>
            <p:cNvSpPr/>
            <p:nvPr/>
          </p:nvSpPr>
          <p:spPr>
            <a:xfrm>
              <a:off x="7645248" y="6607769"/>
              <a:ext cx="112144" cy="158116"/>
            </a:xfrm>
            <a:custGeom>
              <a:avLst/>
              <a:gdLst/>
              <a:ahLst/>
              <a:cxnLst/>
              <a:rect l="l" t="t" r="r" b="b"/>
              <a:pathLst>
                <a:path w="161" h="227" extrusionOk="0">
                  <a:moveTo>
                    <a:pt x="31" y="1"/>
                  </a:moveTo>
                  <a:cubicBezTo>
                    <a:pt x="14" y="1"/>
                    <a:pt x="0" y="14"/>
                    <a:pt x="14" y="27"/>
                  </a:cubicBezTo>
                  <a:cubicBezTo>
                    <a:pt x="24" y="42"/>
                    <a:pt x="39" y="58"/>
                    <a:pt x="54" y="73"/>
                  </a:cubicBezTo>
                  <a:lnTo>
                    <a:pt x="54" y="78"/>
                  </a:lnTo>
                  <a:lnTo>
                    <a:pt x="64" y="88"/>
                  </a:lnTo>
                  <a:cubicBezTo>
                    <a:pt x="69" y="98"/>
                    <a:pt x="74" y="103"/>
                    <a:pt x="79" y="113"/>
                  </a:cubicBezTo>
                  <a:lnTo>
                    <a:pt x="79" y="118"/>
                  </a:lnTo>
                  <a:lnTo>
                    <a:pt x="84" y="133"/>
                  </a:lnTo>
                  <a:lnTo>
                    <a:pt x="94" y="154"/>
                  </a:lnTo>
                  <a:lnTo>
                    <a:pt x="94" y="164"/>
                  </a:lnTo>
                  <a:lnTo>
                    <a:pt x="94" y="174"/>
                  </a:lnTo>
                  <a:cubicBezTo>
                    <a:pt x="99" y="179"/>
                    <a:pt x="99" y="189"/>
                    <a:pt x="94" y="199"/>
                  </a:cubicBezTo>
                  <a:cubicBezTo>
                    <a:pt x="101" y="217"/>
                    <a:pt x="119" y="226"/>
                    <a:pt x="134" y="226"/>
                  </a:cubicBezTo>
                  <a:cubicBezTo>
                    <a:pt x="145" y="226"/>
                    <a:pt x="153" y="222"/>
                    <a:pt x="155" y="214"/>
                  </a:cubicBezTo>
                  <a:cubicBezTo>
                    <a:pt x="160" y="194"/>
                    <a:pt x="160" y="174"/>
                    <a:pt x="160" y="159"/>
                  </a:cubicBezTo>
                  <a:cubicBezTo>
                    <a:pt x="155" y="138"/>
                    <a:pt x="150" y="118"/>
                    <a:pt x="140" y="98"/>
                  </a:cubicBezTo>
                  <a:cubicBezTo>
                    <a:pt x="130" y="78"/>
                    <a:pt x="115" y="58"/>
                    <a:pt x="99" y="42"/>
                  </a:cubicBezTo>
                  <a:cubicBezTo>
                    <a:pt x="84" y="22"/>
                    <a:pt x="64" y="7"/>
                    <a:pt x="39" y="2"/>
                  </a:cubicBezTo>
                  <a:cubicBezTo>
                    <a:pt x="36" y="1"/>
                    <a:pt x="33" y="1"/>
                    <a:pt x="31"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8" name="Google Shape;2594;p42"/>
            <p:cNvSpPr/>
            <p:nvPr/>
          </p:nvSpPr>
          <p:spPr>
            <a:xfrm>
              <a:off x="7851426" y="6036603"/>
              <a:ext cx="99606" cy="132344"/>
            </a:xfrm>
            <a:custGeom>
              <a:avLst/>
              <a:gdLst/>
              <a:ahLst/>
              <a:cxnLst/>
              <a:rect l="l" t="t" r="r" b="b"/>
              <a:pathLst>
                <a:path w="143" h="190" extrusionOk="0">
                  <a:moveTo>
                    <a:pt x="117" y="0"/>
                  </a:moveTo>
                  <a:cubicBezTo>
                    <a:pt x="104" y="0"/>
                    <a:pt x="92" y="8"/>
                    <a:pt x="92" y="23"/>
                  </a:cubicBezTo>
                  <a:cubicBezTo>
                    <a:pt x="92" y="53"/>
                    <a:pt x="82" y="78"/>
                    <a:pt x="66" y="99"/>
                  </a:cubicBezTo>
                  <a:cubicBezTo>
                    <a:pt x="61" y="114"/>
                    <a:pt x="51" y="119"/>
                    <a:pt x="41" y="129"/>
                  </a:cubicBezTo>
                  <a:lnTo>
                    <a:pt x="31" y="134"/>
                  </a:lnTo>
                  <a:lnTo>
                    <a:pt x="26" y="139"/>
                  </a:lnTo>
                  <a:cubicBezTo>
                    <a:pt x="16" y="144"/>
                    <a:pt x="11" y="154"/>
                    <a:pt x="6" y="164"/>
                  </a:cubicBezTo>
                  <a:cubicBezTo>
                    <a:pt x="1" y="175"/>
                    <a:pt x="11" y="185"/>
                    <a:pt x="26" y="190"/>
                  </a:cubicBezTo>
                  <a:cubicBezTo>
                    <a:pt x="46" y="190"/>
                    <a:pt x="66" y="180"/>
                    <a:pt x="77" y="164"/>
                  </a:cubicBezTo>
                  <a:cubicBezTo>
                    <a:pt x="92" y="154"/>
                    <a:pt x="102" y="139"/>
                    <a:pt x="112" y="124"/>
                  </a:cubicBezTo>
                  <a:cubicBezTo>
                    <a:pt x="132" y="94"/>
                    <a:pt x="142" y="58"/>
                    <a:pt x="142" y="23"/>
                  </a:cubicBezTo>
                  <a:cubicBezTo>
                    <a:pt x="142" y="8"/>
                    <a:pt x="130" y="0"/>
                    <a:pt x="117"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9" name="Google Shape;2595;p42"/>
            <p:cNvSpPr/>
            <p:nvPr/>
          </p:nvSpPr>
          <p:spPr>
            <a:xfrm>
              <a:off x="7928743" y="6176608"/>
              <a:ext cx="227771" cy="151150"/>
            </a:xfrm>
            <a:custGeom>
              <a:avLst/>
              <a:gdLst/>
              <a:ahLst/>
              <a:cxnLst/>
              <a:rect l="l" t="t" r="r" b="b"/>
              <a:pathLst>
                <a:path w="327" h="217" extrusionOk="0">
                  <a:moveTo>
                    <a:pt x="302" y="1"/>
                  </a:moveTo>
                  <a:cubicBezTo>
                    <a:pt x="297" y="1"/>
                    <a:pt x="292" y="3"/>
                    <a:pt x="289" y="9"/>
                  </a:cubicBezTo>
                  <a:cubicBezTo>
                    <a:pt x="254" y="49"/>
                    <a:pt x="213" y="85"/>
                    <a:pt x="168" y="105"/>
                  </a:cubicBezTo>
                  <a:cubicBezTo>
                    <a:pt x="158" y="110"/>
                    <a:pt x="143" y="120"/>
                    <a:pt x="132" y="125"/>
                  </a:cubicBezTo>
                  <a:lnTo>
                    <a:pt x="112" y="135"/>
                  </a:lnTo>
                  <a:lnTo>
                    <a:pt x="97" y="140"/>
                  </a:lnTo>
                  <a:cubicBezTo>
                    <a:pt x="87" y="140"/>
                    <a:pt x="72" y="146"/>
                    <a:pt x="57" y="151"/>
                  </a:cubicBezTo>
                  <a:lnTo>
                    <a:pt x="36" y="156"/>
                  </a:lnTo>
                  <a:cubicBezTo>
                    <a:pt x="26" y="161"/>
                    <a:pt x="16" y="166"/>
                    <a:pt x="11" y="176"/>
                  </a:cubicBezTo>
                  <a:cubicBezTo>
                    <a:pt x="1" y="186"/>
                    <a:pt x="11" y="206"/>
                    <a:pt x="21" y="211"/>
                  </a:cubicBezTo>
                  <a:cubicBezTo>
                    <a:pt x="34" y="215"/>
                    <a:pt x="47" y="217"/>
                    <a:pt x="60" y="217"/>
                  </a:cubicBezTo>
                  <a:cubicBezTo>
                    <a:pt x="85" y="217"/>
                    <a:pt x="110" y="211"/>
                    <a:pt x="132" y="201"/>
                  </a:cubicBezTo>
                  <a:cubicBezTo>
                    <a:pt x="158" y="191"/>
                    <a:pt x="188" y="176"/>
                    <a:pt x="213" y="156"/>
                  </a:cubicBezTo>
                  <a:cubicBezTo>
                    <a:pt x="259" y="125"/>
                    <a:pt x="294" y="80"/>
                    <a:pt x="320" y="29"/>
                  </a:cubicBezTo>
                  <a:cubicBezTo>
                    <a:pt x="327" y="15"/>
                    <a:pt x="314" y="1"/>
                    <a:pt x="302"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70" name="Google Shape;2596;p42"/>
            <p:cNvSpPr/>
            <p:nvPr/>
          </p:nvSpPr>
          <p:spPr>
            <a:xfrm>
              <a:off x="8189948" y="6237904"/>
              <a:ext cx="227771" cy="192246"/>
            </a:xfrm>
            <a:custGeom>
              <a:avLst/>
              <a:gdLst/>
              <a:ahLst/>
              <a:cxnLst/>
              <a:rect l="l" t="t" r="r" b="b"/>
              <a:pathLst>
                <a:path w="327" h="276" extrusionOk="0">
                  <a:moveTo>
                    <a:pt x="299" y="1"/>
                  </a:moveTo>
                  <a:cubicBezTo>
                    <a:pt x="291" y="1"/>
                    <a:pt x="282" y="4"/>
                    <a:pt x="278" y="12"/>
                  </a:cubicBezTo>
                  <a:cubicBezTo>
                    <a:pt x="253" y="63"/>
                    <a:pt x="218" y="108"/>
                    <a:pt x="172" y="149"/>
                  </a:cubicBezTo>
                  <a:cubicBezTo>
                    <a:pt x="152" y="164"/>
                    <a:pt x="127" y="179"/>
                    <a:pt x="96" y="194"/>
                  </a:cubicBezTo>
                  <a:cubicBezTo>
                    <a:pt x="86" y="199"/>
                    <a:pt x="71" y="204"/>
                    <a:pt x="56" y="209"/>
                  </a:cubicBezTo>
                  <a:lnTo>
                    <a:pt x="36" y="214"/>
                  </a:lnTo>
                  <a:cubicBezTo>
                    <a:pt x="20" y="219"/>
                    <a:pt x="15" y="224"/>
                    <a:pt x="10" y="235"/>
                  </a:cubicBezTo>
                  <a:cubicBezTo>
                    <a:pt x="0" y="250"/>
                    <a:pt x="10" y="265"/>
                    <a:pt x="20" y="270"/>
                  </a:cubicBezTo>
                  <a:cubicBezTo>
                    <a:pt x="29" y="274"/>
                    <a:pt x="39" y="275"/>
                    <a:pt x="49" y="275"/>
                  </a:cubicBezTo>
                  <a:cubicBezTo>
                    <a:pt x="80" y="275"/>
                    <a:pt x="114" y="261"/>
                    <a:pt x="137" y="250"/>
                  </a:cubicBezTo>
                  <a:cubicBezTo>
                    <a:pt x="167" y="235"/>
                    <a:pt x="197" y="214"/>
                    <a:pt x="228" y="189"/>
                  </a:cubicBezTo>
                  <a:cubicBezTo>
                    <a:pt x="273" y="143"/>
                    <a:pt x="309" y="83"/>
                    <a:pt x="324" y="22"/>
                  </a:cubicBezTo>
                  <a:cubicBezTo>
                    <a:pt x="327" y="10"/>
                    <a:pt x="313" y="1"/>
                    <a:pt x="2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71" name="Google Shape;2597;p42"/>
            <p:cNvSpPr/>
            <p:nvPr/>
          </p:nvSpPr>
          <p:spPr>
            <a:xfrm>
              <a:off x="8601607" y="6288055"/>
              <a:ext cx="110055" cy="43186"/>
            </a:xfrm>
            <a:custGeom>
              <a:avLst/>
              <a:gdLst/>
              <a:ahLst/>
              <a:cxnLst/>
              <a:rect l="l" t="t" r="r" b="b"/>
              <a:pathLst>
                <a:path w="158" h="62" extrusionOk="0">
                  <a:moveTo>
                    <a:pt x="36" y="1"/>
                  </a:moveTo>
                  <a:cubicBezTo>
                    <a:pt x="31" y="1"/>
                    <a:pt x="26" y="6"/>
                    <a:pt x="21" y="11"/>
                  </a:cubicBezTo>
                  <a:cubicBezTo>
                    <a:pt x="16" y="11"/>
                    <a:pt x="11" y="16"/>
                    <a:pt x="11" y="16"/>
                  </a:cubicBezTo>
                  <a:cubicBezTo>
                    <a:pt x="1" y="21"/>
                    <a:pt x="1" y="31"/>
                    <a:pt x="1" y="41"/>
                  </a:cubicBezTo>
                  <a:cubicBezTo>
                    <a:pt x="6" y="51"/>
                    <a:pt x="16" y="56"/>
                    <a:pt x="26" y="56"/>
                  </a:cubicBezTo>
                  <a:lnTo>
                    <a:pt x="51" y="56"/>
                  </a:lnTo>
                  <a:lnTo>
                    <a:pt x="72" y="51"/>
                  </a:lnTo>
                  <a:lnTo>
                    <a:pt x="87" y="51"/>
                  </a:lnTo>
                  <a:lnTo>
                    <a:pt x="102" y="56"/>
                  </a:lnTo>
                  <a:lnTo>
                    <a:pt x="112" y="56"/>
                  </a:lnTo>
                  <a:cubicBezTo>
                    <a:pt x="117" y="61"/>
                    <a:pt x="127" y="61"/>
                    <a:pt x="132" y="61"/>
                  </a:cubicBezTo>
                  <a:cubicBezTo>
                    <a:pt x="143" y="56"/>
                    <a:pt x="148" y="51"/>
                    <a:pt x="153" y="46"/>
                  </a:cubicBezTo>
                  <a:cubicBezTo>
                    <a:pt x="158" y="36"/>
                    <a:pt x="153" y="26"/>
                    <a:pt x="143" y="16"/>
                  </a:cubicBezTo>
                  <a:cubicBezTo>
                    <a:pt x="122" y="6"/>
                    <a:pt x="102" y="1"/>
                    <a:pt x="7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72" name="Google Shape;2598;p42"/>
            <p:cNvSpPr/>
            <p:nvPr/>
          </p:nvSpPr>
          <p:spPr>
            <a:xfrm>
              <a:off x="7268417" y="5815798"/>
              <a:ext cx="1653604" cy="555146"/>
            </a:xfrm>
            <a:custGeom>
              <a:avLst/>
              <a:gdLst/>
              <a:ahLst/>
              <a:cxnLst/>
              <a:rect l="l" t="t" r="r" b="b"/>
              <a:pathLst>
                <a:path w="2374" h="797" extrusionOk="0">
                  <a:moveTo>
                    <a:pt x="2349" y="0"/>
                  </a:moveTo>
                  <a:cubicBezTo>
                    <a:pt x="2348" y="0"/>
                    <a:pt x="2346" y="1"/>
                    <a:pt x="2345" y="1"/>
                  </a:cubicBezTo>
                  <a:cubicBezTo>
                    <a:pt x="1718" y="133"/>
                    <a:pt x="1106" y="315"/>
                    <a:pt x="509" y="547"/>
                  </a:cubicBezTo>
                  <a:cubicBezTo>
                    <a:pt x="342" y="613"/>
                    <a:pt x="175" y="674"/>
                    <a:pt x="18" y="755"/>
                  </a:cubicBezTo>
                  <a:cubicBezTo>
                    <a:pt x="1" y="768"/>
                    <a:pt x="10" y="797"/>
                    <a:pt x="30" y="797"/>
                  </a:cubicBezTo>
                  <a:cubicBezTo>
                    <a:pt x="33" y="797"/>
                    <a:pt x="36" y="796"/>
                    <a:pt x="39" y="795"/>
                  </a:cubicBezTo>
                  <a:cubicBezTo>
                    <a:pt x="185" y="739"/>
                    <a:pt x="327" y="674"/>
                    <a:pt x="474" y="618"/>
                  </a:cubicBezTo>
                  <a:cubicBezTo>
                    <a:pt x="620" y="557"/>
                    <a:pt x="767" y="502"/>
                    <a:pt x="919" y="451"/>
                  </a:cubicBezTo>
                  <a:cubicBezTo>
                    <a:pt x="1212" y="345"/>
                    <a:pt x="1515" y="249"/>
                    <a:pt x="1824" y="163"/>
                  </a:cubicBezTo>
                  <a:cubicBezTo>
                    <a:pt x="2001" y="117"/>
                    <a:pt x="2178" y="72"/>
                    <a:pt x="2355" y="31"/>
                  </a:cubicBezTo>
                  <a:cubicBezTo>
                    <a:pt x="2374" y="27"/>
                    <a:pt x="2366" y="0"/>
                    <a:pt x="234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3" name="Google Shape;2599;p42"/>
            <p:cNvSpPr/>
            <p:nvPr/>
          </p:nvSpPr>
          <p:spPr>
            <a:xfrm>
              <a:off x="8492946" y="5760075"/>
              <a:ext cx="167171" cy="173440"/>
            </a:xfrm>
            <a:custGeom>
              <a:avLst/>
              <a:gdLst/>
              <a:ahLst/>
              <a:cxnLst/>
              <a:rect l="l" t="t" r="r" b="b"/>
              <a:pathLst>
                <a:path w="240" h="249" extrusionOk="0">
                  <a:moveTo>
                    <a:pt x="213" y="1"/>
                  </a:moveTo>
                  <a:cubicBezTo>
                    <a:pt x="207" y="1"/>
                    <a:pt x="201" y="3"/>
                    <a:pt x="197" y="10"/>
                  </a:cubicBezTo>
                  <a:cubicBezTo>
                    <a:pt x="177" y="56"/>
                    <a:pt x="147" y="96"/>
                    <a:pt x="111" y="132"/>
                  </a:cubicBezTo>
                  <a:cubicBezTo>
                    <a:pt x="91" y="152"/>
                    <a:pt x="76" y="167"/>
                    <a:pt x="56" y="182"/>
                  </a:cubicBezTo>
                  <a:lnTo>
                    <a:pt x="25" y="207"/>
                  </a:lnTo>
                  <a:cubicBezTo>
                    <a:pt x="10" y="218"/>
                    <a:pt x="0" y="223"/>
                    <a:pt x="0" y="238"/>
                  </a:cubicBezTo>
                  <a:cubicBezTo>
                    <a:pt x="0" y="243"/>
                    <a:pt x="0" y="243"/>
                    <a:pt x="5" y="248"/>
                  </a:cubicBezTo>
                  <a:cubicBezTo>
                    <a:pt x="7" y="249"/>
                    <a:pt x="9" y="249"/>
                    <a:pt x="12" y="249"/>
                  </a:cubicBezTo>
                  <a:cubicBezTo>
                    <a:pt x="24" y="249"/>
                    <a:pt x="37" y="237"/>
                    <a:pt x="46" y="233"/>
                  </a:cubicBezTo>
                  <a:lnTo>
                    <a:pt x="76" y="207"/>
                  </a:lnTo>
                  <a:cubicBezTo>
                    <a:pt x="96" y="192"/>
                    <a:pt x="116" y="172"/>
                    <a:pt x="137" y="152"/>
                  </a:cubicBezTo>
                  <a:cubicBezTo>
                    <a:pt x="177" y="116"/>
                    <a:pt x="207" y="71"/>
                    <a:pt x="233" y="25"/>
                  </a:cubicBezTo>
                  <a:cubicBezTo>
                    <a:pt x="240" y="12"/>
                    <a:pt x="226" y="1"/>
                    <a:pt x="21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4" name="Google Shape;2600;p42"/>
            <p:cNvSpPr/>
            <p:nvPr/>
          </p:nvSpPr>
          <p:spPr>
            <a:xfrm>
              <a:off x="8111935" y="6017100"/>
              <a:ext cx="323895" cy="75227"/>
            </a:xfrm>
            <a:custGeom>
              <a:avLst/>
              <a:gdLst/>
              <a:ahLst/>
              <a:cxnLst/>
              <a:rect l="l" t="t" r="r" b="b"/>
              <a:pathLst>
                <a:path w="465" h="108" extrusionOk="0">
                  <a:moveTo>
                    <a:pt x="78" y="0"/>
                  </a:moveTo>
                  <a:cubicBezTo>
                    <a:pt x="53" y="0"/>
                    <a:pt x="30" y="7"/>
                    <a:pt x="6" y="21"/>
                  </a:cubicBezTo>
                  <a:cubicBezTo>
                    <a:pt x="1" y="26"/>
                    <a:pt x="1" y="36"/>
                    <a:pt x="6" y="41"/>
                  </a:cubicBezTo>
                  <a:cubicBezTo>
                    <a:pt x="32" y="48"/>
                    <a:pt x="58" y="53"/>
                    <a:pt x="82" y="53"/>
                  </a:cubicBezTo>
                  <a:cubicBezTo>
                    <a:pt x="91" y="53"/>
                    <a:pt x="99" y="52"/>
                    <a:pt x="107" y="51"/>
                  </a:cubicBezTo>
                  <a:cubicBezTo>
                    <a:pt x="119" y="49"/>
                    <a:pt x="130" y="49"/>
                    <a:pt x="142" y="49"/>
                  </a:cubicBezTo>
                  <a:cubicBezTo>
                    <a:pt x="169" y="49"/>
                    <a:pt x="195" y="52"/>
                    <a:pt x="223" y="56"/>
                  </a:cubicBezTo>
                  <a:cubicBezTo>
                    <a:pt x="299" y="61"/>
                    <a:pt x="370" y="81"/>
                    <a:pt x="441" y="106"/>
                  </a:cubicBezTo>
                  <a:cubicBezTo>
                    <a:pt x="443" y="107"/>
                    <a:pt x="444" y="107"/>
                    <a:pt x="446" y="107"/>
                  </a:cubicBezTo>
                  <a:cubicBezTo>
                    <a:pt x="458" y="107"/>
                    <a:pt x="465" y="90"/>
                    <a:pt x="451" y="81"/>
                  </a:cubicBezTo>
                  <a:cubicBezTo>
                    <a:pt x="380" y="51"/>
                    <a:pt x="309" y="31"/>
                    <a:pt x="234" y="15"/>
                  </a:cubicBezTo>
                  <a:cubicBezTo>
                    <a:pt x="193" y="10"/>
                    <a:pt x="153" y="5"/>
                    <a:pt x="117" y="5"/>
                  </a:cubicBezTo>
                  <a:cubicBezTo>
                    <a:pt x="104" y="2"/>
                    <a:pt x="91" y="0"/>
                    <a:pt x="7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5" name="Google Shape;2601;p42"/>
            <p:cNvSpPr/>
            <p:nvPr/>
          </p:nvSpPr>
          <p:spPr>
            <a:xfrm>
              <a:off x="7735103" y="5900777"/>
              <a:ext cx="234737" cy="282101"/>
            </a:xfrm>
            <a:custGeom>
              <a:avLst/>
              <a:gdLst/>
              <a:ahLst/>
              <a:cxnLst/>
              <a:rect l="l" t="t" r="r" b="b"/>
              <a:pathLst>
                <a:path w="337" h="405" extrusionOk="0">
                  <a:moveTo>
                    <a:pt x="318" y="1"/>
                  </a:moveTo>
                  <a:cubicBezTo>
                    <a:pt x="313" y="1"/>
                    <a:pt x="308" y="4"/>
                    <a:pt x="304" y="11"/>
                  </a:cubicBezTo>
                  <a:cubicBezTo>
                    <a:pt x="259" y="81"/>
                    <a:pt x="213" y="147"/>
                    <a:pt x="163" y="213"/>
                  </a:cubicBezTo>
                  <a:cubicBezTo>
                    <a:pt x="137" y="243"/>
                    <a:pt x="107" y="273"/>
                    <a:pt x="82" y="304"/>
                  </a:cubicBezTo>
                  <a:lnTo>
                    <a:pt x="41" y="344"/>
                  </a:lnTo>
                  <a:cubicBezTo>
                    <a:pt x="26" y="359"/>
                    <a:pt x="6" y="370"/>
                    <a:pt x="1" y="390"/>
                  </a:cubicBezTo>
                  <a:cubicBezTo>
                    <a:pt x="1" y="395"/>
                    <a:pt x="6" y="405"/>
                    <a:pt x="16" y="405"/>
                  </a:cubicBezTo>
                  <a:cubicBezTo>
                    <a:pt x="31" y="400"/>
                    <a:pt x="51" y="390"/>
                    <a:pt x="62" y="375"/>
                  </a:cubicBezTo>
                  <a:lnTo>
                    <a:pt x="107" y="329"/>
                  </a:lnTo>
                  <a:cubicBezTo>
                    <a:pt x="132" y="299"/>
                    <a:pt x="163" y="268"/>
                    <a:pt x="188" y="233"/>
                  </a:cubicBezTo>
                  <a:cubicBezTo>
                    <a:pt x="239" y="167"/>
                    <a:pt x="289" y="96"/>
                    <a:pt x="330" y="26"/>
                  </a:cubicBezTo>
                  <a:cubicBezTo>
                    <a:pt x="336" y="12"/>
                    <a:pt x="327" y="1"/>
                    <a:pt x="318"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6" name="Google Shape;2602;p42"/>
            <p:cNvSpPr/>
            <p:nvPr/>
          </p:nvSpPr>
          <p:spPr>
            <a:xfrm>
              <a:off x="7517084" y="6230939"/>
              <a:ext cx="390067" cy="83585"/>
            </a:xfrm>
            <a:custGeom>
              <a:avLst/>
              <a:gdLst/>
              <a:ahLst/>
              <a:cxnLst/>
              <a:rect l="l" t="t" r="r" b="b"/>
              <a:pathLst>
                <a:path w="560" h="120" extrusionOk="0">
                  <a:moveTo>
                    <a:pt x="118" y="0"/>
                  </a:moveTo>
                  <a:cubicBezTo>
                    <a:pt x="81" y="0"/>
                    <a:pt x="44" y="10"/>
                    <a:pt x="10" y="27"/>
                  </a:cubicBezTo>
                  <a:cubicBezTo>
                    <a:pt x="0" y="37"/>
                    <a:pt x="0" y="52"/>
                    <a:pt x="10" y="52"/>
                  </a:cubicBezTo>
                  <a:cubicBezTo>
                    <a:pt x="22" y="58"/>
                    <a:pt x="32" y="61"/>
                    <a:pt x="43" y="61"/>
                  </a:cubicBezTo>
                  <a:cubicBezTo>
                    <a:pt x="50" y="61"/>
                    <a:pt x="58" y="59"/>
                    <a:pt x="66" y="57"/>
                  </a:cubicBezTo>
                  <a:cubicBezTo>
                    <a:pt x="91" y="57"/>
                    <a:pt x="112" y="52"/>
                    <a:pt x="137" y="52"/>
                  </a:cubicBezTo>
                  <a:cubicBezTo>
                    <a:pt x="182" y="52"/>
                    <a:pt x="223" y="52"/>
                    <a:pt x="268" y="57"/>
                  </a:cubicBezTo>
                  <a:cubicBezTo>
                    <a:pt x="359" y="68"/>
                    <a:pt x="445" y="88"/>
                    <a:pt x="526" y="118"/>
                  </a:cubicBezTo>
                  <a:cubicBezTo>
                    <a:pt x="529" y="119"/>
                    <a:pt x="531" y="120"/>
                    <a:pt x="533" y="120"/>
                  </a:cubicBezTo>
                  <a:cubicBezTo>
                    <a:pt x="550" y="120"/>
                    <a:pt x="559" y="92"/>
                    <a:pt x="541" y="83"/>
                  </a:cubicBezTo>
                  <a:cubicBezTo>
                    <a:pt x="460" y="42"/>
                    <a:pt x="369" y="17"/>
                    <a:pt x="278" y="7"/>
                  </a:cubicBezTo>
                  <a:cubicBezTo>
                    <a:pt x="233" y="2"/>
                    <a:pt x="187" y="2"/>
                    <a:pt x="142" y="2"/>
                  </a:cubicBezTo>
                  <a:cubicBezTo>
                    <a:pt x="134" y="1"/>
                    <a:pt x="126" y="0"/>
                    <a:pt x="11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7" name="Google Shape;2603;p42"/>
            <p:cNvSpPr/>
            <p:nvPr/>
          </p:nvSpPr>
          <p:spPr>
            <a:xfrm>
              <a:off x="8545187" y="5446630"/>
              <a:ext cx="208964" cy="426286"/>
            </a:xfrm>
            <a:custGeom>
              <a:avLst/>
              <a:gdLst/>
              <a:ahLst/>
              <a:cxnLst/>
              <a:rect l="l" t="t" r="r" b="b"/>
              <a:pathLst>
                <a:path w="300" h="612" extrusionOk="0">
                  <a:moveTo>
                    <a:pt x="239" y="0"/>
                  </a:moveTo>
                  <a:cubicBezTo>
                    <a:pt x="168" y="46"/>
                    <a:pt x="102" y="111"/>
                    <a:pt x="62" y="187"/>
                  </a:cubicBezTo>
                  <a:cubicBezTo>
                    <a:pt x="1" y="319"/>
                    <a:pt x="46" y="470"/>
                    <a:pt x="46" y="612"/>
                  </a:cubicBezTo>
                  <a:cubicBezTo>
                    <a:pt x="97" y="571"/>
                    <a:pt x="143" y="531"/>
                    <a:pt x="183" y="486"/>
                  </a:cubicBezTo>
                  <a:cubicBezTo>
                    <a:pt x="208" y="460"/>
                    <a:pt x="229" y="435"/>
                    <a:pt x="249" y="410"/>
                  </a:cubicBezTo>
                  <a:cubicBezTo>
                    <a:pt x="284" y="344"/>
                    <a:pt x="299" y="273"/>
                    <a:pt x="289" y="202"/>
                  </a:cubicBezTo>
                  <a:cubicBezTo>
                    <a:pt x="284" y="137"/>
                    <a:pt x="264" y="66"/>
                    <a:pt x="23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8" name="Google Shape;2604;p42"/>
            <p:cNvSpPr/>
            <p:nvPr/>
          </p:nvSpPr>
          <p:spPr>
            <a:xfrm>
              <a:off x="7813116" y="5647234"/>
              <a:ext cx="314143" cy="465292"/>
            </a:xfrm>
            <a:custGeom>
              <a:avLst/>
              <a:gdLst/>
              <a:ahLst/>
              <a:cxnLst/>
              <a:rect l="l" t="t" r="r" b="b"/>
              <a:pathLst>
                <a:path w="451" h="668" extrusionOk="0">
                  <a:moveTo>
                    <a:pt x="445" y="0"/>
                  </a:moveTo>
                  <a:lnTo>
                    <a:pt x="445" y="0"/>
                  </a:lnTo>
                  <a:cubicBezTo>
                    <a:pt x="339" y="31"/>
                    <a:pt x="238" y="91"/>
                    <a:pt x="157" y="167"/>
                  </a:cubicBezTo>
                  <a:cubicBezTo>
                    <a:pt x="35" y="309"/>
                    <a:pt x="46" y="501"/>
                    <a:pt x="0" y="668"/>
                  </a:cubicBezTo>
                  <a:cubicBezTo>
                    <a:pt x="71" y="632"/>
                    <a:pt x="142" y="597"/>
                    <a:pt x="207" y="552"/>
                  </a:cubicBezTo>
                  <a:cubicBezTo>
                    <a:pt x="243" y="531"/>
                    <a:pt x="278" y="506"/>
                    <a:pt x="309" y="481"/>
                  </a:cubicBezTo>
                  <a:cubicBezTo>
                    <a:pt x="369" y="415"/>
                    <a:pt x="415" y="339"/>
                    <a:pt x="430" y="253"/>
                  </a:cubicBezTo>
                  <a:cubicBezTo>
                    <a:pt x="445" y="167"/>
                    <a:pt x="450" y="81"/>
                    <a:pt x="445"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9" name="Google Shape;2605;p42"/>
            <p:cNvSpPr/>
            <p:nvPr/>
          </p:nvSpPr>
          <p:spPr>
            <a:xfrm>
              <a:off x="8231741" y="5996900"/>
              <a:ext cx="539824" cy="195033"/>
            </a:xfrm>
            <a:custGeom>
              <a:avLst/>
              <a:gdLst/>
              <a:ahLst/>
              <a:cxnLst/>
              <a:rect l="l" t="t" r="r" b="b"/>
              <a:pathLst>
                <a:path w="775" h="280" extrusionOk="0">
                  <a:moveTo>
                    <a:pt x="386" y="0"/>
                  </a:moveTo>
                  <a:cubicBezTo>
                    <a:pt x="259" y="0"/>
                    <a:pt x="127" y="42"/>
                    <a:pt x="1" y="60"/>
                  </a:cubicBezTo>
                  <a:cubicBezTo>
                    <a:pt x="57" y="105"/>
                    <a:pt x="112" y="151"/>
                    <a:pt x="178" y="191"/>
                  </a:cubicBezTo>
                  <a:cubicBezTo>
                    <a:pt x="208" y="211"/>
                    <a:pt x="244" y="232"/>
                    <a:pt x="279" y="252"/>
                  </a:cubicBezTo>
                  <a:cubicBezTo>
                    <a:pt x="334" y="269"/>
                    <a:pt x="391" y="279"/>
                    <a:pt x="448" y="279"/>
                  </a:cubicBezTo>
                  <a:cubicBezTo>
                    <a:pt x="474" y="279"/>
                    <a:pt x="501" y="277"/>
                    <a:pt x="527" y="272"/>
                  </a:cubicBezTo>
                  <a:cubicBezTo>
                    <a:pt x="613" y="252"/>
                    <a:pt x="694" y="232"/>
                    <a:pt x="775" y="201"/>
                  </a:cubicBezTo>
                  <a:cubicBezTo>
                    <a:pt x="709" y="120"/>
                    <a:pt x="628" y="60"/>
                    <a:pt x="537" y="24"/>
                  </a:cubicBezTo>
                  <a:cubicBezTo>
                    <a:pt x="488" y="7"/>
                    <a:pt x="437" y="0"/>
                    <a:pt x="38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80" name="Google Shape;2606;p42"/>
            <p:cNvSpPr/>
            <p:nvPr/>
          </p:nvSpPr>
          <p:spPr>
            <a:xfrm>
              <a:off x="7608332" y="6202380"/>
              <a:ext cx="532859" cy="195033"/>
            </a:xfrm>
            <a:custGeom>
              <a:avLst/>
              <a:gdLst/>
              <a:ahLst/>
              <a:cxnLst/>
              <a:rect l="l" t="t" r="r" b="b"/>
              <a:pathLst>
                <a:path w="765" h="280" extrusionOk="0">
                  <a:moveTo>
                    <a:pt x="403" y="1"/>
                  </a:moveTo>
                  <a:cubicBezTo>
                    <a:pt x="269" y="1"/>
                    <a:pt x="132" y="51"/>
                    <a:pt x="1" y="78"/>
                  </a:cubicBezTo>
                  <a:cubicBezTo>
                    <a:pt x="56" y="124"/>
                    <a:pt x="117" y="169"/>
                    <a:pt x="183" y="205"/>
                  </a:cubicBezTo>
                  <a:cubicBezTo>
                    <a:pt x="213" y="225"/>
                    <a:pt x="249" y="245"/>
                    <a:pt x="284" y="260"/>
                  </a:cubicBezTo>
                  <a:cubicBezTo>
                    <a:pt x="327" y="274"/>
                    <a:pt x="371" y="280"/>
                    <a:pt x="415" y="280"/>
                  </a:cubicBezTo>
                  <a:cubicBezTo>
                    <a:pt x="454" y="280"/>
                    <a:pt x="494" y="275"/>
                    <a:pt x="532" y="265"/>
                  </a:cubicBezTo>
                  <a:cubicBezTo>
                    <a:pt x="613" y="245"/>
                    <a:pt x="689" y="215"/>
                    <a:pt x="764" y="179"/>
                  </a:cubicBezTo>
                  <a:cubicBezTo>
                    <a:pt x="699" y="109"/>
                    <a:pt x="618" y="53"/>
                    <a:pt x="527" y="17"/>
                  </a:cubicBezTo>
                  <a:cubicBezTo>
                    <a:pt x="486" y="5"/>
                    <a:pt x="445" y="1"/>
                    <a:pt x="40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81" name="Google Shape;2607;p42"/>
            <p:cNvSpPr/>
            <p:nvPr/>
          </p:nvSpPr>
          <p:spPr>
            <a:xfrm>
              <a:off x="8795247" y="5699475"/>
              <a:ext cx="265385" cy="219412"/>
            </a:xfrm>
            <a:custGeom>
              <a:avLst/>
              <a:gdLst/>
              <a:ahLst/>
              <a:cxnLst/>
              <a:rect l="l" t="t" r="r" b="b"/>
              <a:pathLst>
                <a:path w="381" h="315" extrusionOk="0">
                  <a:moveTo>
                    <a:pt x="168" y="1"/>
                  </a:moveTo>
                  <a:cubicBezTo>
                    <a:pt x="81" y="1"/>
                    <a:pt x="0" y="74"/>
                    <a:pt x="11" y="178"/>
                  </a:cubicBezTo>
                  <a:cubicBezTo>
                    <a:pt x="16" y="256"/>
                    <a:pt x="82" y="315"/>
                    <a:pt x="159" y="315"/>
                  </a:cubicBezTo>
                  <a:cubicBezTo>
                    <a:pt x="162" y="315"/>
                    <a:pt x="165" y="315"/>
                    <a:pt x="168" y="315"/>
                  </a:cubicBezTo>
                  <a:cubicBezTo>
                    <a:pt x="310" y="315"/>
                    <a:pt x="380" y="138"/>
                    <a:pt x="274" y="42"/>
                  </a:cubicBezTo>
                  <a:cubicBezTo>
                    <a:pt x="242" y="14"/>
                    <a:pt x="204" y="1"/>
                    <a:pt x="168"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2" name="Google Shape;2608;p42"/>
            <p:cNvSpPr/>
            <p:nvPr/>
          </p:nvSpPr>
          <p:spPr>
            <a:xfrm>
              <a:off x="8318112" y="5774006"/>
              <a:ext cx="235433" cy="208964"/>
            </a:xfrm>
            <a:custGeom>
              <a:avLst/>
              <a:gdLst/>
              <a:ahLst/>
              <a:cxnLst/>
              <a:rect l="l" t="t" r="r" b="b"/>
              <a:pathLst>
                <a:path w="338" h="300" extrusionOk="0">
                  <a:moveTo>
                    <a:pt x="173" y="1"/>
                  </a:moveTo>
                  <a:cubicBezTo>
                    <a:pt x="87" y="1"/>
                    <a:pt x="1" y="62"/>
                    <a:pt x="3" y="172"/>
                  </a:cubicBezTo>
                  <a:cubicBezTo>
                    <a:pt x="22" y="247"/>
                    <a:pt x="88" y="300"/>
                    <a:pt x="165" y="300"/>
                  </a:cubicBezTo>
                  <a:cubicBezTo>
                    <a:pt x="172" y="300"/>
                    <a:pt x="179" y="300"/>
                    <a:pt x="185" y="299"/>
                  </a:cubicBezTo>
                  <a:cubicBezTo>
                    <a:pt x="271" y="289"/>
                    <a:pt x="337" y="218"/>
                    <a:pt x="332" y="132"/>
                  </a:cubicBezTo>
                  <a:cubicBezTo>
                    <a:pt x="314" y="43"/>
                    <a:pt x="244" y="1"/>
                    <a:pt x="173"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3" name="Google Shape;2609;p42"/>
            <p:cNvSpPr/>
            <p:nvPr/>
          </p:nvSpPr>
          <p:spPr>
            <a:xfrm>
              <a:off x="8066659" y="5980879"/>
              <a:ext cx="240309" cy="214536"/>
            </a:xfrm>
            <a:custGeom>
              <a:avLst/>
              <a:gdLst/>
              <a:ahLst/>
              <a:cxnLst/>
              <a:rect l="l" t="t" r="r" b="b"/>
              <a:pathLst>
                <a:path w="345" h="308" extrusionOk="0">
                  <a:moveTo>
                    <a:pt x="181" y="1"/>
                  </a:moveTo>
                  <a:cubicBezTo>
                    <a:pt x="91" y="1"/>
                    <a:pt x="0" y="71"/>
                    <a:pt x="20" y="189"/>
                  </a:cubicBezTo>
                  <a:cubicBezTo>
                    <a:pt x="38" y="260"/>
                    <a:pt x="103" y="308"/>
                    <a:pt x="174" y="308"/>
                  </a:cubicBezTo>
                  <a:cubicBezTo>
                    <a:pt x="183" y="308"/>
                    <a:pt x="193" y="307"/>
                    <a:pt x="202" y="305"/>
                  </a:cubicBezTo>
                  <a:cubicBezTo>
                    <a:pt x="288" y="290"/>
                    <a:pt x="344" y="214"/>
                    <a:pt x="334" y="133"/>
                  </a:cubicBezTo>
                  <a:cubicBezTo>
                    <a:pt x="317" y="41"/>
                    <a:pt x="249" y="1"/>
                    <a:pt x="181"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4" name="Google Shape;2610;p42"/>
            <p:cNvSpPr/>
            <p:nvPr/>
          </p:nvSpPr>
          <p:spPr>
            <a:xfrm>
              <a:off x="7682862" y="5915404"/>
              <a:ext cx="243095" cy="205481"/>
            </a:xfrm>
            <a:custGeom>
              <a:avLst/>
              <a:gdLst/>
              <a:ahLst/>
              <a:cxnLst/>
              <a:rect l="l" t="t" r="r" b="b"/>
              <a:pathLst>
                <a:path w="349" h="295" extrusionOk="0">
                  <a:moveTo>
                    <a:pt x="181" y="0"/>
                  </a:moveTo>
                  <a:cubicBezTo>
                    <a:pt x="90" y="0"/>
                    <a:pt x="0" y="72"/>
                    <a:pt x="15" y="187"/>
                  </a:cubicBezTo>
                  <a:cubicBezTo>
                    <a:pt x="40" y="253"/>
                    <a:pt x="101" y="295"/>
                    <a:pt x="167" y="295"/>
                  </a:cubicBezTo>
                  <a:cubicBezTo>
                    <a:pt x="182" y="295"/>
                    <a:pt x="197" y="293"/>
                    <a:pt x="212" y="288"/>
                  </a:cubicBezTo>
                  <a:cubicBezTo>
                    <a:pt x="298" y="268"/>
                    <a:pt x="349" y="187"/>
                    <a:pt x="334" y="106"/>
                  </a:cubicBezTo>
                  <a:cubicBezTo>
                    <a:pt x="303" y="33"/>
                    <a:pt x="242" y="0"/>
                    <a:pt x="18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5" name="Google Shape;2611;p42"/>
            <p:cNvSpPr/>
            <p:nvPr/>
          </p:nvSpPr>
          <p:spPr>
            <a:xfrm>
              <a:off x="7518477" y="6179394"/>
              <a:ext cx="242399" cy="206177"/>
            </a:xfrm>
            <a:custGeom>
              <a:avLst/>
              <a:gdLst/>
              <a:ahLst/>
              <a:cxnLst/>
              <a:rect l="l" t="t" r="r" b="b"/>
              <a:pathLst>
                <a:path w="348" h="296" extrusionOk="0">
                  <a:moveTo>
                    <a:pt x="185" y="1"/>
                  </a:moveTo>
                  <a:cubicBezTo>
                    <a:pt x="93" y="1"/>
                    <a:pt x="1" y="79"/>
                    <a:pt x="29" y="197"/>
                  </a:cubicBezTo>
                  <a:cubicBezTo>
                    <a:pt x="53" y="258"/>
                    <a:pt x="113" y="296"/>
                    <a:pt x="177" y="296"/>
                  </a:cubicBezTo>
                  <a:cubicBezTo>
                    <a:pt x="193" y="296"/>
                    <a:pt x="210" y="293"/>
                    <a:pt x="226" y="288"/>
                  </a:cubicBezTo>
                  <a:cubicBezTo>
                    <a:pt x="302" y="263"/>
                    <a:pt x="347" y="177"/>
                    <a:pt x="327" y="101"/>
                  </a:cubicBezTo>
                  <a:cubicBezTo>
                    <a:pt x="300" y="31"/>
                    <a:pt x="243" y="1"/>
                    <a:pt x="18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6" name="Google Shape;2612;p42"/>
            <p:cNvSpPr/>
            <p:nvPr/>
          </p:nvSpPr>
          <p:spPr>
            <a:xfrm>
              <a:off x="8411450" y="6025458"/>
              <a:ext cx="285584" cy="91944"/>
            </a:xfrm>
            <a:custGeom>
              <a:avLst/>
              <a:gdLst/>
              <a:ahLst/>
              <a:cxnLst/>
              <a:rect l="l" t="t" r="r" b="b"/>
              <a:pathLst>
                <a:path w="410" h="132" extrusionOk="0">
                  <a:moveTo>
                    <a:pt x="78" y="0"/>
                  </a:moveTo>
                  <a:cubicBezTo>
                    <a:pt x="56" y="0"/>
                    <a:pt x="33" y="4"/>
                    <a:pt x="11" y="14"/>
                  </a:cubicBezTo>
                  <a:cubicBezTo>
                    <a:pt x="1" y="19"/>
                    <a:pt x="1" y="34"/>
                    <a:pt x="16" y="34"/>
                  </a:cubicBezTo>
                  <a:cubicBezTo>
                    <a:pt x="31" y="36"/>
                    <a:pt x="48" y="38"/>
                    <a:pt x="64" y="38"/>
                  </a:cubicBezTo>
                  <a:cubicBezTo>
                    <a:pt x="80" y="38"/>
                    <a:pt x="97" y="36"/>
                    <a:pt x="112" y="34"/>
                  </a:cubicBezTo>
                  <a:cubicBezTo>
                    <a:pt x="147" y="34"/>
                    <a:pt x="178" y="39"/>
                    <a:pt x="213" y="49"/>
                  </a:cubicBezTo>
                  <a:cubicBezTo>
                    <a:pt x="279" y="64"/>
                    <a:pt x="340" y="89"/>
                    <a:pt x="395" y="130"/>
                  </a:cubicBezTo>
                  <a:cubicBezTo>
                    <a:pt x="397" y="131"/>
                    <a:pt x="399" y="131"/>
                    <a:pt x="400" y="131"/>
                  </a:cubicBezTo>
                  <a:cubicBezTo>
                    <a:pt x="407" y="131"/>
                    <a:pt x="409" y="124"/>
                    <a:pt x="405" y="120"/>
                  </a:cubicBezTo>
                  <a:cubicBezTo>
                    <a:pt x="350" y="74"/>
                    <a:pt x="289" y="44"/>
                    <a:pt x="223" y="24"/>
                  </a:cubicBezTo>
                  <a:cubicBezTo>
                    <a:pt x="188" y="14"/>
                    <a:pt x="153" y="9"/>
                    <a:pt x="117" y="3"/>
                  </a:cubicBezTo>
                  <a:cubicBezTo>
                    <a:pt x="104" y="2"/>
                    <a:pt x="91" y="0"/>
                    <a:pt x="78"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7" name="Google Shape;2613;p42"/>
            <p:cNvSpPr/>
            <p:nvPr/>
          </p:nvSpPr>
          <p:spPr>
            <a:xfrm>
              <a:off x="7861874" y="6220491"/>
              <a:ext cx="208268" cy="73137"/>
            </a:xfrm>
            <a:custGeom>
              <a:avLst/>
              <a:gdLst/>
              <a:ahLst/>
              <a:cxnLst/>
              <a:rect l="l" t="t" r="r" b="b"/>
              <a:pathLst>
                <a:path w="299" h="105" extrusionOk="0">
                  <a:moveTo>
                    <a:pt x="51" y="0"/>
                  </a:moveTo>
                  <a:cubicBezTo>
                    <a:pt x="42" y="0"/>
                    <a:pt x="34" y="1"/>
                    <a:pt x="26" y="2"/>
                  </a:cubicBezTo>
                  <a:cubicBezTo>
                    <a:pt x="1" y="12"/>
                    <a:pt x="1" y="42"/>
                    <a:pt x="26" y="52"/>
                  </a:cubicBezTo>
                  <a:cubicBezTo>
                    <a:pt x="67" y="62"/>
                    <a:pt x="112" y="57"/>
                    <a:pt x="158" y="67"/>
                  </a:cubicBezTo>
                  <a:cubicBezTo>
                    <a:pt x="178" y="72"/>
                    <a:pt x="198" y="77"/>
                    <a:pt x="218" y="88"/>
                  </a:cubicBezTo>
                  <a:cubicBezTo>
                    <a:pt x="239" y="88"/>
                    <a:pt x="264" y="98"/>
                    <a:pt x="284" y="103"/>
                  </a:cubicBezTo>
                  <a:cubicBezTo>
                    <a:pt x="286" y="104"/>
                    <a:pt x="288" y="104"/>
                    <a:pt x="289" y="104"/>
                  </a:cubicBezTo>
                  <a:cubicBezTo>
                    <a:pt x="296" y="104"/>
                    <a:pt x="298" y="97"/>
                    <a:pt x="294" y="93"/>
                  </a:cubicBezTo>
                  <a:cubicBezTo>
                    <a:pt x="274" y="77"/>
                    <a:pt x="254" y="62"/>
                    <a:pt x="239" y="52"/>
                  </a:cubicBezTo>
                  <a:cubicBezTo>
                    <a:pt x="213" y="42"/>
                    <a:pt x="193" y="32"/>
                    <a:pt x="168" y="22"/>
                  </a:cubicBezTo>
                  <a:cubicBezTo>
                    <a:pt x="130" y="9"/>
                    <a:pt x="89" y="0"/>
                    <a:pt x="5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8" name="Google Shape;2614;p42"/>
            <p:cNvSpPr/>
            <p:nvPr/>
          </p:nvSpPr>
          <p:spPr>
            <a:xfrm>
              <a:off x="8003273" y="5698779"/>
              <a:ext cx="102392" cy="238915"/>
            </a:xfrm>
            <a:custGeom>
              <a:avLst/>
              <a:gdLst/>
              <a:ahLst/>
              <a:cxnLst/>
              <a:rect l="l" t="t" r="r" b="b"/>
              <a:pathLst>
                <a:path w="147" h="343" extrusionOk="0">
                  <a:moveTo>
                    <a:pt x="124" y="1"/>
                  </a:moveTo>
                  <a:cubicBezTo>
                    <a:pt x="115" y="1"/>
                    <a:pt x="106" y="6"/>
                    <a:pt x="106" y="17"/>
                  </a:cubicBezTo>
                  <a:cubicBezTo>
                    <a:pt x="101" y="73"/>
                    <a:pt x="86" y="129"/>
                    <a:pt x="66" y="179"/>
                  </a:cubicBezTo>
                  <a:cubicBezTo>
                    <a:pt x="56" y="204"/>
                    <a:pt x="46" y="230"/>
                    <a:pt x="36" y="255"/>
                  </a:cubicBezTo>
                  <a:cubicBezTo>
                    <a:pt x="20" y="280"/>
                    <a:pt x="0" y="306"/>
                    <a:pt x="5" y="331"/>
                  </a:cubicBezTo>
                  <a:cubicBezTo>
                    <a:pt x="5" y="338"/>
                    <a:pt x="8" y="343"/>
                    <a:pt x="13" y="343"/>
                  </a:cubicBezTo>
                  <a:cubicBezTo>
                    <a:pt x="15" y="343"/>
                    <a:pt x="18" y="342"/>
                    <a:pt x="20" y="341"/>
                  </a:cubicBezTo>
                  <a:cubicBezTo>
                    <a:pt x="51" y="331"/>
                    <a:pt x="61" y="301"/>
                    <a:pt x="76" y="280"/>
                  </a:cubicBezTo>
                  <a:cubicBezTo>
                    <a:pt x="86" y="250"/>
                    <a:pt x="101" y="225"/>
                    <a:pt x="111" y="194"/>
                  </a:cubicBezTo>
                  <a:cubicBezTo>
                    <a:pt x="132" y="139"/>
                    <a:pt x="142" y="83"/>
                    <a:pt x="147" y="22"/>
                  </a:cubicBezTo>
                  <a:cubicBezTo>
                    <a:pt x="147" y="8"/>
                    <a:pt x="135" y="1"/>
                    <a:pt x="124"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9" name="Google Shape;2615;p42"/>
            <p:cNvSpPr/>
            <p:nvPr/>
          </p:nvSpPr>
          <p:spPr>
            <a:xfrm>
              <a:off x="8658027" y="5528125"/>
              <a:ext cx="71048" cy="201302"/>
            </a:xfrm>
            <a:custGeom>
              <a:avLst/>
              <a:gdLst/>
              <a:ahLst/>
              <a:cxnLst/>
              <a:rect l="l" t="t" r="r" b="b"/>
              <a:pathLst>
                <a:path w="102" h="289" extrusionOk="0">
                  <a:moveTo>
                    <a:pt x="75" y="0"/>
                  </a:moveTo>
                  <a:cubicBezTo>
                    <a:pt x="67" y="0"/>
                    <a:pt x="56" y="6"/>
                    <a:pt x="56" y="15"/>
                  </a:cubicBezTo>
                  <a:cubicBezTo>
                    <a:pt x="62" y="55"/>
                    <a:pt x="56" y="100"/>
                    <a:pt x="46" y="141"/>
                  </a:cubicBezTo>
                  <a:cubicBezTo>
                    <a:pt x="41" y="166"/>
                    <a:pt x="36" y="186"/>
                    <a:pt x="26" y="207"/>
                  </a:cubicBezTo>
                  <a:cubicBezTo>
                    <a:pt x="16" y="227"/>
                    <a:pt x="6" y="247"/>
                    <a:pt x="1" y="267"/>
                  </a:cubicBezTo>
                  <a:cubicBezTo>
                    <a:pt x="1" y="280"/>
                    <a:pt x="18" y="289"/>
                    <a:pt x="30" y="289"/>
                  </a:cubicBezTo>
                  <a:cubicBezTo>
                    <a:pt x="32" y="289"/>
                    <a:pt x="34" y="289"/>
                    <a:pt x="36" y="288"/>
                  </a:cubicBezTo>
                  <a:cubicBezTo>
                    <a:pt x="51" y="267"/>
                    <a:pt x="67" y="247"/>
                    <a:pt x="72" y="222"/>
                  </a:cubicBezTo>
                  <a:cubicBezTo>
                    <a:pt x="82" y="197"/>
                    <a:pt x="87" y="176"/>
                    <a:pt x="92" y="151"/>
                  </a:cubicBezTo>
                  <a:cubicBezTo>
                    <a:pt x="102" y="106"/>
                    <a:pt x="97" y="55"/>
                    <a:pt x="87" y="9"/>
                  </a:cubicBezTo>
                  <a:cubicBezTo>
                    <a:pt x="87" y="3"/>
                    <a:pt x="81" y="0"/>
                    <a:pt x="7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90" name="Google Shape;2616;p42"/>
            <p:cNvSpPr/>
            <p:nvPr/>
          </p:nvSpPr>
          <p:spPr>
            <a:xfrm>
              <a:off x="8859329" y="5744054"/>
              <a:ext cx="130254" cy="52241"/>
            </a:xfrm>
            <a:custGeom>
              <a:avLst/>
              <a:gdLst/>
              <a:ahLst/>
              <a:cxnLst/>
              <a:rect l="l" t="t" r="r" b="b"/>
              <a:pathLst>
                <a:path w="187" h="75" extrusionOk="0">
                  <a:moveTo>
                    <a:pt x="87" y="1"/>
                  </a:moveTo>
                  <a:cubicBezTo>
                    <a:pt x="75" y="1"/>
                    <a:pt x="61" y="4"/>
                    <a:pt x="51" y="8"/>
                  </a:cubicBezTo>
                  <a:cubicBezTo>
                    <a:pt x="35" y="13"/>
                    <a:pt x="10" y="23"/>
                    <a:pt x="5" y="43"/>
                  </a:cubicBezTo>
                  <a:cubicBezTo>
                    <a:pt x="1" y="56"/>
                    <a:pt x="15" y="70"/>
                    <a:pt x="29" y="70"/>
                  </a:cubicBezTo>
                  <a:cubicBezTo>
                    <a:pt x="31" y="70"/>
                    <a:pt x="33" y="69"/>
                    <a:pt x="35" y="69"/>
                  </a:cubicBezTo>
                  <a:cubicBezTo>
                    <a:pt x="46" y="69"/>
                    <a:pt x="51" y="64"/>
                    <a:pt x="61" y="53"/>
                  </a:cubicBezTo>
                  <a:lnTo>
                    <a:pt x="71" y="48"/>
                  </a:lnTo>
                  <a:lnTo>
                    <a:pt x="116" y="48"/>
                  </a:lnTo>
                  <a:cubicBezTo>
                    <a:pt x="121" y="53"/>
                    <a:pt x="127" y="53"/>
                    <a:pt x="132" y="59"/>
                  </a:cubicBezTo>
                  <a:cubicBezTo>
                    <a:pt x="142" y="59"/>
                    <a:pt x="152" y="69"/>
                    <a:pt x="157" y="74"/>
                  </a:cubicBezTo>
                  <a:cubicBezTo>
                    <a:pt x="159" y="74"/>
                    <a:pt x="161" y="75"/>
                    <a:pt x="163" y="75"/>
                  </a:cubicBezTo>
                  <a:cubicBezTo>
                    <a:pt x="176" y="75"/>
                    <a:pt x="186" y="62"/>
                    <a:pt x="182" y="53"/>
                  </a:cubicBezTo>
                  <a:cubicBezTo>
                    <a:pt x="172" y="38"/>
                    <a:pt x="162" y="28"/>
                    <a:pt x="152" y="18"/>
                  </a:cubicBezTo>
                  <a:cubicBezTo>
                    <a:pt x="137" y="8"/>
                    <a:pt x="121" y="3"/>
                    <a:pt x="101" y="3"/>
                  </a:cubicBezTo>
                  <a:cubicBezTo>
                    <a:pt x="97" y="1"/>
                    <a:pt x="92" y="1"/>
                    <a:pt x="8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1" name="Google Shape;2617;p42"/>
            <p:cNvSpPr/>
            <p:nvPr/>
          </p:nvSpPr>
          <p:spPr>
            <a:xfrm>
              <a:off x="8383588" y="5780971"/>
              <a:ext cx="144882" cy="82889"/>
            </a:xfrm>
            <a:custGeom>
              <a:avLst/>
              <a:gdLst/>
              <a:ahLst/>
              <a:cxnLst/>
              <a:rect l="l" t="t" r="r" b="b"/>
              <a:pathLst>
                <a:path w="208" h="119" extrusionOk="0">
                  <a:moveTo>
                    <a:pt x="81" y="0"/>
                  </a:moveTo>
                  <a:cubicBezTo>
                    <a:pt x="66" y="0"/>
                    <a:pt x="56" y="0"/>
                    <a:pt x="46" y="6"/>
                  </a:cubicBezTo>
                  <a:lnTo>
                    <a:pt x="31" y="11"/>
                  </a:lnTo>
                  <a:cubicBezTo>
                    <a:pt x="21" y="16"/>
                    <a:pt x="16" y="21"/>
                    <a:pt x="10" y="31"/>
                  </a:cubicBezTo>
                  <a:cubicBezTo>
                    <a:pt x="0" y="51"/>
                    <a:pt x="10" y="76"/>
                    <a:pt x="36" y="76"/>
                  </a:cubicBezTo>
                  <a:cubicBezTo>
                    <a:pt x="46" y="76"/>
                    <a:pt x="56" y="71"/>
                    <a:pt x="71" y="66"/>
                  </a:cubicBezTo>
                  <a:lnTo>
                    <a:pt x="117" y="66"/>
                  </a:lnTo>
                  <a:lnTo>
                    <a:pt x="127" y="71"/>
                  </a:lnTo>
                  <a:lnTo>
                    <a:pt x="132" y="71"/>
                  </a:lnTo>
                  <a:lnTo>
                    <a:pt x="147" y="81"/>
                  </a:lnTo>
                  <a:lnTo>
                    <a:pt x="157" y="86"/>
                  </a:lnTo>
                  <a:lnTo>
                    <a:pt x="157" y="91"/>
                  </a:lnTo>
                  <a:lnTo>
                    <a:pt x="162" y="102"/>
                  </a:lnTo>
                  <a:lnTo>
                    <a:pt x="162" y="107"/>
                  </a:lnTo>
                  <a:cubicBezTo>
                    <a:pt x="166" y="114"/>
                    <a:pt x="172" y="119"/>
                    <a:pt x="179" y="119"/>
                  </a:cubicBezTo>
                  <a:cubicBezTo>
                    <a:pt x="182" y="119"/>
                    <a:pt x="185" y="118"/>
                    <a:pt x="187" y="117"/>
                  </a:cubicBezTo>
                  <a:cubicBezTo>
                    <a:pt x="198" y="117"/>
                    <a:pt x="208" y="107"/>
                    <a:pt x="208" y="97"/>
                  </a:cubicBezTo>
                  <a:cubicBezTo>
                    <a:pt x="203" y="81"/>
                    <a:pt x="198" y="61"/>
                    <a:pt x="187" y="46"/>
                  </a:cubicBezTo>
                  <a:cubicBezTo>
                    <a:pt x="177" y="31"/>
                    <a:pt x="162" y="21"/>
                    <a:pt x="142" y="11"/>
                  </a:cubicBezTo>
                  <a:cubicBezTo>
                    <a:pt x="122" y="6"/>
                    <a:pt x="101" y="0"/>
                    <a:pt x="81"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2" name="Google Shape;2618;p42"/>
            <p:cNvSpPr/>
            <p:nvPr/>
          </p:nvSpPr>
          <p:spPr>
            <a:xfrm>
              <a:off x="8154424" y="6001079"/>
              <a:ext cx="120503" cy="64082"/>
            </a:xfrm>
            <a:custGeom>
              <a:avLst/>
              <a:gdLst/>
              <a:ahLst/>
              <a:cxnLst/>
              <a:rect l="l" t="t" r="r" b="b"/>
              <a:pathLst>
                <a:path w="173" h="92" extrusionOk="0">
                  <a:moveTo>
                    <a:pt x="64" y="1"/>
                  </a:moveTo>
                  <a:cubicBezTo>
                    <a:pt x="49" y="1"/>
                    <a:pt x="34" y="3"/>
                    <a:pt x="21" y="8"/>
                  </a:cubicBezTo>
                  <a:cubicBezTo>
                    <a:pt x="11" y="13"/>
                    <a:pt x="1" y="28"/>
                    <a:pt x="6" y="38"/>
                  </a:cubicBezTo>
                  <a:cubicBezTo>
                    <a:pt x="11" y="54"/>
                    <a:pt x="21" y="59"/>
                    <a:pt x="36" y="59"/>
                  </a:cubicBezTo>
                  <a:cubicBezTo>
                    <a:pt x="46" y="59"/>
                    <a:pt x="56" y="54"/>
                    <a:pt x="66" y="54"/>
                  </a:cubicBezTo>
                  <a:lnTo>
                    <a:pt x="92" y="54"/>
                  </a:lnTo>
                  <a:cubicBezTo>
                    <a:pt x="97" y="54"/>
                    <a:pt x="102" y="54"/>
                    <a:pt x="107" y="59"/>
                  </a:cubicBezTo>
                  <a:lnTo>
                    <a:pt x="117" y="64"/>
                  </a:lnTo>
                  <a:lnTo>
                    <a:pt x="122" y="69"/>
                  </a:lnTo>
                  <a:lnTo>
                    <a:pt x="127" y="74"/>
                  </a:lnTo>
                  <a:lnTo>
                    <a:pt x="127" y="79"/>
                  </a:lnTo>
                  <a:cubicBezTo>
                    <a:pt x="131" y="86"/>
                    <a:pt x="140" y="91"/>
                    <a:pt x="148" y="91"/>
                  </a:cubicBezTo>
                  <a:cubicBezTo>
                    <a:pt x="152" y="91"/>
                    <a:pt x="155" y="90"/>
                    <a:pt x="157" y="89"/>
                  </a:cubicBezTo>
                  <a:cubicBezTo>
                    <a:pt x="162" y="84"/>
                    <a:pt x="173" y="74"/>
                    <a:pt x="173" y="69"/>
                  </a:cubicBezTo>
                  <a:cubicBezTo>
                    <a:pt x="157" y="38"/>
                    <a:pt x="137" y="18"/>
                    <a:pt x="107" y="8"/>
                  </a:cubicBezTo>
                  <a:cubicBezTo>
                    <a:pt x="94" y="3"/>
                    <a:pt x="79" y="1"/>
                    <a:pt x="64"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3" name="Google Shape;2619;p42"/>
            <p:cNvSpPr/>
            <p:nvPr/>
          </p:nvSpPr>
          <p:spPr>
            <a:xfrm>
              <a:off x="7738586" y="5928638"/>
              <a:ext cx="113537" cy="82192"/>
            </a:xfrm>
            <a:custGeom>
              <a:avLst/>
              <a:gdLst/>
              <a:ahLst/>
              <a:cxnLst/>
              <a:rect l="l" t="t" r="r" b="b"/>
              <a:pathLst>
                <a:path w="163" h="118" extrusionOk="0">
                  <a:moveTo>
                    <a:pt x="109" y="1"/>
                  </a:moveTo>
                  <a:cubicBezTo>
                    <a:pt x="88" y="1"/>
                    <a:pt x="66" y="6"/>
                    <a:pt x="46" y="16"/>
                  </a:cubicBezTo>
                  <a:cubicBezTo>
                    <a:pt x="21" y="36"/>
                    <a:pt x="1" y="62"/>
                    <a:pt x="1" y="97"/>
                  </a:cubicBezTo>
                  <a:cubicBezTo>
                    <a:pt x="1" y="107"/>
                    <a:pt x="6" y="112"/>
                    <a:pt x="21" y="117"/>
                  </a:cubicBezTo>
                  <a:cubicBezTo>
                    <a:pt x="31" y="117"/>
                    <a:pt x="41" y="112"/>
                    <a:pt x="46" y="102"/>
                  </a:cubicBezTo>
                  <a:lnTo>
                    <a:pt x="51" y="87"/>
                  </a:lnTo>
                  <a:lnTo>
                    <a:pt x="51" y="82"/>
                  </a:lnTo>
                  <a:lnTo>
                    <a:pt x="57" y="77"/>
                  </a:lnTo>
                  <a:lnTo>
                    <a:pt x="62" y="67"/>
                  </a:lnTo>
                  <a:cubicBezTo>
                    <a:pt x="62" y="62"/>
                    <a:pt x="67" y="62"/>
                    <a:pt x="72" y="56"/>
                  </a:cubicBezTo>
                  <a:lnTo>
                    <a:pt x="72" y="56"/>
                  </a:lnTo>
                  <a:cubicBezTo>
                    <a:pt x="70" y="58"/>
                    <a:pt x="69" y="59"/>
                    <a:pt x="70" y="59"/>
                  </a:cubicBezTo>
                  <a:cubicBezTo>
                    <a:pt x="70" y="59"/>
                    <a:pt x="73" y="56"/>
                    <a:pt x="77" y="56"/>
                  </a:cubicBezTo>
                  <a:lnTo>
                    <a:pt x="82" y="51"/>
                  </a:lnTo>
                  <a:lnTo>
                    <a:pt x="122" y="51"/>
                  </a:lnTo>
                  <a:cubicBezTo>
                    <a:pt x="124" y="52"/>
                    <a:pt x="126" y="53"/>
                    <a:pt x="128" y="53"/>
                  </a:cubicBezTo>
                  <a:cubicBezTo>
                    <a:pt x="136" y="53"/>
                    <a:pt x="143" y="45"/>
                    <a:pt x="148" y="36"/>
                  </a:cubicBezTo>
                  <a:cubicBezTo>
                    <a:pt x="163" y="31"/>
                    <a:pt x="158" y="6"/>
                    <a:pt x="142" y="6"/>
                  </a:cubicBezTo>
                  <a:cubicBezTo>
                    <a:pt x="132" y="2"/>
                    <a:pt x="120" y="1"/>
                    <a:pt x="109"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4" name="Google Shape;2620;p42"/>
            <p:cNvSpPr/>
            <p:nvPr/>
          </p:nvSpPr>
          <p:spPr>
            <a:xfrm>
              <a:off x="7611814" y="6186360"/>
              <a:ext cx="117020" cy="89158"/>
            </a:xfrm>
            <a:custGeom>
              <a:avLst/>
              <a:gdLst/>
              <a:ahLst/>
              <a:cxnLst/>
              <a:rect l="l" t="t" r="r" b="b"/>
              <a:pathLst>
                <a:path w="168" h="128" extrusionOk="0">
                  <a:moveTo>
                    <a:pt x="41" y="0"/>
                  </a:moveTo>
                  <a:cubicBezTo>
                    <a:pt x="31" y="0"/>
                    <a:pt x="26" y="5"/>
                    <a:pt x="21" y="10"/>
                  </a:cubicBezTo>
                  <a:lnTo>
                    <a:pt x="11" y="20"/>
                  </a:lnTo>
                  <a:cubicBezTo>
                    <a:pt x="6" y="20"/>
                    <a:pt x="6" y="25"/>
                    <a:pt x="1" y="30"/>
                  </a:cubicBezTo>
                  <a:cubicBezTo>
                    <a:pt x="1" y="35"/>
                    <a:pt x="1" y="46"/>
                    <a:pt x="1" y="51"/>
                  </a:cubicBezTo>
                  <a:cubicBezTo>
                    <a:pt x="6" y="61"/>
                    <a:pt x="21" y="66"/>
                    <a:pt x="31" y="66"/>
                  </a:cubicBezTo>
                  <a:lnTo>
                    <a:pt x="67" y="66"/>
                  </a:lnTo>
                  <a:lnTo>
                    <a:pt x="82" y="71"/>
                  </a:lnTo>
                  <a:lnTo>
                    <a:pt x="77" y="71"/>
                  </a:lnTo>
                  <a:cubicBezTo>
                    <a:pt x="82" y="71"/>
                    <a:pt x="87" y="76"/>
                    <a:pt x="92" y="76"/>
                  </a:cubicBezTo>
                  <a:lnTo>
                    <a:pt x="87" y="76"/>
                  </a:lnTo>
                  <a:cubicBezTo>
                    <a:pt x="90" y="76"/>
                    <a:pt x="94" y="78"/>
                    <a:pt x="97" y="81"/>
                  </a:cubicBezTo>
                  <a:lnTo>
                    <a:pt x="97" y="81"/>
                  </a:lnTo>
                  <a:cubicBezTo>
                    <a:pt x="97" y="86"/>
                    <a:pt x="102" y="91"/>
                    <a:pt x="107" y="96"/>
                  </a:cubicBezTo>
                  <a:lnTo>
                    <a:pt x="107" y="91"/>
                  </a:lnTo>
                  <a:cubicBezTo>
                    <a:pt x="107" y="96"/>
                    <a:pt x="112" y="101"/>
                    <a:pt x="112" y="111"/>
                  </a:cubicBezTo>
                  <a:lnTo>
                    <a:pt x="112" y="101"/>
                  </a:lnTo>
                  <a:cubicBezTo>
                    <a:pt x="112" y="111"/>
                    <a:pt x="117" y="116"/>
                    <a:pt x="122" y="121"/>
                  </a:cubicBezTo>
                  <a:cubicBezTo>
                    <a:pt x="127" y="126"/>
                    <a:pt x="132" y="128"/>
                    <a:pt x="138" y="128"/>
                  </a:cubicBezTo>
                  <a:cubicBezTo>
                    <a:pt x="152" y="128"/>
                    <a:pt x="168" y="116"/>
                    <a:pt x="168" y="101"/>
                  </a:cubicBezTo>
                  <a:lnTo>
                    <a:pt x="163" y="101"/>
                  </a:lnTo>
                  <a:cubicBezTo>
                    <a:pt x="163" y="86"/>
                    <a:pt x="158" y="66"/>
                    <a:pt x="147" y="51"/>
                  </a:cubicBezTo>
                  <a:cubicBezTo>
                    <a:pt x="142" y="40"/>
                    <a:pt x="127" y="25"/>
                    <a:pt x="112" y="15"/>
                  </a:cubicBezTo>
                  <a:cubicBezTo>
                    <a:pt x="102" y="10"/>
                    <a:pt x="87" y="5"/>
                    <a:pt x="7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5" name="Google Shape;2621;p42"/>
            <p:cNvSpPr/>
            <p:nvPr/>
          </p:nvSpPr>
          <p:spPr>
            <a:xfrm>
              <a:off x="8090342" y="3682979"/>
              <a:ext cx="578831" cy="1711411"/>
            </a:xfrm>
            <a:custGeom>
              <a:avLst/>
              <a:gdLst/>
              <a:ahLst/>
              <a:cxnLst/>
              <a:rect l="l" t="t" r="r" b="b"/>
              <a:pathLst>
                <a:path w="831" h="2457" extrusionOk="0">
                  <a:moveTo>
                    <a:pt x="815" y="1"/>
                  </a:moveTo>
                  <a:cubicBezTo>
                    <a:pt x="804" y="1"/>
                    <a:pt x="793" y="7"/>
                    <a:pt x="796" y="19"/>
                  </a:cubicBezTo>
                  <a:cubicBezTo>
                    <a:pt x="801" y="686"/>
                    <a:pt x="634" y="1344"/>
                    <a:pt x="315" y="1935"/>
                  </a:cubicBezTo>
                  <a:cubicBezTo>
                    <a:pt x="224" y="2102"/>
                    <a:pt x="123" y="2264"/>
                    <a:pt x="12" y="2421"/>
                  </a:cubicBezTo>
                  <a:cubicBezTo>
                    <a:pt x="1" y="2439"/>
                    <a:pt x="13" y="2457"/>
                    <a:pt x="28" y="2457"/>
                  </a:cubicBezTo>
                  <a:cubicBezTo>
                    <a:pt x="34" y="2457"/>
                    <a:pt x="41" y="2453"/>
                    <a:pt x="47" y="2446"/>
                  </a:cubicBezTo>
                  <a:cubicBezTo>
                    <a:pt x="158" y="2310"/>
                    <a:pt x="249" y="2163"/>
                    <a:pt x="335" y="2011"/>
                  </a:cubicBezTo>
                  <a:cubicBezTo>
                    <a:pt x="416" y="1859"/>
                    <a:pt x="492" y="1703"/>
                    <a:pt x="553" y="1546"/>
                  </a:cubicBezTo>
                  <a:cubicBezTo>
                    <a:pt x="679" y="1232"/>
                    <a:pt x="760" y="909"/>
                    <a:pt x="801" y="575"/>
                  </a:cubicBezTo>
                  <a:cubicBezTo>
                    <a:pt x="826" y="388"/>
                    <a:pt x="831" y="201"/>
                    <a:pt x="831" y="14"/>
                  </a:cubicBezTo>
                  <a:cubicBezTo>
                    <a:pt x="831" y="5"/>
                    <a:pt x="823" y="1"/>
                    <a:pt x="815"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6" name="Google Shape;2622;p42"/>
            <p:cNvSpPr/>
            <p:nvPr/>
          </p:nvSpPr>
          <p:spPr>
            <a:xfrm>
              <a:off x="8522897" y="3915625"/>
              <a:ext cx="121896" cy="210357"/>
            </a:xfrm>
            <a:custGeom>
              <a:avLst/>
              <a:gdLst/>
              <a:ahLst/>
              <a:cxnLst/>
              <a:rect l="l" t="t" r="r" b="b"/>
              <a:pathLst>
                <a:path w="175" h="302" extrusionOk="0">
                  <a:moveTo>
                    <a:pt x="21" y="1"/>
                  </a:moveTo>
                  <a:cubicBezTo>
                    <a:pt x="9" y="1"/>
                    <a:pt x="0" y="17"/>
                    <a:pt x="8" y="29"/>
                  </a:cubicBezTo>
                  <a:cubicBezTo>
                    <a:pt x="43" y="64"/>
                    <a:pt x="73" y="109"/>
                    <a:pt x="94" y="155"/>
                  </a:cubicBezTo>
                  <a:cubicBezTo>
                    <a:pt x="109" y="175"/>
                    <a:pt x="114" y="200"/>
                    <a:pt x="124" y="226"/>
                  </a:cubicBezTo>
                  <a:cubicBezTo>
                    <a:pt x="129" y="241"/>
                    <a:pt x="129" y="251"/>
                    <a:pt x="134" y="266"/>
                  </a:cubicBezTo>
                  <a:cubicBezTo>
                    <a:pt x="134" y="276"/>
                    <a:pt x="134" y="291"/>
                    <a:pt x="149" y="302"/>
                  </a:cubicBezTo>
                  <a:lnTo>
                    <a:pt x="159" y="302"/>
                  </a:lnTo>
                  <a:cubicBezTo>
                    <a:pt x="175" y="286"/>
                    <a:pt x="164" y="271"/>
                    <a:pt x="159" y="256"/>
                  </a:cubicBezTo>
                  <a:cubicBezTo>
                    <a:pt x="154" y="241"/>
                    <a:pt x="154" y="231"/>
                    <a:pt x="154" y="221"/>
                  </a:cubicBezTo>
                  <a:cubicBezTo>
                    <a:pt x="144" y="190"/>
                    <a:pt x="134" y="165"/>
                    <a:pt x="124" y="140"/>
                  </a:cubicBezTo>
                  <a:cubicBezTo>
                    <a:pt x="99" y="94"/>
                    <a:pt x="68" y="49"/>
                    <a:pt x="33" y="8"/>
                  </a:cubicBezTo>
                  <a:cubicBezTo>
                    <a:pt x="29" y="3"/>
                    <a:pt x="25" y="1"/>
                    <a:pt x="2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7" name="Google Shape;2623;p42"/>
            <p:cNvSpPr/>
            <p:nvPr/>
          </p:nvSpPr>
          <p:spPr>
            <a:xfrm>
              <a:off x="8531256" y="4248573"/>
              <a:ext cx="220109" cy="280011"/>
            </a:xfrm>
            <a:custGeom>
              <a:avLst/>
              <a:gdLst/>
              <a:ahLst/>
              <a:cxnLst/>
              <a:rect l="l" t="t" r="r" b="b"/>
              <a:pathLst>
                <a:path w="316" h="402" extrusionOk="0">
                  <a:moveTo>
                    <a:pt x="300" y="0"/>
                  </a:moveTo>
                  <a:cubicBezTo>
                    <a:pt x="297" y="0"/>
                    <a:pt x="293" y="2"/>
                    <a:pt x="289" y="6"/>
                  </a:cubicBezTo>
                  <a:cubicBezTo>
                    <a:pt x="233" y="61"/>
                    <a:pt x="178" y="122"/>
                    <a:pt x="122" y="183"/>
                  </a:cubicBezTo>
                  <a:cubicBezTo>
                    <a:pt x="97" y="218"/>
                    <a:pt x="72" y="253"/>
                    <a:pt x="51" y="284"/>
                  </a:cubicBezTo>
                  <a:cubicBezTo>
                    <a:pt x="26" y="314"/>
                    <a:pt x="6" y="350"/>
                    <a:pt x="1" y="390"/>
                  </a:cubicBezTo>
                  <a:cubicBezTo>
                    <a:pt x="1" y="394"/>
                    <a:pt x="7" y="402"/>
                    <a:pt x="15" y="402"/>
                  </a:cubicBezTo>
                  <a:cubicBezTo>
                    <a:pt x="17" y="402"/>
                    <a:pt x="19" y="401"/>
                    <a:pt x="21" y="400"/>
                  </a:cubicBezTo>
                  <a:cubicBezTo>
                    <a:pt x="46" y="375"/>
                    <a:pt x="66" y="344"/>
                    <a:pt x="82" y="314"/>
                  </a:cubicBezTo>
                  <a:cubicBezTo>
                    <a:pt x="107" y="279"/>
                    <a:pt x="127" y="243"/>
                    <a:pt x="152" y="213"/>
                  </a:cubicBezTo>
                  <a:cubicBezTo>
                    <a:pt x="198" y="147"/>
                    <a:pt x="249" y="82"/>
                    <a:pt x="304" y="26"/>
                  </a:cubicBezTo>
                  <a:cubicBezTo>
                    <a:pt x="316" y="15"/>
                    <a:pt x="310" y="0"/>
                    <a:pt x="300"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8" name="Google Shape;2624;p42"/>
            <p:cNvSpPr/>
            <p:nvPr/>
          </p:nvSpPr>
          <p:spPr>
            <a:xfrm>
              <a:off x="8328561" y="4571073"/>
              <a:ext cx="76620" cy="357328"/>
            </a:xfrm>
            <a:custGeom>
              <a:avLst/>
              <a:gdLst/>
              <a:ahLst/>
              <a:cxnLst/>
              <a:rect l="l" t="t" r="r" b="b"/>
              <a:pathLst>
                <a:path w="110" h="513" extrusionOk="0">
                  <a:moveTo>
                    <a:pt x="19" y="1"/>
                  </a:moveTo>
                  <a:cubicBezTo>
                    <a:pt x="10" y="1"/>
                    <a:pt x="0" y="10"/>
                    <a:pt x="3" y="23"/>
                  </a:cubicBezTo>
                  <a:cubicBezTo>
                    <a:pt x="34" y="99"/>
                    <a:pt x="54" y="175"/>
                    <a:pt x="64" y="261"/>
                  </a:cubicBezTo>
                  <a:cubicBezTo>
                    <a:pt x="69" y="301"/>
                    <a:pt x="74" y="342"/>
                    <a:pt x="74" y="387"/>
                  </a:cubicBezTo>
                  <a:lnTo>
                    <a:pt x="74" y="448"/>
                  </a:lnTo>
                  <a:cubicBezTo>
                    <a:pt x="69" y="468"/>
                    <a:pt x="69" y="488"/>
                    <a:pt x="79" y="509"/>
                  </a:cubicBezTo>
                  <a:cubicBezTo>
                    <a:pt x="82" y="511"/>
                    <a:pt x="86" y="512"/>
                    <a:pt x="89" y="512"/>
                  </a:cubicBezTo>
                  <a:cubicBezTo>
                    <a:pt x="93" y="512"/>
                    <a:pt x="97" y="511"/>
                    <a:pt x="100" y="509"/>
                  </a:cubicBezTo>
                  <a:cubicBezTo>
                    <a:pt x="110" y="493"/>
                    <a:pt x="110" y="473"/>
                    <a:pt x="110" y="453"/>
                  </a:cubicBezTo>
                  <a:cubicBezTo>
                    <a:pt x="110" y="428"/>
                    <a:pt x="110" y="407"/>
                    <a:pt x="110" y="382"/>
                  </a:cubicBezTo>
                  <a:cubicBezTo>
                    <a:pt x="110" y="342"/>
                    <a:pt x="105" y="296"/>
                    <a:pt x="100" y="256"/>
                  </a:cubicBezTo>
                  <a:cubicBezTo>
                    <a:pt x="84" y="170"/>
                    <a:pt x="64" y="89"/>
                    <a:pt x="29" y="8"/>
                  </a:cubicBezTo>
                  <a:cubicBezTo>
                    <a:pt x="27" y="3"/>
                    <a:pt x="23" y="1"/>
                    <a:pt x="1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9" name="Google Shape;2625;p42"/>
            <p:cNvSpPr/>
            <p:nvPr/>
          </p:nvSpPr>
          <p:spPr>
            <a:xfrm>
              <a:off x="8263782" y="4878249"/>
              <a:ext cx="344094" cy="277225"/>
            </a:xfrm>
            <a:custGeom>
              <a:avLst/>
              <a:gdLst/>
              <a:ahLst/>
              <a:cxnLst/>
              <a:rect l="l" t="t" r="r" b="b"/>
              <a:pathLst>
                <a:path w="494" h="398" extrusionOk="0">
                  <a:moveTo>
                    <a:pt x="468" y="0"/>
                  </a:moveTo>
                  <a:cubicBezTo>
                    <a:pt x="466" y="0"/>
                    <a:pt x="463" y="1"/>
                    <a:pt x="461" y="2"/>
                  </a:cubicBezTo>
                  <a:cubicBezTo>
                    <a:pt x="370" y="47"/>
                    <a:pt x="289" y="98"/>
                    <a:pt x="208" y="164"/>
                  </a:cubicBezTo>
                  <a:cubicBezTo>
                    <a:pt x="167" y="194"/>
                    <a:pt x="132" y="224"/>
                    <a:pt x="96" y="260"/>
                  </a:cubicBezTo>
                  <a:cubicBezTo>
                    <a:pt x="56" y="290"/>
                    <a:pt x="21" y="331"/>
                    <a:pt x="0" y="376"/>
                  </a:cubicBezTo>
                  <a:cubicBezTo>
                    <a:pt x="0" y="385"/>
                    <a:pt x="4" y="397"/>
                    <a:pt x="12" y="397"/>
                  </a:cubicBezTo>
                  <a:cubicBezTo>
                    <a:pt x="13" y="397"/>
                    <a:pt x="14" y="397"/>
                    <a:pt x="16" y="396"/>
                  </a:cubicBezTo>
                  <a:cubicBezTo>
                    <a:pt x="36" y="386"/>
                    <a:pt x="56" y="376"/>
                    <a:pt x="66" y="361"/>
                  </a:cubicBezTo>
                  <a:lnTo>
                    <a:pt x="122" y="305"/>
                  </a:lnTo>
                  <a:cubicBezTo>
                    <a:pt x="157" y="270"/>
                    <a:pt x="193" y="240"/>
                    <a:pt x="233" y="209"/>
                  </a:cubicBezTo>
                  <a:cubicBezTo>
                    <a:pt x="309" y="148"/>
                    <a:pt x="390" y="88"/>
                    <a:pt x="476" y="37"/>
                  </a:cubicBezTo>
                  <a:cubicBezTo>
                    <a:pt x="494" y="28"/>
                    <a:pt x="484" y="0"/>
                    <a:pt x="46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0" name="Google Shape;2626;p42"/>
            <p:cNvSpPr/>
            <p:nvPr/>
          </p:nvSpPr>
          <p:spPr>
            <a:xfrm>
              <a:off x="8246368" y="3772136"/>
              <a:ext cx="367081" cy="251453"/>
            </a:xfrm>
            <a:custGeom>
              <a:avLst/>
              <a:gdLst/>
              <a:ahLst/>
              <a:cxnLst/>
              <a:rect l="l" t="t" r="r" b="b"/>
              <a:pathLst>
                <a:path w="527" h="361" extrusionOk="0">
                  <a:moveTo>
                    <a:pt x="52" y="0"/>
                  </a:moveTo>
                  <a:cubicBezTo>
                    <a:pt x="35" y="0"/>
                    <a:pt x="18" y="1"/>
                    <a:pt x="0" y="2"/>
                  </a:cubicBezTo>
                  <a:cubicBezTo>
                    <a:pt x="30" y="73"/>
                    <a:pt x="71" y="143"/>
                    <a:pt x="127" y="199"/>
                  </a:cubicBezTo>
                  <a:cubicBezTo>
                    <a:pt x="238" y="295"/>
                    <a:pt x="390" y="310"/>
                    <a:pt x="526" y="361"/>
                  </a:cubicBezTo>
                  <a:cubicBezTo>
                    <a:pt x="506" y="300"/>
                    <a:pt x="481" y="245"/>
                    <a:pt x="450" y="189"/>
                  </a:cubicBezTo>
                  <a:cubicBezTo>
                    <a:pt x="435" y="159"/>
                    <a:pt x="415" y="133"/>
                    <a:pt x="395" y="108"/>
                  </a:cubicBezTo>
                  <a:cubicBezTo>
                    <a:pt x="344" y="58"/>
                    <a:pt x="278" y="27"/>
                    <a:pt x="207" y="17"/>
                  </a:cubicBezTo>
                  <a:cubicBezTo>
                    <a:pt x="154" y="6"/>
                    <a:pt x="104" y="0"/>
                    <a:pt x="5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1" name="Google Shape;2627;p42"/>
            <p:cNvSpPr/>
            <p:nvPr/>
          </p:nvSpPr>
          <p:spPr>
            <a:xfrm>
              <a:off x="8193431" y="4304993"/>
              <a:ext cx="250757" cy="518229"/>
            </a:xfrm>
            <a:custGeom>
              <a:avLst/>
              <a:gdLst/>
              <a:ahLst/>
              <a:cxnLst/>
              <a:rect l="l" t="t" r="r" b="b"/>
              <a:pathLst>
                <a:path w="360" h="744" extrusionOk="0">
                  <a:moveTo>
                    <a:pt x="31" y="1"/>
                  </a:moveTo>
                  <a:cubicBezTo>
                    <a:pt x="5" y="97"/>
                    <a:pt x="0" y="203"/>
                    <a:pt x="15" y="299"/>
                  </a:cubicBezTo>
                  <a:cubicBezTo>
                    <a:pt x="56" y="476"/>
                    <a:pt x="203" y="592"/>
                    <a:pt x="294" y="744"/>
                  </a:cubicBezTo>
                  <a:cubicBezTo>
                    <a:pt x="319" y="663"/>
                    <a:pt x="339" y="582"/>
                    <a:pt x="349" y="501"/>
                  </a:cubicBezTo>
                  <a:cubicBezTo>
                    <a:pt x="354" y="456"/>
                    <a:pt x="359" y="415"/>
                    <a:pt x="354" y="375"/>
                  </a:cubicBezTo>
                  <a:cubicBezTo>
                    <a:pt x="339" y="284"/>
                    <a:pt x="299" y="203"/>
                    <a:pt x="233" y="147"/>
                  </a:cubicBezTo>
                  <a:cubicBezTo>
                    <a:pt x="172" y="86"/>
                    <a:pt x="101" y="41"/>
                    <a:pt x="3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2" name="Google Shape;2628;p42"/>
            <p:cNvSpPr/>
            <p:nvPr/>
          </p:nvSpPr>
          <p:spPr>
            <a:xfrm>
              <a:off x="8601607" y="3907266"/>
              <a:ext cx="328770" cy="511264"/>
            </a:xfrm>
            <a:custGeom>
              <a:avLst/>
              <a:gdLst/>
              <a:ahLst/>
              <a:cxnLst/>
              <a:rect l="l" t="t" r="r" b="b"/>
              <a:pathLst>
                <a:path w="472" h="734" extrusionOk="0">
                  <a:moveTo>
                    <a:pt x="466" y="0"/>
                  </a:moveTo>
                  <a:cubicBezTo>
                    <a:pt x="370" y="51"/>
                    <a:pt x="284" y="116"/>
                    <a:pt x="218" y="192"/>
                  </a:cubicBezTo>
                  <a:cubicBezTo>
                    <a:pt x="102" y="349"/>
                    <a:pt x="82" y="556"/>
                    <a:pt x="1" y="733"/>
                  </a:cubicBezTo>
                  <a:cubicBezTo>
                    <a:pt x="72" y="708"/>
                    <a:pt x="143" y="673"/>
                    <a:pt x="213" y="632"/>
                  </a:cubicBezTo>
                  <a:cubicBezTo>
                    <a:pt x="249" y="612"/>
                    <a:pt x="284" y="587"/>
                    <a:pt x="314" y="556"/>
                  </a:cubicBezTo>
                  <a:cubicBezTo>
                    <a:pt x="380" y="480"/>
                    <a:pt x="426" y="389"/>
                    <a:pt x="446" y="293"/>
                  </a:cubicBezTo>
                  <a:cubicBezTo>
                    <a:pt x="461" y="197"/>
                    <a:pt x="471" y="96"/>
                    <a:pt x="46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3" name="Google Shape;2629;p42"/>
            <p:cNvSpPr/>
            <p:nvPr/>
          </p:nvSpPr>
          <p:spPr>
            <a:xfrm>
              <a:off x="8337616" y="4671375"/>
              <a:ext cx="451363" cy="416534"/>
            </a:xfrm>
            <a:custGeom>
              <a:avLst/>
              <a:gdLst/>
              <a:ahLst/>
              <a:cxnLst/>
              <a:rect l="l" t="t" r="r" b="b"/>
              <a:pathLst>
                <a:path w="648" h="598" extrusionOk="0">
                  <a:moveTo>
                    <a:pt x="648" y="0"/>
                  </a:moveTo>
                  <a:lnTo>
                    <a:pt x="648" y="0"/>
                  </a:lnTo>
                  <a:cubicBezTo>
                    <a:pt x="542" y="21"/>
                    <a:pt x="446" y="66"/>
                    <a:pt x="355" y="122"/>
                  </a:cubicBezTo>
                  <a:cubicBezTo>
                    <a:pt x="203" y="243"/>
                    <a:pt x="127" y="440"/>
                    <a:pt x="1" y="597"/>
                  </a:cubicBezTo>
                  <a:cubicBezTo>
                    <a:pt x="76" y="592"/>
                    <a:pt x="152" y="577"/>
                    <a:pt x="228" y="557"/>
                  </a:cubicBezTo>
                  <a:cubicBezTo>
                    <a:pt x="269" y="542"/>
                    <a:pt x="309" y="526"/>
                    <a:pt x="350" y="506"/>
                  </a:cubicBezTo>
                  <a:cubicBezTo>
                    <a:pt x="430" y="456"/>
                    <a:pt x="501" y="375"/>
                    <a:pt x="547" y="289"/>
                  </a:cubicBezTo>
                  <a:cubicBezTo>
                    <a:pt x="587" y="193"/>
                    <a:pt x="623" y="97"/>
                    <a:pt x="64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4" name="Google Shape;2630;p42"/>
            <p:cNvSpPr/>
            <p:nvPr/>
          </p:nvSpPr>
          <p:spPr>
            <a:xfrm>
              <a:off x="8505483" y="3578497"/>
              <a:ext cx="259116" cy="214536"/>
            </a:xfrm>
            <a:custGeom>
              <a:avLst/>
              <a:gdLst/>
              <a:ahLst/>
              <a:cxnLst/>
              <a:rect l="l" t="t" r="r" b="b"/>
              <a:pathLst>
                <a:path w="372" h="308" extrusionOk="0">
                  <a:moveTo>
                    <a:pt x="211" y="0"/>
                  </a:moveTo>
                  <a:cubicBezTo>
                    <a:pt x="39" y="0"/>
                    <a:pt x="0" y="262"/>
                    <a:pt x="179" y="305"/>
                  </a:cubicBezTo>
                  <a:cubicBezTo>
                    <a:pt x="188" y="307"/>
                    <a:pt x="197" y="308"/>
                    <a:pt x="206" y="308"/>
                  </a:cubicBezTo>
                  <a:cubicBezTo>
                    <a:pt x="277" y="308"/>
                    <a:pt x="342" y="255"/>
                    <a:pt x="351" y="179"/>
                  </a:cubicBezTo>
                  <a:cubicBezTo>
                    <a:pt x="372" y="98"/>
                    <a:pt x="316" y="17"/>
                    <a:pt x="235" y="2"/>
                  </a:cubicBezTo>
                  <a:cubicBezTo>
                    <a:pt x="227" y="1"/>
                    <a:pt x="219" y="0"/>
                    <a:pt x="21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5" name="Google Shape;2631;p42"/>
            <p:cNvSpPr/>
            <p:nvPr/>
          </p:nvSpPr>
          <p:spPr>
            <a:xfrm>
              <a:off x="8403091" y="4041003"/>
              <a:ext cx="277226" cy="229163"/>
            </a:xfrm>
            <a:custGeom>
              <a:avLst/>
              <a:gdLst/>
              <a:ahLst/>
              <a:cxnLst/>
              <a:rect l="l" t="t" r="r" b="b"/>
              <a:pathLst>
                <a:path w="398" h="329" extrusionOk="0">
                  <a:moveTo>
                    <a:pt x="234" y="0"/>
                  </a:moveTo>
                  <a:cubicBezTo>
                    <a:pt x="67" y="0"/>
                    <a:pt x="1" y="249"/>
                    <a:pt x="170" y="324"/>
                  </a:cubicBezTo>
                  <a:cubicBezTo>
                    <a:pt x="183" y="327"/>
                    <a:pt x="197" y="329"/>
                    <a:pt x="211" y="329"/>
                  </a:cubicBezTo>
                  <a:cubicBezTo>
                    <a:pt x="283" y="329"/>
                    <a:pt x="350" y="285"/>
                    <a:pt x="367" y="213"/>
                  </a:cubicBezTo>
                  <a:cubicBezTo>
                    <a:pt x="397" y="127"/>
                    <a:pt x="357" y="36"/>
                    <a:pt x="276" y="5"/>
                  </a:cubicBezTo>
                  <a:cubicBezTo>
                    <a:pt x="261" y="2"/>
                    <a:pt x="247"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6" name="Google Shape;2632;p42"/>
            <p:cNvSpPr/>
            <p:nvPr/>
          </p:nvSpPr>
          <p:spPr>
            <a:xfrm>
              <a:off x="8467173" y="4371861"/>
              <a:ext cx="283495" cy="232646"/>
            </a:xfrm>
            <a:custGeom>
              <a:avLst/>
              <a:gdLst/>
              <a:ahLst/>
              <a:cxnLst/>
              <a:rect l="l" t="t" r="r" b="b"/>
              <a:pathLst>
                <a:path w="407" h="334" extrusionOk="0">
                  <a:moveTo>
                    <a:pt x="245" y="0"/>
                  </a:moveTo>
                  <a:cubicBezTo>
                    <a:pt x="78" y="0"/>
                    <a:pt x="0" y="227"/>
                    <a:pt x="158" y="324"/>
                  </a:cubicBezTo>
                  <a:cubicBezTo>
                    <a:pt x="177" y="331"/>
                    <a:pt x="195" y="334"/>
                    <a:pt x="213" y="334"/>
                  </a:cubicBezTo>
                  <a:cubicBezTo>
                    <a:pt x="280" y="334"/>
                    <a:pt x="342" y="291"/>
                    <a:pt x="366" y="223"/>
                  </a:cubicBezTo>
                  <a:cubicBezTo>
                    <a:pt x="406" y="142"/>
                    <a:pt x="371" y="41"/>
                    <a:pt x="290" y="6"/>
                  </a:cubicBezTo>
                  <a:cubicBezTo>
                    <a:pt x="274" y="2"/>
                    <a:pt x="259" y="0"/>
                    <a:pt x="24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7" name="Google Shape;2633;p42"/>
            <p:cNvSpPr/>
            <p:nvPr/>
          </p:nvSpPr>
          <p:spPr>
            <a:xfrm>
              <a:off x="8167658" y="4649783"/>
              <a:ext cx="280012" cy="226377"/>
            </a:xfrm>
            <a:custGeom>
              <a:avLst/>
              <a:gdLst/>
              <a:ahLst/>
              <a:cxnLst/>
              <a:rect l="l" t="t" r="r" b="b"/>
              <a:pathLst>
                <a:path w="402" h="325" extrusionOk="0">
                  <a:moveTo>
                    <a:pt x="235" y="0"/>
                  </a:moveTo>
                  <a:cubicBezTo>
                    <a:pt x="87" y="0"/>
                    <a:pt x="0" y="207"/>
                    <a:pt x="143" y="310"/>
                  </a:cubicBezTo>
                  <a:cubicBezTo>
                    <a:pt x="165" y="319"/>
                    <a:pt x="187" y="324"/>
                    <a:pt x="210" y="324"/>
                  </a:cubicBezTo>
                  <a:cubicBezTo>
                    <a:pt x="268" y="324"/>
                    <a:pt x="327" y="292"/>
                    <a:pt x="356" y="234"/>
                  </a:cubicBezTo>
                  <a:cubicBezTo>
                    <a:pt x="401" y="158"/>
                    <a:pt x="376" y="57"/>
                    <a:pt x="295" y="11"/>
                  </a:cubicBezTo>
                  <a:cubicBezTo>
                    <a:pt x="274" y="4"/>
                    <a:pt x="254"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8" name="Google Shape;2634;p42"/>
            <p:cNvSpPr/>
            <p:nvPr/>
          </p:nvSpPr>
          <p:spPr>
            <a:xfrm>
              <a:off x="8226865" y="4965317"/>
              <a:ext cx="280709" cy="231253"/>
            </a:xfrm>
            <a:custGeom>
              <a:avLst/>
              <a:gdLst/>
              <a:ahLst/>
              <a:cxnLst/>
              <a:rect l="l" t="t" r="r" b="b"/>
              <a:pathLst>
                <a:path w="403" h="332" extrusionOk="0">
                  <a:moveTo>
                    <a:pt x="244" y="0"/>
                  </a:moveTo>
                  <a:cubicBezTo>
                    <a:pt x="93" y="0"/>
                    <a:pt x="0" y="197"/>
                    <a:pt x="124" y="312"/>
                  </a:cubicBezTo>
                  <a:cubicBezTo>
                    <a:pt x="149" y="325"/>
                    <a:pt x="175" y="332"/>
                    <a:pt x="201" y="332"/>
                  </a:cubicBezTo>
                  <a:cubicBezTo>
                    <a:pt x="261" y="332"/>
                    <a:pt x="318" y="298"/>
                    <a:pt x="347" y="241"/>
                  </a:cubicBezTo>
                  <a:cubicBezTo>
                    <a:pt x="402" y="170"/>
                    <a:pt x="387" y="64"/>
                    <a:pt x="311" y="13"/>
                  </a:cubicBezTo>
                  <a:cubicBezTo>
                    <a:pt x="288" y="5"/>
                    <a:pt x="265" y="0"/>
                    <a:pt x="24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9" name="Google Shape;2635;p42"/>
            <p:cNvSpPr/>
            <p:nvPr/>
          </p:nvSpPr>
          <p:spPr>
            <a:xfrm>
              <a:off x="8693551" y="3981796"/>
              <a:ext cx="189461" cy="265384"/>
            </a:xfrm>
            <a:custGeom>
              <a:avLst/>
              <a:gdLst/>
              <a:ahLst/>
              <a:cxnLst/>
              <a:rect l="l" t="t" r="r" b="b"/>
              <a:pathLst>
                <a:path w="272" h="381" extrusionOk="0">
                  <a:moveTo>
                    <a:pt x="267" y="1"/>
                  </a:moveTo>
                  <a:cubicBezTo>
                    <a:pt x="266" y="1"/>
                    <a:pt x="265" y="2"/>
                    <a:pt x="263" y="4"/>
                  </a:cubicBezTo>
                  <a:cubicBezTo>
                    <a:pt x="203" y="45"/>
                    <a:pt x="147" y="100"/>
                    <a:pt x="102" y="161"/>
                  </a:cubicBezTo>
                  <a:cubicBezTo>
                    <a:pt x="76" y="191"/>
                    <a:pt x="56" y="227"/>
                    <a:pt x="41" y="262"/>
                  </a:cubicBezTo>
                  <a:cubicBezTo>
                    <a:pt x="16" y="293"/>
                    <a:pt x="5" y="328"/>
                    <a:pt x="0" y="368"/>
                  </a:cubicBezTo>
                  <a:cubicBezTo>
                    <a:pt x="0" y="377"/>
                    <a:pt x="3" y="381"/>
                    <a:pt x="8" y="381"/>
                  </a:cubicBezTo>
                  <a:cubicBezTo>
                    <a:pt x="12" y="381"/>
                    <a:pt x="16" y="378"/>
                    <a:pt x="21" y="373"/>
                  </a:cubicBezTo>
                  <a:cubicBezTo>
                    <a:pt x="36" y="343"/>
                    <a:pt x="56" y="313"/>
                    <a:pt x="66" y="277"/>
                  </a:cubicBezTo>
                  <a:cubicBezTo>
                    <a:pt x="117" y="176"/>
                    <a:pt x="182" y="90"/>
                    <a:pt x="263" y="14"/>
                  </a:cubicBezTo>
                  <a:cubicBezTo>
                    <a:pt x="271" y="11"/>
                    <a:pt x="270" y="1"/>
                    <a:pt x="267"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0" name="Google Shape;2636;p42"/>
            <p:cNvSpPr/>
            <p:nvPr/>
          </p:nvSpPr>
          <p:spPr>
            <a:xfrm>
              <a:off x="8515932" y="4720134"/>
              <a:ext cx="195730" cy="155330"/>
            </a:xfrm>
            <a:custGeom>
              <a:avLst/>
              <a:gdLst/>
              <a:ahLst/>
              <a:cxnLst/>
              <a:rect l="l" t="t" r="r" b="b"/>
              <a:pathLst>
                <a:path w="281" h="223" extrusionOk="0">
                  <a:moveTo>
                    <a:pt x="274" y="0"/>
                  </a:moveTo>
                  <a:cubicBezTo>
                    <a:pt x="273" y="0"/>
                    <a:pt x="272" y="1"/>
                    <a:pt x="271" y="1"/>
                  </a:cubicBezTo>
                  <a:cubicBezTo>
                    <a:pt x="245" y="6"/>
                    <a:pt x="220" y="16"/>
                    <a:pt x="200" y="27"/>
                  </a:cubicBezTo>
                  <a:cubicBezTo>
                    <a:pt x="174" y="37"/>
                    <a:pt x="154" y="52"/>
                    <a:pt x="134" y="67"/>
                  </a:cubicBezTo>
                  <a:cubicBezTo>
                    <a:pt x="83" y="97"/>
                    <a:pt x="43" y="138"/>
                    <a:pt x="13" y="183"/>
                  </a:cubicBezTo>
                  <a:cubicBezTo>
                    <a:pt x="0" y="200"/>
                    <a:pt x="18" y="223"/>
                    <a:pt x="36" y="223"/>
                  </a:cubicBezTo>
                  <a:cubicBezTo>
                    <a:pt x="40" y="223"/>
                    <a:pt x="44" y="222"/>
                    <a:pt x="48" y="219"/>
                  </a:cubicBezTo>
                  <a:cubicBezTo>
                    <a:pt x="83" y="183"/>
                    <a:pt x="119" y="143"/>
                    <a:pt x="154" y="113"/>
                  </a:cubicBezTo>
                  <a:cubicBezTo>
                    <a:pt x="174" y="92"/>
                    <a:pt x="195" y="77"/>
                    <a:pt x="210" y="62"/>
                  </a:cubicBezTo>
                  <a:cubicBezTo>
                    <a:pt x="230" y="47"/>
                    <a:pt x="250" y="27"/>
                    <a:pt x="276" y="16"/>
                  </a:cubicBezTo>
                  <a:cubicBezTo>
                    <a:pt x="280" y="12"/>
                    <a:pt x="281" y="0"/>
                    <a:pt x="274"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1" name="Google Shape;2637;p42"/>
            <p:cNvSpPr/>
            <p:nvPr/>
          </p:nvSpPr>
          <p:spPr>
            <a:xfrm>
              <a:off x="8234527" y="4348179"/>
              <a:ext cx="163689" cy="205481"/>
            </a:xfrm>
            <a:custGeom>
              <a:avLst/>
              <a:gdLst/>
              <a:ahLst/>
              <a:cxnLst/>
              <a:rect l="l" t="t" r="r" b="b"/>
              <a:pathLst>
                <a:path w="235" h="295" extrusionOk="0">
                  <a:moveTo>
                    <a:pt x="26" y="0"/>
                  </a:moveTo>
                  <a:cubicBezTo>
                    <a:pt x="11" y="0"/>
                    <a:pt x="1" y="22"/>
                    <a:pt x="17" y="35"/>
                  </a:cubicBezTo>
                  <a:cubicBezTo>
                    <a:pt x="58" y="70"/>
                    <a:pt x="98" y="110"/>
                    <a:pt x="128" y="156"/>
                  </a:cubicBezTo>
                  <a:cubicBezTo>
                    <a:pt x="144" y="176"/>
                    <a:pt x="159" y="201"/>
                    <a:pt x="174" y="227"/>
                  </a:cubicBezTo>
                  <a:cubicBezTo>
                    <a:pt x="184" y="247"/>
                    <a:pt x="194" y="282"/>
                    <a:pt x="219" y="293"/>
                  </a:cubicBezTo>
                  <a:cubicBezTo>
                    <a:pt x="221" y="294"/>
                    <a:pt x="222" y="295"/>
                    <a:pt x="224" y="295"/>
                  </a:cubicBezTo>
                  <a:cubicBezTo>
                    <a:pt x="227" y="295"/>
                    <a:pt x="231" y="291"/>
                    <a:pt x="235" y="287"/>
                  </a:cubicBezTo>
                  <a:cubicBezTo>
                    <a:pt x="235" y="257"/>
                    <a:pt x="230" y="227"/>
                    <a:pt x="214" y="201"/>
                  </a:cubicBezTo>
                  <a:cubicBezTo>
                    <a:pt x="199" y="176"/>
                    <a:pt x="184" y="151"/>
                    <a:pt x="164" y="126"/>
                  </a:cubicBezTo>
                  <a:cubicBezTo>
                    <a:pt x="128" y="80"/>
                    <a:pt x="88" y="40"/>
                    <a:pt x="37" y="4"/>
                  </a:cubicBezTo>
                  <a:cubicBezTo>
                    <a:pt x="33" y="1"/>
                    <a:pt x="30" y="0"/>
                    <a:pt x="26"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2" name="Google Shape;2638;p42"/>
            <p:cNvSpPr/>
            <p:nvPr/>
          </p:nvSpPr>
          <p:spPr>
            <a:xfrm>
              <a:off x="8320202" y="3793729"/>
              <a:ext cx="190157" cy="103785"/>
            </a:xfrm>
            <a:custGeom>
              <a:avLst/>
              <a:gdLst/>
              <a:ahLst/>
              <a:cxnLst/>
              <a:rect l="l" t="t" r="r" b="b"/>
              <a:pathLst>
                <a:path w="273" h="149" extrusionOk="0">
                  <a:moveTo>
                    <a:pt x="11" y="0"/>
                  </a:moveTo>
                  <a:cubicBezTo>
                    <a:pt x="1" y="0"/>
                    <a:pt x="2" y="18"/>
                    <a:pt x="15" y="27"/>
                  </a:cubicBezTo>
                  <a:cubicBezTo>
                    <a:pt x="56" y="37"/>
                    <a:pt x="96" y="52"/>
                    <a:pt x="137" y="72"/>
                  </a:cubicBezTo>
                  <a:cubicBezTo>
                    <a:pt x="152" y="82"/>
                    <a:pt x="172" y="92"/>
                    <a:pt x="187" y="107"/>
                  </a:cubicBezTo>
                  <a:cubicBezTo>
                    <a:pt x="208" y="123"/>
                    <a:pt x="223" y="138"/>
                    <a:pt x="243" y="148"/>
                  </a:cubicBezTo>
                  <a:cubicBezTo>
                    <a:pt x="245" y="149"/>
                    <a:pt x="247" y="149"/>
                    <a:pt x="249" y="149"/>
                  </a:cubicBezTo>
                  <a:cubicBezTo>
                    <a:pt x="262" y="149"/>
                    <a:pt x="273" y="136"/>
                    <a:pt x="268" y="123"/>
                  </a:cubicBezTo>
                  <a:cubicBezTo>
                    <a:pt x="258" y="97"/>
                    <a:pt x="238" y="82"/>
                    <a:pt x="218" y="72"/>
                  </a:cubicBezTo>
                  <a:cubicBezTo>
                    <a:pt x="198" y="57"/>
                    <a:pt x="177" y="42"/>
                    <a:pt x="152" y="32"/>
                  </a:cubicBezTo>
                  <a:cubicBezTo>
                    <a:pt x="107" y="11"/>
                    <a:pt x="61" y="1"/>
                    <a:pt x="15" y="1"/>
                  </a:cubicBezTo>
                  <a:cubicBezTo>
                    <a:pt x="14" y="1"/>
                    <a:pt x="12" y="0"/>
                    <a:pt x="1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3" name="Google Shape;2639;p42"/>
            <p:cNvSpPr/>
            <p:nvPr/>
          </p:nvSpPr>
          <p:spPr>
            <a:xfrm>
              <a:off x="8577228" y="3605662"/>
              <a:ext cx="68958" cy="119806"/>
            </a:xfrm>
            <a:custGeom>
              <a:avLst/>
              <a:gdLst/>
              <a:ahLst/>
              <a:cxnLst/>
              <a:rect l="l" t="t" r="r" b="b"/>
              <a:pathLst>
                <a:path w="99" h="172" extrusionOk="0">
                  <a:moveTo>
                    <a:pt x="76" y="1"/>
                  </a:moveTo>
                  <a:cubicBezTo>
                    <a:pt x="73" y="1"/>
                    <a:pt x="70" y="2"/>
                    <a:pt x="66" y="3"/>
                  </a:cubicBezTo>
                  <a:cubicBezTo>
                    <a:pt x="51" y="8"/>
                    <a:pt x="41" y="13"/>
                    <a:pt x="31" y="23"/>
                  </a:cubicBezTo>
                  <a:cubicBezTo>
                    <a:pt x="16" y="39"/>
                    <a:pt x="11" y="54"/>
                    <a:pt x="6" y="69"/>
                  </a:cubicBezTo>
                  <a:cubicBezTo>
                    <a:pt x="0" y="84"/>
                    <a:pt x="0" y="99"/>
                    <a:pt x="0" y="114"/>
                  </a:cubicBezTo>
                  <a:cubicBezTo>
                    <a:pt x="0" y="135"/>
                    <a:pt x="11" y="155"/>
                    <a:pt x="26" y="170"/>
                  </a:cubicBezTo>
                  <a:cubicBezTo>
                    <a:pt x="29" y="171"/>
                    <a:pt x="33" y="171"/>
                    <a:pt x="36" y="171"/>
                  </a:cubicBezTo>
                  <a:cubicBezTo>
                    <a:pt x="51" y="171"/>
                    <a:pt x="61" y="162"/>
                    <a:pt x="61" y="145"/>
                  </a:cubicBezTo>
                  <a:cubicBezTo>
                    <a:pt x="61" y="135"/>
                    <a:pt x="56" y="130"/>
                    <a:pt x="51" y="120"/>
                  </a:cubicBezTo>
                  <a:lnTo>
                    <a:pt x="51" y="114"/>
                  </a:lnTo>
                  <a:lnTo>
                    <a:pt x="51" y="109"/>
                  </a:lnTo>
                  <a:lnTo>
                    <a:pt x="51" y="104"/>
                  </a:lnTo>
                  <a:lnTo>
                    <a:pt x="51" y="94"/>
                  </a:lnTo>
                  <a:lnTo>
                    <a:pt x="51" y="89"/>
                  </a:lnTo>
                  <a:lnTo>
                    <a:pt x="51" y="79"/>
                  </a:lnTo>
                  <a:lnTo>
                    <a:pt x="51" y="74"/>
                  </a:lnTo>
                  <a:lnTo>
                    <a:pt x="51" y="69"/>
                  </a:lnTo>
                  <a:cubicBezTo>
                    <a:pt x="56" y="64"/>
                    <a:pt x="56" y="59"/>
                    <a:pt x="61" y="54"/>
                  </a:cubicBezTo>
                  <a:cubicBezTo>
                    <a:pt x="66" y="44"/>
                    <a:pt x="71" y="34"/>
                    <a:pt x="81" y="28"/>
                  </a:cubicBezTo>
                  <a:cubicBezTo>
                    <a:pt x="98" y="20"/>
                    <a:pt x="90" y="1"/>
                    <a:pt x="76"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4" name="Google Shape;2640;p42"/>
            <p:cNvSpPr/>
            <p:nvPr/>
          </p:nvSpPr>
          <p:spPr>
            <a:xfrm>
              <a:off x="8467870" y="4055630"/>
              <a:ext cx="110055" cy="118413"/>
            </a:xfrm>
            <a:custGeom>
              <a:avLst/>
              <a:gdLst/>
              <a:ahLst/>
              <a:cxnLst/>
              <a:rect l="l" t="t" r="r" b="b"/>
              <a:pathLst>
                <a:path w="158" h="170" extrusionOk="0">
                  <a:moveTo>
                    <a:pt x="120" y="1"/>
                  </a:moveTo>
                  <a:cubicBezTo>
                    <a:pt x="111" y="1"/>
                    <a:pt x="102" y="2"/>
                    <a:pt x="92" y="5"/>
                  </a:cubicBezTo>
                  <a:cubicBezTo>
                    <a:pt x="77" y="10"/>
                    <a:pt x="56" y="20"/>
                    <a:pt x="46" y="30"/>
                  </a:cubicBezTo>
                  <a:cubicBezTo>
                    <a:pt x="26" y="45"/>
                    <a:pt x="16" y="65"/>
                    <a:pt x="11" y="85"/>
                  </a:cubicBezTo>
                  <a:cubicBezTo>
                    <a:pt x="6" y="96"/>
                    <a:pt x="1" y="106"/>
                    <a:pt x="1" y="116"/>
                  </a:cubicBezTo>
                  <a:cubicBezTo>
                    <a:pt x="1" y="121"/>
                    <a:pt x="1" y="126"/>
                    <a:pt x="1" y="126"/>
                  </a:cubicBezTo>
                  <a:cubicBezTo>
                    <a:pt x="1" y="141"/>
                    <a:pt x="1" y="151"/>
                    <a:pt x="11" y="156"/>
                  </a:cubicBezTo>
                  <a:cubicBezTo>
                    <a:pt x="16" y="166"/>
                    <a:pt x="24" y="170"/>
                    <a:pt x="32" y="170"/>
                  </a:cubicBezTo>
                  <a:cubicBezTo>
                    <a:pt x="42" y="170"/>
                    <a:pt x="53" y="164"/>
                    <a:pt x="61" y="156"/>
                  </a:cubicBezTo>
                  <a:cubicBezTo>
                    <a:pt x="66" y="141"/>
                    <a:pt x="66" y="131"/>
                    <a:pt x="66" y="121"/>
                  </a:cubicBezTo>
                  <a:lnTo>
                    <a:pt x="66" y="116"/>
                  </a:lnTo>
                  <a:lnTo>
                    <a:pt x="66" y="101"/>
                  </a:lnTo>
                  <a:lnTo>
                    <a:pt x="66" y="96"/>
                  </a:lnTo>
                  <a:lnTo>
                    <a:pt x="66" y="90"/>
                  </a:lnTo>
                  <a:lnTo>
                    <a:pt x="77" y="80"/>
                  </a:lnTo>
                  <a:lnTo>
                    <a:pt x="77" y="75"/>
                  </a:lnTo>
                  <a:lnTo>
                    <a:pt x="87" y="70"/>
                  </a:lnTo>
                  <a:lnTo>
                    <a:pt x="107" y="60"/>
                  </a:lnTo>
                  <a:lnTo>
                    <a:pt x="112" y="55"/>
                  </a:lnTo>
                  <a:lnTo>
                    <a:pt x="132" y="55"/>
                  </a:lnTo>
                  <a:cubicBezTo>
                    <a:pt x="142" y="55"/>
                    <a:pt x="152" y="45"/>
                    <a:pt x="152" y="35"/>
                  </a:cubicBezTo>
                  <a:cubicBezTo>
                    <a:pt x="157" y="25"/>
                    <a:pt x="157" y="10"/>
                    <a:pt x="147" y="5"/>
                  </a:cubicBezTo>
                  <a:cubicBezTo>
                    <a:pt x="137" y="2"/>
                    <a:pt x="128" y="1"/>
                    <a:pt x="120"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5" name="Google Shape;2641;p42"/>
            <p:cNvSpPr/>
            <p:nvPr/>
          </p:nvSpPr>
          <p:spPr>
            <a:xfrm>
              <a:off x="8541704" y="4385096"/>
              <a:ext cx="106572" cy="96820"/>
            </a:xfrm>
            <a:custGeom>
              <a:avLst/>
              <a:gdLst/>
              <a:ahLst/>
              <a:cxnLst/>
              <a:rect l="l" t="t" r="r" b="b"/>
              <a:pathLst>
                <a:path w="153" h="139" extrusionOk="0">
                  <a:moveTo>
                    <a:pt x="117" y="1"/>
                  </a:moveTo>
                  <a:cubicBezTo>
                    <a:pt x="93" y="1"/>
                    <a:pt x="72" y="10"/>
                    <a:pt x="51" y="27"/>
                  </a:cubicBezTo>
                  <a:cubicBezTo>
                    <a:pt x="26" y="47"/>
                    <a:pt x="11" y="73"/>
                    <a:pt x="6" y="108"/>
                  </a:cubicBezTo>
                  <a:cubicBezTo>
                    <a:pt x="1" y="118"/>
                    <a:pt x="11" y="133"/>
                    <a:pt x="21" y="138"/>
                  </a:cubicBezTo>
                  <a:cubicBezTo>
                    <a:pt x="36" y="138"/>
                    <a:pt x="51" y="133"/>
                    <a:pt x="57" y="118"/>
                  </a:cubicBezTo>
                  <a:cubicBezTo>
                    <a:pt x="57" y="108"/>
                    <a:pt x="62" y="98"/>
                    <a:pt x="67" y="88"/>
                  </a:cubicBezTo>
                  <a:lnTo>
                    <a:pt x="67" y="83"/>
                  </a:lnTo>
                  <a:lnTo>
                    <a:pt x="72" y="78"/>
                  </a:lnTo>
                  <a:lnTo>
                    <a:pt x="72" y="73"/>
                  </a:lnTo>
                  <a:lnTo>
                    <a:pt x="77" y="68"/>
                  </a:lnTo>
                  <a:lnTo>
                    <a:pt x="92" y="57"/>
                  </a:lnTo>
                  <a:lnTo>
                    <a:pt x="97" y="57"/>
                  </a:lnTo>
                  <a:lnTo>
                    <a:pt x="102" y="52"/>
                  </a:lnTo>
                  <a:lnTo>
                    <a:pt x="122" y="52"/>
                  </a:lnTo>
                  <a:cubicBezTo>
                    <a:pt x="132" y="52"/>
                    <a:pt x="143" y="42"/>
                    <a:pt x="148" y="32"/>
                  </a:cubicBezTo>
                  <a:cubicBezTo>
                    <a:pt x="153" y="17"/>
                    <a:pt x="143" y="7"/>
                    <a:pt x="132" y="2"/>
                  </a:cubicBezTo>
                  <a:cubicBezTo>
                    <a:pt x="127" y="1"/>
                    <a:pt x="122" y="1"/>
                    <a:pt x="11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6" name="Google Shape;2642;p42"/>
            <p:cNvSpPr/>
            <p:nvPr/>
          </p:nvSpPr>
          <p:spPr>
            <a:xfrm>
              <a:off x="8239403" y="4681824"/>
              <a:ext cx="56420" cy="119806"/>
            </a:xfrm>
            <a:custGeom>
              <a:avLst/>
              <a:gdLst/>
              <a:ahLst/>
              <a:cxnLst/>
              <a:rect l="l" t="t" r="r" b="b"/>
              <a:pathLst>
                <a:path w="81" h="172" extrusionOk="0">
                  <a:moveTo>
                    <a:pt x="61" y="1"/>
                  </a:moveTo>
                  <a:cubicBezTo>
                    <a:pt x="35" y="16"/>
                    <a:pt x="15" y="46"/>
                    <a:pt x="10" y="76"/>
                  </a:cubicBezTo>
                  <a:cubicBezTo>
                    <a:pt x="0" y="107"/>
                    <a:pt x="10" y="142"/>
                    <a:pt x="30" y="168"/>
                  </a:cubicBezTo>
                  <a:cubicBezTo>
                    <a:pt x="35" y="170"/>
                    <a:pt x="40" y="171"/>
                    <a:pt x="46" y="171"/>
                  </a:cubicBezTo>
                  <a:cubicBezTo>
                    <a:pt x="51" y="171"/>
                    <a:pt x="56" y="170"/>
                    <a:pt x="61" y="168"/>
                  </a:cubicBezTo>
                  <a:cubicBezTo>
                    <a:pt x="66" y="157"/>
                    <a:pt x="71" y="147"/>
                    <a:pt x="66" y="132"/>
                  </a:cubicBezTo>
                  <a:lnTo>
                    <a:pt x="61" y="122"/>
                  </a:lnTo>
                  <a:lnTo>
                    <a:pt x="61" y="117"/>
                  </a:lnTo>
                  <a:lnTo>
                    <a:pt x="61" y="107"/>
                  </a:lnTo>
                  <a:lnTo>
                    <a:pt x="61" y="102"/>
                  </a:lnTo>
                  <a:lnTo>
                    <a:pt x="61" y="97"/>
                  </a:lnTo>
                  <a:cubicBezTo>
                    <a:pt x="56" y="92"/>
                    <a:pt x="56" y="87"/>
                    <a:pt x="61" y="82"/>
                  </a:cubicBezTo>
                  <a:lnTo>
                    <a:pt x="61" y="76"/>
                  </a:lnTo>
                  <a:lnTo>
                    <a:pt x="61" y="66"/>
                  </a:lnTo>
                  <a:lnTo>
                    <a:pt x="61" y="61"/>
                  </a:lnTo>
                  <a:lnTo>
                    <a:pt x="61" y="56"/>
                  </a:lnTo>
                  <a:lnTo>
                    <a:pt x="61" y="51"/>
                  </a:lnTo>
                  <a:lnTo>
                    <a:pt x="71" y="46"/>
                  </a:lnTo>
                  <a:cubicBezTo>
                    <a:pt x="76" y="41"/>
                    <a:pt x="81" y="26"/>
                    <a:pt x="76" y="16"/>
                  </a:cubicBezTo>
                  <a:cubicBezTo>
                    <a:pt x="76" y="6"/>
                    <a:pt x="71" y="1"/>
                    <a:pt x="6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7" name="Google Shape;2643;p42"/>
            <p:cNvSpPr/>
            <p:nvPr/>
          </p:nvSpPr>
          <p:spPr>
            <a:xfrm>
              <a:off x="8313237" y="4978552"/>
              <a:ext cx="123985" cy="78710"/>
            </a:xfrm>
            <a:custGeom>
              <a:avLst/>
              <a:gdLst/>
              <a:ahLst/>
              <a:cxnLst/>
              <a:rect l="l" t="t" r="r" b="b"/>
              <a:pathLst>
                <a:path w="178" h="113" extrusionOk="0">
                  <a:moveTo>
                    <a:pt x="101" y="1"/>
                  </a:moveTo>
                  <a:cubicBezTo>
                    <a:pt x="93" y="1"/>
                    <a:pt x="84" y="2"/>
                    <a:pt x="76" y="4"/>
                  </a:cubicBezTo>
                  <a:cubicBezTo>
                    <a:pt x="61" y="4"/>
                    <a:pt x="46" y="15"/>
                    <a:pt x="36" y="25"/>
                  </a:cubicBezTo>
                  <a:cubicBezTo>
                    <a:pt x="25" y="30"/>
                    <a:pt x="15" y="40"/>
                    <a:pt x="10" y="50"/>
                  </a:cubicBezTo>
                  <a:cubicBezTo>
                    <a:pt x="5" y="55"/>
                    <a:pt x="0" y="60"/>
                    <a:pt x="0" y="65"/>
                  </a:cubicBezTo>
                  <a:cubicBezTo>
                    <a:pt x="0" y="70"/>
                    <a:pt x="0" y="75"/>
                    <a:pt x="0" y="80"/>
                  </a:cubicBezTo>
                  <a:cubicBezTo>
                    <a:pt x="0" y="85"/>
                    <a:pt x="0" y="90"/>
                    <a:pt x="0" y="96"/>
                  </a:cubicBezTo>
                  <a:cubicBezTo>
                    <a:pt x="0" y="106"/>
                    <a:pt x="5" y="106"/>
                    <a:pt x="15" y="111"/>
                  </a:cubicBezTo>
                  <a:cubicBezTo>
                    <a:pt x="18" y="112"/>
                    <a:pt x="21" y="113"/>
                    <a:pt x="24" y="113"/>
                  </a:cubicBezTo>
                  <a:cubicBezTo>
                    <a:pt x="31" y="113"/>
                    <a:pt x="39" y="109"/>
                    <a:pt x="46" y="106"/>
                  </a:cubicBezTo>
                  <a:cubicBezTo>
                    <a:pt x="51" y="101"/>
                    <a:pt x="51" y="96"/>
                    <a:pt x="56" y="96"/>
                  </a:cubicBezTo>
                  <a:cubicBezTo>
                    <a:pt x="61" y="85"/>
                    <a:pt x="71" y="80"/>
                    <a:pt x="76" y="70"/>
                  </a:cubicBezTo>
                  <a:lnTo>
                    <a:pt x="76" y="70"/>
                  </a:lnTo>
                  <a:lnTo>
                    <a:pt x="71" y="80"/>
                  </a:lnTo>
                  <a:cubicBezTo>
                    <a:pt x="75" y="77"/>
                    <a:pt x="78" y="73"/>
                    <a:pt x="84" y="69"/>
                  </a:cubicBezTo>
                  <a:lnTo>
                    <a:pt x="84" y="69"/>
                  </a:lnTo>
                  <a:lnTo>
                    <a:pt x="96" y="65"/>
                  </a:lnTo>
                  <a:lnTo>
                    <a:pt x="101" y="65"/>
                  </a:lnTo>
                  <a:cubicBezTo>
                    <a:pt x="111" y="65"/>
                    <a:pt x="117" y="65"/>
                    <a:pt x="122" y="70"/>
                  </a:cubicBezTo>
                  <a:lnTo>
                    <a:pt x="122" y="70"/>
                  </a:lnTo>
                  <a:lnTo>
                    <a:pt x="117" y="65"/>
                  </a:lnTo>
                  <a:lnTo>
                    <a:pt x="117" y="65"/>
                  </a:lnTo>
                  <a:cubicBezTo>
                    <a:pt x="122" y="70"/>
                    <a:pt x="127" y="75"/>
                    <a:pt x="132" y="75"/>
                  </a:cubicBezTo>
                  <a:lnTo>
                    <a:pt x="127" y="70"/>
                  </a:lnTo>
                  <a:lnTo>
                    <a:pt x="127" y="70"/>
                  </a:lnTo>
                  <a:cubicBezTo>
                    <a:pt x="132" y="75"/>
                    <a:pt x="137" y="80"/>
                    <a:pt x="147" y="80"/>
                  </a:cubicBezTo>
                  <a:cubicBezTo>
                    <a:pt x="152" y="80"/>
                    <a:pt x="162" y="75"/>
                    <a:pt x="167" y="70"/>
                  </a:cubicBezTo>
                  <a:cubicBezTo>
                    <a:pt x="177" y="60"/>
                    <a:pt x="177" y="45"/>
                    <a:pt x="172" y="30"/>
                  </a:cubicBezTo>
                  <a:cubicBezTo>
                    <a:pt x="157" y="20"/>
                    <a:pt x="142" y="10"/>
                    <a:pt x="127" y="4"/>
                  </a:cubicBezTo>
                  <a:cubicBezTo>
                    <a:pt x="119" y="2"/>
                    <a:pt x="110" y="1"/>
                    <a:pt x="10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8" name="Google Shape;2644;p42"/>
            <p:cNvSpPr/>
            <p:nvPr/>
          </p:nvSpPr>
          <p:spPr>
            <a:xfrm>
              <a:off x="7136769" y="6041479"/>
              <a:ext cx="1092186" cy="536340"/>
            </a:xfrm>
            <a:custGeom>
              <a:avLst/>
              <a:gdLst/>
              <a:ahLst/>
              <a:cxnLst/>
              <a:rect l="l" t="t" r="r" b="b"/>
              <a:pathLst>
                <a:path w="1568" h="770" extrusionOk="0">
                  <a:moveTo>
                    <a:pt x="610" y="1"/>
                  </a:moveTo>
                  <a:cubicBezTo>
                    <a:pt x="187" y="1"/>
                    <a:pt x="5" y="180"/>
                    <a:pt x="0" y="380"/>
                  </a:cubicBezTo>
                  <a:cubicBezTo>
                    <a:pt x="0" y="577"/>
                    <a:pt x="207" y="764"/>
                    <a:pt x="642" y="769"/>
                  </a:cubicBezTo>
                  <a:cubicBezTo>
                    <a:pt x="648" y="769"/>
                    <a:pt x="654" y="769"/>
                    <a:pt x="660" y="769"/>
                  </a:cubicBezTo>
                  <a:cubicBezTo>
                    <a:pt x="1085" y="769"/>
                    <a:pt x="1563" y="590"/>
                    <a:pt x="1568" y="395"/>
                  </a:cubicBezTo>
                  <a:cubicBezTo>
                    <a:pt x="1568" y="198"/>
                    <a:pt x="1062" y="1"/>
                    <a:pt x="627" y="1"/>
                  </a:cubicBezTo>
                  <a:cubicBezTo>
                    <a:pt x="621" y="1"/>
                    <a:pt x="615" y="1"/>
                    <a:pt x="610"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19" name="Google Shape;2645;p42"/>
            <p:cNvSpPr/>
            <p:nvPr/>
          </p:nvSpPr>
          <p:spPr>
            <a:xfrm>
              <a:off x="6791282" y="6292931"/>
              <a:ext cx="1286523" cy="48062"/>
            </a:xfrm>
            <a:custGeom>
              <a:avLst/>
              <a:gdLst/>
              <a:ahLst/>
              <a:cxnLst/>
              <a:rect l="l" t="t" r="r" b="b"/>
              <a:pathLst>
                <a:path w="1847" h="69" extrusionOk="0">
                  <a:moveTo>
                    <a:pt x="1559" y="1"/>
                  </a:moveTo>
                  <a:cubicBezTo>
                    <a:pt x="1506" y="1"/>
                    <a:pt x="1453" y="2"/>
                    <a:pt x="1401" y="4"/>
                  </a:cubicBezTo>
                  <a:lnTo>
                    <a:pt x="946" y="4"/>
                  </a:lnTo>
                  <a:lnTo>
                    <a:pt x="491" y="9"/>
                  </a:lnTo>
                  <a:cubicBezTo>
                    <a:pt x="430" y="9"/>
                    <a:pt x="370" y="8"/>
                    <a:pt x="309" y="8"/>
                  </a:cubicBezTo>
                  <a:cubicBezTo>
                    <a:pt x="218" y="8"/>
                    <a:pt x="127" y="10"/>
                    <a:pt x="36" y="19"/>
                  </a:cubicBezTo>
                  <a:cubicBezTo>
                    <a:pt x="6" y="19"/>
                    <a:pt x="1" y="59"/>
                    <a:pt x="36" y="64"/>
                  </a:cubicBezTo>
                  <a:cubicBezTo>
                    <a:pt x="86" y="68"/>
                    <a:pt x="137" y="69"/>
                    <a:pt x="188" y="69"/>
                  </a:cubicBezTo>
                  <a:cubicBezTo>
                    <a:pt x="289" y="69"/>
                    <a:pt x="390" y="64"/>
                    <a:pt x="491" y="64"/>
                  </a:cubicBezTo>
                  <a:lnTo>
                    <a:pt x="946" y="54"/>
                  </a:lnTo>
                  <a:cubicBezTo>
                    <a:pt x="1098" y="54"/>
                    <a:pt x="1250" y="54"/>
                    <a:pt x="1401" y="49"/>
                  </a:cubicBezTo>
                  <a:cubicBezTo>
                    <a:pt x="1543" y="49"/>
                    <a:pt x="1690" y="44"/>
                    <a:pt x="1836" y="29"/>
                  </a:cubicBezTo>
                  <a:cubicBezTo>
                    <a:pt x="1845" y="29"/>
                    <a:pt x="1846" y="13"/>
                    <a:pt x="1839" y="13"/>
                  </a:cubicBezTo>
                  <a:cubicBezTo>
                    <a:pt x="1838" y="13"/>
                    <a:pt x="1837" y="13"/>
                    <a:pt x="1836" y="14"/>
                  </a:cubicBezTo>
                  <a:cubicBezTo>
                    <a:pt x="1743" y="4"/>
                    <a:pt x="1650" y="1"/>
                    <a:pt x="1559"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0" name="Google Shape;2646;p42"/>
            <p:cNvSpPr/>
            <p:nvPr/>
          </p:nvSpPr>
          <p:spPr>
            <a:xfrm>
              <a:off x="7703062" y="6196112"/>
              <a:ext cx="274440" cy="123288"/>
            </a:xfrm>
            <a:custGeom>
              <a:avLst/>
              <a:gdLst/>
              <a:ahLst/>
              <a:cxnLst/>
              <a:rect l="l" t="t" r="r" b="b"/>
              <a:pathLst>
                <a:path w="394" h="177" extrusionOk="0">
                  <a:moveTo>
                    <a:pt x="365" y="0"/>
                  </a:moveTo>
                  <a:cubicBezTo>
                    <a:pt x="364" y="0"/>
                    <a:pt x="362" y="1"/>
                    <a:pt x="360" y="1"/>
                  </a:cubicBezTo>
                  <a:cubicBezTo>
                    <a:pt x="244" y="47"/>
                    <a:pt x="133" y="97"/>
                    <a:pt x="22" y="143"/>
                  </a:cubicBezTo>
                  <a:cubicBezTo>
                    <a:pt x="1" y="151"/>
                    <a:pt x="11" y="177"/>
                    <a:pt x="29" y="177"/>
                  </a:cubicBezTo>
                  <a:cubicBezTo>
                    <a:pt x="33" y="177"/>
                    <a:pt x="37" y="176"/>
                    <a:pt x="42" y="173"/>
                  </a:cubicBezTo>
                  <a:cubicBezTo>
                    <a:pt x="153" y="128"/>
                    <a:pt x="264" y="77"/>
                    <a:pt x="376" y="26"/>
                  </a:cubicBezTo>
                  <a:cubicBezTo>
                    <a:pt x="394" y="17"/>
                    <a:pt x="379" y="0"/>
                    <a:pt x="365"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1" name="Google Shape;2647;p42"/>
            <p:cNvSpPr/>
            <p:nvPr/>
          </p:nvSpPr>
          <p:spPr>
            <a:xfrm>
              <a:off x="7533104" y="6294324"/>
              <a:ext cx="284888" cy="133737"/>
            </a:xfrm>
            <a:custGeom>
              <a:avLst/>
              <a:gdLst/>
              <a:ahLst/>
              <a:cxnLst/>
              <a:rect l="l" t="t" r="r" b="b"/>
              <a:pathLst>
                <a:path w="409" h="192" extrusionOk="0">
                  <a:moveTo>
                    <a:pt x="39" y="0"/>
                  </a:moveTo>
                  <a:cubicBezTo>
                    <a:pt x="17" y="0"/>
                    <a:pt x="1" y="28"/>
                    <a:pt x="23" y="37"/>
                  </a:cubicBezTo>
                  <a:cubicBezTo>
                    <a:pt x="139" y="88"/>
                    <a:pt x="255" y="138"/>
                    <a:pt x="377" y="189"/>
                  </a:cubicBezTo>
                  <a:cubicBezTo>
                    <a:pt x="379" y="191"/>
                    <a:pt x="382" y="191"/>
                    <a:pt x="384" y="191"/>
                  </a:cubicBezTo>
                  <a:cubicBezTo>
                    <a:pt x="397" y="191"/>
                    <a:pt x="409" y="172"/>
                    <a:pt x="392" y="164"/>
                  </a:cubicBezTo>
                  <a:cubicBezTo>
                    <a:pt x="276" y="108"/>
                    <a:pt x="164" y="57"/>
                    <a:pt x="48" y="2"/>
                  </a:cubicBezTo>
                  <a:cubicBezTo>
                    <a:pt x="45" y="1"/>
                    <a:pt x="42" y="0"/>
                    <a:pt x="3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2" name="Google Shape;2648;p42"/>
            <p:cNvSpPr/>
            <p:nvPr/>
          </p:nvSpPr>
          <p:spPr>
            <a:xfrm>
              <a:off x="7263541" y="6174519"/>
              <a:ext cx="277922" cy="149757"/>
            </a:xfrm>
            <a:custGeom>
              <a:avLst/>
              <a:gdLst/>
              <a:ahLst/>
              <a:cxnLst/>
              <a:rect l="l" t="t" r="r" b="b"/>
              <a:pathLst>
                <a:path w="399" h="215" extrusionOk="0">
                  <a:moveTo>
                    <a:pt x="380" y="1"/>
                  </a:moveTo>
                  <a:cubicBezTo>
                    <a:pt x="378" y="1"/>
                    <a:pt x="376" y="1"/>
                    <a:pt x="374" y="2"/>
                  </a:cubicBezTo>
                  <a:cubicBezTo>
                    <a:pt x="309" y="32"/>
                    <a:pt x="243" y="68"/>
                    <a:pt x="177" y="98"/>
                  </a:cubicBezTo>
                  <a:lnTo>
                    <a:pt x="86" y="143"/>
                  </a:lnTo>
                  <a:lnTo>
                    <a:pt x="36" y="169"/>
                  </a:lnTo>
                  <a:cubicBezTo>
                    <a:pt x="20" y="174"/>
                    <a:pt x="5" y="179"/>
                    <a:pt x="0" y="194"/>
                  </a:cubicBezTo>
                  <a:cubicBezTo>
                    <a:pt x="0" y="204"/>
                    <a:pt x="5" y="209"/>
                    <a:pt x="10" y="214"/>
                  </a:cubicBezTo>
                  <a:cubicBezTo>
                    <a:pt x="25" y="214"/>
                    <a:pt x="41" y="209"/>
                    <a:pt x="56" y="199"/>
                  </a:cubicBezTo>
                  <a:lnTo>
                    <a:pt x="106" y="174"/>
                  </a:lnTo>
                  <a:lnTo>
                    <a:pt x="197" y="123"/>
                  </a:lnTo>
                  <a:cubicBezTo>
                    <a:pt x="263" y="93"/>
                    <a:pt x="324" y="57"/>
                    <a:pt x="390" y="22"/>
                  </a:cubicBezTo>
                  <a:cubicBezTo>
                    <a:pt x="398" y="13"/>
                    <a:pt x="392" y="1"/>
                    <a:pt x="380"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3" name="Google Shape;2649;p42"/>
            <p:cNvSpPr/>
            <p:nvPr/>
          </p:nvSpPr>
          <p:spPr>
            <a:xfrm>
              <a:off x="7172990" y="6298504"/>
              <a:ext cx="310660" cy="133040"/>
            </a:xfrm>
            <a:custGeom>
              <a:avLst/>
              <a:gdLst/>
              <a:ahLst/>
              <a:cxnLst/>
              <a:rect l="l" t="t" r="r" b="b"/>
              <a:pathLst>
                <a:path w="446" h="191" extrusionOk="0">
                  <a:moveTo>
                    <a:pt x="29" y="0"/>
                  </a:moveTo>
                  <a:cubicBezTo>
                    <a:pt x="8" y="0"/>
                    <a:pt x="0" y="32"/>
                    <a:pt x="24" y="41"/>
                  </a:cubicBezTo>
                  <a:cubicBezTo>
                    <a:pt x="54" y="51"/>
                    <a:pt x="85" y="62"/>
                    <a:pt x="120" y="72"/>
                  </a:cubicBezTo>
                  <a:cubicBezTo>
                    <a:pt x="150" y="82"/>
                    <a:pt x="181" y="92"/>
                    <a:pt x="216" y="107"/>
                  </a:cubicBezTo>
                  <a:cubicBezTo>
                    <a:pt x="282" y="127"/>
                    <a:pt x="348" y="158"/>
                    <a:pt x="408" y="188"/>
                  </a:cubicBezTo>
                  <a:cubicBezTo>
                    <a:pt x="412" y="190"/>
                    <a:pt x="415" y="190"/>
                    <a:pt x="418" y="190"/>
                  </a:cubicBezTo>
                  <a:cubicBezTo>
                    <a:pt x="434" y="190"/>
                    <a:pt x="446" y="170"/>
                    <a:pt x="429" y="158"/>
                  </a:cubicBezTo>
                  <a:cubicBezTo>
                    <a:pt x="363" y="122"/>
                    <a:pt x="302" y="92"/>
                    <a:pt x="236" y="67"/>
                  </a:cubicBezTo>
                  <a:cubicBezTo>
                    <a:pt x="206" y="51"/>
                    <a:pt x="176" y="41"/>
                    <a:pt x="140" y="31"/>
                  </a:cubicBezTo>
                  <a:cubicBezTo>
                    <a:pt x="105" y="16"/>
                    <a:pt x="69" y="6"/>
                    <a:pt x="34" y="1"/>
                  </a:cubicBezTo>
                  <a:cubicBezTo>
                    <a:pt x="32" y="1"/>
                    <a:pt x="31" y="0"/>
                    <a:pt x="2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4" name="Google Shape;2650;p42"/>
            <p:cNvSpPr/>
            <p:nvPr/>
          </p:nvSpPr>
          <p:spPr>
            <a:xfrm>
              <a:off x="7308816" y="6074216"/>
              <a:ext cx="628286" cy="84282"/>
            </a:xfrm>
            <a:custGeom>
              <a:avLst/>
              <a:gdLst/>
              <a:ahLst/>
              <a:cxnLst/>
              <a:rect l="l" t="t" r="r" b="b"/>
              <a:pathLst>
                <a:path w="902" h="121" extrusionOk="0">
                  <a:moveTo>
                    <a:pt x="436" y="0"/>
                  </a:moveTo>
                  <a:cubicBezTo>
                    <a:pt x="325" y="0"/>
                    <a:pt x="214" y="16"/>
                    <a:pt x="107" y="45"/>
                  </a:cubicBezTo>
                  <a:cubicBezTo>
                    <a:pt x="67" y="55"/>
                    <a:pt x="26" y="80"/>
                    <a:pt x="1" y="121"/>
                  </a:cubicBezTo>
                  <a:cubicBezTo>
                    <a:pt x="148" y="92"/>
                    <a:pt x="297" y="78"/>
                    <a:pt x="447" y="78"/>
                  </a:cubicBezTo>
                  <a:cubicBezTo>
                    <a:pt x="509" y="78"/>
                    <a:pt x="571" y="81"/>
                    <a:pt x="633" y="85"/>
                  </a:cubicBezTo>
                  <a:cubicBezTo>
                    <a:pt x="724" y="85"/>
                    <a:pt x="815" y="90"/>
                    <a:pt x="901" y="105"/>
                  </a:cubicBezTo>
                  <a:cubicBezTo>
                    <a:pt x="805" y="45"/>
                    <a:pt x="694" y="14"/>
                    <a:pt x="577" y="9"/>
                  </a:cubicBezTo>
                  <a:cubicBezTo>
                    <a:pt x="531" y="3"/>
                    <a:pt x="483" y="0"/>
                    <a:pt x="436"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25" name="Google Shape;2651;p42"/>
            <p:cNvSpPr/>
            <p:nvPr/>
          </p:nvSpPr>
          <p:spPr>
            <a:xfrm>
              <a:off x="7506636" y="6358406"/>
              <a:ext cx="677044" cy="180405"/>
            </a:xfrm>
            <a:custGeom>
              <a:avLst/>
              <a:gdLst/>
              <a:ahLst/>
              <a:cxnLst/>
              <a:rect l="l" t="t" r="r" b="b"/>
              <a:pathLst>
                <a:path w="972" h="259" extrusionOk="0">
                  <a:moveTo>
                    <a:pt x="971" y="1"/>
                  </a:moveTo>
                  <a:lnTo>
                    <a:pt x="971" y="1"/>
                  </a:lnTo>
                  <a:cubicBezTo>
                    <a:pt x="890" y="16"/>
                    <a:pt x="814" y="36"/>
                    <a:pt x="738" y="72"/>
                  </a:cubicBezTo>
                  <a:cubicBezTo>
                    <a:pt x="663" y="102"/>
                    <a:pt x="582" y="122"/>
                    <a:pt x="506" y="142"/>
                  </a:cubicBezTo>
                  <a:cubicBezTo>
                    <a:pt x="465" y="153"/>
                    <a:pt x="425" y="158"/>
                    <a:pt x="384" y="163"/>
                  </a:cubicBezTo>
                  <a:lnTo>
                    <a:pt x="0" y="228"/>
                  </a:lnTo>
                  <a:cubicBezTo>
                    <a:pt x="91" y="248"/>
                    <a:pt x="185" y="259"/>
                    <a:pt x="278" y="259"/>
                  </a:cubicBezTo>
                  <a:cubicBezTo>
                    <a:pt x="397" y="259"/>
                    <a:pt x="516" y="242"/>
                    <a:pt x="632" y="208"/>
                  </a:cubicBezTo>
                  <a:cubicBezTo>
                    <a:pt x="698" y="188"/>
                    <a:pt x="764" y="163"/>
                    <a:pt x="824" y="127"/>
                  </a:cubicBezTo>
                  <a:cubicBezTo>
                    <a:pt x="875" y="107"/>
                    <a:pt x="961" y="46"/>
                    <a:pt x="971"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26" name="Google Shape;2652;p42"/>
            <p:cNvSpPr/>
            <p:nvPr/>
          </p:nvSpPr>
          <p:spPr>
            <a:xfrm>
              <a:off x="7457181" y="5197267"/>
              <a:ext cx="863719" cy="923619"/>
            </a:xfrm>
            <a:custGeom>
              <a:avLst/>
              <a:gdLst/>
              <a:ahLst/>
              <a:cxnLst/>
              <a:rect l="l" t="t" r="r" b="b"/>
              <a:pathLst>
                <a:path w="1240" h="1326" extrusionOk="0">
                  <a:moveTo>
                    <a:pt x="1064" y="0"/>
                  </a:moveTo>
                  <a:cubicBezTo>
                    <a:pt x="976" y="0"/>
                    <a:pt x="862" y="61"/>
                    <a:pt x="739" y="141"/>
                  </a:cubicBezTo>
                  <a:cubicBezTo>
                    <a:pt x="577" y="257"/>
                    <a:pt x="420" y="383"/>
                    <a:pt x="278" y="525"/>
                  </a:cubicBezTo>
                  <a:cubicBezTo>
                    <a:pt x="167" y="631"/>
                    <a:pt x="81" y="763"/>
                    <a:pt x="36" y="909"/>
                  </a:cubicBezTo>
                  <a:cubicBezTo>
                    <a:pt x="0" y="1010"/>
                    <a:pt x="21" y="1122"/>
                    <a:pt x="81" y="1213"/>
                  </a:cubicBezTo>
                  <a:cubicBezTo>
                    <a:pt x="135" y="1283"/>
                    <a:pt x="222" y="1326"/>
                    <a:pt x="312" y="1326"/>
                  </a:cubicBezTo>
                  <a:cubicBezTo>
                    <a:pt x="333" y="1326"/>
                    <a:pt x="354" y="1324"/>
                    <a:pt x="375" y="1319"/>
                  </a:cubicBezTo>
                  <a:cubicBezTo>
                    <a:pt x="511" y="1304"/>
                    <a:pt x="683" y="1223"/>
                    <a:pt x="850" y="1046"/>
                  </a:cubicBezTo>
                  <a:cubicBezTo>
                    <a:pt x="1017" y="869"/>
                    <a:pt x="1133" y="656"/>
                    <a:pt x="1189" y="424"/>
                  </a:cubicBezTo>
                  <a:cubicBezTo>
                    <a:pt x="1239" y="221"/>
                    <a:pt x="1214" y="60"/>
                    <a:pt x="1128" y="14"/>
                  </a:cubicBezTo>
                  <a:cubicBezTo>
                    <a:pt x="1109" y="4"/>
                    <a:pt x="1087" y="0"/>
                    <a:pt x="1064" y="0"/>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27" name="Google Shape;2653;p42"/>
            <p:cNvSpPr/>
            <p:nvPr/>
          </p:nvSpPr>
          <p:spPr>
            <a:xfrm>
              <a:off x="7220355" y="5337272"/>
              <a:ext cx="941036" cy="908295"/>
            </a:xfrm>
            <a:custGeom>
              <a:avLst/>
              <a:gdLst/>
              <a:ahLst/>
              <a:cxnLst/>
              <a:rect l="l" t="t" r="r" b="b"/>
              <a:pathLst>
                <a:path w="1351" h="1304" extrusionOk="0">
                  <a:moveTo>
                    <a:pt x="1338" y="1"/>
                  </a:moveTo>
                  <a:cubicBezTo>
                    <a:pt x="1336" y="1"/>
                    <a:pt x="1333" y="2"/>
                    <a:pt x="1332" y="5"/>
                  </a:cubicBezTo>
                  <a:cubicBezTo>
                    <a:pt x="1240" y="117"/>
                    <a:pt x="1165" y="248"/>
                    <a:pt x="1069" y="359"/>
                  </a:cubicBezTo>
                  <a:cubicBezTo>
                    <a:pt x="972" y="481"/>
                    <a:pt x="871" y="597"/>
                    <a:pt x="760" y="703"/>
                  </a:cubicBezTo>
                  <a:cubicBezTo>
                    <a:pt x="649" y="809"/>
                    <a:pt x="532" y="911"/>
                    <a:pt x="411" y="1007"/>
                  </a:cubicBezTo>
                  <a:cubicBezTo>
                    <a:pt x="285" y="1098"/>
                    <a:pt x="153" y="1179"/>
                    <a:pt x="22" y="1265"/>
                  </a:cubicBezTo>
                  <a:cubicBezTo>
                    <a:pt x="1" y="1277"/>
                    <a:pt x="8" y="1304"/>
                    <a:pt x="28" y="1304"/>
                  </a:cubicBezTo>
                  <a:cubicBezTo>
                    <a:pt x="32" y="1304"/>
                    <a:pt x="37" y="1303"/>
                    <a:pt x="42" y="1300"/>
                  </a:cubicBezTo>
                  <a:cubicBezTo>
                    <a:pt x="184" y="1229"/>
                    <a:pt x="315" y="1148"/>
                    <a:pt x="436" y="1047"/>
                  </a:cubicBezTo>
                  <a:cubicBezTo>
                    <a:pt x="563" y="951"/>
                    <a:pt x="684" y="850"/>
                    <a:pt x="795" y="739"/>
                  </a:cubicBezTo>
                  <a:cubicBezTo>
                    <a:pt x="907" y="632"/>
                    <a:pt x="1008" y="516"/>
                    <a:pt x="1104" y="390"/>
                  </a:cubicBezTo>
                  <a:cubicBezTo>
                    <a:pt x="1200" y="273"/>
                    <a:pt x="1281" y="147"/>
                    <a:pt x="1347" y="10"/>
                  </a:cubicBezTo>
                  <a:cubicBezTo>
                    <a:pt x="1350" y="7"/>
                    <a:pt x="1344" y="1"/>
                    <a:pt x="133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8" name="Google Shape;2654;p42"/>
            <p:cNvSpPr/>
            <p:nvPr/>
          </p:nvSpPr>
          <p:spPr>
            <a:xfrm>
              <a:off x="7932922" y="5372099"/>
              <a:ext cx="87068" cy="270956"/>
            </a:xfrm>
            <a:custGeom>
              <a:avLst/>
              <a:gdLst/>
              <a:ahLst/>
              <a:cxnLst/>
              <a:rect l="l" t="t" r="r" b="b"/>
              <a:pathLst>
                <a:path w="125" h="389" extrusionOk="0">
                  <a:moveTo>
                    <a:pt x="111" y="0"/>
                  </a:moveTo>
                  <a:cubicBezTo>
                    <a:pt x="105" y="0"/>
                    <a:pt x="98" y="4"/>
                    <a:pt x="96" y="11"/>
                  </a:cubicBezTo>
                  <a:cubicBezTo>
                    <a:pt x="71" y="132"/>
                    <a:pt x="40" y="249"/>
                    <a:pt x="5" y="370"/>
                  </a:cubicBezTo>
                  <a:cubicBezTo>
                    <a:pt x="0" y="383"/>
                    <a:pt x="8" y="389"/>
                    <a:pt x="17" y="389"/>
                  </a:cubicBezTo>
                  <a:cubicBezTo>
                    <a:pt x="27" y="389"/>
                    <a:pt x="38" y="383"/>
                    <a:pt x="40" y="370"/>
                  </a:cubicBezTo>
                  <a:cubicBezTo>
                    <a:pt x="76" y="254"/>
                    <a:pt x="101" y="132"/>
                    <a:pt x="121" y="16"/>
                  </a:cubicBezTo>
                  <a:cubicBezTo>
                    <a:pt x="124" y="5"/>
                    <a:pt x="118" y="0"/>
                    <a:pt x="11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9" name="Google Shape;2655;p42"/>
            <p:cNvSpPr/>
            <p:nvPr/>
          </p:nvSpPr>
          <p:spPr>
            <a:xfrm>
              <a:off x="7818689" y="5624248"/>
              <a:ext cx="281405" cy="149061"/>
            </a:xfrm>
            <a:custGeom>
              <a:avLst/>
              <a:gdLst/>
              <a:ahLst/>
              <a:cxnLst/>
              <a:rect l="l" t="t" r="r" b="b"/>
              <a:pathLst>
                <a:path w="404" h="214" extrusionOk="0">
                  <a:moveTo>
                    <a:pt x="384" y="1"/>
                  </a:moveTo>
                  <a:cubicBezTo>
                    <a:pt x="382" y="1"/>
                    <a:pt x="379" y="2"/>
                    <a:pt x="376" y="3"/>
                  </a:cubicBezTo>
                  <a:cubicBezTo>
                    <a:pt x="260" y="64"/>
                    <a:pt x="144" y="119"/>
                    <a:pt x="22" y="170"/>
                  </a:cubicBezTo>
                  <a:cubicBezTo>
                    <a:pt x="1" y="179"/>
                    <a:pt x="1" y="213"/>
                    <a:pt x="21" y="213"/>
                  </a:cubicBezTo>
                  <a:cubicBezTo>
                    <a:pt x="25" y="213"/>
                    <a:pt x="28" y="212"/>
                    <a:pt x="33" y="210"/>
                  </a:cubicBezTo>
                  <a:cubicBezTo>
                    <a:pt x="154" y="160"/>
                    <a:pt x="270" y="99"/>
                    <a:pt x="387" y="33"/>
                  </a:cubicBezTo>
                  <a:cubicBezTo>
                    <a:pt x="404" y="25"/>
                    <a:pt x="399" y="1"/>
                    <a:pt x="38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0" name="Google Shape;2656;p42"/>
            <p:cNvSpPr/>
            <p:nvPr/>
          </p:nvSpPr>
          <p:spPr>
            <a:xfrm>
              <a:off x="7611814" y="5682758"/>
              <a:ext cx="123985" cy="286977"/>
            </a:xfrm>
            <a:custGeom>
              <a:avLst/>
              <a:gdLst/>
              <a:ahLst/>
              <a:cxnLst/>
              <a:rect l="l" t="t" r="r" b="b"/>
              <a:pathLst>
                <a:path w="178" h="412" extrusionOk="0">
                  <a:moveTo>
                    <a:pt x="164" y="1"/>
                  </a:moveTo>
                  <a:cubicBezTo>
                    <a:pt x="159" y="1"/>
                    <a:pt x="155" y="4"/>
                    <a:pt x="153" y="10"/>
                  </a:cubicBezTo>
                  <a:cubicBezTo>
                    <a:pt x="127" y="71"/>
                    <a:pt x="107" y="141"/>
                    <a:pt x="82" y="212"/>
                  </a:cubicBezTo>
                  <a:cubicBezTo>
                    <a:pt x="67" y="243"/>
                    <a:pt x="56" y="273"/>
                    <a:pt x="41" y="308"/>
                  </a:cubicBezTo>
                  <a:lnTo>
                    <a:pt x="21" y="359"/>
                  </a:lnTo>
                  <a:cubicBezTo>
                    <a:pt x="11" y="374"/>
                    <a:pt x="1" y="389"/>
                    <a:pt x="11" y="404"/>
                  </a:cubicBezTo>
                  <a:cubicBezTo>
                    <a:pt x="11" y="408"/>
                    <a:pt x="16" y="412"/>
                    <a:pt x="21" y="412"/>
                  </a:cubicBezTo>
                  <a:cubicBezTo>
                    <a:pt x="23" y="412"/>
                    <a:pt x="25" y="411"/>
                    <a:pt x="26" y="409"/>
                  </a:cubicBezTo>
                  <a:cubicBezTo>
                    <a:pt x="41" y="399"/>
                    <a:pt x="46" y="384"/>
                    <a:pt x="51" y="369"/>
                  </a:cubicBezTo>
                  <a:lnTo>
                    <a:pt x="77" y="318"/>
                  </a:lnTo>
                  <a:lnTo>
                    <a:pt x="112" y="217"/>
                  </a:lnTo>
                  <a:cubicBezTo>
                    <a:pt x="137" y="152"/>
                    <a:pt x="158" y="81"/>
                    <a:pt x="178" y="15"/>
                  </a:cubicBezTo>
                  <a:cubicBezTo>
                    <a:pt x="178" y="6"/>
                    <a:pt x="171" y="1"/>
                    <a:pt x="16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1" name="Google Shape;2657;p42"/>
            <p:cNvSpPr/>
            <p:nvPr/>
          </p:nvSpPr>
          <p:spPr>
            <a:xfrm>
              <a:off x="7546339" y="5892418"/>
              <a:ext cx="317626" cy="132344"/>
            </a:xfrm>
            <a:custGeom>
              <a:avLst/>
              <a:gdLst/>
              <a:ahLst/>
              <a:cxnLst/>
              <a:rect l="l" t="t" r="r" b="b"/>
              <a:pathLst>
                <a:path w="456" h="190" extrusionOk="0">
                  <a:moveTo>
                    <a:pt x="437" y="0"/>
                  </a:moveTo>
                  <a:cubicBezTo>
                    <a:pt x="435" y="0"/>
                    <a:pt x="432" y="1"/>
                    <a:pt x="429" y="2"/>
                  </a:cubicBezTo>
                  <a:cubicBezTo>
                    <a:pt x="358" y="23"/>
                    <a:pt x="287" y="43"/>
                    <a:pt x="221" y="68"/>
                  </a:cubicBezTo>
                  <a:cubicBezTo>
                    <a:pt x="186" y="83"/>
                    <a:pt x="156" y="93"/>
                    <a:pt x="120" y="108"/>
                  </a:cubicBezTo>
                  <a:cubicBezTo>
                    <a:pt x="85" y="119"/>
                    <a:pt x="49" y="134"/>
                    <a:pt x="19" y="154"/>
                  </a:cubicBezTo>
                  <a:cubicBezTo>
                    <a:pt x="0" y="163"/>
                    <a:pt x="8" y="190"/>
                    <a:pt x="25" y="190"/>
                  </a:cubicBezTo>
                  <a:cubicBezTo>
                    <a:pt x="26" y="190"/>
                    <a:pt x="28" y="190"/>
                    <a:pt x="29" y="189"/>
                  </a:cubicBezTo>
                  <a:cubicBezTo>
                    <a:pt x="64" y="179"/>
                    <a:pt x="100" y="169"/>
                    <a:pt x="130" y="154"/>
                  </a:cubicBezTo>
                  <a:cubicBezTo>
                    <a:pt x="161" y="139"/>
                    <a:pt x="191" y="124"/>
                    <a:pt x="231" y="114"/>
                  </a:cubicBezTo>
                  <a:cubicBezTo>
                    <a:pt x="297" y="83"/>
                    <a:pt x="368" y="63"/>
                    <a:pt x="434" y="38"/>
                  </a:cubicBezTo>
                  <a:cubicBezTo>
                    <a:pt x="456" y="29"/>
                    <a:pt x="455" y="0"/>
                    <a:pt x="437"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2" name="Google Shape;2658;p42"/>
            <p:cNvSpPr/>
            <p:nvPr/>
          </p:nvSpPr>
          <p:spPr>
            <a:xfrm>
              <a:off x="7548429" y="5365134"/>
              <a:ext cx="402604" cy="452058"/>
            </a:xfrm>
            <a:custGeom>
              <a:avLst/>
              <a:gdLst/>
              <a:ahLst/>
              <a:cxnLst/>
              <a:rect l="l" t="t" r="r" b="b"/>
              <a:pathLst>
                <a:path w="578" h="649" extrusionOk="0">
                  <a:moveTo>
                    <a:pt x="577" y="1"/>
                  </a:moveTo>
                  <a:cubicBezTo>
                    <a:pt x="476" y="41"/>
                    <a:pt x="390" y="102"/>
                    <a:pt x="314" y="183"/>
                  </a:cubicBezTo>
                  <a:cubicBezTo>
                    <a:pt x="208" y="284"/>
                    <a:pt x="112" y="400"/>
                    <a:pt x="36" y="527"/>
                  </a:cubicBezTo>
                  <a:cubicBezTo>
                    <a:pt x="11" y="562"/>
                    <a:pt x="1" y="608"/>
                    <a:pt x="11" y="648"/>
                  </a:cubicBezTo>
                  <a:cubicBezTo>
                    <a:pt x="127" y="486"/>
                    <a:pt x="274" y="345"/>
                    <a:pt x="405" y="188"/>
                  </a:cubicBezTo>
                  <a:cubicBezTo>
                    <a:pt x="461" y="122"/>
                    <a:pt x="517" y="56"/>
                    <a:pt x="577"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33" name="Google Shape;2659;p42"/>
            <p:cNvSpPr/>
            <p:nvPr/>
          </p:nvSpPr>
          <p:spPr>
            <a:xfrm>
              <a:off x="7946853" y="5266921"/>
              <a:ext cx="338522" cy="677042"/>
            </a:xfrm>
            <a:custGeom>
              <a:avLst/>
              <a:gdLst/>
              <a:ahLst/>
              <a:cxnLst/>
              <a:rect l="l" t="t" r="r" b="b"/>
              <a:pathLst>
                <a:path w="486" h="972" extrusionOk="0">
                  <a:moveTo>
                    <a:pt x="445" y="0"/>
                  </a:moveTo>
                  <a:cubicBezTo>
                    <a:pt x="415" y="86"/>
                    <a:pt x="395" y="167"/>
                    <a:pt x="380" y="253"/>
                  </a:cubicBezTo>
                  <a:cubicBezTo>
                    <a:pt x="359" y="339"/>
                    <a:pt x="334" y="420"/>
                    <a:pt x="299" y="501"/>
                  </a:cubicBezTo>
                  <a:cubicBezTo>
                    <a:pt x="278" y="541"/>
                    <a:pt x="253" y="577"/>
                    <a:pt x="233" y="617"/>
                  </a:cubicBezTo>
                  <a:cubicBezTo>
                    <a:pt x="162" y="738"/>
                    <a:pt x="81" y="855"/>
                    <a:pt x="0" y="971"/>
                  </a:cubicBezTo>
                  <a:cubicBezTo>
                    <a:pt x="197" y="840"/>
                    <a:pt x="349" y="647"/>
                    <a:pt x="430" y="420"/>
                  </a:cubicBezTo>
                  <a:cubicBezTo>
                    <a:pt x="455" y="349"/>
                    <a:pt x="471" y="273"/>
                    <a:pt x="481" y="202"/>
                  </a:cubicBezTo>
                  <a:cubicBezTo>
                    <a:pt x="486" y="147"/>
                    <a:pt x="481" y="36"/>
                    <a:pt x="445"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34" name="Google Shape;2660;p42"/>
            <p:cNvSpPr/>
            <p:nvPr/>
          </p:nvSpPr>
          <p:spPr>
            <a:xfrm>
              <a:off x="6368479" y="5294086"/>
              <a:ext cx="765506" cy="1000935"/>
            </a:xfrm>
            <a:custGeom>
              <a:avLst/>
              <a:gdLst/>
              <a:ahLst/>
              <a:cxnLst/>
              <a:rect l="l" t="t" r="r" b="b"/>
              <a:pathLst>
                <a:path w="1099" h="1437" extrusionOk="0">
                  <a:moveTo>
                    <a:pt x="912" y="1"/>
                  </a:moveTo>
                  <a:cubicBezTo>
                    <a:pt x="822" y="1"/>
                    <a:pt x="711" y="84"/>
                    <a:pt x="592" y="194"/>
                  </a:cubicBezTo>
                  <a:cubicBezTo>
                    <a:pt x="446" y="330"/>
                    <a:pt x="314" y="482"/>
                    <a:pt x="198" y="649"/>
                  </a:cubicBezTo>
                  <a:cubicBezTo>
                    <a:pt x="102" y="770"/>
                    <a:pt x="41" y="912"/>
                    <a:pt x="16" y="1064"/>
                  </a:cubicBezTo>
                  <a:cubicBezTo>
                    <a:pt x="1" y="1170"/>
                    <a:pt x="36" y="1276"/>
                    <a:pt x="107" y="1352"/>
                  </a:cubicBezTo>
                  <a:cubicBezTo>
                    <a:pt x="166" y="1407"/>
                    <a:pt x="239" y="1437"/>
                    <a:pt x="315" y="1437"/>
                  </a:cubicBezTo>
                  <a:cubicBezTo>
                    <a:pt x="350" y="1437"/>
                    <a:pt x="385" y="1430"/>
                    <a:pt x="420" y="1418"/>
                  </a:cubicBezTo>
                  <a:cubicBezTo>
                    <a:pt x="547" y="1377"/>
                    <a:pt x="704" y="1271"/>
                    <a:pt x="845" y="1069"/>
                  </a:cubicBezTo>
                  <a:cubicBezTo>
                    <a:pt x="982" y="871"/>
                    <a:pt x="1063" y="639"/>
                    <a:pt x="1083" y="401"/>
                  </a:cubicBezTo>
                  <a:cubicBezTo>
                    <a:pt x="1098" y="194"/>
                    <a:pt x="1047" y="42"/>
                    <a:pt x="951" y="7"/>
                  </a:cubicBezTo>
                  <a:cubicBezTo>
                    <a:pt x="939" y="3"/>
                    <a:pt x="926" y="1"/>
                    <a:pt x="912"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35" name="Google Shape;2661;p42"/>
            <p:cNvSpPr/>
            <p:nvPr/>
          </p:nvSpPr>
          <p:spPr>
            <a:xfrm>
              <a:off x="6185983" y="5443147"/>
              <a:ext cx="785706" cy="1044121"/>
            </a:xfrm>
            <a:custGeom>
              <a:avLst/>
              <a:gdLst/>
              <a:ahLst/>
              <a:cxnLst/>
              <a:rect l="l" t="t" r="r" b="b"/>
              <a:pathLst>
                <a:path w="1128" h="1499" extrusionOk="0">
                  <a:moveTo>
                    <a:pt x="1118" y="1"/>
                  </a:moveTo>
                  <a:cubicBezTo>
                    <a:pt x="1116" y="1"/>
                    <a:pt x="1114" y="2"/>
                    <a:pt x="1112" y="5"/>
                  </a:cubicBezTo>
                  <a:cubicBezTo>
                    <a:pt x="1041" y="131"/>
                    <a:pt x="986" y="273"/>
                    <a:pt x="910" y="399"/>
                  </a:cubicBezTo>
                  <a:cubicBezTo>
                    <a:pt x="834" y="536"/>
                    <a:pt x="748" y="662"/>
                    <a:pt x="657" y="789"/>
                  </a:cubicBezTo>
                  <a:cubicBezTo>
                    <a:pt x="566" y="910"/>
                    <a:pt x="465" y="1032"/>
                    <a:pt x="359" y="1143"/>
                  </a:cubicBezTo>
                  <a:cubicBezTo>
                    <a:pt x="253" y="1254"/>
                    <a:pt x="131" y="1355"/>
                    <a:pt x="20" y="1456"/>
                  </a:cubicBezTo>
                  <a:cubicBezTo>
                    <a:pt x="0" y="1476"/>
                    <a:pt x="11" y="1498"/>
                    <a:pt x="28" y="1498"/>
                  </a:cubicBezTo>
                  <a:cubicBezTo>
                    <a:pt x="34" y="1498"/>
                    <a:pt x="39" y="1496"/>
                    <a:pt x="45" y="1492"/>
                  </a:cubicBezTo>
                  <a:cubicBezTo>
                    <a:pt x="172" y="1401"/>
                    <a:pt x="288" y="1295"/>
                    <a:pt x="394" y="1178"/>
                  </a:cubicBezTo>
                  <a:cubicBezTo>
                    <a:pt x="500" y="1062"/>
                    <a:pt x="601" y="946"/>
                    <a:pt x="693" y="819"/>
                  </a:cubicBezTo>
                  <a:cubicBezTo>
                    <a:pt x="789" y="693"/>
                    <a:pt x="875" y="561"/>
                    <a:pt x="945" y="425"/>
                  </a:cubicBezTo>
                  <a:cubicBezTo>
                    <a:pt x="1021" y="293"/>
                    <a:pt x="1082" y="157"/>
                    <a:pt x="1127" y="10"/>
                  </a:cubicBezTo>
                  <a:cubicBezTo>
                    <a:pt x="1127" y="7"/>
                    <a:pt x="1123" y="1"/>
                    <a:pt x="111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6" name="Google Shape;2662;p42"/>
            <p:cNvSpPr/>
            <p:nvPr/>
          </p:nvSpPr>
          <p:spPr>
            <a:xfrm>
              <a:off x="6794765" y="5500960"/>
              <a:ext cx="43186" cy="278618"/>
            </a:xfrm>
            <a:custGeom>
              <a:avLst/>
              <a:gdLst/>
              <a:ahLst/>
              <a:cxnLst/>
              <a:rect l="l" t="t" r="r" b="b"/>
              <a:pathLst>
                <a:path w="62" h="400" extrusionOk="0">
                  <a:moveTo>
                    <a:pt x="51" y="0"/>
                  </a:moveTo>
                  <a:cubicBezTo>
                    <a:pt x="44" y="0"/>
                    <a:pt x="36" y="7"/>
                    <a:pt x="36" y="18"/>
                  </a:cubicBezTo>
                  <a:cubicBezTo>
                    <a:pt x="31" y="134"/>
                    <a:pt x="21" y="256"/>
                    <a:pt x="1" y="382"/>
                  </a:cubicBezTo>
                  <a:cubicBezTo>
                    <a:pt x="1" y="394"/>
                    <a:pt x="8" y="399"/>
                    <a:pt x="17" y="399"/>
                  </a:cubicBezTo>
                  <a:cubicBezTo>
                    <a:pt x="27" y="399"/>
                    <a:pt x="38" y="393"/>
                    <a:pt x="41" y="382"/>
                  </a:cubicBezTo>
                  <a:cubicBezTo>
                    <a:pt x="56" y="261"/>
                    <a:pt x="61" y="134"/>
                    <a:pt x="61" y="13"/>
                  </a:cubicBezTo>
                  <a:cubicBezTo>
                    <a:pt x="61" y="4"/>
                    <a:pt x="56" y="0"/>
                    <a:pt x="5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7" name="Google Shape;2663;p42"/>
            <p:cNvSpPr/>
            <p:nvPr/>
          </p:nvSpPr>
          <p:spPr>
            <a:xfrm>
              <a:off x="6699338" y="5739178"/>
              <a:ext cx="259116" cy="186674"/>
            </a:xfrm>
            <a:custGeom>
              <a:avLst/>
              <a:gdLst/>
              <a:ahLst/>
              <a:cxnLst/>
              <a:rect l="l" t="t" r="r" b="b"/>
              <a:pathLst>
                <a:path w="372" h="268" extrusionOk="0">
                  <a:moveTo>
                    <a:pt x="356" y="0"/>
                  </a:moveTo>
                  <a:cubicBezTo>
                    <a:pt x="353" y="0"/>
                    <a:pt x="349" y="2"/>
                    <a:pt x="345" y="5"/>
                  </a:cubicBezTo>
                  <a:cubicBezTo>
                    <a:pt x="244" y="81"/>
                    <a:pt x="133" y="157"/>
                    <a:pt x="21" y="222"/>
                  </a:cubicBezTo>
                  <a:cubicBezTo>
                    <a:pt x="0" y="235"/>
                    <a:pt x="7" y="268"/>
                    <a:pt x="24" y="268"/>
                  </a:cubicBezTo>
                  <a:cubicBezTo>
                    <a:pt x="28" y="268"/>
                    <a:pt x="32" y="266"/>
                    <a:pt x="36" y="263"/>
                  </a:cubicBezTo>
                  <a:cubicBezTo>
                    <a:pt x="148" y="192"/>
                    <a:pt x="259" y="116"/>
                    <a:pt x="360" y="30"/>
                  </a:cubicBezTo>
                  <a:cubicBezTo>
                    <a:pt x="372" y="18"/>
                    <a:pt x="368" y="0"/>
                    <a:pt x="356"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8" name="Google Shape;2664;p42"/>
            <p:cNvSpPr/>
            <p:nvPr/>
          </p:nvSpPr>
          <p:spPr>
            <a:xfrm>
              <a:off x="6530774" y="5853412"/>
              <a:ext cx="78013" cy="297425"/>
            </a:xfrm>
            <a:custGeom>
              <a:avLst/>
              <a:gdLst/>
              <a:ahLst/>
              <a:cxnLst/>
              <a:rect l="l" t="t" r="r" b="b"/>
              <a:pathLst>
                <a:path w="112" h="427" extrusionOk="0">
                  <a:moveTo>
                    <a:pt x="102" y="1"/>
                  </a:moveTo>
                  <a:cubicBezTo>
                    <a:pt x="96" y="1"/>
                    <a:pt x="89" y="4"/>
                    <a:pt x="86" y="13"/>
                  </a:cubicBezTo>
                  <a:cubicBezTo>
                    <a:pt x="76" y="79"/>
                    <a:pt x="61" y="149"/>
                    <a:pt x="46" y="220"/>
                  </a:cubicBezTo>
                  <a:cubicBezTo>
                    <a:pt x="41" y="256"/>
                    <a:pt x="31" y="291"/>
                    <a:pt x="26" y="326"/>
                  </a:cubicBezTo>
                  <a:lnTo>
                    <a:pt x="10" y="377"/>
                  </a:lnTo>
                  <a:cubicBezTo>
                    <a:pt x="5" y="392"/>
                    <a:pt x="0" y="412"/>
                    <a:pt x="10" y="422"/>
                  </a:cubicBezTo>
                  <a:cubicBezTo>
                    <a:pt x="13" y="425"/>
                    <a:pt x="15" y="426"/>
                    <a:pt x="18" y="426"/>
                  </a:cubicBezTo>
                  <a:cubicBezTo>
                    <a:pt x="21" y="426"/>
                    <a:pt x="23" y="425"/>
                    <a:pt x="26" y="422"/>
                  </a:cubicBezTo>
                  <a:cubicBezTo>
                    <a:pt x="41" y="412"/>
                    <a:pt x="46" y="397"/>
                    <a:pt x="46" y="382"/>
                  </a:cubicBezTo>
                  <a:lnTo>
                    <a:pt x="61" y="326"/>
                  </a:lnTo>
                  <a:lnTo>
                    <a:pt x="81" y="220"/>
                  </a:lnTo>
                  <a:cubicBezTo>
                    <a:pt x="96" y="149"/>
                    <a:pt x="101" y="79"/>
                    <a:pt x="112" y="8"/>
                  </a:cubicBezTo>
                  <a:cubicBezTo>
                    <a:pt x="112" y="3"/>
                    <a:pt x="107" y="1"/>
                    <a:pt x="102"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9" name="Google Shape;2665;p42"/>
            <p:cNvSpPr/>
            <p:nvPr/>
          </p:nvSpPr>
          <p:spPr>
            <a:xfrm>
              <a:off x="6465995" y="6040086"/>
              <a:ext cx="302998" cy="179709"/>
            </a:xfrm>
            <a:custGeom>
              <a:avLst/>
              <a:gdLst/>
              <a:ahLst/>
              <a:cxnLst/>
              <a:rect l="l" t="t" r="r" b="b"/>
              <a:pathLst>
                <a:path w="435" h="258" extrusionOk="0">
                  <a:moveTo>
                    <a:pt x="415" y="1"/>
                  </a:moveTo>
                  <a:cubicBezTo>
                    <a:pt x="412" y="1"/>
                    <a:pt x="410" y="1"/>
                    <a:pt x="407" y="3"/>
                  </a:cubicBezTo>
                  <a:cubicBezTo>
                    <a:pt x="341" y="38"/>
                    <a:pt x="275" y="68"/>
                    <a:pt x="210" y="104"/>
                  </a:cubicBezTo>
                  <a:cubicBezTo>
                    <a:pt x="179" y="119"/>
                    <a:pt x="149" y="139"/>
                    <a:pt x="119" y="154"/>
                  </a:cubicBezTo>
                  <a:cubicBezTo>
                    <a:pt x="83" y="175"/>
                    <a:pt x="53" y="195"/>
                    <a:pt x="22" y="220"/>
                  </a:cubicBezTo>
                  <a:cubicBezTo>
                    <a:pt x="0" y="229"/>
                    <a:pt x="13" y="257"/>
                    <a:pt x="34" y="257"/>
                  </a:cubicBezTo>
                  <a:cubicBezTo>
                    <a:pt x="37" y="257"/>
                    <a:pt x="40" y="257"/>
                    <a:pt x="43" y="256"/>
                  </a:cubicBezTo>
                  <a:cubicBezTo>
                    <a:pt x="73" y="240"/>
                    <a:pt x="103" y="220"/>
                    <a:pt x="134" y="200"/>
                  </a:cubicBezTo>
                  <a:cubicBezTo>
                    <a:pt x="164" y="185"/>
                    <a:pt x="194" y="165"/>
                    <a:pt x="225" y="144"/>
                  </a:cubicBezTo>
                  <a:cubicBezTo>
                    <a:pt x="291" y="109"/>
                    <a:pt x="351" y="73"/>
                    <a:pt x="417" y="38"/>
                  </a:cubicBezTo>
                  <a:cubicBezTo>
                    <a:pt x="434" y="25"/>
                    <a:pt x="429" y="1"/>
                    <a:pt x="415"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40" name="Google Shape;2666;p42"/>
            <p:cNvSpPr/>
            <p:nvPr/>
          </p:nvSpPr>
          <p:spPr>
            <a:xfrm>
              <a:off x="6438830" y="5502353"/>
              <a:ext cx="332253" cy="511961"/>
            </a:xfrm>
            <a:custGeom>
              <a:avLst/>
              <a:gdLst/>
              <a:ahLst/>
              <a:cxnLst/>
              <a:rect l="l" t="t" r="r" b="b"/>
              <a:pathLst>
                <a:path w="477" h="735" extrusionOk="0">
                  <a:moveTo>
                    <a:pt x="476" y="1"/>
                  </a:moveTo>
                  <a:lnTo>
                    <a:pt x="476" y="1"/>
                  </a:lnTo>
                  <a:cubicBezTo>
                    <a:pt x="385" y="62"/>
                    <a:pt x="304" y="137"/>
                    <a:pt x="249" y="229"/>
                  </a:cubicBezTo>
                  <a:cubicBezTo>
                    <a:pt x="153" y="340"/>
                    <a:pt x="77" y="471"/>
                    <a:pt x="26" y="608"/>
                  </a:cubicBezTo>
                  <a:cubicBezTo>
                    <a:pt x="6" y="648"/>
                    <a:pt x="1" y="694"/>
                    <a:pt x="16" y="734"/>
                  </a:cubicBezTo>
                  <a:cubicBezTo>
                    <a:pt x="112" y="557"/>
                    <a:pt x="228" y="390"/>
                    <a:pt x="335" y="218"/>
                  </a:cubicBezTo>
                  <a:cubicBezTo>
                    <a:pt x="375" y="143"/>
                    <a:pt x="426" y="72"/>
                    <a:pt x="476"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41" name="Google Shape;2667;p42"/>
            <p:cNvSpPr/>
            <p:nvPr/>
          </p:nvSpPr>
          <p:spPr>
            <a:xfrm>
              <a:off x="6854668" y="5361651"/>
              <a:ext cx="250757" cy="716048"/>
            </a:xfrm>
            <a:custGeom>
              <a:avLst/>
              <a:gdLst/>
              <a:ahLst/>
              <a:cxnLst/>
              <a:rect l="l" t="t" r="r" b="b"/>
              <a:pathLst>
                <a:path w="360" h="1028" extrusionOk="0">
                  <a:moveTo>
                    <a:pt x="289" y="1"/>
                  </a:moveTo>
                  <a:cubicBezTo>
                    <a:pt x="274" y="82"/>
                    <a:pt x="269" y="168"/>
                    <a:pt x="269" y="254"/>
                  </a:cubicBezTo>
                  <a:cubicBezTo>
                    <a:pt x="258" y="345"/>
                    <a:pt x="243" y="431"/>
                    <a:pt x="223" y="511"/>
                  </a:cubicBezTo>
                  <a:cubicBezTo>
                    <a:pt x="208" y="552"/>
                    <a:pt x="198" y="592"/>
                    <a:pt x="183" y="633"/>
                  </a:cubicBezTo>
                  <a:cubicBezTo>
                    <a:pt x="127" y="769"/>
                    <a:pt x="66" y="896"/>
                    <a:pt x="1" y="1027"/>
                  </a:cubicBezTo>
                  <a:cubicBezTo>
                    <a:pt x="178" y="860"/>
                    <a:pt x="299" y="648"/>
                    <a:pt x="344" y="410"/>
                  </a:cubicBezTo>
                  <a:cubicBezTo>
                    <a:pt x="355" y="339"/>
                    <a:pt x="360" y="264"/>
                    <a:pt x="355" y="188"/>
                  </a:cubicBezTo>
                  <a:cubicBezTo>
                    <a:pt x="355" y="132"/>
                    <a:pt x="329" y="26"/>
                    <a:pt x="289"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42" name="Google Shape;2668;p42"/>
            <p:cNvSpPr/>
            <p:nvPr/>
          </p:nvSpPr>
          <p:spPr>
            <a:xfrm>
              <a:off x="6950095" y="4486095"/>
              <a:ext cx="921532" cy="1560261"/>
            </a:xfrm>
            <a:custGeom>
              <a:avLst/>
              <a:gdLst/>
              <a:ahLst/>
              <a:cxnLst/>
              <a:rect l="l" t="t" r="r" b="b"/>
              <a:pathLst>
                <a:path w="1323" h="2240" extrusionOk="0">
                  <a:moveTo>
                    <a:pt x="1306" y="1"/>
                  </a:moveTo>
                  <a:cubicBezTo>
                    <a:pt x="1299" y="1"/>
                    <a:pt x="1292" y="5"/>
                    <a:pt x="1290" y="14"/>
                  </a:cubicBezTo>
                  <a:cubicBezTo>
                    <a:pt x="1153" y="671"/>
                    <a:pt x="855" y="1283"/>
                    <a:pt x="420" y="1789"/>
                  </a:cubicBezTo>
                  <a:cubicBezTo>
                    <a:pt x="293" y="1935"/>
                    <a:pt x="162" y="2072"/>
                    <a:pt x="20" y="2198"/>
                  </a:cubicBezTo>
                  <a:cubicBezTo>
                    <a:pt x="0" y="2214"/>
                    <a:pt x="15" y="2240"/>
                    <a:pt x="35" y="2240"/>
                  </a:cubicBezTo>
                  <a:cubicBezTo>
                    <a:pt x="40" y="2240"/>
                    <a:pt x="45" y="2238"/>
                    <a:pt x="51" y="2234"/>
                  </a:cubicBezTo>
                  <a:cubicBezTo>
                    <a:pt x="182" y="2122"/>
                    <a:pt x="309" y="2001"/>
                    <a:pt x="420" y="1870"/>
                  </a:cubicBezTo>
                  <a:cubicBezTo>
                    <a:pt x="531" y="1738"/>
                    <a:pt x="637" y="1602"/>
                    <a:pt x="733" y="1460"/>
                  </a:cubicBezTo>
                  <a:cubicBezTo>
                    <a:pt x="920" y="1182"/>
                    <a:pt x="1067" y="878"/>
                    <a:pt x="1178" y="560"/>
                  </a:cubicBezTo>
                  <a:cubicBezTo>
                    <a:pt x="1239" y="383"/>
                    <a:pt x="1290" y="201"/>
                    <a:pt x="1320" y="19"/>
                  </a:cubicBezTo>
                  <a:cubicBezTo>
                    <a:pt x="1323" y="7"/>
                    <a:pt x="1315" y="1"/>
                    <a:pt x="1306"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3" name="Google Shape;2669;p42"/>
            <p:cNvSpPr/>
            <p:nvPr/>
          </p:nvSpPr>
          <p:spPr>
            <a:xfrm>
              <a:off x="7680772" y="4690182"/>
              <a:ext cx="76620" cy="221501"/>
            </a:xfrm>
            <a:custGeom>
              <a:avLst/>
              <a:gdLst/>
              <a:ahLst/>
              <a:cxnLst/>
              <a:rect l="l" t="t" r="r" b="b"/>
              <a:pathLst>
                <a:path w="110" h="318" extrusionOk="0">
                  <a:moveTo>
                    <a:pt x="21" y="0"/>
                  </a:moveTo>
                  <a:cubicBezTo>
                    <a:pt x="11" y="0"/>
                    <a:pt x="1" y="13"/>
                    <a:pt x="8" y="24"/>
                  </a:cubicBezTo>
                  <a:cubicBezTo>
                    <a:pt x="33" y="70"/>
                    <a:pt x="54" y="115"/>
                    <a:pt x="64" y="166"/>
                  </a:cubicBezTo>
                  <a:cubicBezTo>
                    <a:pt x="69" y="191"/>
                    <a:pt x="74" y="216"/>
                    <a:pt x="74" y="241"/>
                  </a:cubicBezTo>
                  <a:lnTo>
                    <a:pt x="74" y="282"/>
                  </a:lnTo>
                  <a:cubicBezTo>
                    <a:pt x="74" y="292"/>
                    <a:pt x="74" y="307"/>
                    <a:pt x="84" y="317"/>
                  </a:cubicBezTo>
                  <a:lnTo>
                    <a:pt x="99" y="317"/>
                  </a:lnTo>
                  <a:cubicBezTo>
                    <a:pt x="109" y="307"/>
                    <a:pt x="109" y="292"/>
                    <a:pt x="109" y="277"/>
                  </a:cubicBezTo>
                  <a:lnTo>
                    <a:pt x="109" y="236"/>
                  </a:lnTo>
                  <a:cubicBezTo>
                    <a:pt x="109" y="211"/>
                    <a:pt x="104" y="181"/>
                    <a:pt x="94" y="156"/>
                  </a:cubicBezTo>
                  <a:cubicBezTo>
                    <a:pt x="84" y="105"/>
                    <a:pt x="64" y="54"/>
                    <a:pt x="33" y="9"/>
                  </a:cubicBezTo>
                  <a:cubicBezTo>
                    <a:pt x="30" y="3"/>
                    <a:pt x="26" y="0"/>
                    <a:pt x="21"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4" name="Google Shape;2670;p42"/>
            <p:cNvSpPr/>
            <p:nvPr/>
          </p:nvSpPr>
          <p:spPr>
            <a:xfrm>
              <a:off x="7566539" y="5056565"/>
              <a:ext cx="269564" cy="231949"/>
            </a:xfrm>
            <a:custGeom>
              <a:avLst/>
              <a:gdLst/>
              <a:ahLst/>
              <a:cxnLst/>
              <a:rect l="l" t="t" r="r" b="b"/>
              <a:pathLst>
                <a:path w="387" h="333" extrusionOk="0">
                  <a:moveTo>
                    <a:pt x="372" y="1"/>
                  </a:moveTo>
                  <a:cubicBezTo>
                    <a:pt x="370" y="1"/>
                    <a:pt x="367" y="2"/>
                    <a:pt x="364" y="4"/>
                  </a:cubicBezTo>
                  <a:cubicBezTo>
                    <a:pt x="293" y="44"/>
                    <a:pt x="228" y="90"/>
                    <a:pt x="162" y="145"/>
                  </a:cubicBezTo>
                  <a:cubicBezTo>
                    <a:pt x="132" y="171"/>
                    <a:pt x="96" y="196"/>
                    <a:pt x="66" y="226"/>
                  </a:cubicBezTo>
                  <a:cubicBezTo>
                    <a:pt x="35" y="246"/>
                    <a:pt x="10" y="282"/>
                    <a:pt x="0" y="317"/>
                  </a:cubicBezTo>
                  <a:cubicBezTo>
                    <a:pt x="0" y="327"/>
                    <a:pt x="5" y="332"/>
                    <a:pt x="15" y="332"/>
                  </a:cubicBezTo>
                  <a:cubicBezTo>
                    <a:pt x="46" y="317"/>
                    <a:pt x="76" y="292"/>
                    <a:pt x="96" y="262"/>
                  </a:cubicBezTo>
                  <a:cubicBezTo>
                    <a:pt x="127" y="231"/>
                    <a:pt x="152" y="206"/>
                    <a:pt x="182" y="176"/>
                  </a:cubicBezTo>
                  <a:cubicBezTo>
                    <a:pt x="243" y="120"/>
                    <a:pt x="309" y="69"/>
                    <a:pt x="374" y="24"/>
                  </a:cubicBezTo>
                  <a:cubicBezTo>
                    <a:pt x="387" y="16"/>
                    <a:pt x="382" y="1"/>
                    <a:pt x="372"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5" name="Google Shape;2671;p42"/>
            <p:cNvSpPr/>
            <p:nvPr/>
          </p:nvSpPr>
          <p:spPr>
            <a:xfrm>
              <a:off x="7333892" y="5290604"/>
              <a:ext cx="57117" cy="362203"/>
            </a:xfrm>
            <a:custGeom>
              <a:avLst/>
              <a:gdLst/>
              <a:ahLst/>
              <a:cxnLst/>
              <a:rect l="l" t="t" r="r" b="b"/>
              <a:pathLst>
                <a:path w="82" h="520" extrusionOk="0">
                  <a:moveTo>
                    <a:pt x="42" y="0"/>
                  </a:moveTo>
                  <a:cubicBezTo>
                    <a:pt x="34" y="0"/>
                    <a:pt x="28" y="7"/>
                    <a:pt x="31" y="17"/>
                  </a:cubicBezTo>
                  <a:cubicBezTo>
                    <a:pt x="46" y="98"/>
                    <a:pt x="51" y="179"/>
                    <a:pt x="41" y="264"/>
                  </a:cubicBezTo>
                  <a:cubicBezTo>
                    <a:pt x="41" y="305"/>
                    <a:pt x="36" y="345"/>
                    <a:pt x="26" y="391"/>
                  </a:cubicBezTo>
                  <a:cubicBezTo>
                    <a:pt x="21" y="411"/>
                    <a:pt x="15" y="431"/>
                    <a:pt x="10" y="452"/>
                  </a:cubicBezTo>
                  <a:cubicBezTo>
                    <a:pt x="5" y="472"/>
                    <a:pt x="0" y="492"/>
                    <a:pt x="0" y="512"/>
                  </a:cubicBezTo>
                  <a:cubicBezTo>
                    <a:pt x="4" y="516"/>
                    <a:pt x="10" y="519"/>
                    <a:pt x="15" y="519"/>
                  </a:cubicBezTo>
                  <a:cubicBezTo>
                    <a:pt x="17" y="519"/>
                    <a:pt x="19" y="519"/>
                    <a:pt x="21" y="517"/>
                  </a:cubicBezTo>
                  <a:cubicBezTo>
                    <a:pt x="36" y="502"/>
                    <a:pt x="46" y="482"/>
                    <a:pt x="46" y="462"/>
                  </a:cubicBezTo>
                  <a:cubicBezTo>
                    <a:pt x="51" y="441"/>
                    <a:pt x="56" y="421"/>
                    <a:pt x="61" y="401"/>
                  </a:cubicBezTo>
                  <a:cubicBezTo>
                    <a:pt x="66" y="356"/>
                    <a:pt x="71" y="315"/>
                    <a:pt x="76" y="275"/>
                  </a:cubicBezTo>
                  <a:cubicBezTo>
                    <a:pt x="81" y="189"/>
                    <a:pt x="76" y="103"/>
                    <a:pt x="61" y="22"/>
                  </a:cubicBezTo>
                  <a:cubicBezTo>
                    <a:pt x="58" y="7"/>
                    <a:pt x="50" y="0"/>
                    <a:pt x="4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6" name="Google Shape;2672;p42"/>
            <p:cNvSpPr/>
            <p:nvPr/>
          </p:nvSpPr>
          <p:spPr>
            <a:xfrm>
              <a:off x="7168811" y="5639572"/>
              <a:ext cx="393549" cy="206177"/>
            </a:xfrm>
            <a:custGeom>
              <a:avLst/>
              <a:gdLst/>
              <a:ahLst/>
              <a:cxnLst/>
              <a:rect l="l" t="t" r="r" b="b"/>
              <a:pathLst>
                <a:path w="565" h="296" extrusionOk="0">
                  <a:moveTo>
                    <a:pt x="540" y="1"/>
                  </a:moveTo>
                  <a:cubicBezTo>
                    <a:pt x="539" y="1"/>
                    <a:pt x="537" y="1"/>
                    <a:pt x="536" y="1"/>
                  </a:cubicBezTo>
                  <a:cubicBezTo>
                    <a:pt x="440" y="26"/>
                    <a:pt x="344" y="62"/>
                    <a:pt x="252" y="107"/>
                  </a:cubicBezTo>
                  <a:cubicBezTo>
                    <a:pt x="207" y="133"/>
                    <a:pt x="167" y="153"/>
                    <a:pt x="121" y="178"/>
                  </a:cubicBezTo>
                  <a:cubicBezTo>
                    <a:pt x="75" y="203"/>
                    <a:pt x="35" y="234"/>
                    <a:pt x="5" y="274"/>
                  </a:cubicBezTo>
                  <a:cubicBezTo>
                    <a:pt x="0" y="283"/>
                    <a:pt x="3" y="295"/>
                    <a:pt x="14" y="295"/>
                  </a:cubicBezTo>
                  <a:cubicBezTo>
                    <a:pt x="16" y="295"/>
                    <a:pt x="18" y="295"/>
                    <a:pt x="20" y="294"/>
                  </a:cubicBezTo>
                  <a:cubicBezTo>
                    <a:pt x="40" y="294"/>
                    <a:pt x="60" y="284"/>
                    <a:pt x="75" y="274"/>
                  </a:cubicBezTo>
                  <a:lnTo>
                    <a:pt x="141" y="234"/>
                  </a:lnTo>
                  <a:cubicBezTo>
                    <a:pt x="182" y="203"/>
                    <a:pt x="222" y="183"/>
                    <a:pt x="268" y="158"/>
                  </a:cubicBezTo>
                  <a:cubicBezTo>
                    <a:pt x="354" y="112"/>
                    <a:pt x="445" y="77"/>
                    <a:pt x="536" y="42"/>
                  </a:cubicBezTo>
                  <a:cubicBezTo>
                    <a:pt x="564" y="37"/>
                    <a:pt x="561" y="1"/>
                    <a:pt x="54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7" name="Google Shape;2673;p42"/>
            <p:cNvSpPr/>
            <p:nvPr/>
          </p:nvSpPr>
          <p:spPr>
            <a:xfrm>
              <a:off x="7443250" y="4491667"/>
              <a:ext cx="307177" cy="317625"/>
            </a:xfrm>
            <a:custGeom>
              <a:avLst/>
              <a:gdLst/>
              <a:ahLst/>
              <a:cxnLst/>
              <a:rect l="l" t="t" r="r" b="b"/>
              <a:pathLst>
                <a:path w="441" h="456" extrusionOk="0">
                  <a:moveTo>
                    <a:pt x="0" y="1"/>
                  </a:moveTo>
                  <a:lnTo>
                    <a:pt x="0" y="1"/>
                  </a:lnTo>
                  <a:cubicBezTo>
                    <a:pt x="10" y="76"/>
                    <a:pt x="41" y="152"/>
                    <a:pt x="81" y="223"/>
                  </a:cubicBezTo>
                  <a:cubicBezTo>
                    <a:pt x="167" y="334"/>
                    <a:pt x="314" y="380"/>
                    <a:pt x="440" y="456"/>
                  </a:cubicBezTo>
                  <a:cubicBezTo>
                    <a:pt x="430" y="395"/>
                    <a:pt x="415" y="334"/>
                    <a:pt x="400" y="274"/>
                  </a:cubicBezTo>
                  <a:cubicBezTo>
                    <a:pt x="389" y="243"/>
                    <a:pt x="374" y="213"/>
                    <a:pt x="359" y="183"/>
                  </a:cubicBezTo>
                  <a:cubicBezTo>
                    <a:pt x="319" y="127"/>
                    <a:pt x="263" y="81"/>
                    <a:pt x="197" y="56"/>
                  </a:cubicBezTo>
                  <a:cubicBezTo>
                    <a:pt x="132" y="31"/>
                    <a:pt x="66" y="11"/>
                    <a:pt x="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8" name="Google Shape;2674;p42"/>
            <p:cNvSpPr/>
            <p:nvPr/>
          </p:nvSpPr>
          <p:spPr>
            <a:xfrm>
              <a:off x="7245431" y="5002234"/>
              <a:ext cx="226378" cy="546788"/>
            </a:xfrm>
            <a:custGeom>
              <a:avLst/>
              <a:gdLst/>
              <a:ahLst/>
              <a:cxnLst/>
              <a:rect l="l" t="t" r="r" b="b"/>
              <a:pathLst>
                <a:path w="325" h="785" extrusionOk="0">
                  <a:moveTo>
                    <a:pt x="77" y="1"/>
                  </a:moveTo>
                  <a:cubicBezTo>
                    <a:pt x="31" y="92"/>
                    <a:pt x="6" y="188"/>
                    <a:pt x="1" y="294"/>
                  </a:cubicBezTo>
                  <a:cubicBezTo>
                    <a:pt x="1" y="471"/>
                    <a:pt x="122" y="618"/>
                    <a:pt x="178" y="785"/>
                  </a:cubicBezTo>
                  <a:cubicBezTo>
                    <a:pt x="223" y="714"/>
                    <a:pt x="259" y="638"/>
                    <a:pt x="284" y="557"/>
                  </a:cubicBezTo>
                  <a:cubicBezTo>
                    <a:pt x="299" y="517"/>
                    <a:pt x="309" y="476"/>
                    <a:pt x="314" y="431"/>
                  </a:cubicBezTo>
                  <a:cubicBezTo>
                    <a:pt x="325" y="345"/>
                    <a:pt x="299" y="259"/>
                    <a:pt x="249" y="188"/>
                  </a:cubicBezTo>
                  <a:cubicBezTo>
                    <a:pt x="198" y="117"/>
                    <a:pt x="142" y="51"/>
                    <a:pt x="7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9" name="Google Shape;2675;p42"/>
            <p:cNvSpPr/>
            <p:nvPr/>
          </p:nvSpPr>
          <p:spPr>
            <a:xfrm>
              <a:off x="7654304" y="4762623"/>
              <a:ext cx="423501" cy="433948"/>
            </a:xfrm>
            <a:custGeom>
              <a:avLst/>
              <a:gdLst/>
              <a:ahLst/>
              <a:cxnLst/>
              <a:rect l="l" t="t" r="r" b="b"/>
              <a:pathLst>
                <a:path w="608" h="623" extrusionOk="0">
                  <a:moveTo>
                    <a:pt x="607" y="1"/>
                  </a:moveTo>
                  <a:lnTo>
                    <a:pt x="607" y="1"/>
                  </a:lnTo>
                  <a:cubicBezTo>
                    <a:pt x="506" y="31"/>
                    <a:pt x="410" y="77"/>
                    <a:pt x="324" y="137"/>
                  </a:cubicBezTo>
                  <a:cubicBezTo>
                    <a:pt x="178" y="264"/>
                    <a:pt x="117" y="461"/>
                    <a:pt x="1" y="623"/>
                  </a:cubicBezTo>
                  <a:cubicBezTo>
                    <a:pt x="76" y="613"/>
                    <a:pt x="152" y="593"/>
                    <a:pt x="228" y="567"/>
                  </a:cubicBezTo>
                  <a:cubicBezTo>
                    <a:pt x="269" y="552"/>
                    <a:pt x="309" y="532"/>
                    <a:pt x="344" y="512"/>
                  </a:cubicBezTo>
                  <a:cubicBezTo>
                    <a:pt x="425" y="456"/>
                    <a:pt x="486" y="375"/>
                    <a:pt x="526" y="284"/>
                  </a:cubicBezTo>
                  <a:cubicBezTo>
                    <a:pt x="562" y="193"/>
                    <a:pt x="592" y="97"/>
                    <a:pt x="60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50" name="Google Shape;2676;p42"/>
            <p:cNvSpPr/>
            <p:nvPr/>
          </p:nvSpPr>
          <p:spPr>
            <a:xfrm>
              <a:off x="7256575" y="5477974"/>
              <a:ext cx="528680" cy="320411"/>
            </a:xfrm>
            <a:custGeom>
              <a:avLst/>
              <a:gdLst/>
              <a:ahLst/>
              <a:cxnLst/>
              <a:rect l="l" t="t" r="r" b="b"/>
              <a:pathLst>
                <a:path w="759" h="460" extrusionOk="0">
                  <a:moveTo>
                    <a:pt x="759" y="1"/>
                  </a:moveTo>
                  <a:cubicBezTo>
                    <a:pt x="652" y="1"/>
                    <a:pt x="546" y="21"/>
                    <a:pt x="445" y="61"/>
                  </a:cubicBezTo>
                  <a:cubicBezTo>
                    <a:pt x="268" y="147"/>
                    <a:pt x="157" y="329"/>
                    <a:pt x="0" y="451"/>
                  </a:cubicBezTo>
                  <a:cubicBezTo>
                    <a:pt x="44" y="457"/>
                    <a:pt x="89" y="459"/>
                    <a:pt x="134" y="459"/>
                  </a:cubicBezTo>
                  <a:cubicBezTo>
                    <a:pt x="167" y="459"/>
                    <a:pt x="199" y="458"/>
                    <a:pt x="233" y="456"/>
                  </a:cubicBezTo>
                  <a:cubicBezTo>
                    <a:pt x="273" y="456"/>
                    <a:pt x="319" y="446"/>
                    <a:pt x="359" y="435"/>
                  </a:cubicBezTo>
                  <a:cubicBezTo>
                    <a:pt x="455" y="400"/>
                    <a:pt x="536" y="339"/>
                    <a:pt x="597" y="264"/>
                  </a:cubicBezTo>
                  <a:cubicBezTo>
                    <a:pt x="663" y="183"/>
                    <a:pt x="713" y="97"/>
                    <a:pt x="75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51" name="Google Shape;2677;p42"/>
            <p:cNvSpPr/>
            <p:nvPr/>
          </p:nvSpPr>
          <p:spPr>
            <a:xfrm>
              <a:off x="7705151" y="4383006"/>
              <a:ext cx="270260" cy="211750"/>
            </a:xfrm>
            <a:custGeom>
              <a:avLst/>
              <a:gdLst/>
              <a:ahLst/>
              <a:cxnLst/>
              <a:rect l="l" t="t" r="r" b="b"/>
              <a:pathLst>
                <a:path w="388" h="304" extrusionOk="0">
                  <a:moveTo>
                    <a:pt x="222" y="1"/>
                  </a:moveTo>
                  <a:cubicBezTo>
                    <a:pt x="74" y="1"/>
                    <a:pt x="1" y="216"/>
                    <a:pt x="155" y="293"/>
                  </a:cubicBezTo>
                  <a:cubicBezTo>
                    <a:pt x="174" y="300"/>
                    <a:pt x="194" y="304"/>
                    <a:pt x="213" y="304"/>
                  </a:cubicBezTo>
                  <a:cubicBezTo>
                    <a:pt x="274" y="304"/>
                    <a:pt x="329" y="269"/>
                    <a:pt x="352" y="207"/>
                  </a:cubicBezTo>
                  <a:cubicBezTo>
                    <a:pt x="388" y="131"/>
                    <a:pt x="352" y="40"/>
                    <a:pt x="276" y="10"/>
                  </a:cubicBezTo>
                  <a:cubicBezTo>
                    <a:pt x="258" y="4"/>
                    <a:pt x="240" y="1"/>
                    <a:pt x="222"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2" name="Google Shape;2678;p42"/>
            <p:cNvSpPr/>
            <p:nvPr/>
          </p:nvSpPr>
          <p:spPr>
            <a:xfrm>
              <a:off x="7513601" y="4819739"/>
              <a:ext cx="278619" cy="224287"/>
            </a:xfrm>
            <a:custGeom>
              <a:avLst/>
              <a:gdLst/>
              <a:ahLst/>
              <a:cxnLst/>
              <a:rect l="l" t="t" r="r" b="b"/>
              <a:pathLst>
                <a:path w="400" h="322" extrusionOk="0">
                  <a:moveTo>
                    <a:pt x="235" y="1"/>
                  </a:moveTo>
                  <a:cubicBezTo>
                    <a:pt x="90" y="1"/>
                    <a:pt x="1" y="198"/>
                    <a:pt x="137" y="303"/>
                  </a:cubicBezTo>
                  <a:cubicBezTo>
                    <a:pt x="159" y="315"/>
                    <a:pt x="184" y="321"/>
                    <a:pt x="208" y="321"/>
                  </a:cubicBezTo>
                  <a:cubicBezTo>
                    <a:pt x="265" y="321"/>
                    <a:pt x="321" y="289"/>
                    <a:pt x="349" y="232"/>
                  </a:cubicBezTo>
                  <a:cubicBezTo>
                    <a:pt x="400" y="157"/>
                    <a:pt x="374" y="61"/>
                    <a:pt x="304" y="15"/>
                  </a:cubicBezTo>
                  <a:cubicBezTo>
                    <a:pt x="280" y="5"/>
                    <a:pt x="257" y="1"/>
                    <a:pt x="23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3" name="Google Shape;2679;p42"/>
            <p:cNvSpPr/>
            <p:nvPr/>
          </p:nvSpPr>
          <p:spPr>
            <a:xfrm>
              <a:off x="7506636" y="5152688"/>
              <a:ext cx="282102" cy="229163"/>
            </a:xfrm>
            <a:custGeom>
              <a:avLst/>
              <a:gdLst/>
              <a:ahLst/>
              <a:cxnLst/>
              <a:rect l="l" t="t" r="r" b="b"/>
              <a:pathLst>
                <a:path w="405" h="329" extrusionOk="0">
                  <a:moveTo>
                    <a:pt x="245" y="1"/>
                  </a:moveTo>
                  <a:cubicBezTo>
                    <a:pt x="102" y="1"/>
                    <a:pt x="0" y="189"/>
                    <a:pt x="121" y="306"/>
                  </a:cubicBezTo>
                  <a:cubicBezTo>
                    <a:pt x="149" y="321"/>
                    <a:pt x="178" y="328"/>
                    <a:pt x="207" y="328"/>
                  </a:cubicBezTo>
                  <a:cubicBezTo>
                    <a:pt x="264" y="328"/>
                    <a:pt x="319" y="300"/>
                    <a:pt x="349" y="250"/>
                  </a:cubicBezTo>
                  <a:cubicBezTo>
                    <a:pt x="405" y="179"/>
                    <a:pt x="390" y="73"/>
                    <a:pt x="319" y="17"/>
                  </a:cubicBezTo>
                  <a:cubicBezTo>
                    <a:pt x="294" y="6"/>
                    <a:pt x="269" y="1"/>
                    <a:pt x="24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4" name="Google Shape;2680;p42"/>
            <p:cNvSpPr/>
            <p:nvPr/>
          </p:nvSpPr>
          <p:spPr>
            <a:xfrm>
              <a:off x="7159059" y="5365830"/>
              <a:ext cx="270260" cy="218715"/>
            </a:xfrm>
            <a:custGeom>
              <a:avLst/>
              <a:gdLst/>
              <a:ahLst/>
              <a:cxnLst/>
              <a:rect l="l" t="t" r="r" b="b"/>
              <a:pathLst>
                <a:path w="388" h="314" extrusionOk="0">
                  <a:moveTo>
                    <a:pt x="234" y="0"/>
                  </a:moveTo>
                  <a:cubicBezTo>
                    <a:pt x="102" y="0"/>
                    <a:pt x="1" y="161"/>
                    <a:pt x="105" y="278"/>
                  </a:cubicBezTo>
                  <a:cubicBezTo>
                    <a:pt x="135" y="301"/>
                    <a:pt x="170" y="313"/>
                    <a:pt x="205" y="313"/>
                  </a:cubicBezTo>
                  <a:cubicBezTo>
                    <a:pt x="252" y="313"/>
                    <a:pt x="298" y="291"/>
                    <a:pt x="327" y="248"/>
                  </a:cubicBezTo>
                  <a:cubicBezTo>
                    <a:pt x="388" y="187"/>
                    <a:pt x="383" y="86"/>
                    <a:pt x="322" y="25"/>
                  </a:cubicBezTo>
                  <a:cubicBezTo>
                    <a:pt x="292" y="8"/>
                    <a:pt x="263"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5" name="Google Shape;2681;p42"/>
            <p:cNvSpPr/>
            <p:nvPr/>
          </p:nvSpPr>
          <p:spPr>
            <a:xfrm>
              <a:off x="7151397" y="5686241"/>
              <a:ext cx="274440" cy="222198"/>
            </a:xfrm>
            <a:custGeom>
              <a:avLst/>
              <a:gdLst/>
              <a:ahLst/>
              <a:cxnLst/>
              <a:rect l="l" t="t" r="r" b="b"/>
              <a:pathLst>
                <a:path w="394" h="319" extrusionOk="0">
                  <a:moveTo>
                    <a:pt x="235" y="0"/>
                  </a:moveTo>
                  <a:cubicBezTo>
                    <a:pt x="104" y="0"/>
                    <a:pt x="1" y="153"/>
                    <a:pt x="90" y="283"/>
                  </a:cubicBezTo>
                  <a:cubicBezTo>
                    <a:pt x="121" y="307"/>
                    <a:pt x="157" y="319"/>
                    <a:pt x="193" y="319"/>
                  </a:cubicBezTo>
                  <a:cubicBezTo>
                    <a:pt x="241" y="319"/>
                    <a:pt x="288" y="298"/>
                    <a:pt x="323" y="258"/>
                  </a:cubicBezTo>
                  <a:cubicBezTo>
                    <a:pt x="389" y="197"/>
                    <a:pt x="394" y="96"/>
                    <a:pt x="333" y="30"/>
                  </a:cubicBezTo>
                  <a:cubicBezTo>
                    <a:pt x="300" y="9"/>
                    <a:pt x="267"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6" name="Google Shape;2682;p42"/>
            <p:cNvSpPr/>
            <p:nvPr/>
          </p:nvSpPr>
          <p:spPr>
            <a:xfrm>
              <a:off x="7781075" y="4825312"/>
              <a:ext cx="240309" cy="223591"/>
            </a:xfrm>
            <a:custGeom>
              <a:avLst/>
              <a:gdLst/>
              <a:ahLst/>
              <a:cxnLst/>
              <a:rect l="l" t="t" r="r" b="b"/>
              <a:pathLst>
                <a:path w="345" h="321" extrusionOk="0">
                  <a:moveTo>
                    <a:pt x="338" y="1"/>
                  </a:moveTo>
                  <a:cubicBezTo>
                    <a:pt x="337" y="1"/>
                    <a:pt x="336" y="1"/>
                    <a:pt x="334" y="2"/>
                  </a:cubicBezTo>
                  <a:cubicBezTo>
                    <a:pt x="264" y="32"/>
                    <a:pt x="203" y="73"/>
                    <a:pt x="142" y="123"/>
                  </a:cubicBezTo>
                  <a:cubicBezTo>
                    <a:pt x="117" y="149"/>
                    <a:pt x="87" y="179"/>
                    <a:pt x="66" y="209"/>
                  </a:cubicBezTo>
                  <a:cubicBezTo>
                    <a:pt x="36" y="235"/>
                    <a:pt x="16" y="270"/>
                    <a:pt x="1" y="305"/>
                  </a:cubicBezTo>
                  <a:cubicBezTo>
                    <a:pt x="1" y="315"/>
                    <a:pt x="5" y="321"/>
                    <a:pt x="11" y="321"/>
                  </a:cubicBezTo>
                  <a:cubicBezTo>
                    <a:pt x="14" y="321"/>
                    <a:pt x="17" y="319"/>
                    <a:pt x="21" y="316"/>
                  </a:cubicBezTo>
                  <a:cubicBezTo>
                    <a:pt x="41" y="290"/>
                    <a:pt x="66" y="265"/>
                    <a:pt x="81" y="230"/>
                  </a:cubicBezTo>
                  <a:cubicBezTo>
                    <a:pt x="107" y="204"/>
                    <a:pt x="127" y="174"/>
                    <a:pt x="157" y="149"/>
                  </a:cubicBezTo>
                  <a:cubicBezTo>
                    <a:pt x="208" y="98"/>
                    <a:pt x="269" y="53"/>
                    <a:pt x="334" y="17"/>
                  </a:cubicBezTo>
                  <a:cubicBezTo>
                    <a:pt x="343" y="13"/>
                    <a:pt x="344" y="1"/>
                    <a:pt x="338"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7" name="Google Shape;2683;p42"/>
            <p:cNvSpPr/>
            <p:nvPr/>
          </p:nvSpPr>
          <p:spPr>
            <a:xfrm>
              <a:off x="7477381" y="5510015"/>
              <a:ext cx="220109" cy="119109"/>
            </a:xfrm>
            <a:custGeom>
              <a:avLst/>
              <a:gdLst/>
              <a:ahLst/>
              <a:cxnLst/>
              <a:rect l="l" t="t" r="r" b="b"/>
              <a:pathLst>
                <a:path w="316" h="171" extrusionOk="0">
                  <a:moveTo>
                    <a:pt x="305" y="0"/>
                  </a:moveTo>
                  <a:cubicBezTo>
                    <a:pt x="280" y="5"/>
                    <a:pt x="255" y="5"/>
                    <a:pt x="234" y="15"/>
                  </a:cubicBezTo>
                  <a:cubicBezTo>
                    <a:pt x="209" y="20"/>
                    <a:pt x="184" y="30"/>
                    <a:pt x="158" y="41"/>
                  </a:cubicBezTo>
                  <a:cubicBezTo>
                    <a:pt x="108" y="61"/>
                    <a:pt x="57" y="91"/>
                    <a:pt x="17" y="126"/>
                  </a:cubicBezTo>
                  <a:cubicBezTo>
                    <a:pt x="0" y="143"/>
                    <a:pt x="11" y="171"/>
                    <a:pt x="30" y="171"/>
                  </a:cubicBezTo>
                  <a:cubicBezTo>
                    <a:pt x="34" y="171"/>
                    <a:pt x="38" y="170"/>
                    <a:pt x="42" y="167"/>
                  </a:cubicBezTo>
                  <a:cubicBezTo>
                    <a:pt x="88" y="147"/>
                    <a:pt x="128" y="111"/>
                    <a:pt x="169" y="86"/>
                  </a:cubicBezTo>
                  <a:cubicBezTo>
                    <a:pt x="194" y="76"/>
                    <a:pt x="214" y="66"/>
                    <a:pt x="234" y="56"/>
                  </a:cubicBezTo>
                  <a:cubicBezTo>
                    <a:pt x="255" y="46"/>
                    <a:pt x="280" y="25"/>
                    <a:pt x="305" y="20"/>
                  </a:cubicBezTo>
                  <a:cubicBezTo>
                    <a:pt x="315" y="15"/>
                    <a:pt x="315" y="0"/>
                    <a:pt x="30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8" name="Google Shape;2684;p42"/>
            <p:cNvSpPr/>
            <p:nvPr/>
          </p:nvSpPr>
          <p:spPr>
            <a:xfrm>
              <a:off x="7308120" y="5053778"/>
              <a:ext cx="128165" cy="230556"/>
            </a:xfrm>
            <a:custGeom>
              <a:avLst/>
              <a:gdLst/>
              <a:ahLst/>
              <a:cxnLst/>
              <a:rect l="l" t="t" r="r" b="b"/>
              <a:pathLst>
                <a:path w="184" h="331" extrusionOk="0">
                  <a:moveTo>
                    <a:pt x="29" y="0"/>
                  </a:moveTo>
                  <a:cubicBezTo>
                    <a:pt x="15" y="0"/>
                    <a:pt x="1" y="18"/>
                    <a:pt x="12" y="33"/>
                  </a:cubicBezTo>
                  <a:cubicBezTo>
                    <a:pt x="47" y="73"/>
                    <a:pt x="78" y="124"/>
                    <a:pt x="98" y="175"/>
                  </a:cubicBezTo>
                  <a:cubicBezTo>
                    <a:pt x="108" y="200"/>
                    <a:pt x="118" y="225"/>
                    <a:pt x="128" y="250"/>
                  </a:cubicBezTo>
                  <a:cubicBezTo>
                    <a:pt x="133" y="276"/>
                    <a:pt x="133" y="306"/>
                    <a:pt x="154" y="326"/>
                  </a:cubicBezTo>
                  <a:cubicBezTo>
                    <a:pt x="156" y="329"/>
                    <a:pt x="160" y="330"/>
                    <a:pt x="164" y="330"/>
                  </a:cubicBezTo>
                  <a:cubicBezTo>
                    <a:pt x="168" y="330"/>
                    <a:pt x="171" y="329"/>
                    <a:pt x="174" y="326"/>
                  </a:cubicBezTo>
                  <a:cubicBezTo>
                    <a:pt x="184" y="296"/>
                    <a:pt x="184" y="266"/>
                    <a:pt x="174" y="240"/>
                  </a:cubicBezTo>
                  <a:cubicBezTo>
                    <a:pt x="164" y="210"/>
                    <a:pt x="154" y="180"/>
                    <a:pt x="144" y="154"/>
                  </a:cubicBezTo>
                  <a:cubicBezTo>
                    <a:pt x="118" y="99"/>
                    <a:pt x="83" y="53"/>
                    <a:pt x="42" y="8"/>
                  </a:cubicBezTo>
                  <a:cubicBezTo>
                    <a:pt x="38" y="2"/>
                    <a:pt x="33" y="0"/>
                    <a:pt x="29"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9" name="Google Shape;2685;p42"/>
            <p:cNvSpPr/>
            <p:nvPr/>
          </p:nvSpPr>
          <p:spPr>
            <a:xfrm>
              <a:off x="7506636" y="4523708"/>
              <a:ext cx="169261" cy="138612"/>
            </a:xfrm>
            <a:custGeom>
              <a:avLst/>
              <a:gdLst/>
              <a:ahLst/>
              <a:cxnLst/>
              <a:rect l="l" t="t" r="r" b="b"/>
              <a:pathLst>
                <a:path w="243" h="199" extrusionOk="0">
                  <a:moveTo>
                    <a:pt x="20" y="0"/>
                  </a:moveTo>
                  <a:cubicBezTo>
                    <a:pt x="5" y="0"/>
                    <a:pt x="0" y="20"/>
                    <a:pt x="15" y="25"/>
                  </a:cubicBezTo>
                  <a:cubicBezTo>
                    <a:pt x="51" y="46"/>
                    <a:pt x="91" y="71"/>
                    <a:pt x="121" y="101"/>
                  </a:cubicBezTo>
                  <a:cubicBezTo>
                    <a:pt x="137" y="111"/>
                    <a:pt x="152" y="126"/>
                    <a:pt x="167" y="147"/>
                  </a:cubicBezTo>
                  <a:cubicBezTo>
                    <a:pt x="182" y="162"/>
                    <a:pt x="197" y="182"/>
                    <a:pt x="213" y="197"/>
                  </a:cubicBezTo>
                  <a:cubicBezTo>
                    <a:pt x="215" y="198"/>
                    <a:pt x="218" y="199"/>
                    <a:pt x="221" y="199"/>
                  </a:cubicBezTo>
                  <a:cubicBezTo>
                    <a:pt x="233" y="199"/>
                    <a:pt x="243" y="190"/>
                    <a:pt x="243" y="177"/>
                  </a:cubicBezTo>
                  <a:cubicBezTo>
                    <a:pt x="238" y="152"/>
                    <a:pt x="223" y="126"/>
                    <a:pt x="202" y="111"/>
                  </a:cubicBezTo>
                  <a:cubicBezTo>
                    <a:pt x="187" y="96"/>
                    <a:pt x="167" y="76"/>
                    <a:pt x="147" y="66"/>
                  </a:cubicBezTo>
                  <a:cubicBezTo>
                    <a:pt x="111" y="35"/>
                    <a:pt x="66" y="15"/>
                    <a:pt x="20"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60" name="Google Shape;2686;p42"/>
            <p:cNvSpPr/>
            <p:nvPr/>
          </p:nvSpPr>
          <p:spPr>
            <a:xfrm>
              <a:off x="7781075" y="4407385"/>
              <a:ext cx="74531" cy="109358"/>
            </a:xfrm>
            <a:custGeom>
              <a:avLst/>
              <a:gdLst/>
              <a:ahLst/>
              <a:cxnLst/>
              <a:rect l="l" t="t" r="r" b="b"/>
              <a:pathLst>
                <a:path w="107" h="157" extrusionOk="0">
                  <a:moveTo>
                    <a:pt x="92" y="0"/>
                  </a:moveTo>
                  <a:cubicBezTo>
                    <a:pt x="76" y="0"/>
                    <a:pt x="61" y="5"/>
                    <a:pt x="51" y="15"/>
                  </a:cubicBezTo>
                  <a:cubicBezTo>
                    <a:pt x="36" y="25"/>
                    <a:pt x="26" y="36"/>
                    <a:pt x="16" y="51"/>
                  </a:cubicBezTo>
                  <a:cubicBezTo>
                    <a:pt x="11" y="66"/>
                    <a:pt x="6" y="81"/>
                    <a:pt x="6" y="96"/>
                  </a:cubicBezTo>
                  <a:cubicBezTo>
                    <a:pt x="1" y="116"/>
                    <a:pt x="6" y="137"/>
                    <a:pt x="16" y="152"/>
                  </a:cubicBezTo>
                  <a:cubicBezTo>
                    <a:pt x="21" y="155"/>
                    <a:pt x="26" y="157"/>
                    <a:pt x="32" y="157"/>
                  </a:cubicBezTo>
                  <a:cubicBezTo>
                    <a:pt x="43" y="157"/>
                    <a:pt x="53" y="150"/>
                    <a:pt x="56" y="137"/>
                  </a:cubicBezTo>
                  <a:cubicBezTo>
                    <a:pt x="56" y="127"/>
                    <a:pt x="56" y="122"/>
                    <a:pt x="51" y="111"/>
                  </a:cubicBezTo>
                  <a:lnTo>
                    <a:pt x="51" y="106"/>
                  </a:lnTo>
                  <a:lnTo>
                    <a:pt x="51" y="96"/>
                  </a:lnTo>
                  <a:lnTo>
                    <a:pt x="51" y="91"/>
                  </a:lnTo>
                  <a:lnTo>
                    <a:pt x="51" y="81"/>
                  </a:lnTo>
                  <a:lnTo>
                    <a:pt x="51" y="76"/>
                  </a:lnTo>
                  <a:lnTo>
                    <a:pt x="56" y="71"/>
                  </a:lnTo>
                  <a:lnTo>
                    <a:pt x="56" y="61"/>
                  </a:lnTo>
                  <a:lnTo>
                    <a:pt x="56" y="56"/>
                  </a:lnTo>
                  <a:cubicBezTo>
                    <a:pt x="56" y="51"/>
                    <a:pt x="61" y="46"/>
                    <a:pt x="66" y="46"/>
                  </a:cubicBezTo>
                  <a:cubicBezTo>
                    <a:pt x="71" y="36"/>
                    <a:pt x="81" y="31"/>
                    <a:pt x="92" y="25"/>
                  </a:cubicBezTo>
                  <a:cubicBezTo>
                    <a:pt x="107" y="20"/>
                    <a:pt x="107" y="0"/>
                    <a:pt x="9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1" name="Google Shape;2687;p42"/>
            <p:cNvSpPr/>
            <p:nvPr/>
          </p:nvSpPr>
          <p:spPr>
            <a:xfrm>
              <a:off x="7576987" y="4830188"/>
              <a:ext cx="130951" cy="103089"/>
            </a:xfrm>
            <a:custGeom>
              <a:avLst/>
              <a:gdLst/>
              <a:ahLst/>
              <a:cxnLst/>
              <a:rect l="l" t="t" r="r" b="b"/>
              <a:pathLst>
                <a:path w="188" h="148" extrusionOk="0">
                  <a:moveTo>
                    <a:pt x="122" y="0"/>
                  </a:moveTo>
                  <a:cubicBezTo>
                    <a:pt x="101" y="0"/>
                    <a:pt x="86" y="5"/>
                    <a:pt x="66" y="15"/>
                  </a:cubicBezTo>
                  <a:cubicBezTo>
                    <a:pt x="51" y="25"/>
                    <a:pt x="36" y="40"/>
                    <a:pt x="26" y="56"/>
                  </a:cubicBezTo>
                  <a:cubicBezTo>
                    <a:pt x="15" y="66"/>
                    <a:pt x="15" y="76"/>
                    <a:pt x="10" y="86"/>
                  </a:cubicBezTo>
                  <a:cubicBezTo>
                    <a:pt x="5" y="91"/>
                    <a:pt x="5" y="96"/>
                    <a:pt x="5" y="101"/>
                  </a:cubicBezTo>
                  <a:cubicBezTo>
                    <a:pt x="0" y="111"/>
                    <a:pt x="0" y="121"/>
                    <a:pt x="5" y="132"/>
                  </a:cubicBezTo>
                  <a:cubicBezTo>
                    <a:pt x="11" y="142"/>
                    <a:pt x="21" y="147"/>
                    <a:pt x="31" y="147"/>
                  </a:cubicBezTo>
                  <a:cubicBezTo>
                    <a:pt x="40" y="147"/>
                    <a:pt x="49" y="144"/>
                    <a:pt x="56" y="137"/>
                  </a:cubicBezTo>
                  <a:cubicBezTo>
                    <a:pt x="61" y="126"/>
                    <a:pt x="66" y="116"/>
                    <a:pt x="71" y="106"/>
                  </a:cubicBezTo>
                  <a:lnTo>
                    <a:pt x="71" y="101"/>
                  </a:lnTo>
                  <a:cubicBezTo>
                    <a:pt x="71" y="101"/>
                    <a:pt x="71" y="96"/>
                    <a:pt x="76" y="91"/>
                  </a:cubicBezTo>
                  <a:lnTo>
                    <a:pt x="81" y="81"/>
                  </a:lnTo>
                  <a:lnTo>
                    <a:pt x="86" y="76"/>
                  </a:lnTo>
                  <a:lnTo>
                    <a:pt x="91" y="71"/>
                  </a:lnTo>
                  <a:lnTo>
                    <a:pt x="96" y="66"/>
                  </a:lnTo>
                  <a:lnTo>
                    <a:pt x="106" y="61"/>
                  </a:lnTo>
                  <a:lnTo>
                    <a:pt x="127" y="56"/>
                  </a:lnTo>
                  <a:lnTo>
                    <a:pt x="137" y="51"/>
                  </a:lnTo>
                  <a:lnTo>
                    <a:pt x="157" y="51"/>
                  </a:lnTo>
                  <a:cubicBezTo>
                    <a:pt x="159" y="52"/>
                    <a:pt x="161" y="52"/>
                    <a:pt x="163" y="52"/>
                  </a:cubicBezTo>
                  <a:cubicBezTo>
                    <a:pt x="171" y="52"/>
                    <a:pt x="178" y="44"/>
                    <a:pt x="182" y="35"/>
                  </a:cubicBezTo>
                  <a:cubicBezTo>
                    <a:pt x="187" y="25"/>
                    <a:pt x="182" y="15"/>
                    <a:pt x="177" y="10"/>
                  </a:cubicBezTo>
                  <a:cubicBezTo>
                    <a:pt x="157" y="5"/>
                    <a:pt x="142" y="0"/>
                    <a:pt x="12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2" name="Google Shape;2688;p42"/>
            <p:cNvSpPr/>
            <p:nvPr/>
          </p:nvSpPr>
          <p:spPr>
            <a:xfrm>
              <a:off x="7587435" y="5165922"/>
              <a:ext cx="123985" cy="81496"/>
            </a:xfrm>
            <a:custGeom>
              <a:avLst/>
              <a:gdLst/>
              <a:ahLst/>
              <a:cxnLst/>
              <a:rect l="l" t="t" r="r" b="b"/>
              <a:pathLst>
                <a:path w="178" h="117" extrusionOk="0">
                  <a:moveTo>
                    <a:pt x="71" y="74"/>
                  </a:moveTo>
                  <a:cubicBezTo>
                    <a:pt x="69" y="79"/>
                    <a:pt x="69" y="80"/>
                    <a:pt x="69" y="80"/>
                  </a:cubicBezTo>
                  <a:cubicBezTo>
                    <a:pt x="70" y="80"/>
                    <a:pt x="71" y="77"/>
                    <a:pt x="71" y="74"/>
                  </a:cubicBezTo>
                  <a:close/>
                  <a:moveTo>
                    <a:pt x="119" y="0"/>
                  </a:moveTo>
                  <a:cubicBezTo>
                    <a:pt x="100" y="0"/>
                    <a:pt x="82" y="4"/>
                    <a:pt x="66" y="14"/>
                  </a:cubicBezTo>
                  <a:cubicBezTo>
                    <a:pt x="36" y="29"/>
                    <a:pt x="16" y="54"/>
                    <a:pt x="5" y="84"/>
                  </a:cubicBezTo>
                  <a:cubicBezTo>
                    <a:pt x="0" y="95"/>
                    <a:pt x="5" y="110"/>
                    <a:pt x="16" y="115"/>
                  </a:cubicBezTo>
                  <a:cubicBezTo>
                    <a:pt x="18" y="116"/>
                    <a:pt x="21" y="117"/>
                    <a:pt x="25" y="117"/>
                  </a:cubicBezTo>
                  <a:cubicBezTo>
                    <a:pt x="33" y="117"/>
                    <a:pt x="44" y="112"/>
                    <a:pt x="51" y="105"/>
                  </a:cubicBezTo>
                  <a:cubicBezTo>
                    <a:pt x="56" y="95"/>
                    <a:pt x="61" y="84"/>
                    <a:pt x="71" y="74"/>
                  </a:cubicBezTo>
                  <a:lnTo>
                    <a:pt x="76" y="69"/>
                  </a:lnTo>
                  <a:lnTo>
                    <a:pt x="86" y="64"/>
                  </a:lnTo>
                  <a:lnTo>
                    <a:pt x="102" y="54"/>
                  </a:lnTo>
                  <a:lnTo>
                    <a:pt x="137" y="54"/>
                  </a:lnTo>
                  <a:cubicBezTo>
                    <a:pt x="141" y="55"/>
                    <a:pt x="144" y="56"/>
                    <a:pt x="147" y="56"/>
                  </a:cubicBezTo>
                  <a:cubicBezTo>
                    <a:pt x="157" y="56"/>
                    <a:pt x="164" y="50"/>
                    <a:pt x="167" y="39"/>
                  </a:cubicBezTo>
                  <a:cubicBezTo>
                    <a:pt x="177" y="24"/>
                    <a:pt x="167" y="9"/>
                    <a:pt x="152" y="4"/>
                  </a:cubicBezTo>
                  <a:cubicBezTo>
                    <a:pt x="141" y="2"/>
                    <a:pt x="130" y="0"/>
                    <a:pt x="119"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3" name="Google Shape;2689;p42"/>
            <p:cNvSpPr/>
            <p:nvPr/>
          </p:nvSpPr>
          <p:spPr>
            <a:xfrm>
              <a:off x="7228017" y="5383244"/>
              <a:ext cx="71048" cy="117716"/>
            </a:xfrm>
            <a:custGeom>
              <a:avLst/>
              <a:gdLst/>
              <a:ahLst/>
              <a:cxnLst/>
              <a:rect l="l" t="t" r="r" b="b"/>
              <a:pathLst>
                <a:path w="102" h="169" extrusionOk="0">
                  <a:moveTo>
                    <a:pt x="87" y="0"/>
                  </a:moveTo>
                  <a:cubicBezTo>
                    <a:pt x="51" y="15"/>
                    <a:pt x="31" y="35"/>
                    <a:pt x="16" y="71"/>
                  </a:cubicBezTo>
                  <a:cubicBezTo>
                    <a:pt x="1" y="96"/>
                    <a:pt x="1" y="131"/>
                    <a:pt x="16" y="157"/>
                  </a:cubicBezTo>
                  <a:cubicBezTo>
                    <a:pt x="19" y="164"/>
                    <a:pt x="29" y="169"/>
                    <a:pt x="37" y="169"/>
                  </a:cubicBezTo>
                  <a:cubicBezTo>
                    <a:pt x="40" y="169"/>
                    <a:pt x="43" y="168"/>
                    <a:pt x="46" y="167"/>
                  </a:cubicBezTo>
                  <a:cubicBezTo>
                    <a:pt x="56" y="162"/>
                    <a:pt x="61" y="147"/>
                    <a:pt x="56" y="137"/>
                  </a:cubicBezTo>
                  <a:lnTo>
                    <a:pt x="51" y="121"/>
                  </a:lnTo>
                  <a:lnTo>
                    <a:pt x="51" y="96"/>
                  </a:lnTo>
                  <a:cubicBezTo>
                    <a:pt x="56" y="91"/>
                    <a:pt x="56" y="86"/>
                    <a:pt x="56" y="81"/>
                  </a:cubicBezTo>
                  <a:lnTo>
                    <a:pt x="56" y="76"/>
                  </a:lnTo>
                  <a:lnTo>
                    <a:pt x="61" y="71"/>
                  </a:lnTo>
                  <a:lnTo>
                    <a:pt x="66" y="61"/>
                  </a:lnTo>
                  <a:lnTo>
                    <a:pt x="76" y="61"/>
                  </a:lnTo>
                  <a:lnTo>
                    <a:pt x="82" y="56"/>
                  </a:lnTo>
                  <a:lnTo>
                    <a:pt x="87" y="56"/>
                  </a:lnTo>
                  <a:cubicBezTo>
                    <a:pt x="97" y="51"/>
                    <a:pt x="102" y="35"/>
                    <a:pt x="97" y="25"/>
                  </a:cubicBezTo>
                  <a:cubicBezTo>
                    <a:pt x="102" y="15"/>
                    <a:pt x="97" y="5"/>
                    <a:pt x="8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4" name="Google Shape;2690;p42"/>
            <p:cNvSpPr/>
            <p:nvPr/>
          </p:nvSpPr>
          <p:spPr>
            <a:xfrm>
              <a:off x="7238465" y="5693206"/>
              <a:ext cx="134434" cy="68958"/>
            </a:xfrm>
            <a:custGeom>
              <a:avLst/>
              <a:gdLst/>
              <a:ahLst/>
              <a:cxnLst/>
              <a:rect l="l" t="t" r="r" b="b"/>
              <a:pathLst>
                <a:path w="193" h="99" extrusionOk="0">
                  <a:moveTo>
                    <a:pt x="97" y="0"/>
                  </a:moveTo>
                  <a:cubicBezTo>
                    <a:pt x="82" y="0"/>
                    <a:pt x="67" y="5"/>
                    <a:pt x="51" y="10"/>
                  </a:cubicBezTo>
                  <a:cubicBezTo>
                    <a:pt x="41" y="15"/>
                    <a:pt x="31" y="25"/>
                    <a:pt x="21" y="30"/>
                  </a:cubicBezTo>
                  <a:cubicBezTo>
                    <a:pt x="16" y="35"/>
                    <a:pt x="16" y="40"/>
                    <a:pt x="11" y="46"/>
                  </a:cubicBezTo>
                  <a:cubicBezTo>
                    <a:pt x="11" y="51"/>
                    <a:pt x="6" y="56"/>
                    <a:pt x="1" y="61"/>
                  </a:cubicBezTo>
                  <a:cubicBezTo>
                    <a:pt x="1" y="66"/>
                    <a:pt x="1" y="71"/>
                    <a:pt x="1" y="76"/>
                  </a:cubicBezTo>
                  <a:cubicBezTo>
                    <a:pt x="6" y="86"/>
                    <a:pt x="11" y="91"/>
                    <a:pt x="16" y="91"/>
                  </a:cubicBezTo>
                  <a:cubicBezTo>
                    <a:pt x="21" y="96"/>
                    <a:pt x="26" y="99"/>
                    <a:pt x="31" y="99"/>
                  </a:cubicBezTo>
                  <a:cubicBezTo>
                    <a:pt x="36" y="99"/>
                    <a:pt x="41" y="96"/>
                    <a:pt x="46" y="91"/>
                  </a:cubicBezTo>
                  <a:lnTo>
                    <a:pt x="51" y="91"/>
                  </a:lnTo>
                  <a:lnTo>
                    <a:pt x="46" y="96"/>
                  </a:lnTo>
                  <a:cubicBezTo>
                    <a:pt x="51" y="96"/>
                    <a:pt x="56" y="91"/>
                    <a:pt x="61" y="91"/>
                  </a:cubicBezTo>
                  <a:lnTo>
                    <a:pt x="65" y="83"/>
                  </a:lnTo>
                  <a:lnTo>
                    <a:pt x="65" y="83"/>
                  </a:lnTo>
                  <a:cubicBezTo>
                    <a:pt x="72" y="78"/>
                    <a:pt x="78" y="74"/>
                    <a:pt x="82" y="71"/>
                  </a:cubicBezTo>
                  <a:lnTo>
                    <a:pt x="82" y="71"/>
                  </a:lnTo>
                  <a:lnTo>
                    <a:pt x="77" y="76"/>
                  </a:lnTo>
                  <a:cubicBezTo>
                    <a:pt x="82" y="76"/>
                    <a:pt x="87" y="71"/>
                    <a:pt x="97" y="71"/>
                  </a:cubicBezTo>
                  <a:lnTo>
                    <a:pt x="112" y="71"/>
                  </a:lnTo>
                  <a:cubicBezTo>
                    <a:pt x="117" y="76"/>
                    <a:pt x="122" y="76"/>
                    <a:pt x="127" y="81"/>
                  </a:cubicBezTo>
                  <a:lnTo>
                    <a:pt x="127" y="81"/>
                  </a:lnTo>
                  <a:cubicBezTo>
                    <a:pt x="129" y="83"/>
                    <a:pt x="131" y="84"/>
                    <a:pt x="132" y="86"/>
                  </a:cubicBezTo>
                  <a:lnTo>
                    <a:pt x="132" y="86"/>
                  </a:lnTo>
                  <a:cubicBezTo>
                    <a:pt x="137" y="91"/>
                    <a:pt x="142" y="96"/>
                    <a:pt x="147" y="96"/>
                  </a:cubicBezTo>
                  <a:cubicBezTo>
                    <a:pt x="158" y="96"/>
                    <a:pt x="163" y="96"/>
                    <a:pt x="173" y="91"/>
                  </a:cubicBezTo>
                  <a:cubicBezTo>
                    <a:pt x="188" y="81"/>
                    <a:pt x="193" y="61"/>
                    <a:pt x="183" y="46"/>
                  </a:cubicBezTo>
                  <a:cubicBezTo>
                    <a:pt x="173" y="35"/>
                    <a:pt x="163" y="20"/>
                    <a:pt x="147" y="15"/>
                  </a:cubicBezTo>
                  <a:cubicBezTo>
                    <a:pt x="132" y="5"/>
                    <a:pt x="117" y="0"/>
                    <a:pt x="9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5" name="Google Shape;2691;p42"/>
            <p:cNvSpPr/>
            <p:nvPr/>
          </p:nvSpPr>
          <p:spPr>
            <a:xfrm>
              <a:off x="6358030" y="5711317"/>
              <a:ext cx="1363840" cy="1083127"/>
            </a:xfrm>
            <a:custGeom>
              <a:avLst/>
              <a:gdLst/>
              <a:ahLst/>
              <a:cxnLst/>
              <a:rect l="l" t="t" r="r" b="b"/>
              <a:pathLst>
                <a:path w="1958" h="1555" extrusionOk="0">
                  <a:moveTo>
                    <a:pt x="1459" y="1"/>
                  </a:moveTo>
                  <a:cubicBezTo>
                    <a:pt x="1441" y="1"/>
                    <a:pt x="1423" y="5"/>
                    <a:pt x="1406" y="14"/>
                  </a:cubicBezTo>
                  <a:cubicBezTo>
                    <a:pt x="1366" y="45"/>
                    <a:pt x="1336" y="85"/>
                    <a:pt x="1310" y="131"/>
                  </a:cubicBezTo>
                  <a:cubicBezTo>
                    <a:pt x="1290" y="176"/>
                    <a:pt x="1250" y="217"/>
                    <a:pt x="1204" y="237"/>
                  </a:cubicBezTo>
                  <a:cubicBezTo>
                    <a:pt x="1199" y="242"/>
                    <a:pt x="1189" y="242"/>
                    <a:pt x="1179" y="242"/>
                  </a:cubicBezTo>
                  <a:cubicBezTo>
                    <a:pt x="1148" y="232"/>
                    <a:pt x="1164" y="186"/>
                    <a:pt x="1154" y="156"/>
                  </a:cubicBezTo>
                  <a:cubicBezTo>
                    <a:pt x="1145" y="129"/>
                    <a:pt x="1119" y="116"/>
                    <a:pt x="1090" y="116"/>
                  </a:cubicBezTo>
                  <a:cubicBezTo>
                    <a:pt x="1066" y="116"/>
                    <a:pt x="1040" y="125"/>
                    <a:pt x="1022" y="141"/>
                  </a:cubicBezTo>
                  <a:cubicBezTo>
                    <a:pt x="982" y="176"/>
                    <a:pt x="951" y="222"/>
                    <a:pt x="926" y="272"/>
                  </a:cubicBezTo>
                  <a:cubicBezTo>
                    <a:pt x="913" y="289"/>
                    <a:pt x="890" y="310"/>
                    <a:pt x="867" y="310"/>
                  </a:cubicBezTo>
                  <a:cubicBezTo>
                    <a:pt x="863" y="310"/>
                    <a:pt x="859" y="309"/>
                    <a:pt x="855" y="308"/>
                  </a:cubicBezTo>
                  <a:cubicBezTo>
                    <a:pt x="830" y="303"/>
                    <a:pt x="830" y="252"/>
                    <a:pt x="815" y="222"/>
                  </a:cubicBezTo>
                  <a:cubicBezTo>
                    <a:pt x="798" y="199"/>
                    <a:pt x="771" y="186"/>
                    <a:pt x="742" y="186"/>
                  </a:cubicBezTo>
                  <a:cubicBezTo>
                    <a:pt x="727" y="186"/>
                    <a:pt x="712" y="190"/>
                    <a:pt x="698" y="197"/>
                  </a:cubicBezTo>
                  <a:cubicBezTo>
                    <a:pt x="663" y="222"/>
                    <a:pt x="633" y="257"/>
                    <a:pt x="612" y="293"/>
                  </a:cubicBezTo>
                  <a:cubicBezTo>
                    <a:pt x="572" y="348"/>
                    <a:pt x="537" y="404"/>
                    <a:pt x="496" y="454"/>
                  </a:cubicBezTo>
                  <a:cubicBezTo>
                    <a:pt x="456" y="439"/>
                    <a:pt x="461" y="384"/>
                    <a:pt x="430" y="353"/>
                  </a:cubicBezTo>
                  <a:cubicBezTo>
                    <a:pt x="422" y="347"/>
                    <a:pt x="411" y="343"/>
                    <a:pt x="398" y="343"/>
                  </a:cubicBezTo>
                  <a:cubicBezTo>
                    <a:pt x="363" y="343"/>
                    <a:pt x="317" y="367"/>
                    <a:pt x="299" y="404"/>
                  </a:cubicBezTo>
                  <a:cubicBezTo>
                    <a:pt x="279" y="454"/>
                    <a:pt x="253" y="500"/>
                    <a:pt x="223" y="545"/>
                  </a:cubicBezTo>
                  <a:cubicBezTo>
                    <a:pt x="213" y="556"/>
                    <a:pt x="208" y="561"/>
                    <a:pt x="198" y="561"/>
                  </a:cubicBezTo>
                  <a:cubicBezTo>
                    <a:pt x="172" y="561"/>
                    <a:pt x="157" y="535"/>
                    <a:pt x="142" y="515"/>
                  </a:cubicBezTo>
                  <a:cubicBezTo>
                    <a:pt x="128" y="507"/>
                    <a:pt x="113" y="503"/>
                    <a:pt x="98" y="503"/>
                  </a:cubicBezTo>
                  <a:cubicBezTo>
                    <a:pt x="75" y="503"/>
                    <a:pt x="51" y="514"/>
                    <a:pt x="36" y="535"/>
                  </a:cubicBezTo>
                  <a:cubicBezTo>
                    <a:pt x="11" y="566"/>
                    <a:pt x="0" y="601"/>
                    <a:pt x="0" y="642"/>
                  </a:cubicBezTo>
                  <a:cubicBezTo>
                    <a:pt x="0" y="803"/>
                    <a:pt x="152" y="889"/>
                    <a:pt x="203" y="1041"/>
                  </a:cubicBezTo>
                  <a:cubicBezTo>
                    <a:pt x="248" y="1188"/>
                    <a:pt x="152" y="1345"/>
                    <a:pt x="238" y="1481"/>
                  </a:cubicBezTo>
                  <a:cubicBezTo>
                    <a:pt x="258" y="1516"/>
                    <a:pt x="299" y="1547"/>
                    <a:pt x="339" y="1552"/>
                  </a:cubicBezTo>
                  <a:cubicBezTo>
                    <a:pt x="347" y="1553"/>
                    <a:pt x="354" y="1554"/>
                    <a:pt x="362" y="1554"/>
                  </a:cubicBezTo>
                  <a:cubicBezTo>
                    <a:pt x="403" y="1554"/>
                    <a:pt x="439" y="1531"/>
                    <a:pt x="461" y="1496"/>
                  </a:cubicBezTo>
                  <a:cubicBezTo>
                    <a:pt x="471" y="1471"/>
                    <a:pt x="461" y="1441"/>
                    <a:pt x="486" y="1425"/>
                  </a:cubicBezTo>
                  <a:cubicBezTo>
                    <a:pt x="496" y="1420"/>
                    <a:pt x="511" y="1420"/>
                    <a:pt x="521" y="1420"/>
                  </a:cubicBezTo>
                  <a:cubicBezTo>
                    <a:pt x="582" y="1430"/>
                    <a:pt x="643" y="1451"/>
                    <a:pt x="698" y="1471"/>
                  </a:cubicBezTo>
                  <a:cubicBezTo>
                    <a:pt x="709" y="1474"/>
                    <a:pt x="720" y="1475"/>
                    <a:pt x="732" y="1475"/>
                  </a:cubicBezTo>
                  <a:cubicBezTo>
                    <a:pt x="790" y="1475"/>
                    <a:pt x="857" y="1446"/>
                    <a:pt x="865" y="1400"/>
                  </a:cubicBezTo>
                  <a:cubicBezTo>
                    <a:pt x="870" y="1360"/>
                    <a:pt x="820" y="1324"/>
                    <a:pt x="845" y="1284"/>
                  </a:cubicBezTo>
                  <a:cubicBezTo>
                    <a:pt x="921" y="1284"/>
                    <a:pt x="997" y="1289"/>
                    <a:pt x="1078" y="1289"/>
                  </a:cubicBezTo>
                  <a:cubicBezTo>
                    <a:pt x="1133" y="1289"/>
                    <a:pt x="1189" y="1279"/>
                    <a:pt x="1239" y="1259"/>
                  </a:cubicBezTo>
                  <a:cubicBezTo>
                    <a:pt x="1290" y="1238"/>
                    <a:pt x="1331" y="1178"/>
                    <a:pt x="1310" y="1142"/>
                  </a:cubicBezTo>
                  <a:cubicBezTo>
                    <a:pt x="1290" y="1107"/>
                    <a:pt x="1245" y="1097"/>
                    <a:pt x="1255" y="1061"/>
                  </a:cubicBezTo>
                  <a:cubicBezTo>
                    <a:pt x="1265" y="1021"/>
                    <a:pt x="1305" y="1016"/>
                    <a:pt x="1341" y="1011"/>
                  </a:cubicBezTo>
                  <a:cubicBezTo>
                    <a:pt x="1406" y="1011"/>
                    <a:pt x="1467" y="1001"/>
                    <a:pt x="1528" y="980"/>
                  </a:cubicBezTo>
                  <a:cubicBezTo>
                    <a:pt x="1593" y="950"/>
                    <a:pt x="1634" y="869"/>
                    <a:pt x="1593" y="839"/>
                  </a:cubicBezTo>
                  <a:cubicBezTo>
                    <a:pt x="1568" y="819"/>
                    <a:pt x="1513" y="819"/>
                    <a:pt x="1528" y="783"/>
                  </a:cubicBezTo>
                  <a:cubicBezTo>
                    <a:pt x="1528" y="773"/>
                    <a:pt x="1533" y="768"/>
                    <a:pt x="1543" y="758"/>
                  </a:cubicBezTo>
                  <a:cubicBezTo>
                    <a:pt x="1588" y="722"/>
                    <a:pt x="1639" y="697"/>
                    <a:pt x="1700" y="692"/>
                  </a:cubicBezTo>
                  <a:cubicBezTo>
                    <a:pt x="1755" y="682"/>
                    <a:pt x="1811" y="657"/>
                    <a:pt x="1856" y="621"/>
                  </a:cubicBezTo>
                  <a:cubicBezTo>
                    <a:pt x="1902" y="581"/>
                    <a:pt x="1917" y="510"/>
                    <a:pt x="1872" y="490"/>
                  </a:cubicBezTo>
                  <a:cubicBezTo>
                    <a:pt x="1856" y="485"/>
                    <a:pt x="1840" y="482"/>
                    <a:pt x="1824" y="482"/>
                  </a:cubicBezTo>
                  <a:cubicBezTo>
                    <a:pt x="1807" y="482"/>
                    <a:pt x="1791" y="485"/>
                    <a:pt x="1776" y="490"/>
                  </a:cubicBezTo>
                  <a:cubicBezTo>
                    <a:pt x="1771" y="491"/>
                    <a:pt x="1766" y="491"/>
                    <a:pt x="1762" y="491"/>
                  </a:cubicBezTo>
                  <a:cubicBezTo>
                    <a:pt x="1731" y="491"/>
                    <a:pt x="1700" y="476"/>
                    <a:pt x="1700" y="449"/>
                  </a:cubicBezTo>
                  <a:cubicBezTo>
                    <a:pt x="1700" y="419"/>
                    <a:pt x="1740" y="394"/>
                    <a:pt x="1776" y="374"/>
                  </a:cubicBezTo>
                  <a:cubicBezTo>
                    <a:pt x="1867" y="308"/>
                    <a:pt x="1958" y="171"/>
                    <a:pt x="1897" y="106"/>
                  </a:cubicBezTo>
                  <a:cubicBezTo>
                    <a:pt x="1879" y="86"/>
                    <a:pt x="1853" y="77"/>
                    <a:pt x="1824" y="77"/>
                  </a:cubicBezTo>
                  <a:cubicBezTo>
                    <a:pt x="1756" y="77"/>
                    <a:pt x="1670" y="122"/>
                    <a:pt x="1614" y="171"/>
                  </a:cubicBezTo>
                  <a:cubicBezTo>
                    <a:pt x="1591" y="189"/>
                    <a:pt x="1561" y="219"/>
                    <a:pt x="1534" y="219"/>
                  </a:cubicBezTo>
                  <a:cubicBezTo>
                    <a:pt x="1530" y="219"/>
                    <a:pt x="1526" y="218"/>
                    <a:pt x="1523" y="217"/>
                  </a:cubicBezTo>
                  <a:cubicBezTo>
                    <a:pt x="1497" y="202"/>
                    <a:pt x="1497" y="166"/>
                    <a:pt x="1508" y="136"/>
                  </a:cubicBezTo>
                  <a:cubicBezTo>
                    <a:pt x="1523" y="106"/>
                    <a:pt x="1528" y="75"/>
                    <a:pt x="1528" y="45"/>
                  </a:cubicBezTo>
                  <a:cubicBezTo>
                    <a:pt x="1521" y="16"/>
                    <a:pt x="1492" y="1"/>
                    <a:pt x="145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166" name="Google Shape;2692;p42"/>
            <p:cNvSpPr/>
            <p:nvPr/>
          </p:nvSpPr>
          <p:spPr>
            <a:xfrm>
              <a:off x="5869751" y="5941873"/>
              <a:ext cx="1621563" cy="664504"/>
            </a:xfrm>
            <a:custGeom>
              <a:avLst/>
              <a:gdLst/>
              <a:ahLst/>
              <a:cxnLst/>
              <a:rect l="l" t="t" r="r" b="b"/>
              <a:pathLst>
                <a:path w="2328" h="954" extrusionOk="0">
                  <a:moveTo>
                    <a:pt x="2318" y="1"/>
                  </a:moveTo>
                  <a:cubicBezTo>
                    <a:pt x="2317" y="1"/>
                    <a:pt x="2316" y="1"/>
                    <a:pt x="2315" y="2"/>
                  </a:cubicBezTo>
                  <a:cubicBezTo>
                    <a:pt x="1971" y="235"/>
                    <a:pt x="1602" y="427"/>
                    <a:pt x="1212" y="579"/>
                  </a:cubicBezTo>
                  <a:cubicBezTo>
                    <a:pt x="1020" y="649"/>
                    <a:pt x="823" y="715"/>
                    <a:pt x="626" y="771"/>
                  </a:cubicBezTo>
                  <a:cubicBezTo>
                    <a:pt x="530" y="801"/>
                    <a:pt x="433" y="821"/>
                    <a:pt x="332" y="847"/>
                  </a:cubicBezTo>
                  <a:lnTo>
                    <a:pt x="181" y="877"/>
                  </a:lnTo>
                  <a:cubicBezTo>
                    <a:pt x="130" y="882"/>
                    <a:pt x="79" y="897"/>
                    <a:pt x="29" y="907"/>
                  </a:cubicBezTo>
                  <a:cubicBezTo>
                    <a:pt x="0" y="917"/>
                    <a:pt x="8" y="953"/>
                    <a:pt x="34" y="953"/>
                  </a:cubicBezTo>
                  <a:cubicBezTo>
                    <a:pt x="36" y="953"/>
                    <a:pt x="37" y="953"/>
                    <a:pt x="39" y="953"/>
                  </a:cubicBezTo>
                  <a:cubicBezTo>
                    <a:pt x="95" y="948"/>
                    <a:pt x="145" y="943"/>
                    <a:pt x="201" y="933"/>
                  </a:cubicBezTo>
                  <a:lnTo>
                    <a:pt x="358" y="897"/>
                  </a:lnTo>
                  <a:cubicBezTo>
                    <a:pt x="454" y="877"/>
                    <a:pt x="555" y="852"/>
                    <a:pt x="651" y="821"/>
                  </a:cubicBezTo>
                  <a:cubicBezTo>
                    <a:pt x="853" y="766"/>
                    <a:pt x="1050" y="700"/>
                    <a:pt x="1243" y="619"/>
                  </a:cubicBezTo>
                  <a:cubicBezTo>
                    <a:pt x="1622" y="452"/>
                    <a:pt x="1986" y="250"/>
                    <a:pt x="2320" y="12"/>
                  </a:cubicBezTo>
                  <a:cubicBezTo>
                    <a:pt x="2328" y="8"/>
                    <a:pt x="2323" y="1"/>
                    <a:pt x="2318"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7" name="Google Shape;2693;p42"/>
            <p:cNvSpPr/>
            <p:nvPr/>
          </p:nvSpPr>
          <p:spPr>
            <a:xfrm>
              <a:off x="7059453" y="5847143"/>
              <a:ext cx="278619" cy="358024"/>
            </a:xfrm>
            <a:custGeom>
              <a:avLst/>
              <a:gdLst/>
              <a:ahLst/>
              <a:cxnLst/>
              <a:rect l="l" t="t" r="r" b="b"/>
              <a:pathLst>
                <a:path w="400" h="514" extrusionOk="0">
                  <a:moveTo>
                    <a:pt x="390" y="1"/>
                  </a:moveTo>
                  <a:cubicBezTo>
                    <a:pt x="387" y="1"/>
                    <a:pt x="384" y="2"/>
                    <a:pt x="384" y="7"/>
                  </a:cubicBezTo>
                  <a:cubicBezTo>
                    <a:pt x="364" y="52"/>
                    <a:pt x="339" y="98"/>
                    <a:pt x="313" y="138"/>
                  </a:cubicBezTo>
                  <a:cubicBezTo>
                    <a:pt x="283" y="184"/>
                    <a:pt x="258" y="224"/>
                    <a:pt x="222" y="265"/>
                  </a:cubicBezTo>
                  <a:cubicBezTo>
                    <a:pt x="187" y="310"/>
                    <a:pt x="152" y="350"/>
                    <a:pt x="111" y="391"/>
                  </a:cubicBezTo>
                  <a:lnTo>
                    <a:pt x="55" y="447"/>
                  </a:lnTo>
                  <a:cubicBezTo>
                    <a:pt x="35" y="462"/>
                    <a:pt x="20" y="477"/>
                    <a:pt x="5" y="497"/>
                  </a:cubicBezTo>
                  <a:cubicBezTo>
                    <a:pt x="1" y="505"/>
                    <a:pt x="3" y="514"/>
                    <a:pt x="13" y="514"/>
                  </a:cubicBezTo>
                  <a:cubicBezTo>
                    <a:pt x="15" y="514"/>
                    <a:pt x="17" y="513"/>
                    <a:pt x="20" y="512"/>
                  </a:cubicBezTo>
                  <a:cubicBezTo>
                    <a:pt x="40" y="497"/>
                    <a:pt x="61" y="482"/>
                    <a:pt x="76" y="467"/>
                  </a:cubicBezTo>
                  <a:cubicBezTo>
                    <a:pt x="96" y="447"/>
                    <a:pt x="116" y="426"/>
                    <a:pt x="136" y="401"/>
                  </a:cubicBezTo>
                  <a:cubicBezTo>
                    <a:pt x="172" y="361"/>
                    <a:pt x="207" y="320"/>
                    <a:pt x="238" y="280"/>
                  </a:cubicBezTo>
                  <a:cubicBezTo>
                    <a:pt x="303" y="194"/>
                    <a:pt x="359" y="103"/>
                    <a:pt x="399" y="7"/>
                  </a:cubicBezTo>
                  <a:cubicBezTo>
                    <a:pt x="399" y="4"/>
                    <a:pt x="394" y="1"/>
                    <a:pt x="390"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8" name="Google Shape;2694;p42"/>
            <p:cNvSpPr/>
            <p:nvPr/>
          </p:nvSpPr>
          <p:spPr>
            <a:xfrm>
              <a:off x="6991888" y="6143871"/>
              <a:ext cx="452059" cy="94730"/>
            </a:xfrm>
            <a:custGeom>
              <a:avLst/>
              <a:gdLst/>
              <a:ahLst/>
              <a:cxnLst/>
              <a:rect l="l" t="t" r="r" b="b"/>
              <a:pathLst>
                <a:path w="649" h="136" extrusionOk="0">
                  <a:moveTo>
                    <a:pt x="643" y="0"/>
                  </a:moveTo>
                  <a:cubicBezTo>
                    <a:pt x="587" y="0"/>
                    <a:pt x="532" y="5"/>
                    <a:pt x="481" y="10"/>
                  </a:cubicBezTo>
                  <a:cubicBezTo>
                    <a:pt x="426" y="21"/>
                    <a:pt x="375" y="26"/>
                    <a:pt x="319" y="36"/>
                  </a:cubicBezTo>
                  <a:cubicBezTo>
                    <a:pt x="269" y="46"/>
                    <a:pt x="208" y="61"/>
                    <a:pt x="158" y="71"/>
                  </a:cubicBezTo>
                  <a:cubicBezTo>
                    <a:pt x="127" y="76"/>
                    <a:pt x="102" y="86"/>
                    <a:pt x="77" y="91"/>
                  </a:cubicBezTo>
                  <a:cubicBezTo>
                    <a:pt x="51" y="91"/>
                    <a:pt x="26" y="101"/>
                    <a:pt x="6" y="117"/>
                  </a:cubicBezTo>
                  <a:cubicBezTo>
                    <a:pt x="1" y="122"/>
                    <a:pt x="1" y="127"/>
                    <a:pt x="6" y="132"/>
                  </a:cubicBezTo>
                  <a:cubicBezTo>
                    <a:pt x="16" y="134"/>
                    <a:pt x="27" y="136"/>
                    <a:pt x="39" y="136"/>
                  </a:cubicBezTo>
                  <a:cubicBezTo>
                    <a:pt x="50" y="136"/>
                    <a:pt x="61" y="134"/>
                    <a:pt x="72" y="132"/>
                  </a:cubicBezTo>
                  <a:lnTo>
                    <a:pt x="147" y="117"/>
                  </a:lnTo>
                  <a:cubicBezTo>
                    <a:pt x="203" y="101"/>
                    <a:pt x="254" y="91"/>
                    <a:pt x="309" y="81"/>
                  </a:cubicBezTo>
                  <a:cubicBezTo>
                    <a:pt x="415" y="56"/>
                    <a:pt x="527" y="36"/>
                    <a:pt x="633" y="16"/>
                  </a:cubicBezTo>
                  <a:cubicBezTo>
                    <a:pt x="648" y="16"/>
                    <a:pt x="648" y="0"/>
                    <a:pt x="643"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9" name="Google Shape;2695;p42"/>
            <p:cNvSpPr/>
            <p:nvPr/>
          </p:nvSpPr>
          <p:spPr>
            <a:xfrm>
              <a:off x="6755759" y="6034513"/>
              <a:ext cx="236826" cy="322500"/>
            </a:xfrm>
            <a:custGeom>
              <a:avLst/>
              <a:gdLst/>
              <a:ahLst/>
              <a:cxnLst/>
              <a:rect l="l" t="t" r="r" b="b"/>
              <a:pathLst>
                <a:path w="340" h="463" extrusionOk="0">
                  <a:moveTo>
                    <a:pt x="332" y="0"/>
                  </a:moveTo>
                  <a:cubicBezTo>
                    <a:pt x="329" y="0"/>
                    <a:pt x="327" y="2"/>
                    <a:pt x="325" y="6"/>
                  </a:cubicBezTo>
                  <a:cubicBezTo>
                    <a:pt x="264" y="173"/>
                    <a:pt x="158" y="324"/>
                    <a:pt x="16" y="435"/>
                  </a:cubicBezTo>
                  <a:cubicBezTo>
                    <a:pt x="1" y="443"/>
                    <a:pt x="12" y="463"/>
                    <a:pt x="24" y="463"/>
                  </a:cubicBezTo>
                  <a:cubicBezTo>
                    <a:pt x="28" y="463"/>
                    <a:pt x="33" y="461"/>
                    <a:pt x="36" y="456"/>
                  </a:cubicBezTo>
                  <a:cubicBezTo>
                    <a:pt x="178" y="339"/>
                    <a:pt x="284" y="183"/>
                    <a:pt x="340" y="11"/>
                  </a:cubicBezTo>
                  <a:cubicBezTo>
                    <a:pt x="340" y="4"/>
                    <a:pt x="336" y="0"/>
                    <a:pt x="3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0" name="Google Shape;2696;p42"/>
            <p:cNvSpPr/>
            <p:nvPr/>
          </p:nvSpPr>
          <p:spPr>
            <a:xfrm>
              <a:off x="6693766" y="6346565"/>
              <a:ext cx="467383" cy="34131"/>
            </a:xfrm>
            <a:custGeom>
              <a:avLst/>
              <a:gdLst/>
              <a:ahLst/>
              <a:cxnLst/>
              <a:rect l="l" t="t" r="r" b="b"/>
              <a:pathLst>
                <a:path w="671" h="49" extrusionOk="0">
                  <a:moveTo>
                    <a:pt x="145" y="0"/>
                  </a:moveTo>
                  <a:cubicBezTo>
                    <a:pt x="110" y="0"/>
                    <a:pt x="75" y="1"/>
                    <a:pt x="39" y="3"/>
                  </a:cubicBezTo>
                  <a:cubicBezTo>
                    <a:pt x="11" y="3"/>
                    <a:pt x="0" y="38"/>
                    <a:pt x="29" y="38"/>
                  </a:cubicBezTo>
                  <a:cubicBezTo>
                    <a:pt x="30" y="38"/>
                    <a:pt x="32" y="38"/>
                    <a:pt x="34" y="38"/>
                  </a:cubicBezTo>
                  <a:cubicBezTo>
                    <a:pt x="141" y="33"/>
                    <a:pt x="242" y="33"/>
                    <a:pt x="343" y="33"/>
                  </a:cubicBezTo>
                  <a:lnTo>
                    <a:pt x="495" y="33"/>
                  </a:lnTo>
                  <a:cubicBezTo>
                    <a:pt x="545" y="33"/>
                    <a:pt x="601" y="38"/>
                    <a:pt x="651" y="48"/>
                  </a:cubicBezTo>
                  <a:cubicBezTo>
                    <a:pt x="653" y="49"/>
                    <a:pt x="655" y="49"/>
                    <a:pt x="656" y="49"/>
                  </a:cubicBezTo>
                  <a:cubicBezTo>
                    <a:pt x="667" y="49"/>
                    <a:pt x="670" y="33"/>
                    <a:pt x="661" y="33"/>
                  </a:cubicBezTo>
                  <a:cubicBezTo>
                    <a:pt x="560" y="18"/>
                    <a:pt x="459" y="8"/>
                    <a:pt x="353" y="3"/>
                  </a:cubicBezTo>
                  <a:cubicBezTo>
                    <a:pt x="285" y="3"/>
                    <a:pt x="216" y="0"/>
                    <a:pt x="14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1" name="Google Shape;2697;p42"/>
            <p:cNvSpPr/>
            <p:nvPr/>
          </p:nvSpPr>
          <p:spPr>
            <a:xfrm>
              <a:off x="6510574" y="6165464"/>
              <a:ext cx="205482" cy="276528"/>
            </a:xfrm>
            <a:custGeom>
              <a:avLst/>
              <a:gdLst/>
              <a:ahLst/>
              <a:cxnLst/>
              <a:rect l="l" t="t" r="r" b="b"/>
              <a:pathLst>
                <a:path w="295" h="397" extrusionOk="0">
                  <a:moveTo>
                    <a:pt x="289" y="1"/>
                  </a:moveTo>
                  <a:cubicBezTo>
                    <a:pt x="286" y="1"/>
                    <a:pt x="282" y="2"/>
                    <a:pt x="282" y="5"/>
                  </a:cubicBezTo>
                  <a:cubicBezTo>
                    <a:pt x="262" y="81"/>
                    <a:pt x="227" y="146"/>
                    <a:pt x="176" y="207"/>
                  </a:cubicBezTo>
                  <a:cubicBezTo>
                    <a:pt x="156" y="232"/>
                    <a:pt x="125" y="263"/>
                    <a:pt x="100" y="288"/>
                  </a:cubicBezTo>
                  <a:cubicBezTo>
                    <a:pt x="85" y="303"/>
                    <a:pt x="70" y="313"/>
                    <a:pt x="55" y="328"/>
                  </a:cubicBezTo>
                  <a:cubicBezTo>
                    <a:pt x="39" y="339"/>
                    <a:pt x="24" y="349"/>
                    <a:pt x="9" y="369"/>
                  </a:cubicBezTo>
                  <a:cubicBezTo>
                    <a:pt x="1" y="381"/>
                    <a:pt x="9" y="397"/>
                    <a:pt x="26" y="397"/>
                  </a:cubicBezTo>
                  <a:cubicBezTo>
                    <a:pt x="30" y="397"/>
                    <a:pt x="35" y="396"/>
                    <a:pt x="39" y="394"/>
                  </a:cubicBezTo>
                  <a:cubicBezTo>
                    <a:pt x="60" y="384"/>
                    <a:pt x="75" y="374"/>
                    <a:pt x="90" y="359"/>
                  </a:cubicBezTo>
                  <a:cubicBezTo>
                    <a:pt x="105" y="344"/>
                    <a:pt x="120" y="328"/>
                    <a:pt x="130" y="313"/>
                  </a:cubicBezTo>
                  <a:cubicBezTo>
                    <a:pt x="161" y="283"/>
                    <a:pt x="181" y="247"/>
                    <a:pt x="201" y="217"/>
                  </a:cubicBezTo>
                  <a:cubicBezTo>
                    <a:pt x="242" y="151"/>
                    <a:pt x="272" y="81"/>
                    <a:pt x="292" y="5"/>
                  </a:cubicBezTo>
                  <a:cubicBezTo>
                    <a:pt x="295" y="2"/>
                    <a:pt x="292" y="1"/>
                    <a:pt x="289"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2" name="Google Shape;2698;p42"/>
            <p:cNvSpPr/>
            <p:nvPr/>
          </p:nvSpPr>
          <p:spPr>
            <a:xfrm>
              <a:off x="6467388" y="6443385"/>
              <a:ext cx="381011" cy="91944"/>
            </a:xfrm>
            <a:custGeom>
              <a:avLst/>
              <a:gdLst/>
              <a:ahLst/>
              <a:cxnLst/>
              <a:rect l="l" t="t" r="r" b="b"/>
              <a:pathLst>
                <a:path w="547" h="132" extrusionOk="0">
                  <a:moveTo>
                    <a:pt x="66" y="0"/>
                  </a:moveTo>
                  <a:cubicBezTo>
                    <a:pt x="51" y="0"/>
                    <a:pt x="41" y="5"/>
                    <a:pt x="26" y="5"/>
                  </a:cubicBezTo>
                  <a:cubicBezTo>
                    <a:pt x="10" y="5"/>
                    <a:pt x="0" y="31"/>
                    <a:pt x="15" y="36"/>
                  </a:cubicBezTo>
                  <a:cubicBezTo>
                    <a:pt x="26" y="41"/>
                    <a:pt x="36" y="41"/>
                    <a:pt x="46" y="46"/>
                  </a:cubicBezTo>
                  <a:lnTo>
                    <a:pt x="76" y="46"/>
                  </a:lnTo>
                  <a:lnTo>
                    <a:pt x="142" y="51"/>
                  </a:lnTo>
                  <a:cubicBezTo>
                    <a:pt x="187" y="56"/>
                    <a:pt x="233" y="61"/>
                    <a:pt x="273" y="71"/>
                  </a:cubicBezTo>
                  <a:cubicBezTo>
                    <a:pt x="359" y="86"/>
                    <a:pt x="445" y="111"/>
                    <a:pt x="526" y="132"/>
                  </a:cubicBezTo>
                  <a:cubicBezTo>
                    <a:pt x="536" y="132"/>
                    <a:pt x="546" y="122"/>
                    <a:pt x="536" y="117"/>
                  </a:cubicBezTo>
                  <a:cubicBezTo>
                    <a:pt x="460" y="81"/>
                    <a:pt x="374" y="51"/>
                    <a:pt x="294" y="36"/>
                  </a:cubicBezTo>
                  <a:lnTo>
                    <a:pt x="167" y="10"/>
                  </a:lnTo>
                  <a:cubicBezTo>
                    <a:pt x="142" y="5"/>
                    <a:pt x="122" y="0"/>
                    <a:pt x="96"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3" name="Google Shape;2699;p42"/>
            <p:cNvSpPr/>
            <p:nvPr/>
          </p:nvSpPr>
          <p:spPr>
            <a:xfrm>
              <a:off x="7466933" y="5795598"/>
              <a:ext cx="177620" cy="92640"/>
            </a:xfrm>
            <a:custGeom>
              <a:avLst/>
              <a:gdLst/>
              <a:ahLst/>
              <a:cxnLst/>
              <a:rect l="l" t="t" r="r" b="b"/>
              <a:pathLst>
                <a:path w="255" h="133" extrusionOk="0">
                  <a:moveTo>
                    <a:pt x="199" y="1"/>
                  </a:moveTo>
                  <a:cubicBezTo>
                    <a:pt x="195" y="1"/>
                    <a:pt x="191" y="2"/>
                    <a:pt x="189" y="5"/>
                  </a:cubicBezTo>
                  <a:cubicBezTo>
                    <a:pt x="168" y="5"/>
                    <a:pt x="148" y="10"/>
                    <a:pt x="128" y="15"/>
                  </a:cubicBezTo>
                  <a:cubicBezTo>
                    <a:pt x="87" y="25"/>
                    <a:pt x="47" y="50"/>
                    <a:pt x="17" y="86"/>
                  </a:cubicBezTo>
                  <a:cubicBezTo>
                    <a:pt x="1" y="106"/>
                    <a:pt x="20" y="132"/>
                    <a:pt x="41" y="132"/>
                  </a:cubicBezTo>
                  <a:cubicBezTo>
                    <a:pt x="46" y="132"/>
                    <a:pt x="52" y="130"/>
                    <a:pt x="57" y="126"/>
                  </a:cubicBezTo>
                  <a:cubicBezTo>
                    <a:pt x="72" y="111"/>
                    <a:pt x="87" y="101"/>
                    <a:pt x="103" y="91"/>
                  </a:cubicBezTo>
                  <a:lnTo>
                    <a:pt x="106" y="91"/>
                  </a:lnTo>
                  <a:cubicBezTo>
                    <a:pt x="105" y="91"/>
                    <a:pt x="104" y="92"/>
                    <a:pt x="104" y="92"/>
                  </a:cubicBezTo>
                  <a:cubicBezTo>
                    <a:pt x="105" y="92"/>
                    <a:pt x="106" y="92"/>
                    <a:pt x="108" y="91"/>
                  </a:cubicBezTo>
                  <a:lnTo>
                    <a:pt x="118" y="86"/>
                  </a:lnTo>
                  <a:lnTo>
                    <a:pt x="143" y="70"/>
                  </a:lnTo>
                  <a:lnTo>
                    <a:pt x="153" y="65"/>
                  </a:lnTo>
                  <a:lnTo>
                    <a:pt x="178" y="65"/>
                  </a:lnTo>
                  <a:lnTo>
                    <a:pt x="204" y="60"/>
                  </a:lnTo>
                  <a:lnTo>
                    <a:pt x="229" y="60"/>
                  </a:lnTo>
                  <a:cubicBezTo>
                    <a:pt x="239" y="60"/>
                    <a:pt x="244" y="50"/>
                    <a:pt x="249" y="45"/>
                  </a:cubicBezTo>
                  <a:cubicBezTo>
                    <a:pt x="254" y="20"/>
                    <a:pt x="249" y="10"/>
                    <a:pt x="244" y="5"/>
                  </a:cubicBezTo>
                  <a:lnTo>
                    <a:pt x="214" y="5"/>
                  </a:lnTo>
                  <a:cubicBezTo>
                    <a:pt x="209" y="2"/>
                    <a:pt x="204" y="1"/>
                    <a:pt x="1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4" name="Google Shape;2700;p42"/>
            <p:cNvSpPr/>
            <p:nvPr/>
          </p:nvSpPr>
          <p:spPr>
            <a:xfrm>
              <a:off x="7510118" y="6070734"/>
              <a:ext cx="127468" cy="58510"/>
            </a:xfrm>
            <a:custGeom>
              <a:avLst/>
              <a:gdLst/>
              <a:ahLst/>
              <a:cxnLst/>
              <a:rect l="l" t="t" r="r" b="b"/>
              <a:pathLst>
                <a:path w="183" h="84" extrusionOk="0">
                  <a:moveTo>
                    <a:pt x="56" y="0"/>
                  </a:moveTo>
                  <a:cubicBezTo>
                    <a:pt x="52" y="0"/>
                    <a:pt x="48" y="2"/>
                    <a:pt x="46" y="4"/>
                  </a:cubicBezTo>
                  <a:cubicBezTo>
                    <a:pt x="36" y="4"/>
                    <a:pt x="31" y="9"/>
                    <a:pt x="25" y="9"/>
                  </a:cubicBezTo>
                  <a:cubicBezTo>
                    <a:pt x="20" y="14"/>
                    <a:pt x="10" y="19"/>
                    <a:pt x="5" y="24"/>
                  </a:cubicBezTo>
                  <a:cubicBezTo>
                    <a:pt x="0" y="29"/>
                    <a:pt x="0" y="40"/>
                    <a:pt x="0" y="45"/>
                  </a:cubicBezTo>
                  <a:cubicBezTo>
                    <a:pt x="0" y="50"/>
                    <a:pt x="0" y="55"/>
                    <a:pt x="5" y="60"/>
                  </a:cubicBezTo>
                  <a:cubicBezTo>
                    <a:pt x="10" y="65"/>
                    <a:pt x="15" y="70"/>
                    <a:pt x="25" y="70"/>
                  </a:cubicBezTo>
                  <a:lnTo>
                    <a:pt x="91" y="70"/>
                  </a:lnTo>
                  <a:cubicBezTo>
                    <a:pt x="101" y="70"/>
                    <a:pt x="116" y="75"/>
                    <a:pt x="127" y="80"/>
                  </a:cubicBezTo>
                  <a:cubicBezTo>
                    <a:pt x="132" y="83"/>
                    <a:pt x="137" y="84"/>
                    <a:pt x="142" y="84"/>
                  </a:cubicBezTo>
                  <a:cubicBezTo>
                    <a:pt x="147" y="84"/>
                    <a:pt x="152" y="83"/>
                    <a:pt x="157" y="80"/>
                  </a:cubicBezTo>
                  <a:cubicBezTo>
                    <a:pt x="167" y="75"/>
                    <a:pt x="172" y="70"/>
                    <a:pt x="177" y="60"/>
                  </a:cubicBezTo>
                  <a:cubicBezTo>
                    <a:pt x="182" y="50"/>
                    <a:pt x="182" y="40"/>
                    <a:pt x="182" y="35"/>
                  </a:cubicBezTo>
                  <a:lnTo>
                    <a:pt x="177" y="24"/>
                  </a:lnTo>
                  <a:cubicBezTo>
                    <a:pt x="172" y="19"/>
                    <a:pt x="172" y="19"/>
                    <a:pt x="167" y="19"/>
                  </a:cubicBezTo>
                  <a:cubicBezTo>
                    <a:pt x="147" y="9"/>
                    <a:pt x="122" y="4"/>
                    <a:pt x="101" y="4"/>
                  </a:cubicBezTo>
                  <a:lnTo>
                    <a:pt x="71" y="4"/>
                  </a:lnTo>
                  <a:cubicBezTo>
                    <a:pt x="66" y="2"/>
                    <a:pt x="61" y="0"/>
                    <a:pt x="56"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5" name="Google Shape;2701;p42"/>
            <p:cNvSpPr/>
            <p:nvPr/>
          </p:nvSpPr>
          <p:spPr>
            <a:xfrm>
              <a:off x="7337375" y="6291538"/>
              <a:ext cx="88462" cy="63386"/>
            </a:xfrm>
            <a:custGeom>
              <a:avLst/>
              <a:gdLst/>
              <a:ahLst/>
              <a:cxnLst/>
              <a:rect l="l" t="t" r="r" b="b"/>
              <a:pathLst>
                <a:path w="127" h="91" extrusionOk="0">
                  <a:moveTo>
                    <a:pt x="46" y="1"/>
                  </a:moveTo>
                  <a:cubicBezTo>
                    <a:pt x="26" y="1"/>
                    <a:pt x="10" y="6"/>
                    <a:pt x="5" y="21"/>
                  </a:cubicBezTo>
                  <a:cubicBezTo>
                    <a:pt x="0" y="36"/>
                    <a:pt x="10" y="51"/>
                    <a:pt x="26" y="51"/>
                  </a:cubicBezTo>
                  <a:cubicBezTo>
                    <a:pt x="31" y="56"/>
                    <a:pt x="41" y="56"/>
                    <a:pt x="51" y="61"/>
                  </a:cubicBezTo>
                  <a:lnTo>
                    <a:pt x="51" y="61"/>
                  </a:lnTo>
                  <a:cubicBezTo>
                    <a:pt x="56" y="67"/>
                    <a:pt x="62" y="73"/>
                    <a:pt x="66" y="77"/>
                  </a:cubicBezTo>
                  <a:cubicBezTo>
                    <a:pt x="67" y="78"/>
                    <a:pt x="69" y="79"/>
                    <a:pt x="71" y="82"/>
                  </a:cubicBezTo>
                  <a:lnTo>
                    <a:pt x="76" y="87"/>
                  </a:lnTo>
                  <a:cubicBezTo>
                    <a:pt x="81" y="89"/>
                    <a:pt x="88" y="91"/>
                    <a:pt x="94" y="91"/>
                  </a:cubicBezTo>
                  <a:cubicBezTo>
                    <a:pt x="100" y="91"/>
                    <a:pt x="107" y="89"/>
                    <a:pt x="112" y="87"/>
                  </a:cubicBezTo>
                  <a:cubicBezTo>
                    <a:pt x="117" y="82"/>
                    <a:pt x="117" y="77"/>
                    <a:pt x="122" y="77"/>
                  </a:cubicBezTo>
                  <a:cubicBezTo>
                    <a:pt x="127" y="72"/>
                    <a:pt x="127" y="61"/>
                    <a:pt x="127" y="56"/>
                  </a:cubicBezTo>
                  <a:cubicBezTo>
                    <a:pt x="127" y="51"/>
                    <a:pt x="122" y="46"/>
                    <a:pt x="122" y="41"/>
                  </a:cubicBezTo>
                  <a:cubicBezTo>
                    <a:pt x="117" y="36"/>
                    <a:pt x="117" y="36"/>
                    <a:pt x="112" y="31"/>
                  </a:cubicBezTo>
                  <a:cubicBezTo>
                    <a:pt x="107" y="26"/>
                    <a:pt x="96" y="21"/>
                    <a:pt x="91" y="16"/>
                  </a:cubicBezTo>
                  <a:cubicBezTo>
                    <a:pt x="76" y="11"/>
                    <a:pt x="61"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6" name="Google Shape;2702;p42"/>
            <p:cNvSpPr/>
            <p:nvPr/>
          </p:nvSpPr>
          <p:spPr>
            <a:xfrm>
              <a:off x="7037860" y="6450350"/>
              <a:ext cx="194337" cy="87068"/>
            </a:xfrm>
            <a:custGeom>
              <a:avLst/>
              <a:gdLst/>
              <a:ahLst/>
              <a:cxnLst/>
              <a:rect l="l" t="t" r="r" b="b"/>
              <a:pathLst>
                <a:path w="279" h="125" extrusionOk="0">
                  <a:moveTo>
                    <a:pt x="71" y="0"/>
                  </a:moveTo>
                  <a:lnTo>
                    <a:pt x="46" y="5"/>
                  </a:lnTo>
                  <a:cubicBezTo>
                    <a:pt x="41" y="5"/>
                    <a:pt x="31" y="10"/>
                    <a:pt x="21" y="15"/>
                  </a:cubicBezTo>
                  <a:cubicBezTo>
                    <a:pt x="6" y="21"/>
                    <a:pt x="1" y="36"/>
                    <a:pt x="1" y="51"/>
                  </a:cubicBezTo>
                  <a:cubicBezTo>
                    <a:pt x="1" y="66"/>
                    <a:pt x="16" y="76"/>
                    <a:pt x="31" y="76"/>
                  </a:cubicBezTo>
                  <a:lnTo>
                    <a:pt x="152" y="76"/>
                  </a:lnTo>
                  <a:lnTo>
                    <a:pt x="178" y="91"/>
                  </a:lnTo>
                  <a:lnTo>
                    <a:pt x="188" y="96"/>
                  </a:lnTo>
                  <a:lnTo>
                    <a:pt x="193" y="101"/>
                  </a:lnTo>
                  <a:cubicBezTo>
                    <a:pt x="198" y="107"/>
                    <a:pt x="203" y="112"/>
                    <a:pt x="213" y="117"/>
                  </a:cubicBezTo>
                  <a:cubicBezTo>
                    <a:pt x="218" y="122"/>
                    <a:pt x="226" y="124"/>
                    <a:pt x="233" y="124"/>
                  </a:cubicBezTo>
                  <a:cubicBezTo>
                    <a:pt x="241" y="124"/>
                    <a:pt x="248" y="122"/>
                    <a:pt x="253" y="117"/>
                  </a:cubicBezTo>
                  <a:cubicBezTo>
                    <a:pt x="269" y="112"/>
                    <a:pt x="279" y="91"/>
                    <a:pt x="269" y="81"/>
                  </a:cubicBezTo>
                  <a:cubicBezTo>
                    <a:pt x="243" y="51"/>
                    <a:pt x="208" y="26"/>
                    <a:pt x="167" y="10"/>
                  </a:cubicBezTo>
                  <a:cubicBezTo>
                    <a:pt x="142" y="5"/>
                    <a:pt x="122" y="0"/>
                    <a:pt x="102"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7" name="Google Shape;2703;p42"/>
            <p:cNvSpPr/>
            <p:nvPr/>
          </p:nvSpPr>
          <p:spPr>
            <a:xfrm>
              <a:off x="6745310" y="6606376"/>
              <a:ext cx="177620" cy="89854"/>
            </a:xfrm>
            <a:custGeom>
              <a:avLst/>
              <a:gdLst/>
              <a:ahLst/>
              <a:cxnLst/>
              <a:rect l="l" t="t" r="r" b="b"/>
              <a:pathLst>
                <a:path w="255" h="129" extrusionOk="0">
                  <a:moveTo>
                    <a:pt x="66" y="1"/>
                  </a:moveTo>
                  <a:cubicBezTo>
                    <a:pt x="51" y="1"/>
                    <a:pt x="38" y="3"/>
                    <a:pt x="26" y="9"/>
                  </a:cubicBezTo>
                  <a:cubicBezTo>
                    <a:pt x="1" y="14"/>
                    <a:pt x="1" y="39"/>
                    <a:pt x="21" y="44"/>
                  </a:cubicBezTo>
                  <a:cubicBezTo>
                    <a:pt x="36" y="49"/>
                    <a:pt x="56" y="54"/>
                    <a:pt x="77" y="54"/>
                  </a:cubicBezTo>
                  <a:lnTo>
                    <a:pt x="87" y="54"/>
                  </a:lnTo>
                  <a:lnTo>
                    <a:pt x="97" y="60"/>
                  </a:lnTo>
                  <a:cubicBezTo>
                    <a:pt x="107" y="65"/>
                    <a:pt x="117" y="65"/>
                    <a:pt x="122" y="70"/>
                  </a:cubicBezTo>
                  <a:lnTo>
                    <a:pt x="127" y="70"/>
                  </a:lnTo>
                  <a:lnTo>
                    <a:pt x="142" y="75"/>
                  </a:lnTo>
                  <a:lnTo>
                    <a:pt x="163" y="90"/>
                  </a:lnTo>
                  <a:lnTo>
                    <a:pt x="173" y="95"/>
                  </a:lnTo>
                  <a:lnTo>
                    <a:pt x="178" y="100"/>
                  </a:lnTo>
                  <a:cubicBezTo>
                    <a:pt x="183" y="105"/>
                    <a:pt x="193" y="110"/>
                    <a:pt x="198" y="120"/>
                  </a:cubicBezTo>
                  <a:cubicBezTo>
                    <a:pt x="202" y="126"/>
                    <a:pt x="209" y="129"/>
                    <a:pt x="217" y="129"/>
                  </a:cubicBezTo>
                  <a:cubicBezTo>
                    <a:pt x="235" y="129"/>
                    <a:pt x="254" y="114"/>
                    <a:pt x="244" y="100"/>
                  </a:cubicBezTo>
                  <a:cubicBezTo>
                    <a:pt x="238" y="85"/>
                    <a:pt x="228" y="70"/>
                    <a:pt x="213" y="54"/>
                  </a:cubicBezTo>
                  <a:cubicBezTo>
                    <a:pt x="198" y="39"/>
                    <a:pt x="183" y="29"/>
                    <a:pt x="163" y="24"/>
                  </a:cubicBezTo>
                  <a:cubicBezTo>
                    <a:pt x="142" y="14"/>
                    <a:pt x="122" y="9"/>
                    <a:pt x="97" y="4"/>
                  </a:cubicBezTo>
                  <a:cubicBezTo>
                    <a:pt x="86" y="2"/>
                    <a:pt x="76" y="1"/>
                    <a:pt x="6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8" name="Google Shape;2704;p42"/>
            <p:cNvSpPr/>
            <p:nvPr/>
          </p:nvSpPr>
          <p:spPr>
            <a:xfrm>
              <a:off x="6603911" y="5997596"/>
              <a:ext cx="68262" cy="145578"/>
            </a:xfrm>
            <a:custGeom>
              <a:avLst/>
              <a:gdLst/>
              <a:ahLst/>
              <a:cxnLst/>
              <a:rect l="l" t="t" r="r" b="b"/>
              <a:pathLst>
                <a:path w="98" h="209" extrusionOk="0">
                  <a:moveTo>
                    <a:pt x="36" y="1"/>
                  </a:moveTo>
                  <a:cubicBezTo>
                    <a:pt x="17" y="1"/>
                    <a:pt x="0" y="18"/>
                    <a:pt x="12" y="33"/>
                  </a:cubicBezTo>
                  <a:cubicBezTo>
                    <a:pt x="27" y="59"/>
                    <a:pt x="37" y="84"/>
                    <a:pt x="37" y="109"/>
                  </a:cubicBezTo>
                  <a:cubicBezTo>
                    <a:pt x="42" y="124"/>
                    <a:pt x="42" y="140"/>
                    <a:pt x="37" y="155"/>
                  </a:cubicBezTo>
                  <a:lnTo>
                    <a:pt x="37" y="165"/>
                  </a:lnTo>
                  <a:lnTo>
                    <a:pt x="37" y="170"/>
                  </a:lnTo>
                  <a:cubicBezTo>
                    <a:pt x="32" y="180"/>
                    <a:pt x="32" y="190"/>
                    <a:pt x="37" y="200"/>
                  </a:cubicBezTo>
                  <a:cubicBezTo>
                    <a:pt x="37" y="206"/>
                    <a:pt x="44" y="209"/>
                    <a:pt x="52" y="209"/>
                  </a:cubicBezTo>
                  <a:cubicBezTo>
                    <a:pt x="57" y="209"/>
                    <a:pt x="63" y="207"/>
                    <a:pt x="67" y="205"/>
                  </a:cubicBezTo>
                  <a:cubicBezTo>
                    <a:pt x="82" y="195"/>
                    <a:pt x="93" y="175"/>
                    <a:pt x="93" y="155"/>
                  </a:cubicBezTo>
                  <a:cubicBezTo>
                    <a:pt x="98" y="140"/>
                    <a:pt x="98" y="119"/>
                    <a:pt x="93" y="104"/>
                  </a:cubicBezTo>
                  <a:cubicBezTo>
                    <a:pt x="93" y="69"/>
                    <a:pt x="77" y="33"/>
                    <a:pt x="57" y="8"/>
                  </a:cubicBezTo>
                  <a:cubicBezTo>
                    <a:pt x="51" y="3"/>
                    <a:pt x="43" y="1"/>
                    <a:pt x="3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9" name="Google Shape;2705;p42"/>
            <p:cNvSpPr/>
            <p:nvPr/>
          </p:nvSpPr>
          <p:spPr>
            <a:xfrm>
              <a:off x="6777351" y="5979486"/>
              <a:ext cx="117020" cy="239611"/>
            </a:xfrm>
            <a:custGeom>
              <a:avLst/>
              <a:gdLst/>
              <a:ahLst/>
              <a:cxnLst/>
              <a:rect l="l" t="t" r="r" b="b"/>
              <a:pathLst>
                <a:path w="168" h="344" extrusionOk="0">
                  <a:moveTo>
                    <a:pt x="138" y="1"/>
                  </a:moveTo>
                  <a:cubicBezTo>
                    <a:pt x="128" y="1"/>
                    <a:pt x="117" y="8"/>
                    <a:pt x="117" y="19"/>
                  </a:cubicBezTo>
                  <a:cubicBezTo>
                    <a:pt x="117" y="69"/>
                    <a:pt x="106" y="125"/>
                    <a:pt x="81" y="171"/>
                  </a:cubicBezTo>
                  <a:cubicBezTo>
                    <a:pt x="76" y="181"/>
                    <a:pt x="71" y="196"/>
                    <a:pt x="66" y="206"/>
                  </a:cubicBezTo>
                  <a:lnTo>
                    <a:pt x="56" y="226"/>
                  </a:lnTo>
                  <a:cubicBezTo>
                    <a:pt x="51" y="231"/>
                    <a:pt x="51" y="236"/>
                    <a:pt x="46" y="236"/>
                  </a:cubicBezTo>
                  <a:cubicBezTo>
                    <a:pt x="41" y="252"/>
                    <a:pt x="31" y="262"/>
                    <a:pt x="21" y="272"/>
                  </a:cubicBezTo>
                  <a:lnTo>
                    <a:pt x="10" y="287"/>
                  </a:lnTo>
                  <a:cubicBezTo>
                    <a:pt x="5" y="297"/>
                    <a:pt x="0" y="307"/>
                    <a:pt x="0" y="322"/>
                  </a:cubicBezTo>
                  <a:cubicBezTo>
                    <a:pt x="0" y="335"/>
                    <a:pt x="14" y="344"/>
                    <a:pt x="27" y="344"/>
                  </a:cubicBezTo>
                  <a:cubicBezTo>
                    <a:pt x="30" y="344"/>
                    <a:pt x="33" y="343"/>
                    <a:pt x="36" y="343"/>
                  </a:cubicBezTo>
                  <a:cubicBezTo>
                    <a:pt x="71" y="332"/>
                    <a:pt x="91" y="297"/>
                    <a:pt x="112" y="267"/>
                  </a:cubicBezTo>
                  <a:cubicBezTo>
                    <a:pt x="127" y="241"/>
                    <a:pt x="142" y="211"/>
                    <a:pt x="147" y="186"/>
                  </a:cubicBezTo>
                  <a:cubicBezTo>
                    <a:pt x="162" y="130"/>
                    <a:pt x="167" y="69"/>
                    <a:pt x="157" y="14"/>
                  </a:cubicBezTo>
                  <a:cubicBezTo>
                    <a:pt x="155" y="5"/>
                    <a:pt x="147" y="1"/>
                    <a:pt x="13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0" name="Google Shape;2706;p42"/>
            <p:cNvSpPr/>
            <p:nvPr/>
          </p:nvSpPr>
          <p:spPr>
            <a:xfrm>
              <a:off x="7041343" y="5866646"/>
              <a:ext cx="110055" cy="272349"/>
            </a:xfrm>
            <a:custGeom>
              <a:avLst/>
              <a:gdLst/>
              <a:ahLst/>
              <a:cxnLst/>
              <a:rect l="l" t="t" r="r" b="b"/>
              <a:pathLst>
                <a:path w="158" h="391" extrusionOk="0">
                  <a:moveTo>
                    <a:pt x="108" y="1"/>
                  </a:moveTo>
                  <a:cubicBezTo>
                    <a:pt x="95" y="1"/>
                    <a:pt x="78" y="15"/>
                    <a:pt x="81" y="29"/>
                  </a:cubicBezTo>
                  <a:cubicBezTo>
                    <a:pt x="92" y="85"/>
                    <a:pt x="92" y="140"/>
                    <a:pt x="81" y="196"/>
                  </a:cubicBezTo>
                  <a:cubicBezTo>
                    <a:pt x="71" y="226"/>
                    <a:pt x="61" y="257"/>
                    <a:pt x="46" y="282"/>
                  </a:cubicBezTo>
                  <a:cubicBezTo>
                    <a:pt x="41" y="297"/>
                    <a:pt x="31" y="307"/>
                    <a:pt x="26" y="317"/>
                  </a:cubicBezTo>
                  <a:cubicBezTo>
                    <a:pt x="21" y="328"/>
                    <a:pt x="16" y="333"/>
                    <a:pt x="11" y="338"/>
                  </a:cubicBezTo>
                  <a:cubicBezTo>
                    <a:pt x="6" y="348"/>
                    <a:pt x="1" y="363"/>
                    <a:pt x="6" y="373"/>
                  </a:cubicBezTo>
                  <a:cubicBezTo>
                    <a:pt x="6" y="384"/>
                    <a:pt x="14" y="390"/>
                    <a:pt x="25" y="390"/>
                  </a:cubicBezTo>
                  <a:cubicBezTo>
                    <a:pt x="28" y="390"/>
                    <a:pt x="32" y="389"/>
                    <a:pt x="36" y="388"/>
                  </a:cubicBezTo>
                  <a:cubicBezTo>
                    <a:pt x="76" y="383"/>
                    <a:pt x="102" y="333"/>
                    <a:pt x="112" y="307"/>
                  </a:cubicBezTo>
                  <a:cubicBezTo>
                    <a:pt x="132" y="272"/>
                    <a:pt x="142" y="237"/>
                    <a:pt x="147" y="201"/>
                  </a:cubicBezTo>
                  <a:cubicBezTo>
                    <a:pt x="157" y="135"/>
                    <a:pt x="147" y="70"/>
                    <a:pt x="122" y="9"/>
                  </a:cubicBezTo>
                  <a:cubicBezTo>
                    <a:pt x="119" y="3"/>
                    <a:pt x="114" y="1"/>
                    <a:pt x="10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1" name="Google Shape;2707;p42"/>
            <p:cNvSpPr/>
            <p:nvPr/>
          </p:nvSpPr>
          <p:spPr>
            <a:xfrm>
              <a:off x="7308816" y="5731516"/>
              <a:ext cx="92641" cy="80799"/>
            </a:xfrm>
            <a:custGeom>
              <a:avLst/>
              <a:gdLst/>
              <a:ahLst/>
              <a:cxnLst/>
              <a:rect l="l" t="t" r="r" b="b"/>
              <a:pathLst>
                <a:path w="133" h="116" extrusionOk="0">
                  <a:moveTo>
                    <a:pt x="107" y="1"/>
                  </a:moveTo>
                  <a:cubicBezTo>
                    <a:pt x="82" y="6"/>
                    <a:pt x="62" y="16"/>
                    <a:pt x="41" y="31"/>
                  </a:cubicBezTo>
                  <a:cubicBezTo>
                    <a:pt x="31" y="36"/>
                    <a:pt x="26" y="46"/>
                    <a:pt x="16" y="51"/>
                  </a:cubicBezTo>
                  <a:lnTo>
                    <a:pt x="11" y="56"/>
                  </a:lnTo>
                  <a:cubicBezTo>
                    <a:pt x="6" y="61"/>
                    <a:pt x="6" y="66"/>
                    <a:pt x="1" y="77"/>
                  </a:cubicBezTo>
                  <a:cubicBezTo>
                    <a:pt x="1" y="77"/>
                    <a:pt x="1" y="82"/>
                    <a:pt x="1" y="87"/>
                  </a:cubicBezTo>
                  <a:cubicBezTo>
                    <a:pt x="1" y="97"/>
                    <a:pt x="6" y="107"/>
                    <a:pt x="11" y="112"/>
                  </a:cubicBezTo>
                  <a:cubicBezTo>
                    <a:pt x="16" y="114"/>
                    <a:pt x="21" y="116"/>
                    <a:pt x="26" y="116"/>
                  </a:cubicBezTo>
                  <a:cubicBezTo>
                    <a:pt x="30" y="116"/>
                    <a:pt x="34" y="114"/>
                    <a:pt x="36" y="112"/>
                  </a:cubicBezTo>
                  <a:cubicBezTo>
                    <a:pt x="46" y="107"/>
                    <a:pt x="51" y="102"/>
                    <a:pt x="57" y="92"/>
                  </a:cubicBezTo>
                  <a:cubicBezTo>
                    <a:pt x="62" y="87"/>
                    <a:pt x="67" y="82"/>
                    <a:pt x="72" y="77"/>
                  </a:cubicBezTo>
                  <a:lnTo>
                    <a:pt x="72" y="77"/>
                  </a:lnTo>
                  <a:lnTo>
                    <a:pt x="67" y="87"/>
                  </a:lnTo>
                  <a:cubicBezTo>
                    <a:pt x="77" y="77"/>
                    <a:pt x="82" y="71"/>
                    <a:pt x="92" y="66"/>
                  </a:cubicBezTo>
                  <a:lnTo>
                    <a:pt x="87" y="66"/>
                  </a:lnTo>
                  <a:lnTo>
                    <a:pt x="102" y="61"/>
                  </a:lnTo>
                  <a:lnTo>
                    <a:pt x="107" y="56"/>
                  </a:lnTo>
                  <a:cubicBezTo>
                    <a:pt x="117" y="56"/>
                    <a:pt x="122" y="51"/>
                    <a:pt x="127" y="46"/>
                  </a:cubicBezTo>
                  <a:cubicBezTo>
                    <a:pt x="132" y="41"/>
                    <a:pt x="132" y="36"/>
                    <a:pt x="132" y="26"/>
                  </a:cubicBezTo>
                  <a:cubicBezTo>
                    <a:pt x="132" y="11"/>
                    <a:pt x="122" y="1"/>
                    <a:pt x="10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2" name="Google Shape;2708;p42"/>
            <p:cNvSpPr/>
            <p:nvPr/>
          </p:nvSpPr>
          <p:spPr>
            <a:xfrm>
              <a:off x="7147218" y="6246263"/>
              <a:ext cx="123985" cy="299514"/>
            </a:xfrm>
            <a:custGeom>
              <a:avLst/>
              <a:gdLst/>
              <a:ahLst/>
              <a:cxnLst/>
              <a:rect l="l" t="t" r="r" b="b"/>
              <a:pathLst>
                <a:path w="178" h="430" extrusionOk="0">
                  <a:moveTo>
                    <a:pt x="86" y="0"/>
                  </a:moveTo>
                  <a:cubicBezTo>
                    <a:pt x="41" y="0"/>
                    <a:pt x="0" y="96"/>
                    <a:pt x="0" y="217"/>
                  </a:cubicBezTo>
                  <a:cubicBezTo>
                    <a:pt x="0" y="334"/>
                    <a:pt x="41" y="430"/>
                    <a:pt x="86" y="430"/>
                  </a:cubicBezTo>
                  <a:cubicBezTo>
                    <a:pt x="137" y="430"/>
                    <a:pt x="177" y="334"/>
                    <a:pt x="177" y="217"/>
                  </a:cubicBezTo>
                  <a:cubicBezTo>
                    <a:pt x="177" y="96"/>
                    <a:pt x="137" y="0"/>
                    <a:pt x="86"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3" name="Google Shape;2709;p42"/>
            <p:cNvSpPr/>
            <p:nvPr/>
          </p:nvSpPr>
          <p:spPr>
            <a:xfrm>
              <a:off x="6950095" y="6352138"/>
              <a:ext cx="278619" cy="210357"/>
            </a:xfrm>
            <a:custGeom>
              <a:avLst/>
              <a:gdLst/>
              <a:ahLst/>
              <a:cxnLst/>
              <a:rect l="l" t="t" r="r" b="b"/>
              <a:pathLst>
                <a:path w="400" h="302" extrusionOk="0">
                  <a:moveTo>
                    <a:pt x="79" y="1"/>
                  </a:moveTo>
                  <a:cubicBezTo>
                    <a:pt x="57" y="1"/>
                    <a:pt x="40" y="7"/>
                    <a:pt x="30" y="20"/>
                  </a:cubicBezTo>
                  <a:cubicBezTo>
                    <a:pt x="0" y="55"/>
                    <a:pt x="51" y="146"/>
                    <a:pt x="147" y="222"/>
                  </a:cubicBezTo>
                  <a:cubicBezTo>
                    <a:pt x="210" y="271"/>
                    <a:pt x="278" y="301"/>
                    <a:pt x="324" y="301"/>
                  </a:cubicBezTo>
                  <a:cubicBezTo>
                    <a:pt x="344" y="301"/>
                    <a:pt x="360" y="295"/>
                    <a:pt x="369" y="283"/>
                  </a:cubicBezTo>
                  <a:cubicBezTo>
                    <a:pt x="400" y="242"/>
                    <a:pt x="349" y="151"/>
                    <a:pt x="253" y="81"/>
                  </a:cubicBezTo>
                  <a:cubicBezTo>
                    <a:pt x="191" y="29"/>
                    <a:pt x="124" y="1"/>
                    <a:pt x="7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4" name="Google Shape;2710;p42"/>
            <p:cNvSpPr/>
            <p:nvPr/>
          </p:nvSpPr>
          <p:spPr>
            <a:xfrm>
              <a:off x="6907606" y="6517915"/>
              <a:ext cx="307177" cy="138612"/>
            </a:xfrm>
            <a:custGeom>
              <a:avLst/>
              <a:gdLst/>
              <a:ahLst/>
              <a:cxnLst/>
              <a:rect l="l" t="t" r="r" b="b"/>
              <a:pathLst>
                <a:path w="441" h="199" extrusionOk="0">
                  <a:moveTo>
                    <a:pt x="309" y="0"/>
                  </a:moveTo>
                  <a:cubicBezTo>
                    <a:pt x="277" y="0"/>
                    <a:pt x="241" y="5"/>
                    <a:pt x="203" y="15"/>
                  </a:cubicBezTo>
                  <a:cubicBezTo>
                    <a:pt x="86" y="40"/>
                    <a:pt x="0" y="101"/>
                    <a:pt x="11" y="151"/>
                  </a:cubicBezTo>
                  <a:cubicBezTo>
                    <a:pt x="17" y="182"/>
                    <a:pt x="66" y="199"/>
                    <a:pt x="133" y="199"/>
                  </a:cubicBezTo>
                  <a:cubicBezTo>
                    <a:pt x="166" y="199"/>
                    <a:pt x="204" y="195"/>
                    <a:pt x="243" y="187"/>
                  </a:cubicBezTo>
                  <a:cubicBezTo>
                    <a:pt x="359" y="161"/>
                    <a:pt x="440" y="95"/>
                    <a:pt x="430" y="50"/>
                  </a:cubicBezTo>
                  <a:cubicBezTo>
                    <a:pt x="423" y="19"/>
                    <a:pt x="375" y="0"/>
                    <a:pt x="309"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5" name="Google Shape;2711;p42"/>
            <p:cNvSpPr/>
            <p:nvPr/>
          </p:nvSpPr>
          <p:spPr>
            <a:xfrm>
              <a:off x="7055274" y="6549956"/>
              <a:ext cx="187371" cy="276528"/>
            </a:xfrm>
            <a:custGeom>
              <a:avLst/>
              <a:gdLst/>
              <a:ahLst/>
              <a:cxnLst/>
              <a:rect l="l" t="t" r="r" b="b"/>
              <a:pathLst>
                <a:path w="269" h="397" extrusionOk="0">
                  <a:moveTo>
                    <a:pt x="206" y="1"/>
                  </a:moveTo>
                  <a:cubicBezTo>
                    <a:pt x="161" y="1"/>
                    <a:pt x="96" y="67"/>
                    <a:pt x="51" y="161"/>
                  </a:cubicBezTo>
                  <a:cubicBezTo>
                    <a:pt x="1" y="272"/>
                    <a:pt x="1" y="373"/>
                    <a:pt x="41" y="393"/>
                  </a:cubicBezTo>
                  <a:cubicBezTo>
                    <a:pt x="47" y="396"/>
                    <a:pt x="52" y="397"/>
                    <a:pt x="58" y="397"/>
                  </a:cubicBezTo>
                  <a:cubicBezTo>
                    <a:pt x="104" y="397"/>
                    <a:pt x="168" y="331"/>
                    <a:pt x="213" y="237"/>
                  </a:cubicBezTo>
                  <a:cubicBezTo>
                    <a:pt x="264" y="130"/>
                    <a:pt x="269" y="24"/>
                    <a:pt x="223" y="4"/>
                  </a:cubicBezTo>
                  <a:cubicBezTo>
                    <a:pt x="218" y="2"/>
                    <a:pt x="212" y="1"/>
                    <a:pt x="206"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6" name="Google Shape;2712;p42"/>
            <p:cNvSpPr/>
            <p:nvPr/>
          </p:nvSpPr>
          <p:spPr>
            <a:xfrm>
              <a:off x="7182045" y="6548563"/>
              <a:ext cx="198516" cy="272349"/>
            </a:xfrm>
            <a:custGeom>
              <a:avLst/>
              <a:gdLst/>
              <a:ahLst/>
              <a:cxnLst/>
              <a:rect l="l" t="t" r="r" b="b"/>
              <a:pathLst>
                <a:path w="285" h="391" extrusionOk="0">
                  <a:moveTo>
                    <a:pt x="67" y="1"/>
                  </a:moveTo>
                  <a:cubicBezTo>
                    <a:pt x="59" y="1"/>
                    <a:pt x="53" y="2"/>
                    <a:pt x="46" y="6"/>
                  </a:cubicBezTo>
                  <a:cubicBezTo>
                    <a:pt x="1" y="26"/>
                    <a:pt x="11" y="132"/>
                    <a:pt x="62" y="239"/>
                  </a:cubicBezTo>
                  <a:cubicBezTo>
                    <a:pt x="109" y="326"/>
                    <a:pt x="172" y="390"/>
                    <a:pt x="218" y="390"/>
                  </a:cubicBezTo>
                  <a:cubicBezTo>
                    <a:pt x="225" y="390"/>
                    <a:pt x="232" y="389"/>
                    <a:pt x="239" y="385"/>
                  </a:cubicBezTo>
                  <a:cubicBezTo>
                    <a:pt x="284" y="365"/>
                    <a:pt x="274" y="259"/>
                    <a:pt x="223" y="158"/>
                  </a:cubicBezTo>
                  <a:cubicBezTo>
                    <a:pt x="175" y="66"/>
                    <a:pt x="112" y="1"/>
                    <a:pt x="6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7" name="Google Shape;2713;p42"/>
            <p:cNvSpPr/>
            <p:nvPr/>
          </p:nvSpPr>
          <p:spPr>
            <a:xfrm>
              <a:off x="7207121" y="6509557"/>
              <a:ext cx="307177" cy="135130"/>
            </a:xfrm>
            <a:custGeom>
              <a:avLst/>
              <a:gdLst/>
              <a:ahLst/>
              <a:cxnLst/>
              <a:rect l="l" t="t" r="r" b="b"/>
              <a:pathLst>
                <a:path w="441" h="194" extrusionOk="0">
                  <a:moveTo>
                    <a:pt x="145" y="1"/>
                  </a:moveTo>
                  <a:cubicBezTo>
                    <a:pt x="75" y="1"/>
                    <a:pt x="23" y="21"/>
                    <a:pt x="15" y="57"/>
                  </a:cubicBezTo>
                  <a:cubicBezTo>
                    <a:pt x="0" y="102"/>
                    <a:pt x="86" y="163"/>
                    <a:pt x="203" y="183"/>
                  </a:cubicBezTo>
                  <a:cubicBezTo>
                    <a:pt x="234" y="190"/>
                    <a:pt x="265" y="193"/>
                    <a:pt x="293" y="193"/>
                  </a:cubicBezTo>
                  <a:cubicBezTo>
                    <a:pt x="367" y="193"/>
                    <a:pt x="423" y="171"/>
                    <a:pt x="430" y="138"/>
                  </a:cubicBezTo>
                  <a:cubicBezTo>
                    <a:pt x="440" y="92"/>
                    <a:pt x="354" y="37"/>
                    <a:pt x="238" y="11"/>
                  </a:cubicBezTo>
                  <a:cubicBezTo>
                    <a:pt x="205" y="4"/>
                    <a:pt x="174" y="1"/>
                    <a:pt x="1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8" name="Google Shape;2714;p42"/>
            <p:cNvSpPr/>
            <p:nvPr/>
          </p:nvSpPr>
          <p:spPr>
            <a:xfrm>
              <a:off x="7189010" y="6340993"/>
              <a:ext cx="272350" cy="215232"/>
            </a:xfrm>
            <a:custGeom>
              <a:avLst/>
              <a:gdLst/>
              <a:ahLst/>
              <a:cxnLst/>
              <a:rect l="l" t="t" r="r" b="b"/>
              <a:pathLst>
                <a:path w="391" h="309" extrusionOk="0">
                  <a:moveTo>
                    <a:pt x="319" y="1"/>
                  </a:moveTo>
                  <a:cubicBezTo>
                    <a:pt x="274" y="1"/>
                    <a:pt x="203" y="32"/>
                    <a:pt x="138" y="87"/>
                  </a:cubicBezTo>
                  <a:cubicBezTo>
                    <a:pt x="46" y="162"/>
                    <a:pt x="1" y="253"/>
                    <a:pt x="31" y="294"/>
                  </a:cubicBezTo>
                  <a:cubicBezTo>
                    <a:pt x="41" y="304"/>
                    <a:pt x="56" y="309"/>
                    <a:pt x="74" y="309"/>
                  </a:cubicBezTo>
                  <a:cubicBezTo>
                    <a:pt x="120" y="309"/>
                    <a:pt x="188" y="278"/>
                    <a:pt x="254" y="223"/>
                  </a:cubicBezTo>
                  <a:cubicBezTo>
                    <a:pt x="345" y="147"/>
                    <a:pt x="390" y="56"/>
                    <a:pt x="360" y="16"/>
                  </a:cubicBezTo>
                  <a:cubicBezTo>
                    <a:pt x="351" y="6"/>
                    <a:pt x="337" y="1"/>
                    <a:pt x="31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9" name="Google Shape;2715;p42"/>
            <p:cNvSpPr/>
            <p:nvPr/>
          </p:nvSpPr>
          <p:spPr>
            <a:xfrm>
              <a:off x="7073384" y="6450350"/>
              <a:ext cx="236130" cy="202695"/>
            </a:xfrm>
            <a:custGeom>
              <a:avLst/>
              <a:gdLst/>
              <a:ahLst/>
              <a:cxnLst/>
              <a:rect l="l" t="t" r="r" b="b"/>
              <a:pathLst>
                <a:path w="339" h="291" extrusionOk="0">
                  <a:moveTo>
                    <a:pt x="192" y="0"/>
                  </a:moveTo>
                  <a:cubicBezTo>
                    <a:pt x="66" y="0"/>
                    <a:pt x="0" y="157"/>
                    <a:pt x="91" y="248"/>
                  </a:cubicBezTo>
                  <a:cubicBezTo>
                    <a:pt x="120" y="277"/>
                    <a:pt x="157" y="290"/>
                    <a:pt x="192" y="290"/>
                  </a:cubicBezTo>
                  <a:cubicBezTo>
                    <a:pt x="267" y="290"/>
                    <a:pt x="339" y="233"/>
                    <a:pt x="339" y="147"/>
                  </a:cubicBezTo>
                  <a:cubicBezTo>
                    <a:pt x="339" y="66"/>
                    <a:pt x="273" y="0"/>
                    <a:pt x="19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190" name="Google Shape;2716;p42"/>
            <p:cNvSpPr/>
            <p:nvPr/>
          </p:nvSpPr>
          <p:spPr>
            <a:xfrm>
              <a:off x="7164631" y="6273428"/>
              <a:ext cx="50151" cy="132344"/>
            </a:xfrm>
            <a:custGeom>
              <a:avLst/>
              <a:gdLst/>
              <a:ahLst/>
              <a:cxnLst/>
              <a:rect l="l" t="t" r="r" b="b"/>
              <a:pathLst>
                <a:path w="72" h="190" extrusionOk="0">
                  <a:moveTo>
                    <a:pt x="48" y="0"/>
                  </a:moveTo>
                  <a:cubicBezTo>
                    <a:pt x="38" y="0"/>
                    <a:pt x="31" y="8"/>
                    <a:pt x="31" y="17"/>
                  </a:cubicBezTo>
                  <a:cubicBezTo>
                    <a:pt x="21" y="42"/>
                    <a:pt x="11" y="67"/>
                    <a:pt x="6" y="92"/>
                  </a:cubicBezTo>
                  <a:cubicBezTo>
                    <a:pt x="1" y="118"/>
                    <a:pt x="1" y="148"/>
                    <a:pt x="1" y="178"/>
                  </a:cubicBezTo>
                  <a:cubicBezTo>
                    <a:pt x="3" y="186"/>
                    <a:pt x="11" y="190"/>
                    <a:pt x="19" y="190"/>
                  </a:cubicBezTo>
                  <a:cubicBezTo>
                    <a:pt x="27" y="190"/>
                    <a:pt x="36" y="186"/>
                    <a:pt x="41" y="178"/>
                  </a:cubicBezTo>
                  <a:cubicBezTo>
                    <a:pt x="41" y="153"/>
                    <a:pt x="41" y="123"/>
                    <a:pt x="46" y="103"/>
                  </a:cubicBezTo>
                  <a:cubicBezTo>
                    <a:pt x="51" y="77"/>
                    <a:pt x="56" y="52"/>
                    <a:pt x="66" y="27"/>
                  </a:cubicBezTo>
                  <a:cubicBezTo>
                    <a:pt x="71" y="17"/>
                    <a:pt x="66" y="7"/>
                    <a:pt x="56" y="1"/>
                  </a:cubicBezTo>
                  <a:cubicBezTo>
                    <a:pt x="53" y="1"/>
                    <a:pt x="51" y="0"/>
                    <a:pt x="4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1" name="Google Shape;2717;p42"/>
            <p:cNvSpPr/>
            <p:nvPr/>
          </p:nvSpPr>
          <p:spPr>
            <a:xfrm>
              <a:off x="7280955" y="6362586"/>
              <a:ext cx="134434" cy="91944"/>
            </a:xfrm>
            <a:custGeom>
              <a:avLst/>
              <a:gdLst/>
              <a:ahLst/>
              <a:cxnLst/>
              <a:rect l="l" t="t" r="r" b="b"/>
              <a:pathLst>
                <a:path w="193" h="132" extrusionOk="0">
                  <a:moveTo>
                    <a:pt x="161" y="1"/>
                  </a:moveTo>
                  <a:cubicBezTo>
                    <a:pt x="148" y="1"/>
                    <a:pt x="132" y="7"/>
                    <a:pt x="122" y="10"/>
                  </a:cubicBezTo>
                  <a:cubicBezTo>
                    <a:pt x="107" y="15"/>
                    <a:pt x="86" y="25"/>
                    <a:pt x="76" y="35"/>
                  </a:cubicBezTo>
                  <a:cubicBezTo>
                    <a:pt x="61" y="40"/>
                    <a:pt x="46" y="50"/>
                    <a:pt x="36" y="66"/>
                  </a:cubicBezTo>
                  <a:cubicBezTo>
                    <a:pt x="21" y="76"/>
                    <a:pt x="11" y="91"/>
                    <a:pt x="6" y="106"/>
                  </a:cubicBezTo>
                  <a:cubicBezTo>
                    <a:pt x="0" y="111"/>
                    <a:pt x="0" y="121"/>
                    <a:pt x="11" y="126"/>
                  </a:cubicBezTo>
                  <a:cubicBezTo>
                    <a:pt x="13" y="129"/>
                    <a:pt x="17" y="130"/>
                    <a:pt x="21" y="130"/>
                  </a:cubicBezTo>
                  <a:cubicBezTo>
                    <a:pt x="24" y="130"/>
                    <a:pt x="28" y="129"/>
                    <a:pt x="31" y="126"/>
                  </a:cubicBezTo>
                  <a:lnTo>
                    <a:pt x="31" y="131"/>
                  </a:lnTo>
                  <a:cubicBezTo>
                    <a:pt x="41" y="121"/>
                    <a:pt x="51" y="116"/>
                    <a:pt x="66" y="106"/>
                  </a:cubicBezTo>
                  <a:lnTo>
                    <a:pt x="71" y="101"/>
                  </a:lnTo>
                  <a:lnTo>
                    <a:pt x="81" y="91"/>
                  </a:lnTo>
                  <a:lnTo>
                    <a:pt x="102" y="81"/>
                  </a:lnTo>
                  <a:cubicBezTo>
                    <a:pt x="107" y="76"/>
                    <a:pt x="112" y="76"/>
                    <a:pt x="117" y="71"/>
                  </a:cubicBezTo>
                  <a:lnTo>
                    <a:pt x="127" y="66"/>
                  </a:lnTo>
                  <a:lnTo>
                    <a:pt x="132" y="66"/>
                  </a:lnTo>
                  <a:lnTo>
                    <a:pt x="152" y="61"/>
                  </a:lnTo>
                  <a:cubicBezTo>
                    <a:pt x="162" y="61"/>
                    <a:pt x="177" y="50"/>
                    <a:pt x="183" y="40"/>
                  </a:cubicBezTo>
                  <a:cubicBezTo>
                    <a:pt x="193" y="30"/>
                    <a:pt x="193" y="10"/>
                    <a:pt x="177" y="5"/>
                  </a:cubicBezTo>
                  <a:cubicBezTo>
                    <a:pt x="173" y="2"/>
                    <a:pt x="167" y="1"/>
                    <a:pt x="1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2" name="Google Shape;2718;p42"/>
            <p:cNvSpPr/>
            <p:nvPr/>
          </p:nvSpPr>
          <p:spPr>
            <a:xfrm>
              <a:off x="7326927" y="6524184"/>
              <a:ext cx="148365" cy="79406"/>
            </a:xfrm>
            <a:custGeom>
              <a:avLst/>
              <a:gdLst/>
              <a:ahLst/>
              <a:cxnLst/>
              <a:rect l="l" t="t" r="r" b="b"/>
              <a:pathLst>
                <a:path w="213" h="114" extrusionOk="0">
                  <a:moveTo>
                    <a:pt x="61" y="1"/>
                  </a:moveTo>
                  <a:cubicBezTo>
                    <a:pt x="51" y="1"/>
                    <a:pt x="41" y="6"/>
                    <a:pt x="36" y="6"/>
                  </a:cubicBezTo>
                  <a:lnTo>
                    <a:pt x="10" y="21"/>
                  </a:lnTo>
                  <a:cubicBezTo>
                    <a:pt x="0" y="26"/>
                    <a:pt x="0" y="36"/>
                    <a:pt x="10" y="46"/>
                  </a:cubicBezTo>
                  <a:lnTo>
                    <a:pt x="15" y="46"/>
                  </a:lnTo>
                  <a:lnTo>
                    <a:pt x="31" y="56"/>
                  </a:lnTo>
                  <a:lnTo>
                    <a:pt x="46" y="61"/>
                  </a:lnTo>
                  <a:lnTo>
                    <a:pt x="51" y="61"/>
                  </a:lnTo>
                  <a:cubicBezTo>
                    <a:pt x="66" y="71"/>
                    <a:pt x="86" y="71"/>
                    <a:pt x="101" y="81"/>
                  </a:cubicBezTo>
                  <a:lnTo>
                    <a:pt x="117" y="81"/>
                  </a:lnTo>
                  <a:lnTo>
                    <a:pt x="137" y="92"/>
                  </a:lnTo>
                  <a:lnTo>
                    <a:pt x="157" y="107"/>
                  </a:lnTo>
                  <a:cubicBezTo>
                    <a:pt x="164" y="110"/>
                    <a:pt x="174" y="114"/>
                    <a:pt x="184" y="114"/>
                  </a:cubicBezTo>
                  <a:cubicBezTo>
                    <a:pt x="189" y="114"/>
                    <a:pt x="193" y="113"/>
                    <a:pt x="197" y="112"/>
                  </a:cubicBezTo>
                  <a:cubicBezTo>
                    <a:pt x="202" y="112"/>
                    <a:pt x="208" y="107"/>
                    <a:pt x="213" y="102"/>
                  </a:cubicBezTo>
                  <a:cubicBezTo>
                    <a:pt x="213" y="92"/>
                    <a:pt x="213" y="86"/>
                    <a:pt x="213" y="76"/>
                  </a:cubicBezTo>
                  <a:cubicBezTo>
                    <a:pt x="213" y="56"/>
                    <a:pt x="187" y="41"/>
                    <a:pt x="167" y="31"/>
                  </a:cubicBezTo>
                  <a:cubicBezTo>
                    <a:pt x="152" y="21"/>
                    <a:pt x="132" y="16"/>
                    <a:pt x="117" y="11"/>
                  </a:cubicBezTo>
                  <a:cubicBezTo>
                    <a:pt x="96" y="6"/>
                    <a:pt x="81" y="1"/>
                    <a:pt x="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3" name="Google Shape;2719;p42"/>
            <p:cNvSpPr/>
            <p:nvPr/>
          </p:nvSpPr>
          <p:spPr>
            <a:xfrm>
              <a:off x="7291403" y="6660010"/>
              <a:ext cx="57117" cy="135826"/>
            </a:xfrm>
            <a:custGeom>
              <a:avLst/>
              <a:gdLst/>
              <a:ahLst/>
              <a:cxnLst/>
              <a:rect l="l" t="t" r="r" b="b"/>
              <a:pathLst>
                <a:path w="82" h="195" extrusionOk="0">
                  <a:moveTo>
                    <a:pt x="30" y="1"/>
                  </a:moveTo>
                  <a:cubicBezTo>
                    <a:pt x="27" y="1"/>
                    <a:pt x="24" y="1"/>
                    <a:pt x="21" y="3"/>
                  </a:cubicBezTo>
                  <a:cubicBezTo>
                    <a:pt x="11" y="8"/>
                    <a:pt x="1" y="18"/>
                    <a:pt x="6" y="28"/>
                  </a:cubicBezTo>
                  <a:lnTo>
                    <a:pt x="1" y="28"/>
                  </a:lnTo>
                  <a:cubicBezTo>
                    <a:pt x="11" y="53"/>
                    <a:pt x="21" y="74"/>
                    <a:pt x="26" y="99"/>
                  </a:cubicBezTo>
                  <a:cubicBezTo>
                    <a:pt x="31" y="109"/>
                    <a:pt x="31" y="124"/>
                    <a:pt x="36" y="134"/>
                  </a:cubicBezTo>
                  <a:cubicBezTo>
                    <a:pt x="36" y="144"/>
                    <a:pt x="36" y="160"/>
                    <a:pt x="36" y="170"/>
                  </a:cubicBezTo>
                  <a:cubicBezTo>
                    <a:pt x="36" y="180"/>
                    <a:pt x="46" y="190"/>
                    <a:pt x="56" y="195"/>
                  </a:cubicBezTo>
                  <a:cubicBezTo>
                    <a:pt x="71" y="190"/>
                    <a:pt x="82" y="180"/>
                    <a:pt x="82" y="170"/>
                  </a:cubicBezTo>
                  <a:cubicBezTo>
                    <a:pt x="82" y="154"/>
                    <a:pt x="76" y="144"/>
                    <a:pt x="76" y="129"/>
                  </a:cubicBezTo>
                  <a:cubicBezTo>
                    <a:pt x="76" y="119"/>
                    <a:pt x="76" y="104"/>
                    <a:pt x="76" y="89"/>
                  </a:cubicBezTo>
                  <a:cubicBezTo>
                    <a:pt x="71" y="58"/>
                    <a:pt x="61" y="33"/>
                    <a:pt x="46" y="8"/>
                  </a:cubicBezTo>
                  <a:cubicBezTo>
                    <a:pt x="43" y="4"/>
                    <a:pt x="36" y="1"/>
                    <a:pt x="3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4" name="Google Shape;2720;p42"/>
            <p:cNvSpPr/>
            <p:nvPr/>
          </p:nvSpPr>
          <p:spPr>
            <a:xfrm>
              <a:off x="7083832" y="6673941"/>
              <a:ext cx="41793" cy="136523"/>
            </a:xfrm>
            <a:custGeom>
              <a:avLst/>
              <a:gdLst/>
              <a:ahLst/>
              <a:cxnLst/>
              <a:rect l="l" t="t" r="r" b="b"/>
              <a:pathLst>
                <a:path w="60" h="196" extrusionOk="0">
                  <a:moveTo>
                    <a:pt x="37" y="1"/>
                  </a:moveTo>
                  <a:cubicBezTo>
                    <a:pt x="32" y="1"/>
                    <a:pt x="27" y="3"/>
                    <a:pt x="26" y="8"/>
                  </a:cubicBezTo>
                  <a:cubicBezTo>
                    <a:pt x="10" y="38"/>
                    <a:pt x="5" y="64"/>
                    <a:pt x="0" y="99"/>
                  </a:cubicBezTo>
                  <a:cubicBezTo>
                    <a:pt x="0" y="109"/>
                    <a:pt x="0" y="124"/>
                    <a:pt x="0" y="140"/>
                  </a:cubicBezTo>
                  <a:lnTo>
                    <a:pt x="0" y="160"/>
                  </a:lnTo>
                  <a:cubicBezTo>
                    <a:pt x="0" y="170"/>
                    <a:pt x="5" y="180"/>
                    <a:pt x="10" y="190"/>
                  </a:cubicBezTo>
                  <a:cubicBezTo>
                    <a:pt x="12" y="194"/>
                    <a:pt x="16" y="196"/>
                    <a:pt x="20" y="196"/>
                  </a:cubicBezTo>
                  <a:cubicBezTo>
                    <a:pt x="26" y="196"/>
                    <a:pt x="34" y="191"/>
                    <a:pt x="41" y="185"/>
                  </a:cubicBezTo>
                  <a:cubicBezTo>
                    <a:pt x="41" y="170"/>
                    <a:pt x="41" y="155"/>
                    <a:pt x="41" y="140"/>
                  </a:cubicBezTo>
                  <a:cubicBezTo>
                    <a:pt x="36" y="129"/>
                    <a:pt x="36" y="114"/>
                    <a:pt x="41" y="99"/>
                  </a:cubicBezTo>
                  <a:cubicBezTo>
                    <a:pt x="41" y="74"/>
                    <a:pt x="46" y="48"/>
                    <a:pt x="56" y="23"/>
                  </a:cubicBezTo>
                  <a:cubicBezTo>
                    <a:pt x="59" y="10"/>
                    <a:pt x="47" y="1"/>
                    <a:pt x="37"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5" name="Google Shape;2721;p42"/>
            <p:cNvSpPr/>
            <p:nvPr/>
          </p:nvSpPr>
          <p:spPr>
            <a:xfrm>
              <a:off x="6936164" y="6534632"/>
              <a:ext cx="137916" cy="82192"/>
            </a:xfrm>
            <a:custGeom>
              <a:avLst/>
              <a:gdLst/>
              <a:ahLst/>
              <a:cxnLst/>
              <a:rect l="l" t="t" r="r" b="b"/>
              <a:pathLst>
                <a:path w="198" h="118" extrusionOk="0">
                  <a:moveTo>
                    <a:pt x="172" y="1"/>
                  </a:moveTo>
                  <a:cubicBezTo>
                    <a:pt x="172" y="1"/>
                    <a:pt x="173" y="1"/>
                    <a:pt x="173" y="1"/>
                  </a:cubicBezTo>
                  <a:lnTo>
                    <a:pt x="173" y="1"/>
                  </a:lnTo>
                  <a:cubicBezTo>
                    <a:pt x="174" y="1"/>
                    <a:pt x="176" y="1"/>
                    <a:pt x="177" y="1"/>
                  </a:cubicBezTo>
                  <a:close/>
                  <a:moveTo>
                    <a:pt x="173" y="1"/>
                  </a:moveTo>
                  <a:cubicBezTo>
                    <a:pt x="139" y="1"/>
                    <a:pt x="110" y="11"/>
                    <a:pt x="81" y="26"/>
                  </a:cubicBezTo>
                  <a:cubicBezTo>
                    <a:pt x="66" y="31"/>
                    <a:pt x="50" y="41"/>
                    <a:pt x="40" y="51"/>
                  </a:cubicBezTo>
                  <a:cubicBezTo>
                    <a:pt x="30" y="51"/>
                    <a:pt x="25" y="61"/>
                    <a:pt x="20" y="66"/>
                  </a:cubicBezTo>
                  <a:cubicBezTo>
                    <a:pt x="10" y="71"/>
                    <a:pt x="5" y="82"/>
                    <a:pt x="5" y="92"/>
                  </a:cubicBezTo>
                  <a:cubicBezTo>
                    <a:pt x="1" y="105"/>
                    <a:pt x="11" y="118"/>
                    <a:pt x="24" y="118"/>
                  </a:cubicBezTo>
                  <a:cubicBezTo>
                    <a:pt x="26" y="118"/>
                    <a:pt x="28" y="118"/>
                    <a:pt x="30" y="117"/>
                  </a:cubicBezTo>
                  <a:cubicBezTo>
                    <a:pt x="35" y="117"/>
                    <a:pt x="45" y="112"/>
                    <a:pt x="50" y="107"/>
                  </a:cubicBezTo>
                  <a:cubicBezTo>
                    <a:pt x="55" y="102"/>
                    <a:pt x="61" y="97"/>
                    <a:pt x="66" y="92"/>
                  </a:cubicBezTo>
                  <a:cubicBezTo>
                    <a:pt x="81" y="87"/>
                    <a:pt x="91" y="77"/>
                    <a:pt x="106" y="71"/>
                  </a:cubicBezTo>
                  <a:lnTo>
                    <a:pt x="121" y="61"/>
                  </a:lnTo>
                  <a:lnTo>
                    <a:pt x="131" y="56"/>
                  </a:lnTo>
                  <a:lnTo>
                    <a:pt x="136" y="56"/>
                  </a:lnTo>
                  <a:cubicBezTo>
                    <a:pt x="147" y="51"/>
                    <a:pt x="162" y="46"/>
                    <a:pt x="177" y="46"/>
                  </a:cubicBezTo>
                  <a:cubicBezTo>
                    <a:pt x="187" y="41"/>
                    <a:pt x="197" y="31"/>
                    <a:pt x="192" y="21"/>
                  </a:cubicBezTo>
                  <a:cubicBezTo>
                    <a:pt x="192" y="11"/>
                    <a:pt x="183" y="1"/>
                    <a:pt x="173"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6" name="Google Shape;2722;p42"/>
            <p:cNvSpPr/>
            <p:nvPr/>
          </p:nvSpPr>
          <p:spPr>
            <a:xfrm>
              <a:off x="6982833" y="6374427"/>
              <a:ext cx="105179" cy="115626"/>
            </a:xfrm>
            <a:custGeom>
              <a:avLst/>
              <a:gdLst/>
              <a:ahLst/>
              <a:cxnLst/>
              <a:rect l="l" t="t" r="r" b="b"/>
              <a:pathLst>
                <a:path w="151" h="166" extrusionOk="0">
                  <a:moveTo>
                    <a:pt x="18" y="1"/>
                  </a:moveTo>
                  <a:cubicBezTo>
                    <a:pt x="10" y="1"/>
                    <a:pt x="0" y="8"/>
                    <a:pt x="4" y="18"/>
                  </a:cubicBezTo>
                  <a:cubicBezTo>
                    <a:pt x="9" y="44"/>
                    <a:pt x="24" y="64"/>
                    <a:pt x="39" y="89"/>
                  </a:cubicBezTo>
                  <a:cubicBezTo>
                    <a:pt x="54" y="109"/>
                    <a:pt x="69" y="124"/>
                    <a:pt x="90" y="145"/>
                  </a:cubicBezTo>
                  <a:cubicBezTo>
                    <a:pt x="99" y="149"/>
                    <a:pt x="108" y="166"/>
                    <a:pt x="120" y="166"/>
                  </a:cubicBezTo>
                  <a:cubicBezTo>
                    <a:pt x="122" y="166"/>
                    <a:pt x="123" y="165"/>
                    <a:pt x="125" y="165"/>
                  </a:cubicBezTo>
                  <a:cubicBezTo>
                    <a:pt x="140" y="165"/>
                    <a:pt x="150" y="155"/>
                    <a:pt x="145" y="145"/>
                  </a:cubicBezTo>
                  <a:cubicBezTo>
                    <a:pt x="145" y="135"/>
                    <a:pt x="135" y="130"/>
                    <a:pt x="130" y="124"/>
                  </a:cubicBezTo>
                  <a:lnTo>
                    <a:pt x="115" y="114"/>
                  </a:lnTo>
                  <a:cubicBezTo>
                    <a:pt x="110" y="109"/>
                    <a:pt x="105" y="104"/>
                    <a:pt x="100" y="99"/>
                  </a:cubicBezTo>
                  <a:cubicBezTo>
                    <a:pt x="95" y="89"/>
                    <a:pt x="85" y="84"/>
                    <a:pt x="74" y="74"/>
                  </a:cubicBezTo>
                  <a:cubicBezTo>
                    <a:pt x="69" y="64"/>
                    <a:pt x="59" y="54"/>
                    <a:pt x="54" y="44"/>
                  </a:cubicBezTo>
                  <a:cubicBezTo>
                    <a:pt x="44" y="33"/>
                    <a:pt x="39" y="18"/>
                    <a:pt x="29" y="8"/>
                  </a:cubicBezTo>
                  <a:cubicBezTo>
                    <a:pt x="27" y="3"/>
                    <a:pt x="23" y="1"/>
                    <a:pt x="18"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7" name="Google Shape;2723;p42"/>
            <p:cNvSpPr/>
            <p:nvPr/>
          </p:nvSpPr>
          <p:spPr>
            <a:xfrm>
              <a:off x="8123079" y="5144329"/>
              <a:ext cx="268171" cy="137916"/>
            </a:xfrm>
            <a:custGeom>
              <a:avLst/>
              <a:gdLst/>
              <a:ahLst/>
              <a:cxnLst/>
              <a:rect l="l" t="t" r="r" b="b"/>
              <a:pathLst>
                <a:path w="385" h="198" extrusionOk="0">
                  <a:moveTo>
                    <a:pt x="97" y="1"/>
                  </a:moveTo>
                  <a:cubicBezTo>
                    <a:pt x="55" y="1"/>
                    <a:pt x="24" y="12"/>
                    <a:pt x="15" y="35"/>
                  </a:cubicBezTo>
                  <a:cubicBezTo>
                    <a:pt x="0" y="75"/>
                    <a:pt x="66" y="141"/>
                    <a:pt x="167" y="176"/>
                  </a:cubicBezTo>
                  <a:cubicBezTo>
                    <a:pt x="212" y="190"/>
                    <a:pt x="255" y="198"/>
                    <a:pt x="290" y="198"/>
                  </a:cubicBezTo>
                  <a:cubicBezTo>
                    <a:pt x="331" y="198"/>
                    <a:pt x="361" y="188"/>
                    <a:pt x="369" y="166"/>
                  </a:cubicBezTo>
                  <a:cubicBezTo>
                    <a:pt x="384" y="120"/>
                    <a:pt x="319" y="60"/>
                    <a:pt x="218" y="24"/>
                  </a:cubicBezTo>
                  <a:cubicBezTo>
                    <a:pt x="174" y="8"/>
                    <a:pt x="132" y="1"/>
                    <a:pt x="9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98" name="Google Shape;2724;p42"/>
            <p:cNvSpPr/>
            <p:nvPr/>
          </p:nvSpPr>
          <p:spPr>
            <a:xfrm>
              <a:off x="8143976" y="5246025"/>
              <a:ext cx="254240" cy="167867"/>
            </a:xfrm>
            <a:custGeom>
              <a:avLst/>
              <a:gdLst/>
              <a:ahLst/>
              <a:cxnLst/>
              <a:rect l="l" t="t" r="r" b="b"/>
              <a:pathLst>
                <a:path w="365" h="241" extrusionOk="0">
                  <a:moveTo>
                    <a:pt x="293" y="1"/>
                  </a:moveTo>
                  <a:cubicBezTo>
                    <a:pt x="254" y="1"/>
                    <a:pt x="197" y="20"/>
                    <a:pt x="142" y="55"/>
                  </a:cubicBezTo>
                  <a:cubicBezTo>
                    <a:pt x="51" y="111"/>
                    <a:pt x="0" y="182"/>
                    <a:pt x="21" y="217"/>
                  </a:cubicBezTo>
                  <a:cubicBezTo>
                    <a:pt x="30" y="233"/>
                    <a:pt x="50" y="240"/>
                    <a:pt x="75" y="240"/>
                  </a:cubicBezTo>
                  <a:cubicBezTo>
                    <a:pt x="115" y="240"/>
                    <a:pt x="170" y="221"/>
                    <a:pt x="223" y="187"/>
                  </a:cubicBezTo>
                  <a:cubicBezTo>
                    <a:pt x="309" y="131"/>
                    <a:pt x="365" y="60"/>
                    <a:pt x="339" y="20"/>
                  </a:cubicBezTo>
                  <a:cubicBezTo>
                    <a:pt x="332" y="7"/>
                    <a:pt x="315" y="1"/>
                    <a:pt x="29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99" name="Google Shape;2725;p42"/>
            <p:cNvSpPr/>
            <p:nvPr/>
          </p:nvSpPr>
          <p:spPr>
            <a:xfrm>
              <a:off x="8309754" y="5259259"/>
              <a:ext cx="123985" cy="261901"/>
            </a:xfrm>
            <a:custGeom>
              <a:avLst/>
              <a:gdLst/>
              <a:ahLst/>
              <a:cxnLst/>
              <a:rect l="l" t="t" r="r" b="b"/>
              <a:pathLst>
                <a:path w="178" h="376" extrusionOk="0">
                  <a:moveTo>
                    <a:pt x="103" y="1"/>
                  </a:moveTo>
                  <a:cubicBezTo>
                    <a:pt x="63" y="1"/>
                    <a:pt x="20" y="80"/>
                    <a:pt x="10" y="183"/>
                  </a:cubicBezTo>
                  <a:cubicBezTo>
                    <a:pt x="0" y="284"/>
                    <a:pt x="20" y="370"/>
                    <a:pt x="66" y="375"/>
                  </a:cubicBezTo>
                  <a:cubicBezTo>
                    <a:pt x="67" y="375"/>
                    <a:pt x="69" y="375"/>
                    <a:pt x="70" y="375"/>
                  </a:cubicBezTo>
                  <a:cubicBezTo>
                    <a:pt x="114" y="375"/>
                    <a:pt x="152" y="296"/>
                    <a:pt x="167" y="198"/>
                  </a:cubicBezTo>
                  <a:cubicBezTo>
                    <a:pt x="177" y="97"/>
                    <a:pt x="152" y="6"/>
                    <a:pt x="106" y="1"/>
                  </a:cubicBezTo>
                  <a:cubicBezTo>
                    <a:pt x="105" y="1"/>
                    <a:pt x="104" y="1"/>
                    <a:pt x="10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0" name="Google Shape;2726;p42"/>
            <p:cNvSpPr/>
            <p:nvPr/>
          </p:nvSpPr>
          <p:spPr>
            <a:xfrm>
              <a:off x="8366174" y="5248811"/>
              <a:ext cx="229164" cy="201998"/>
            </a:xfrm>
            <a:custGeom>
              <a:avLst/>
              <a:gdLst/>
              <a:ahLst/>
              <a:cxnLst/>
              <a:rect l="l" t="t" r="r" b="b"/>
              <a:pathLst>
                <a:path w="329" h="290" extrusionOk="0">
                  <a:moveTo>
                    <a:pt x="62" y="0"/>
                  </a:moveTo>
                  <a:cubicBezTo>
                    <a:pt x="49" y="0"/>
                    <a:pt x="38" y="4"/>
                    <a:pt x="30" y="11"/>
                  </a:cubicBezTo>
                  <a:cubicBezTo>
                    <a:pt x="0" y="46"/>
                    <a:pt x="35" y="127"/>
                    <a:pt x="111" y="203"/>
                  </a:cubicBezTo>
                  <a:cubicBezTo>
                    <a:pt x="165" y="257"/>
                    <a:pt x="227" y="290"/>
                    <a:pt x="267" y="290"/>
                  </a:cubicBezTo>
                  <a:cubicBezTo>
                    <a:pt x="280" y="290"/>
                    <a:pt x="291" y="286"/>
                    <a:pt x="298" y="279"/>
                  </a:cubicBezTo>
                  <a:cubicBezTo>
                    <a:pt x="329" y="249"/>
                    <a:pt x="293" y="163"/>
                    <a:pt x="223" y="87"/>
                  </a:cubicBezTo>
                  <a:cubicBezTo>
                    <a:pt x="165" y="33"/>
                    <a:pt x="102" y="0"/>
                    <a:pt x="62"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1" name="Google Shape;2727;p42"/>
            <p:cNvSpPr/>
            <p:nvPr/>
          </p:nvSpPr>
          <p:spPr>
            <a:xfrm>
              <a:off x="8383588" y="5182639"/>
              <a:ext cx="268171" cy="114233"/>
            </a:xfrm>
            <a:custGeom>
              <a:avLst/>
              <a:gdLst/>
              <a:ahLst/>
              <a:cxnLst/>
              <a:rect l="l" t="t" r="r" b="b"/>
              <a:pathLst>
                <a:path w="385" h="164" extrusionOk="0">
                  <a:moveTo>
                    <a:pt x="240" y="0"/>
                  </a:moveTo>
                  <a:cubicBezTo>
                    <a:pt x="222" y="0"/>
                    <a:pt x="202" y="2"/>
                    <a:pt x="182" y="5"/>
                  </a:cubicBezTo>
                  <a:cubicBezTo>
                    <a:pt x="76" y="15"/>
                    <a:pt x="0" y="60"/>
                    <a:pt x="5" y="106"/>
                  </a:cubicBezTo>
                  <a:cubicBezTo>
                    <a:pt x="10" y="140"/>
                    <a:pt x="73" y="164"/>
                    <a:pt x="157" y="164"/>
                  </a:cubicBezTo>
                  <a:cubicBezTo>
                    <a:pt x="171" y="164"/>
                    <a:pt x="187" y="163"/>
                    <a:pt x="203" y="162"/>
                  </a:cubicBezTo>
                  <a:cubicBezTo>
                    <a:pt x="304" y="146"/>
                    <a:pt x="385" y="101"/>
                    <a:pt x="380" y="60"/>
                  </a:cubicBezTo>
                  <a:cubicBezTo>
                    <a:pt x="372" y="24"/>
                    <a:pt x="315" y="0"/>
                    <a:pt x="240"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2" name="Google Shape;2728;p42"/>
            <p:cNvSpPr/>
            <p:nvPr/>
          </p:nvSpPr>
          <p:spPr>
            <a:xfrm>
              <a:off x="8358512" y="5026613"/>
              <a:ext cx="187371" cy="231253"/>
            </a:xfrm>
            <a:custGeom>
              <a:avLst/>
              <a:gdLst/>
              <a:ahLst/>
              <a:cxnLst/>
              <a:rect l="l" t="t" r="r" b="b"/>
              <a:pathLst>
                <a:path w="269" h="332" extrusionOk="0">
                  <a:moveTo>
                    <a:pt x="211" y="0"/>
                  </a:moveTo>
                  <a:cubicBezTo>
                    <a:pt x="170" y="0"/>
                    <a:pt x="113" y="52"/>
                    <a:pt x="67" y="128"/>
                  </a:cubicBezTo>
                  <a:cubicBezTo>
                    <a:pt x="16" y="214"/>
                    <a:pt x="1" y="305"/>
                    <a:pt x="36" y="325"/>
                  </a:cubicBezTo>
                  <a:cubicBezTo>
                    <a:pt x="43" y="329"/>
                    <a:pt x="51" y="331"/>
                    <a:pt x="59" y="331"/>
                  </a:cubicBezTo>
                  <a:cubicBezTo>
                    <a:pt x="100" y="331"/>
                    <a:pt x="157" y="280"/>
                    <a:pt x="203" y="209"/>
                  </a:cubicBezTo>
                  <a:cubicBezTo>
                    <a:pt x="254" y="118"/>
                    <a:pt x="269" y="27"/>
                    <a:pt x="234" y="6"/>
                  </a:cubicBezTo>
                  <a:cubicBezTo>
                    <a:pt x="227" y="2"/>
                    <a:pt x="220" y="0"/>
                    <a:pt x="211"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3" name="Google Shape;2729;p42"/>
            <p:cNvSpPr/>
            <p:nvPr/>
          </p:nvSpPr>
          <p:spPr>
            <a:xfrm>
              <a:off x="8260299" y="5008503"/>
              <a:ext cx="151847" cy="249363"/>
            </a:xfrm>
            <a:custGeom>
              <a:avLst/>
              <a:gdLst/>
              <a:ahLst/>
              <a:cxnLst/>
              <a:rect l="l" t="t" r="r" b="b"/>
              <a:pathLst>
                <a:path w="218" h="358" extrusionOk="0">
                  <a:moveTo>
                    <a:pt x="50" y="1"/>
                  </a:moveTo>
                  <a:cubicBezTo>
                    <a:pt x="47" y="1"/>
                    <a:pt x="44" y="1"/>
                    <a:pt x="41" y="2"/>
                  </a:cubicBezTo>
                  <a:cubicBezTo>
                    <a:pt x="0" y="17"/>
                    <a:pt x="0" y="108"/>
                    <a:pt x="36" y="204"/>
                  </a:cubicBezTo>
                  <a:cubicBezTo>
                    <a:pt x="69" y="298"/>
                    <a:pt x="123" y="357"/>
                    <a:pt x="163" y="357"/>
                  </a:cubicBezTo>
                  <a:cubicBezTo>
                    <a:pt x="166" y="357"/>
                    <a:pt x="169" y="357"/>
                    <a:pt x="172" y="356"/>
                  </a:cubicBezTo>
                  <a:cubicBezTo>
                    <a:pt x="213" y="341"/>
                    <a:pt x="218" y="250"/>
                    <a:pt x="182" y="154"/>
                  </a:cubicBezTo>
                  <a:cubicBezTo>
                    <a:pt x="150" y="60"/>
                    <a:pt x="91" y="1"/>
                    <a:pt x="50"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4" name="Google Shape;2730;p42"/>
            <p:cNvSpPr/>
            <p:nvPr/>
          </p:nvSpPr>
          <p:spPr>
            <a:xfrm>
              <a:off x="8282589" y="5172888"/>
              <a:ext cx="214537" cy="176226"/>
            </a:xfrm>
            <a:custGeom>
              <a:avLst/>
              <a:gdLst/>
              <a:ahLst/>
              <a:cxnLst/>
              <a:rect l="l" t="t" r="r" b="b"/>
              <a:pathLst>
                <a:path w="308" h="253" extrusionOk="0">
                  <a:moveTo>
                    <a:pt x="152" y="0"/>
                  </a:moveTo>
                  <a:cubicBezTo>
                    <a:pt x="99" y="0"/>
                    <a:pt x="50" y="33"/>
                    <a:pt x="34" y="85"/>
                  </a:cubicBezTo>
                  <a:cubicBezTo>
                    <a:pt x="1" y="172"/>
                    <a:pt x="67" y="253"/>
                    <a:pt x="151" y="253"/>
                  </a:cubicBezTo>
                  <a:cubicBezTo>
                    <a:pt x="169" y="253"/>
                    <a:pt x="187" y="249"/>
                    <a:pt x="206" y="241"/>
                  </a:cubicBezTo>
                  <a:cubicBezTo>
                    <a:pt x="307" y="196"/>
                    <a:pt x="297" y="44"/>
                    <a:pt x="196" y="9"/>
                  </a:cubicBezTo>
                  <a:cubicBezTo>
                    <a:pt x="181" y="3"/>
                    <a:pt x="166" y="0"/>
                    <a:pt x="15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205" name="Google Shape;2731;p42"/>
            <p:cNvSpPr/>
            <p:nvPr/>
          </p:nvSpPr>
          <p:spPr>
            <a:xfrm>
              <a:off x="8147459" y="5176370"/>
              <a:ext cx="117020" cy="73137"/>
            </a:xfrm>
            <a:custGeom>
              <a:avLst/>
              <a:gdLst/>
              <a:ahLst/>
              <a:cxnLst/>
              <a:rect l="l" t="t" r="r" b="b"/>
              <a:pathLst>
                <a:path w="168" h="105" extrusionOk="0">
                  <a:moveTo>
                    <a:pt x="22" y="0"/>
                  </a:moveTo>
                  <a:cubicBezTo>
                    <a:pt x="17" y="0"/>
                    <a:pt x="12" y="3"/>
                    <a:pt x="6" y="9"/>
                  </a:cubicBezTo>
                  <a:cubicBezTo>
                    <a:pt x="1" y="14"/>
                    <a:pt x="6" y="29"/>
                    <a:pt x="11" y="34"/>
                  </a:cubicBezTo>
                  <a:lnTo>
                    <a:pt x="16" y="34"/>
                  </a:lnTo>
                  <a:cubicBezTo>
                    <a:pt x="31" y="49"/>
                    <a:pt x="51" y="64"/>
                    <a:pt x="71" y="74"/>
                  </a:cubicBezTo>
                  <a:cubicBezTo>
                    <a:pt x="92" y="90"/>
                    <a:pt x="117" y="95"/>
                    <a:pt x="137" y="105"/>
                  </a:cubicBezTo>
                  <a:cubicBezTo>
                    <a:pt x="157" y="105"/>
                    <a:pt x="167" y="80"/>
                    <a:pt x="152" y="74"/>
                  </a:cubicBezTo>
                  <a:cubicBezTo>
                    <a:pt x="137" y="64"/>
                    <a:pt x="112" y="54"/>
                    <a:pt x="86" y="44"/>
                  </a:cubicBezTo>
                  <a:cubicBezTo>
                    <a:pt x="66" y="34"/>
                    <a:pt x="51" y="19"/>
                    <a:pt x="31" y="4"/>
                  </a:cubicBezTo>
                  <a:cubicBezTo>
                    <a:pt x="29" y="2"/>
                    <a:pt x="26" y="0"/>
                    <a:pt x="22"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6" name="Google Shape;2732;p42"/>
            <p:cNvSpPr/>
            <p:nvPr/>
          </p:nvSpPr>
          <p:spPr>
            <a:xfrm>
              <a:off x="8284678" y="5041241"/>
              <a:ext cx="53634" cy="128861"/>
            </a:xfrm>
            <a:custGeom>
              <a:avLst/>
              <a:gdLst/>
              <a:ahLst/>
              <a:cxnLst/>
              <a:rect l="l" t="t" r="r" b="b"/>
              <a:pathLst>
                <a:path w="77" h="185" extrusionOk="0">
                  <a:moveTo>
                    <a:pt x="25" y="0"/>
                  </a:moveTo>
                  <a:cubicBezTo>
                    <a:pt x="21" y="0"/>
                    <a:pt x="18" y="2"/>
                    <a:pt x="16" y="6"/>
                  </a:cubicBezTo>
                  <a:cubicBezTo>
                    <a:pt x="1" y="16"/>
                    <a:pt x="1" y="41"/>
                    <a:pt x="6" y="56"/>
                  </a:cubicBezTo>
                  <a:cubicBezTo>
                    <a:pt x="6" y="71"/>
                    <a:pt x="6" y="86"/>
                    <a:pt x="11" y="102"/>
                  </a:cubicBezTo>
                  <a:cubicBezTo>
                    <a:pt x="11" y="117"/>
                    <a:pt x="16" y="127"/>
                    <a:pt x="21" y="142"/>
                  </a:cubicBezTo>
                  <a:cubicBezTo>
                    <a:pt x="26" y="157"/>
                    <a:pt x="36" y="167"/>
                    <a:pt x="46" y="177"/>
                  </a:cubicBezTo>
                  <a:cubicBezTo>
                    <a:pt x="50" y="181"/>
                    <a:pt x="56" y="185"/>
                    <a:pt x="61" y="185"/>
                  </a:cubicBezTo>
                  <a:cubicBezTo>
                    <a:pt x="63" y="185"/>
                    <a:pt x="65" y="184"/>
                    <a:pt x="66" y="183"/>
                  </a:cubicBezTo>
                  <a:cubicBezTo>
                    <a:pt x="72" y="177"/>
                    <a:pt x="77" y="167"/>
                    <a:pt x="72" y="162"/>
                  </a:cubicBezTo>
                  <a:lnTo>
                    <a:pt x="66" y="157"/>
                  </a:lnTo>
                  <a:cubicBezTo>
                    <a:pt x="61" y="147"/>
                    <a:pt x="56" y="137"/>
                    <a:pt x="56" y="127"/>
                  </a:cubicBezTo>
                  <a:cubicBezTo>
                    <a:pt x="51" y="117"/>
                    <a:pt x="56" y="122"/>
                    <a:pt x="56" y="117"/>
                  </a:cubicBezTo>
                  <a:lnTo>
                    <a:pt x="56" y="107"/>
                  </a:lnTo>
                  <a:cubicBezTo>
                    <a:pt x="56" y="107"/>
                    <a:pt x="56" y="97"/>
                    <a:pt x="51" y="91"/>
                  </a:cubicBezTo>
                  <a:cubicBezTo>
                    <a:pt x="46" y="81"/>
                    <a:pt x="51" y="76"/>
                    <a:pt x="51" y="71"/>
                  </a:cubicBezTo>
                  <a:lnTo>
                    <a:pt x="51" y="61"/>
                  </a:lnTo>
                  <a:lnTo>
                    <a:pt x="51" y="41"/>
                  </a:lnTo>
                  <a:cubicBezTo>
                    <a:pt x="51" y="31"/>
                    <a:pt x="51" y="16"/>
                    <a:pt x="46" y="11"/>
                  </a:cubicBezTo>
                  <a:cubicBezTo>
                    <a:pt x="40" y="4"/>
                    <a:pt x="32" y="0"/>
                    <a:pt x="25"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7" name="Google Shape;2733;p42"/>
            <p:cNvSpPr/>
            <p:nvPr/>
          </p:nvSpPr>
          <p:spPr>
            <a:xfrm>
              <a:off x="8407967" y="5047510"/>
              <a:ext cx="92641" cy="112144"/>
            </a:xfrm>
            <a:custGeom>
              <a:avLst/>
              <a:gdLst/>
              <a:ahLst/>
              <a:cxnLst/>
              <a:rect l="l" t="t" r="r" b="b"/>
              <a:pathLst>
                <a:path w="133" h="161" extrusionOk="0">
                  <a:moveTo>
                    <a:pt x="100" y="1"/>
                  </a:moveTo>
                  <a:cubicBezTo>
                    <a:pt x="86" y="1"/>
                    <a:pt x="69" y="13"/>
                    <a:pt x="56" y="22"/>
                  </a:cubicBezTo>
                  <a:cubicBezTo>
                    <a:pt x="46" y="32"/>
                    <a:pt x="36" y="47"/>
                    <a:pt x="26" y="57"/>
                  </a:cubicBezTo>
                  <a:cubicBezTo>
                    <a:pt x="16" y="72"/>
                    <a:pt x="6" y="88"/>
                    <a:pt x="1" y="103"/>
                  </a:cubicBezTo>
                  <a:cubicBezTo>
                    <a:pt x="1" y="108"/>
                    <a:pt x="1" y="118"/>
                    <a:pt x="1" y="128"/>
                  </a:cubicBezTo>
                  <a:lnTo>
                    <a:pt x="1" y="148"/>
                  </a:lnTo>
                  <a:cubicBezTo>
                    <a:pt x="1" y="156"/>
                    <a:pt x="6" y="160"/>
                    <a:pt x="13" y="160"/>
                  </a:cubicBezTo>
                  <a:cubicBezTo>
                    <a:pt x="16" y="160"/>
                    <a:pt x="18" y="160"/>
                    <a:pt x="21" y="158"/>
                  </a:cubicBezTo>
                  <a:lnTo>
                    <a:pt x="26" y="158"/>
                  </a:lnTo>
                  <a:cubicBezTo>
                    <a:pt x="31" y="153"/>
                    <a:pt x="36" y="148"/>
                    <a:pt x="41" y="143"/>
                  </a:cubicBezTo>
                  <a:lnTo>
                    <a:pt x="51" y="133"/>
                  </a:lnTo>
                  <a:cubicBezTo>
                    <a:pt x="61" y="118"/>
                    <a:pt x="66" y="108"/>
                    <a:pt x="77" y="93"/>
                  </a:cubicBezTo>
                  <a:lnTo>
                    <a:pt x="87" y="82"/>
                  </a:lnTo>
                  <a:cubicBezTo>
                    <a:pt x="92" y="77"/>
                    <a:pt x="92" y="72"/>
                    <a:pt x="97" y="67"/>
                  </a:cubicBezTo>
                  <a:cubicBezTo>
                    <a:pt x="102" y="67"/>
                    <a:pt x="107" y="62"/>
                    <a:pt x="117" y="57"/>
                  </a:cubicBezTo>
                  <a:cubicBezTo>
                    <a:pt x="122" y="47"/>
                    <a:pt x="132" y="37"/>
                    <a:pt x="132" y="27"/>
                  </a:cubicBezTo>
                  <a:cubicBezTo>
                    <a:pt x="132" y="22"/>
                    <a:pt x="132" y="12"/>
                    <a:pt x="127" y="7"/>
                  </a:cubicBezTo>
                  <a:cubicBezTo>
                    <a:pt x="122" y="2"/>
                    <a:pt x="117" y="2"/>
                    <a:pt x="107" y="2"/>
                  </a:cubicBezTo>
                  <a:cubicBezTo>
                    <a:pt x="105" y="1"/>
                    <a:pt x="103" y="1"/>
                    <a:pt x="10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8" name="Google Shape;2734;p42"/>
            <p:cNvSpPr/>
            <p:nvPr/>
          </p:nvSpPr>
          <p:spPr>
            <a:xfrm>
              <a:off x="8499911" y="5193784"/>
              <a:ext cx="123985" cy="43186"/>
            </a:xfrm>
            <a:custGeom>
              <a:avLst/>
              <a:gdLst/>
              <a:ahLst/>
              <a:cxnLst/>
              <a:rect l="l" t="t" r="r" b="b"/>
              <a:pathLst>
                <a:path w="178" h="62" extrusionOk="0">
                  <a:moveTo>
                    <a:pt x="54" y="0"/>
                  </a:moveTo>
                  <a:cubicBezTo>
                    <a:pt x="42" y="0"/>
                    <a:pt x="31" y="1"/>
                    <a:pt x="20" y="4"/>
                  </a:cubicBezTo>
                  <a:cubicBezTo>
                    <a:pt x="10" y="4"/>
                    <a:pt x="0" y="14"/>
                    <a:pt x="0" y="24"/>
                  </a:cubicBezTo>
                  <a:cubicBezTo>
                    <a:pt x="0" y="34"/>
                    <a:pt x="10" y="44"/>
                    <a:pt x="20" y="44"/>
                  </a:cubicBezTo>
                  <a:lnTo>
                    <a:pt x="20" y="49"/>
                  </a:lnTo>
                  <a:lnTo>
                    <a:pt x="117" y="49"/>
                  </a:lnTo>
                  <a:cubicBezTo>
                    <a:pt x="127" y="49"/>
                    <a:pt x="137" y="55"/>
                    <a:pt x="147" y="60"/>
                  </a:cubicBezTo>
                  <a:cubicBezTo>
                    <a:pt x="150" y="61"/>
                    <a:pt x="152" y="62"/>
                    <a:pt x="155" y="62"/>
                  </a:cubicBezTo>
                  <a:cubicBezTo>
                    <a:pt x="162" y="62"/>
                    <a:pt x="168" y="57"/>
                    <a:pt x="172" y="49"/>
                  </a:cubicBezTo>
                  <a:cubicBezTo>
                    <a:pt x="177" y="34"/>
                    <a:pt x="172" y="24"/>
                    <a:pt x="162" y="24"/>
                  </a:cubicBezTo>
                  <a:lnTo>
                    <a:pt x="127" y="14"/>
                  </a:lnTo>
                  <a:cubicBezTo>
                    <a:pt x="117" y="14"/>
                    <a:pt x="101" y="4"/>
                    <a:pt x="91" y="4"/>
                  </a:cubicBezTo>
                  <a:cubicBezTo>
                    <a:pt x="79" y="1"/>
                    <a:pt x="66" y="0"/>
                    <a:pt x="5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9" name="Google Shape;2735;p42"/>
            <p:cNvSpPr/>
            <p:nvPr/>
          </p:nvSpPr>
          <p:spPr>
            <a:xfrm>
              <a:off x="8452546" y="5367223"/>
              <a:ext cx="114930" cy="68261"/>
            </a:xfrm>
            <a:custGeom>
              <a:avLst/>
              <a:gdLst/>
              <a:ahLst/>
              <a:cxnLst/>
              <a:rect l="l" t="t" r="r" b="b"/>
              <a:pathLst>
                <a:path w="165" h="98" extrusionOk="0">
                  <a:moveTo>
                    <a:pt x="24" y="0"/>
                  </a:moveTo>
                  <a:cubicBezTo>
                    <a:pt x="11" y="0"/>
                    <a:pt x="0" y="15"/>
                    <a:pt x="13" y="23"/>
                  </a:cubicBezTo>
                  <a:lnTo>
                    <a:pt x="13" y="28"/>
                  </a:lnTo>
                  <a:cubicBezTo>
                    <a:pt x="33" y="48"/>
                    <a:pt x="53" y="63"/>
                    <a:pt x="78" y="74"/>
                  </a:cubicBezTo>
                  <a:cubicBezTo>
                    <a:pt x="88" y="79"/>
                    <a:pt x="99" y="84"/>
                    <a:pt x="109" y="89"/>
                  </a:cubicBezTo>
                  <a:lnTo>
                    <a:pt x="129" y="94"/>
                  </a:lnTo>
                  <a:cubicBezTo>
                    <a:pt x="134" y="96"/>
                    <a:pt x="138" y="98"/>
                    <a:pt x="142" y="98"/>
                  </a:cubicBezTo>
                  <a:cubicBezTo>
                    <a:pt x="145" y="98"/>
                    <a:pt x="149" y="96"/>
                    <a:pt x="154" y="94"/>
                  </a:cubicBezTo>
                  <a:cubicBezTo>
                    <a:pt x="164" y="89"/>
                    <a:pt x="164" y="79"/>
                    <a:pt x="159" y="69"/>
                  </a:cubicBezTo>
                  <a:cubicBezTo>
                    <a:pt x="149" y="63"/>
                    <a:pt x="139" y="58"/>
                    <a:pt x="124" y="53"/>
                  </a:cubicBezTo>
                  <a:cubicBezTo>
                    <a:pt x="114" y="48"/>
                    <a:pt x="104" y="48"/>
                    <a:pt x="88" y="38"/>
                  </a:cubicBezTo>
                  <a:cubicBezTo>
                    <a:pt x="68" y="28"/>
                    <a:pt x="48" y="18"/>
                    <a:pt x="33" y="3"/>
                  </a:cubicBezTo>
                  <a:cubicBezTo>
                    <a:pt x="30" y="1"/>
                    <a:pt x="27" y="0"/>
                    <a:pt x="2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0" name="Google Shape;2736;p42"/>
            <p:cNvSpPr/>
            <p:nvPr/>
          </p:nvSpPr>
          <p:spPr>
            <a:xfrm>
              <a:off x="8320202" y="5368617"/>
              <a:ext cx="43186" cy="130950"/>
            </a:xfrm>
            <a:custGeom>
              <a:avLst/>
              <a:gdLst/>
              <a:ahLst/>
              <a:cxnLst/>
              <a:rect l="l" t="t" r="r" b="b"/>
              <a:pathLst>
                <a:path w="62" h="188" extrusionOk="0">
                  <a:moveTo>
                    <a:pt x="36" y="1"/>
                  </a:moveTo>
                  <a:cubicBezTo>
                    <a:pt x="26" y="1"/>
                    <a:pt x="15" y="6"/>
                    <a:pt x="10" y="16"/>
                  </a:cubicBezTo>
                  <a:cubicBezTo>
                    <a:pt x="0" y="41"/>
                    <a:pt x="0" y="72"/>
                    <a:pt x="0" y="102"/>
                  </a:cubicBezTo>
                  <a:cubicBezTo>
                    <a:pt x="0" y="117"/>
                    <a:pt x="5" y="127"/>
                    <a:pt x="10" y="142"/>
                  </a:cubicBezTo>
                  <a:cubicBezTo>
                    <a:pt x="10" y="147"/>
                    <a:pt x="10" y="158"/>
                    <a:pt x="15" y="163"/>
                  </a:cubicBezTo>
                  <a:cubicBezTo>
                    <a:pt x="21" y="173"/>
                    <a:pt x="26" y="178"/>
                    <a:pt x="31" y="183"/>
                  </a:cubicBezTo>
                  <a:cubicBezTo>
                    <a:pt x="35" y="186"/>
                    <a:pt x="40" y="187"/>
                    <a:pt x="44" y="187"/>
                  </a:cubicBezTo>
                  <a:cubicBezTo>
                    <a:pt x="53" y="187"/>
                    <a:pt x="61" y="180"/>
                    <a:pt x="61" y="173"/>
                  </a:cubicBezTo>
                  <a:cubicBezTo>
                    <a:pt x="61" y="163"/>
                    <a:pt x="61" y="158"/>
                    <a:pt x="61" y="147"/>
                  </a:cubicBezTo>
                  <a:cubicBezTo>
                    <a:pt x="61" y="142"/>
                    <a:pt x="56" y="137"/>
                    <a:pt x="56" y="132"/>
                  </a:cubicBezTo>
                  <a:cubicBezTo>
                    <a:pt x="56" y="117"/>
                    <a:pt x="51" y="107"/>
                    <a:pt x="51" y="97"/>
                  </a:cubicBezTo>
                  <a:lnTo>
                    <a:pt x="51" y="77"/>
                  </a:lnTo>
                  <a:lnTo>
                    <a:pt x="51" y="67"/>
                  </a:lnTo>
                  <a:lnTo>
                    <a:pt x="51" y="61"/>
                  </a:lnTo>
                  <a:cubicBezTo>
                    <a:pt x="51" y="46"/>
                    <a:pt x="51" y="36"/>
                    <a:pt x="51" y="21"/>
                  </a:cubicBezTo>
                  <a:cubicBezTo>
                    <a:pt x="51" y="11"/>
                    <a:pt x="46" y="6"/>
                    <a:pt x="36"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1" name="Google Shape;2737;p42"/>
            <p:cNvSpPr/>
            <p:nvPr/>
          </p:nvSpPr>
          <p:spPr>
            <a:xfrm>
              <a:off x="8171838" y="5337272"/>
              <a:ext cx="123985" cy="60599"/>
            </a:xfrm>
            <a:custGeom>
              <a:avLst/>
              <a:gdLst/>
              <a:ahLst/>
              <a:cxnLst/>
              <a:rect l="l" t="t" r="r" b="b"/>
              <a:pathLst>
                <a:path w="178" h="87" extrusionOk="0">
                  <a:moveTo>
                    <a:pt x="163" y="0"/>
                  </a:moveTo>
                  <a:cubicBezTo>
                    <a:pt x="153" y="0"/>
                    <a:pt x="143" y="5"/>
                    <a:pt x="137" y="10"/>
                  </a:cubicBezTo>
                  <a:lnTo>
                    <a:pt x="127" y="15"/>
                  </a:lnTo>
                  <a:cubicBezTo>
                    <a:pt x="122" y="20"/>
                    <a:pt x="117" y="20"/>
                    <a:pt x="112" y="26"/>
                  </a:cubicBezTo>
                  <a:lnTo>
                    <a:pt x="82" y="36"/>
                  </a:lnTo>
                  <a:lnTo>
                    <a:pt x="51" y="46"/>
                  </a:lnTo>
                  <a:cubicBezTo>
                    <a:pt x="41" y="51"/>
                    <a:pt x="26" y="51"/>
                    <a:pt x="16" y="56"/>
                  </a:cubicBezTo>
                  <a:cubicBezTo>
                    <a:pt x="1" y="61"/>
                    <a:pt x="1" y="81"/>
                    <a:pt x="16" y="86"/>
                  </a:cubicBezTo>
                  <a:cubicBezTo>
                    <a:pt x="36" y="81"/>
                    <a:pt x="62" y="81"/>
                    <a:pt x="82" y="76"/>
                  </a:cubicBezTo>
                  <a:cubicBezTo>
                    <a:pt x="102" y="66"/>
                    <a:pt x="122" y="61"/>
                    <a:pt x="143" y="51"/>
                  </a:cubicBezTo>
                  <a:cubicBezTo>
                    <a:pt x="153" y="46"/>
                    <a:pt x="173" y="36"/>
                    <a:pt x="173" y="26"/>
                  </a:cubicBezTo>
                  <a:cubicBezTo>
                    <a:pt x="178" y="15"/>
                    <a:pt x="173" y="5"/>
                    <a:pt x="163"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2" name="Google Shape;2738;p42"/>
            <p:cNvSpPr/>
            <p:nvPr/>
          </p:nvSpPr>
          <p:spPr>
            <a:xfrm>
              <a:off x="6248673" y="6221187"/>
              <a:ext cx="697" cy="4179"/>
            </a:xfrm>
            <a:custGeom>
              <a:avLst/>
              <a:gdLst/>
              <a:ahLst/>
              <a:cxnLst/>
              <a:rect l="l" t="t" r="r" b="b"/>
              <a:pathLst>
                <a:path w="1" h="6" extrusionOk="0">
                  <a:moveTo>
                    <a:pt x="1" y="6"/>
                  </a:moveTo>
                  <a:lnTo>
                    <a:pt x="1" y="1"/>
                  </a:ln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13" name="Google Shape;2739;p42"/>
            <p:cNvSpPr/>
            <p:nvPr/>
          </p:nvSpPr>
          <p:spPr>
            <a:xfrm>
              <a:off x="6266086" y="6425275"/>
              <a:ext cx="75227" cy="57117"/>
            </a:xfrm>
            <a:custGeom>
              <a:avLst/>
              <a:gdLst/>
              <a:ahLst/>
              <a:cxnLst/>
              <a:rect l="l" t="t" r="r" b="b"/>
              <a:pathLst>
                <a:path w="108" h="82" extrusionOk="0">
                  <a:moveTo>
                    <a:pt x="57" y="1"/>
                  </a:moveTo>
                  <a:cubicBezTo>
                    <a:pt x="1" y="1"/>
                    <a:pt x="1" y="82"/>
                    <a:pt x="57" y="82"/>
                  </a:cubicBezTo>
                  <a:cubicBezTo>
                    <a:pt x="107" y="82"/>
                    <a:pt x="107" y="1"/>
                    <a:pt x="57"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14" name="Google Shape;2740;p42"/>
            <p:cNvSpPr/>
            <p:nvPr/>
          </p:nvSpPr>
          <p:spPr>
            <a:xfrm>
              <a:off x="6322507" y="5779578"/>
              <a:ext cx="208964" cy="218019"/>
            </a:xfrm>
            <a:custGeom>
              <a:avLst/>
              <a:gdLst/>
              <a:ahLst/>
              <a:cxnLst/>
              <a:rect l="l" t="t" r="r" b="b"/>
              <a:pathLst>
                <a:path w="300" h="313" extrusionOk="0">
                  <a:moveTo>
                    <a:pt x="58" y="1"/>
                  </a:moveTo>
                  <a:cubicBezTo>
                    <a:pt x="49" y="1"/>
                    <a:pt x="42" y="3"/>
                    <a:pt x="36" y="8"/>
                  </a:cubicBezTo>
                  <a:cubicBezTo>
                    <a:pt x="1" y="33"/>
                    <a:pt x="26" y="124"/>
                    <a:pt x="87" y="205"/>
                  </a:cubicBezTo>
                  <a:cubicBezTo>
                    <a:pt x="136" y="271"/>
                    <a:pt x="199" y="313"/>
                    <a:pt x="240" y="313"/>
                  </a:cubicBezTo>
                  <a:cubicBezTo>
                    <a:pt x="249" y="313"/>
                    <a:pt x="257" y="311"/>
                    <a:pt x="264" y="306"/>
                  </a:cubicBezTo>
                  <a:cubicBezTo>
                    <a:pt x="299" y="281"/>
                    <a:pt x="274" y="195"/>
                    <a:pt x="208" y="109"/>
                  </a:cubicBezTo>
                  <a:cubicBezTo>
                    <a:pt x="159" y="43"/>
                    <a:pt x="96" y="1"/>
                    <a:pt x="58"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5" name="Google Shape;2741;p42"/>
            <p:cNvSpPr/>
            <p:nvPr/>
          </p:nvSpPr>
          <p:spPr>
            <a:xfrm>
              <a:off x="6241707" y="5939783"/>
              <a:ext cx="264688" cy="109358"/>
            </a:xfrm>
            <a:custGeom>
              <a:avLst/>
              <a:gdLst/>
              <a:ahLst/>
              <a:cxnLst/>
              <a:rect l="l" t="t" r="r" b="b"/>
              <a:pathLst>
                <a:path w="380" h="157" extrusionOk="0">
                  <a:moveTo>
                    <a:pt x="193" y="0"/>
                  </a:moveTo>
                  <a:cubicBezTo>
                    <a:pt x="92" y="0"/>
                    <a:pt x="1" y="30"/>
                    <a:pt x="1" y="76"/>
                  </a:cubicBezTo>
                  <a:cubicBezTo>
                    <a:pt x="1" y="116"/>
                    <a:pt x="82" y="157"/>
                    <a:pt x="188" y="157"/>
                  </a:cubicBezTo>
                  <a:cubicBezTo>
                    <a:pt x="294" y="157"/>
                    <a:pt x="375" y="126"/>
                    <a:pt x="380" y="81"/>
                  </a:cubicBezTo>
                  <a:cubicBezTo>
                    <a:pt x="380" y="40"/>
                    <a:pt x="294" y="0"/>
                    <a:pt x="193"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6" name="Google Shape;2742;p42"/>
            <p:cNvSpPr/>
            <p:nvPr/>
          </p:nvSpPr>
          <p:spPr>
            <a:xfrm>
              <a:off x="6319024" y="5992721"/>
              <a:ext cx="212447" cy="213143"/>
            </a:xfrm>
            <a:custGeom>
              <a:avLst/>
              <a:gdLst/>
              <a:ahLst/>
              <a:cxnLst/>
              <a:rect l="l" t="t" r="r" b="b"/>
              <a:pathLst>
                <a:path w="305" h="306" extrusionOk="0">
                  <a:moveTo>
                    <a:pt x="245" y="1"/>
                  </a:moveTo>
                  <a:cubicBezTo>
                    <a:pt x="203" y="1"/>
                    <a:pt x="140" y="42"/>
                    <a:pt x="92" y="106"/>
                  </a:cubicBezTo>
                  <a:cubicBezTo>
                    <a:pt x="26" y="182"/>
                    <a:pt x="1" y="273"/>
                    <a:pt x="36" y="298"/>
                  </a:cubicBezTo>
                  <a:cubicBezTo>
                    <a:pt x="42" y="303"/>
                    <a:pt x="50" y="306"/>
                    <a:pt x="60" y="306"/>
                  </a:cubicBezTo>
                  <a:cubicBezTo>
                    <a:pt x="98" y="306"/>
                    <a:pt x="161" y="267"/>
                    <a:pt x="213" y="202"/>
                  </a:cubicBezTo>
                  <a:cubicBezTo>
                    <a:pt x="279" y="121"/>
                    <a:pt x="304" y="35"/>
                    <a:pt x="274" y="10"/>
                  </a:cubicBezTo>
                  <a:cubicBezTo>
                    <a:pt x="266" y="4"/>
                    <a:pt x="257" y="1"/>
                    <a:pt x="2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7" name="Google Shape;2743;p42"/>
            <p:cNvSpPr/>
            <p:nvPr/>
          </p:nvSpPr>
          <p:spPr>
            <a:xfrm>
              <a:off x="6470871" y="5995507"/>
              <a:ext cx="137916" cy="259115"/>
            </a:xfrm>
            <a:custGeom>
              <a:avLst/>
              <a:gdLst/>
              <a:ahLst/>
              <a:cxnLst/>
              <a:rect l="l" t="t" r="r" b="b"/>
              <a:pathLst>
                <a:path w="198" h="372" extrusionOk="0">
                  <a:moveTo>
                    <a:pt x="64" y="0"/>
                  </a:moveTo>
                  <a:cubicBezTo>
                    <a:pt x="61" y="0"/>
                    <a:pt x="59" y="0"/>
                    <a:pt x="56" y="1"/>
                  </a:cubicBezTo>
                  <a:cubicBezTo>
                    <a:pt x="15" y="11"/>
                    <a:pt x="0" y="102"/>
                    <a:pt x="21" y="203"/>
                  </a:cubicBezTo>
                  <a:cubicBezTo>
                    <a:pt x="44" y="298"/>
                    <a:pt x="90" y="371"/>
                    <a:pt x="129" y="371"/>
                  </a:cubicBezTo>
                  <a:cubicBezTo>
                    <a:pt x="132" y="371"/>
                    <a:pt x="134" y="371"/>
                    <a:pt x="137" y="370"/>
                  </a:cubicBezTo>
                  <a:cubicBezTo>
                    <a:pt x="182" y="360"/>
                    <a:pt x="198" y="274"/>
                    <a:pt x="177" y="168"/>
                  </a:cubicBezTo>
                  <a:cubicBezTo>
                    <a:pt x="154" y="73"/>
                    <a:pt x="107" y="0"/>
                    <a:pt x="64"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8" name="Google Shape;2744;p42"/>
            <p:cNvSpPr/>
            <p:nvPr/>
          </p:nvSpPr>
          <p:spPr>
            <a:xfrm>
              <a:off x="6498733" y="5976003"/>
              <a:ext cx="261205" cy="149757"/>
            </a:xfrm>
            <a:custGeom>
              <a:avLst/>
              <a:gdLst/>
              <a:ahLst/>
              <a:cxnLst/>
              <a:rect l="l" t="t" r="r" b="b"/>
              <a:pathLst>
                <a:path w="375" h="215" extrusionOk="0">
                  <a:moveTo>
                    <a:pt x="81" y="1"/>
                  </a:moveTo>
                  <a:cubicBezTo>
                    <a:pt x="51" y="1"/>
                    <a:pt x="30" y="8"/>
                    <a:pt x="21" y="24"/>
                  </a:cubicBezTo>
                  <a:cubicBezTo>
                    <a:pt x="1" y="64"/>
                    <a:pt x="61" y="135"/>
                    <a:pt x="152" y="181"/>
                  </a:cubicBezTo>
                  <a:cubicBezTo>
                    <a:pt x="205" y="203"/>
                    <a:pt x="257" y="214"/>
                    <a:pt x="295" y="214"/>
                  </a:cubicBezTo>
                  <a:cubicBezTo>
                    <a:pt x="327" y="214"/>
                    <a:pt x="351" y="207"/>
                    <a:pt x="360" y="191"/>
                  </a:cubicBezTo>
                  <a:cubicBezTo>
                    <a:pt x="375" y="150"/>
                    <a:pt x="314" y="80"/>
                    <a:pt x="223" y="39"/>
                  </a:cubicBezTo>
                  <a:cubicBezTo>
                    <a:pt x="169" y="13"/>
                    <a:pt x="118" y="1"/>
                    <a:pt x="81"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9" name="Google Shape;2745;p42"/>
            <p:cNvSpPr/>
            <p:nvPr/>
          </p:nvSpPr>
          <p:spPr>
            <a:xfrm>
              <a:off x="6495250" y="5856894"/>
              <a:ext cx="264688" cy="152543"/>
            </a:xfrm>
            <a:custGeom>
              <a:avLst/>
              <a:gdLst/>
              <a:ahLst/>
              <a:cxnLst/>
              <a:rect l="l" t="t" r="r" b="b"/>
              <a:pathLst>
                <a:path w="380" h="219" extrusionOk="0">
                  <a:moveTo>
                    <a:pt x="295" y="1"/>
                  </a:moveTo>
                  <a:cubicBezTo>
                    <a:pt x="257" y="1"/>
                    <a:pt x="207" y="13"/>
                    <a:pt x="157" y="38"/>
                  </a:cubicBezTo>
                  <a:cubicBezTo>
                    <a:pt x="61" y="89"/>
                    <a:pt x="1" y="154"/>
                    <a:pt x="21" y="195"/>
                  </a:cubicBezTo>
                  <a:cubicBezTo>
                    <a:pt x="30" y="210"/>
                    <a:pt x="52" y="218"/>
                    <a:pt x="82" y="218"/>
                  </a:cubicBezTo>
                  <a:cubicBezTo>
                    <a:pt x="121" y="218"/>
                    <a:pt x="172" y="205"/>
                    <a:pt x="223" y="180"/>
                  </a:cubicBezTo>
                  <a:cubicBezTo>
                    <a:pt x="319" y="134"/>
                    <a:pt x="380" y="68"/>
                    <a:pt x="360" y="28"/>
                  </a:cubicBezTo>
                  <a:cubicBezTo>
                    <a:pt x="351" y="10"/>
                    <a:pt x="327" y="1"/>
                    <a:pt x="29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20" name="Google Shape;2746;p42"/>
            <p:cNvSpPr/>
            <p:nvPr/>
          </p:nvSpPr>
          <p:spPr>
            <a:xfrm>
              <a:off x="6467388" y="5734302"/>
              <a:ext cx="137916" cy="255632"/>
            </a:xfrm>
            <a:custGeom>
              <a:avLst/>
              <a:gdLst/>
              <a:ahLst/>
              <a:cxnLst/>
              <a:rect l="l" t="t" r="r" b="b"/>
              <a:pathLst>
                <a:path w="198" h="367" extrusionOk="0">
                  <a:moveTo>
                    <a:pt x="129" y="1"/>
                  </a:moveTo>
                  <a:cubicBezTo>
                    <a:pt x="90" y="1"/>
                    <a:pt x="44" y="74"/>
                    <a:pt x="20" y="169"/>
                  </a:cubicBezTo>
                  <a:cubicBezTo>
                    <a:pt x="0" y="270"/>
                    <a:pt x="15" y="361"/>
                    <a:pt x="56" y="366"/>
                  </a:cubicBezTo>
                  <a:cubicBezTo>
                    <a:pt x="59" y="366"/>
                    <a:pt x="62" y="367"/>
                    <a:pt x="65" y="367"/>
                  </a:cubicBezTo>
                  <a:cubicBezTo>
                    <a:pt x="108" y="367"/>
                    <a:pt x="153" y="299"/>
                    <a:pt x="172" y="204"/>
                  </a:cubicBezTo>
                  <a:cubicBezTo>
                    <a:pt x="197" y="103"/>
                    <a:pt x="182" y="12"/>
                    <a:pt x="137" y="2"/>
                  </a:cubicBezTo>
                  <a:cubicBezTo>
                    <a:pt x="134" y="1"/>
                    <a:pt x="132" y="1"/>
                    <a:pt x="12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21" name="Google Shape;2747;p42"/>
            <p:cNvSpPr/>
            <p:nvPr/>
          </p:nvSpPr>
          <p:spPr>
            <a:xfrm>
              <a:off x="6393554" y="5909135"/>
              <a:ext cx="229861" cy="176226"/>
            </a:xfrm>
            <a:custGeom>
              <a:avLst/>
              <a:gdLst/>
              <a:ahLst/>
              <a:cxnLst/>
              <a:rect l="l" t="t" r="r" b="b"/>
              <a:pathLst>
                <a:path w="330" h="253" extrusionOk="0">
                  <a:moveTo>
                    <a:pt x="166" y="0"/>
                  </a:moveTo>
                  <a:cubicBezTo>
                    <a:pt x="138" y="0"/>
                    <a:pt x="110" y="9"/>
                    <a:pt x="86" y="29"/>
                  </a:cubicBezTo>
                  <a:cubicBezTo>
                    <a:pt x="0" y="95"/>
                    <a:pt x="35" y="236"/>
                    <a:pt x="147" y="251"/>
                  </a:cubicBezTo>
                  <a:cubicBezTo>
                    <a:pt x="153" y="252"/>
                    <a:pt x="159" y="253"/>
                    <a:pt x="165" y="253"/>
                  </a:cubicBezTo>
                  <a:cubicBezTo>
                    <a:pt x="266" y="253"/>
                    <a:pt x="330" y="135"/>
                    <a:pt x="263" y="49"/>
                  </a:cubicBezTo>
                  <a:cubicBezTo>
                    <a:pt x="240" y="17"/>
                    <a:pt x="203" y="0"/>
                    <a:pt x="166"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222" name="Google Shape;2748;p42"/>
            <p:cNvSpPr/>
            <p:nvPr/>
          </p:nvSpPr>
          <p:spPr>
            <a:xfrm>
              <a:off x="6347582" y="5803957"/>
              <a:ext cx="73137" cy="110054"/>
            </a:xfrm>
            <a:custGeom>
              <a:avLst/>
              <a:gdLst/>
              <a:ahLst/>
              <a:cxnLst/>
              <a:rect l="l" t="t" r="r" b="b"/>
              <a:pathLst>
                <a:path w="105" h="158" extrusionOk="0">
                  <a:moveTo>
                    <a:pt x="20" y="1"/>
                  </a:moveTo>
                  <a:cubicBezTo>
                    <a:pt x="19" y="1"/>
                    <a:pt x="17" y="2"/>
                    <a:pt x="15" y="3"/>
                  </a:cubicBezTo>
                  <a:cubicBezTo>
                    <a:pt x="5" y="8"/>
                    <a:pt x="0" y="18"/>
                    <a:pt x="5" y="28"/>
                  </a:cubicBezTo>
                  <a:cubicBezTo>
                    <a:pt x="10" y="48"/>
                    <a:pt x="21" y="69"/>
                    <a:pt x="31" y="89"/>
                  </a:cubicBezTo>
                  <a:cubicBezTo>
                    <a:pt x="41" y="114"/>
                    <a:pt x="51" y="134"/>
                    <a:pt x="71" y="155"/>
                  </a:cubicBezTo>
                  <a:cubicBezTo>
                    <a:pt x="73" y="157"/>
                    <a:pt x="76" y="158"/>
                    <a:pt x="80" y="158"/>
                  </a:cubicBezTo>
                  <a:cubicBezTo>
                    <a:pt x="91" y="158"/>
                    <a:pt x="104" y="146"/>
                    <a:pt x="96" y="134"/>
                  </a:cubicBezTo>
                  <a:cubicBezTo>
                    <a:pt x="86" y="119"/>
                    <a:pt x="71" y="99"/>
                    <a:pt x="61" y="74"/>
                  </a:cubicBezTo>
                  <a:cubicBezTo>
                    <a:pt x="51" y="58"/>
                    <a:pt x="41" y="33"/>
                    <a:pt x="36" y="13"/>
                  </a:cubicBezTo>
                  <a:cubicBezTo>
                    <a:pt x="32" y="6"/>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3" name="Google Shape;2749;p42"/>
            <p:cNvSpPr/>
            <p:nvPr/>
          </p:nvSpPr>
          <p:spPr>
            <a:xfrm>
              <a:off x="6491767" y="5763557"/>
              <a:ext cx="67565" cy="127468"/>
            </a:xfrm>
            <a:custGeom>
              <a:avLst/>
              <a:gdLst/>
              <a:ahLst/>
              <a:cxnLst/>
              <a:rect l="l" t="t" r="r" b="b"/>
              <a:pathLst>
                <a:path w="97" h="183" extrusionOk="0">
                  <a:moveTo>
                    <a:pt x="71" y="0"/>
                  </a:moveTo>
                  <a:cubicBezTo>
                    <a:pt x="51" y="0"/>
                    <a:pt x="41" y="25"/>
                    <a:pt x="31" y="41"/>
                  </a:cubicBezTo>
                  <a:cubicBezTo>
                    <a:pt x="26" y="51"/>
                    <a:pt x="21" y="66"/>
                    <a:pt x="16" y="81"/>
                  </a:cubicBezTo>
                  <a:cubicBezTo>
                    <a:pt x="6" y="91"/>
                    <a:pt x="6" y="106"/>
                    <a:pt x="1" y="122"/>
                  </a:cubicBezTo>
                  <a:cubicBezTo>
                    <a:pt x="1" y="137"/>
                    <a:pt x="1" y="152"/>
                    <a:pt x="1" y="167"/>
                  </a:cubicBezTo>
                  <a:cubicBezTo>
                    <a:pt x="1" y="177"/>
                    <a:pt x="8" y="182"/>
                    <a:pt x="16" y="182"/>
                  </a:cubicBezTo>
                  <a:cubicBezTo>
                    <a:pt x="23" y="182"/>
                    <a:pt x="31" y="177"/>
                    <a:pt x="31" y="167"/>
                  </a:cubicBezTo>
                  <a:lnTo>
                    <a:pt x="41" y="162"/>
                  </a:lnTo>
                  <a:cubicBezTo>
                    <a:pt x="41" y="152"/>
                    <a:pt x="51" y="142"/>
                    <a:pt x="51" y="132"/>
                  </a:cubicBezTo>
                  <a:cubicBezTo>
                    <a:pt x="51" y="127"/>
                    <a:pt x="51" y="127"/>
                    <a:pt x="51" y="122"/>
                  </a:cubicBezTo>
                  <a:cubicBezTo>
                    <a:pt x="51" y="116"/>
                    <a:pt x="51" y="116"/>
                    <a:pt x="51" y="111"/>
                  </a:cubicBezTo>
                  <a:cubicBezTo>
                    <a:pt x="51" y="106"/>
                    <a:pt x="56" y="101"/>
                    <a:pt x="61" y="96"/>
                  </a:cubicBezTo>
                  <a:lnTo>
                    <a:pt x="66" y="76"/>
                  </a:lnTo>
                  <a:lnTo>
                    <a:pt x="71" y="71"/>
                  </a:lnTo>
                  <a:cubicBezTo>
                    <a:pt x="71" y="66"/>
                    <a:pt x="71" y="66"/>
                    <a:pt x="71" y="66"/>
                  </a:cubicBezTo>
                  <a:lnTo>
                    <a:pt x="82" y="51"/>
                  </a:lnTo>
                  <a:cubicBezTo>
                    <a:pt x="87" y="41"/>
                    <a:pt x="97" y="36"/>
                    <a:pt x="92" y="20"/>
                  </a:cubicBezTo>
                  <a:cubicBezTo>
                    <a:pt x="92" y="10"/>
                    <a:pt x="82" y="0"/>
                    <a:pt x="71"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4" name="Google Shape;2750;p42"/>
            <p:cNvSpPr/>
            <p:nvPr/>
          </p:nvSpPr>
          <p:spPr>
            <a:xfrm>
              <a:off x="6587194" y="5872218"/>
              <a:ext cx="130951" cy="68261"/>
            </a:xfrm>
            <a:custGeom>
              <a:avLst/>
              <a:gdLst/>
              <a:ahLst/>
              <a:cxnLst/>
              <a:rect l="l" t="t" r="r" b="b"/>
              <a:pathLst>
                <a:path w="188" h="98" extrusionOk="0">
                  <a:moveTo>
                    <a:pt x="146" y="0"/>
                  </a:moveTo>
                  <a:cubicBezTo>
                    <a:pt x="138" y="0"/>
                    <a:pt x="130" y="1"/>
                    <a:pt x="122" y="1"/>
                  </a:cubicBezTo>
                  <a:cubicBezTo>
                    <a:pt x="106" y="6"/>
                    <a:pt x="91" y="11"/>
                    <a:pt x="76" y="16"/>
                  </a:cubicBezTo>
                  <a:cubicBezTo>
                    <a:pt x="61" y="21"/>
                    <a:pt x="46" y="26"/>
                    <a:pt x="36" y="36"/>
                  </a:cubicBezTo>
                  <a:cubicBezTo>
                    <a:pt x="25" y="46"/>
                    <a:pt x="20" y="52"/>
                    <a:pt x="15" y="57"/>
                  </a:cubicBezTo>
                  <a:cubicBezTo>
                    <a:pt x="10" y="62"/>
                    <a:pt x="10" y="72"/>
                    <a:pt x="5" y="77"/>
                  </a:cubicBezTo>
                  <a:cubicBezTo>
                    <a:pt x="0" y="87"/>
                    <a:pt x="10" y="97"/>
                    <a:pt x="20" y="97"/>
                  </a:cubicBezTo>
                  <a:lnTo>
                    <a:pt x="20" y="87"/>
                  </a:lnTo>
                  <a:lnTo>
                    <a:pt x="36" y="82"/>
                  </a:lnTo>
                  <a:lnTo>
                    <a:pt x="56" y="82"/>
                  </a:lnTo>
                  <a:cubicBezTo>
                    <a:pt x="71" y="77"/>
                    <a:pt x="81" y="67"/>
                    <a:pt x="96" y="67"/>
                  </a:cubicBezTo>
                  <a:lnTo>
                    <a:pt x="111" y="67"/>
                  </a:lnTo>
                  <a:lnTo>
                    <a:pt x="132" y="62"/>
                  </a:lnTo>
                  <a:lnTo>
                    <a:pt x="152" y="62"/>
                  </a:lnTo>
                  <a:cubicBezTo>
                    <a:pt x="162" y="62"/>
                    <a:pt x="172" y="57"/>
                    <a:pt x="182" y="46"/>
                  </a:cubicBezTo>
                  <a:cubicBezTo>
                    <a:pt x="187" y="41"/>
                    <a:pt x="187" y="36"/>
                    <a:pt x="187" y="26"/>
                  </a:cubicBezTo>
                  <a:cubicBezTo>
                    <a:pt x="187" y="21"/>
                    <a:pt x="182" y="16"/>
                    <a:pt x="177" y="11"/>
                  </a:cubicBezTo>
                  <a:cubicBezTo>
                    <a:pt x="168" y="2"/>
                    <a:pt x="157" y="0"/>
                    <a:pt x="146"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5" name="Google Shape;2751;p42"/>
            <p:cNvSpPr/>
            <p:nvPr/>
          </p:nvSpPr>
          <p:spPr>
            <a:xfrm>
              <a:off x="6628987" y="6015706"/>
              <a:ext cx="103089" cy="87765"/>
            </a:xfrm>
            <a:custGeom>
              <a:avLst/>
              <a:gdLst/>
              <a:ahLst/>
              <a:cxnLst/>
              <a:rect l="l" t="t" r="r" b="b"/>
              <a:pathLst>
                <a:path w="148" h="126" extrusionOk="0">
                  <a:moveTo>
                    <a:pt x="18" y="0"/>
                  </a:moveTo>
                  <a:cubicBezTo>
                    <a:pt x="11" y="0"/>
                    <a:pt x="5" y="5"/>
                    <a:pt x="1" y="12"/>
                  </a:cubicBezTo>
                  <a:cubicBezTo>
                    <a:pt x="1" y="17"/>
                    <a:pt x="1" y="28"/>
                    <a:pt x="6" y="38"/>
                  </a:cubicBezTo>
                  <a:lnTo>
                    <a:pt x="11" y="38"/>
                  </a:lnTo>
                  <a:cubicBezTo>
                    <a:pt x="26" y="48"/>
                    <a:pt x="46" y="58"/>
                    <a:pt x="62" y="73"/>
                  </a:cubicBezTo>
                  <a:cubicBezTo>
                    <a:pt x="72" y="78"/>
                    <a:pt x="82" y="88"/>
                    <a:pt x="92" y="93"/>
                  </a:cubicBezTo>
                  <a:cubicBezTo>
                    <a:pt x="97" y="98"/>
                    <a:pt x="102" y="108"/>
                    <a:pt x="107" y="119"/>
                  </a:cubicBezTo>
                  <a:cubicBezTo>
                    <a:pt x="114" y="122"/>
                    <a:pt x="121" y="126"/>
                    <a:pt x="129" y="126"/>
                  </a:cubicBezTo>
                  <a:cubicBezTo>
                    <a:pt x="132" y="126"/>
                    <a:pt x="134" y="125"/>
                    <a:pt x="137" y="124"/>
                  </a:cubicBezTo>
                  <a:cubicBezTo>
                    <a:pt x="142" y="114"/>
                    <a:pt x="148" y="103"/>
                    <a:pt x="137" y="93"/>
                  </a:cubicBezTo>
                  <a:lnTo>
                    <a:pt x="117" y="68"/>
                  </a:lnTo>
                  <a:cubicBezTo>
                    <a:pt x="107" y="58"/>
                    <a:pt x="97" y="48"/>
                    <a:pt x="92" y="43"/>
                  </a:cubicBezTo>
                  <a:cubicBezTo>
                    <a:pt x="72" y="23"/>
                    <a:pt x="51" y="12"/>
                    <a:pt x="26" y="2"/>
                  </a:cubicBezTo>
                  <a:cubicBezTo>
                    <a:pt x="23" y="1"/>
                    <a:pt x="21" y="0"/>
                    <a:pt x="1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6" name="Google Shape;2752;p42"/>
            <p:cNvSpPr/>
            <p:nvPr/>
          </p:nvSpPr>
          <p:spPr>
            <a:xfrm>
              <a:off x="6500126" y="6132029"/>
              <a:ext cx="73137" cy="107268"/>
            </a:xfrm>
            <a:custGeom>
              <a:avLst/>
              <a:gdLst/>
              <a:ahLst/>
              <a:cxnLst/>
              <a:rect l="l" t="t" r="r" b="b"/>
              <a:pathLst>
                <a:path w="105" h="154" extrusionOk="0">
                  <a:moveTo>
                    <a:pt x="20" y="1"/>
                  </a:moveTo>
                  <a:cubicBezTo>
                    <a:pt x="11" y="1"/>
                    <a:pt x="1" y="8"/>
                    <a:pt x="4" y="17"/>
                  </a:cubicBezTo>
                  <a:cubicBezTo>
                    <a:pt x="9" y="43"/>
                    <a:pt x="19" y="68"/>
                    <a:pt x="34" y="93"/>
                  </a:cubicBezTo>
                  <a:cubicBezTo>
                    <a:pt x="39" y="103"/>
                    <a:pt x="44" y="113"/>
                    <a:pt x="54" y="124"/>
                  </a:cubicBezTo>
                  <a:cubicBezTo>
                    <a:pt x="59" y="129"/>
                    <a:pt x="59" y="134"/>
                    <a:pt x="65" y="139"/>
                  </a:cubicBezTo>
                  <a:cubicBezTo>
                    <a:pt x="70" y="144"/>
                    <a:pt x="80" y="149"/>
                    <a:pt x="85" y="154"/>
                  </a:cubicBezTo>
                  <a:cubicBezTo>
                    <a:pt x="95" y="154"/>
                    <a:pt x="105" y="144"/>
                    <a:pt x="105" y="134"/>
                  </a:cubicBezTo>
                  <a:cubicBezTo>
                    <a:pt x="100" y="124"/>
                    <a:pt x="95" y="113"/>
                    <a:pt x="85" y="103"/>
                  </a:cubicBezTo>
                  <a:cubicBezTo>
                    <a:pt x="75" y="93"/>
                    <a:pt x="70" y="83"/>
                    <a:pt x="65" y="73"/>
                  </a:cubicBezTo>
                  <a:cubicBezTo>
                    <a:pt x="49" y="53"/>
                    <a:pt x="39" y="33"/>
                    <a:pt x="34" y="12"/>
                  </a:cubicBezTo>
                  <a:cubicBezTo>
                    <a:pt x="32" y="4"/>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7" name="Google Shape;2753;p42"/>
            <p:cNvSpPr/>
            <p:nvPr/>
          </p:nvSpPr>
          <p:spPr>
            <a:xfrm>
              <a:off x="6340617" y="6065858"/>
              <a:ext cx="75924" cy="114930"/>
            </a:xfrm>
            <a:custGeom>
              <a:avLst/>
              <a:gdLst/>
              <a:ahLst/>
              <a:cxnLst/>
              <a:rect l="l" t="t" r="r" b="b"/>
              <a:pathLst>
                <a:path w="109" h="165" extrusionOk="0">
                  <a:moveTo>
                    <a:pt x="85" y="1"/>
                  </a:moveTo>
                  <a:cubicBezTo>
                    <a:pt x="81" y="1"/>
                    <a:pt x="76" y="2"/>
                    <a:pt x="71" y="6"/>
                  </a:cubicBezTo>
                  <a:lnTo>
                    <a:pt x="76" y="1"/>
                  </a:lnTo>
                  <a:lnTo>
                    <a:pt x="76" y="1"/>
                  </a:lnTo>
                  <a:cubicBezTo>
                    <a:pt x="56" y="16"/>
                    <a:pt x="36" y="42"/>
                    <a:pt x="25" y="67"/>
                  </a:cubicBezTo>
                  <a:cubicBezTo>
                    <a:pt x="15" y="82"/>
                    <a:pt x="15" y="92"/>
                    <a:pt x="10" y="102"/>
                  </a:cubicBezTo>
                  <a:cubicBezTo>
                    <a:pt x="5" y="112"/>
                    <a:pt x="5" y="117"/>
                    <a:pt x="5" y="128"/>
                  </a:cubicBezTo>
                  <a:cubicBezTo>
                    <a:pt x="0" y="138"/>
                    <a:pt x="0" y="148"/>
                    <a:pt x="5" y="153"/>
                  </a:cubicBezTo>
                  <a:cubicBezTo>
                    <a:pt x="8" y="161"/>
                    <a:pt x="14" y="165"/>
                    <a:pt x="20" y="165"/>
                  </a:cubicBezTo>
                  <a:cubicBezTo>
                    <a:pt x="25" y="165"/>
                    <a:pt x="31" y="162"/>
                    <a:pt x="36" y="158"/>
                  </a:cubicBezTo>
                  <a:cubicBezTo>
                    <a:pt x="41" y="153"/>
                    <a:pt x="46" y="148"/>
                    <a:pt x="46" y="138"/>
                  </a:cubicBezTo>
                  <a:cubicBezTo>
                    <a:pt x="46" y="133"/>
                    <a:pt x="51" y="128"/>
                    <a:pt x="51" y="122"/>
                  </a:cubicBezTo>
                  <a:cubicBezTo>
                    <a:pt x="56" y="112"/>
                    <a:pt x="61" y="97"/>
                    <a:pt x="66" y="87"/>
                  </a:cubicBezTo>
                  <a:lnTo>
                    <a:pt x="76" y="72"/>
                  </a:lnTo>
                  <a:lnTo>
                    <a:pt x="76" y="62"/>
                  </a:lnTo>
                  <a:cubicBezTo>
                    <a:pt x="86" y="52"/>
                    <a:pt x="91" y="42"/>
                    <a:pt x="101" y="31"/>
                  </a:cubicBezTo>
                  <a:cubicBezTo>
                    <a:pt x="109" y="16"/>
                    <a:pt x="99" y="1"/>
                    <a:pt x="85"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8" name="Google Shape;2754;p42"/>
            <p:cNvSpPr/>
            <p:nvPr/>
          </p:nvSpPr>
          <p:spPr>
            <a:xfrm>
              <a:off x="6259121" y="5985059"/>
              <a:ext cx="127468" cy="46669"/>
            </a:xfrm>
            <a:custGeom>
              <a:avLst/>
              <a:gdLst/>
              <a:ahLst/>
              <a:cxnLst/>
              <a:rect l="l" t="t" r="r" b="b"/>
              <a:pathLst>
                <a:path w="183" h="67" extrusionOk="0">
                  <a:moveTo>
                    <a:pt x="21" y="1"/>
                  </a:moveTo>
                  <a:cubicBezTo>
                    <a:pt x="16" y="1"/>
                    <a:pt x="6" y="1"/>
                    <a:pt x="6" y="11"/>
                  </a:cubicBezTo>
                  <a:cubicBezTo>
                    <a:pt x="1" y="16"/>
                    <a:pt x="1" y="26"/>
                    <a:pt x="6" y="26"/>
                  </a:cubicBezTo>
                  <a:lnTo>
                    <a:pt x="11" y="26"/>
                  </a:lnTo>
                  <a:cubicBezTo>
                    <a:pt x="26" y="36"/>
                    <a:pt x="51" y="46"/>
                    <a:pt x="72" y="51"/>
                  </a:cubicBezTo>
                  <a:cubicBezTo>
                    <a:pt x="92" y="56"/>
                    <a:pt x="112" y="61"/>
                    <a:pt x="137" y="67"/>
                  </a:cubicBezTo>
                  <a:cubicBezTo>
                    <a:pt x="148" y="67"/>
                    <a:pt x="163" y="67"/>
                    <a:pt x="173" y="61"/>
                  </a:cubicBezTo>
                  <a:cubicBezTo>
                    <a:pt x="183" y="56"/>
                    <a:pt x="183" y="41"/>
                    <a:pt x="173" y="36"/>
                  </a:cubicBezTo>
                  <a:cubicBezTo>
                    <a:pt x="169" y="33"/>
                    <a:pt x="163" y="29"/>
                    <a:pt x="158" y="29"/>
                  </a:cubicBezTo>
                  <a:cubicBezTo>
                    <a:pt x="156" y="29"/>
                    <a:pt x="154" y="30"/>
                    <a:pt x="153" y="31"/>
                  </a:cubicBezTo>
                  <a:lnTo>
                    <a:pt x="122" y="31"/>
                  </a:lnTo>
                  <a:lnTo>
                    <a:pt x="87" y="26"/>
                  </a:lnTo>
                  <a:cubicBezTo>
                    <a:pt x="77" y="21"/>
                    <a:pt x="67" y="21"/>
                    <a:pt x="57" y="16"/>
                  </a:cubicBezTo>
                  <a:cubicBezTo>
                    <a:pt x="46" y="11"/>
                    <a:pt x="31" y="6"/>
                    <a:pt x="21" y="1"/>
                  </a:cubicBezTo>
                  <a:close/>
                </a:path>
              </a:pathLst>
            </a:custGeom>
            <a:solidFill>
              <a:srgbClr val="F6A373"/>
            </a:solidFill>
            <a:ln>
              <a:noFill/>
            </a:ln>
          </p:spPr>
          <p:txBody>
            <a:bodyPr spcFirstLastPara="1" wrap="square" lIns="91425" tIns="91425" rIns="91425" bIns="91425" anchor="ctr" anchorCtr="0">
              <a:noAutofit/>
            </a:bodyPr>
            <a:lstStyle/>
            <a:p>
              <a:endParaRPr/>
            </a:p>
          </p:txBody>
        </p:sp>
      </p:grpSp>
      <p:grpSp>
        <p:nvGrpSpPr>
          <p:cNvPr id="229" name="Google Shape;2755;p42"/>
          <p:cNvGrpSpPr/>
          <p:nvPr/>
        </p:nvGrpSpPr>
        <p:grpSpPr>
          <a:xfrm flipH="1">
            <a:off x="1249680" y="2753628"/>
            <a:ext cx="4438460" cy="3865127"/>
            <a:chOff x="5699097" y="3578497"/>
            <a:chExt cx="3361534" cy="3865127"/>
          </a:xfrm>
        </p:grpSpPr>
        <p:sp>
          <p:nvSpPr>
            <p:cNvPr id="230" name="Google Shape;2756;p42"/>
            <p:cNvSpPr/>
            <p:nvPr/>
          </p:nvSpPr>
          <p:spPr>
            <a:xfrm>
              <a:off x="8003273" y="4463805"/>
              <a:ext cx="180406" cy="153936"/>
            </a:xfrm>
            <a:custGeom>
              <a:avLst/>
              <a:gdLst/>
              <a:ahLst/>
              <a:cxnLst/>
              <a:rect l="l" t="t" r="r" b="b"/>
              <a:pathLst>
                <a:path w="259" h="221" extrusionOk="0">
                  <a:moveTo>
                    <a:pt x="111" y="0"/>
                  </a:moveTo>
                  <a:cubicBezTo>
                    <a:pt x="51" y="0"/>
                    <a:pt x="0" y="51"/>
                    <a:pt x="0" y="111"/>
                  </a:cubicBezTo>
                  <a:cubicBezTo>
                    <a:pt x="0" y="176"/>
                    <a:pt x="56" y="220"/>
                    <a:pt x="113" y="220"/>
                  </a:cubicBezTo>
                  <a:cubicBezTo>
                    <a:pt x="141" y="220"/>
                    <a:pt x="169" y="210"/>
                    <a:pt x="192" y="187"/>
                  </a:cubicBezTo>
                  <a:cubicBezTo>
                    <a:pt x="258" y="121"/>
                    <a:pt x="213" y="0"/>
                    <a:pt x="11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1" name="Google Shape;2757;p42"/>
            <p:cNvSpPr/>
            <p:nvPr/>
          </p:nvSpPr>
          <p:spPr>
            <a:xfrm>
              <a:off x="6470871" y="5358168"/>
              <a:ext cx="78013" cy="78013"/>
            </a:xfrm>
            <a:custGeom>
              <a:avLst/>
              <a:gdLst/>
              <a:ahLst/>
              <a:cxnLst/>
              <a:rect l="l" t="t" r="r" b="b"/>
              <a:pathLst>
                <a:path w="112" h="112" extrusionOk="0">
                  <a:moveTo>
                    <a:pt x="56" y="1"/>
                  </a:moveTo>
                  <a:cubicBezTo>
                    <a:pt x="26" y="1"/>
                    <a:pt x="0" y="26"/>
                    <a:pt x="0" y="56"/>
                  </a:cubicBezTo>
                  <a:cubicBezTo>
                    <a:pt x="0" y="87"/>
                    <a:pt x="26" y="112"/>
                    <a:pt x="56" y="112"/>
                  </a:cubicBezTo>
                  <a:cubicBezTo>
                    <a:pt x="86" y="112"/>
                    <a:pt x="112" y="87"/>
                    <a:pt x="112" y="56"/>
                  </a:cubicBezTo>
                  <a:cubicBezTo>
                    <a:pt x="112" y="26"/>
                    <a:pt x="86" y="1"/>
                    <a:pt x="5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2" name="Google Shape;2758;p42"/>
            <p:cNvSpPr/>
            <p:nvPr/>
          </p:nvSpPr>
          <p:spPr>
            <a:xfrm>
              <a:off x="7280955" y="4794664"/>
              <a:ext cx="53634" cy="53634"/>
            </a:xfrm>
            <a:custGeom>
              <a:avLst/>
              <a:gdLst/>
              <a:ahLst/>
              <a:cxnLst/>
              <a:rect l="l" t="t" r="r" b="b"/>
              <a:pathLst>
                <a:path w="77" h="77" extrusionOk="0">
                  <a:moveTo>
                    <a:pt x="41" y="0"/>
                  </a:moveTo>
                  <a:cubicBezTo>
                    <a:pt x="21" y="0"/>
                    <a:pt x="0" y="16"/>
                    <a:pt x="0" y="36"/>
                  </a:cubicBezTo>
                  <a:cubicBezTo>
                    <a:pt x="0" y="61"/>
                    <a:pt x="21" y="76"/>
                    <a:pt x="41" y="76"/>
                  </a:cubicBezTo>
                  <a:cubicBezTo>
                    <a:pt x="61" y="76"/>
                    <a:pt x="76" y="61"/>
                    <a:pt x="76" y="36"/>
                  </a:cubicBezTo>
                  <a:cubicBezTo>
                    <a:pt x="76" y="16"/>
                    <a:pt x="61"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3" name="Google Shape;2759;p42"/>
            <p:cNvSpPr/>
            <p:nvPr/>
          </p:nvSpPr>
          <p:spPr>
            <a:xfrm>
              <a:off x="7203638" y="4555052"/>
              <a:ext cx="88462" cy="77316"/>
            </a:xfrm>
            <a:custGeom>
              <a:avLst/>
              <a:gdLst/>
              <a:ahLst/>
              <a:cxnLst/>
              <a:rect l="l" t="t" r="r" b="b"/>
              <a:pathLst>
                <a:path w="127" h="111" extrusionOk="0">
                  <a:moveTo>
                    <a:pt x="51" y="1"/>
                  </a:moveTo>
                  <a:cubicBezTo>
                    <a:pt x="20" y="1"/>
                    <a:pt x="0" y="26"/>
                    <a:pt x="0" y="56"/>
                  </a:cubicBezTo>
                  <a:cubicBezTo>
                    <a:pt x="0" y="91"/>
                    <a:pt x="26" y="111"/>
                    <a:pt x="53" y="111"/>
                  </a:cubicBezTo>
                  <a:cubicBezTo>
                    <a:pt x="66" y="111"/>
                    <a:pt x="80" y="106"/>
                    <a:pt x="91" y="97"/>
                  </a:cubicBezTo>
                  <a:cubicBezTo>
                    <a:pt x="127" y="61"/>
                    <a:pt x="101"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4" name="Google Shape;2760;p42"/>
            <p:cNvSpPr/>
            <p:nvPr/>
          </p:nvSpPr>
          <p:spPr>
            <a:xfrm>
              <a:off x="6675667" y="4811897"/>
              <a:ext cx="158813" cy="162295"/>
            </a:xfrm>
            <a:custGeom>
              <a:avLst/>
              <a:gdLst/>
              <a:ahLst/>
              <a:cxnLst/>
              <a:rect l="l" t="t" r="r" b="b"/>
              <a:pathLst>
                <a:path w="228" h="233" extrusionOk="0">
                  <a:moveTo>
                    <a:pt x="117" y="0"/>
                  </a:moveTo>
                  <a:cubicBezTo>
                    <a:pt x="51" y="0"/>
                    <a:pt x="0" y="56"/>
                    <a:pt x="0" y="116"/>
                  </a:cubicBezTo>
                  <a:cubicBezTo>
                    <a:pt x="0" y="177"/>
                    <a:pt x="51" y="233"/>
                    <a:pt x="117" y="233"/>
                  </a:cubicBezTo>
                  <a:cubicBezTo>
                    <a:pt x="177" y="233"/>
                    <a:pt x="228" y="177"/>
                    <a:pt x="228" y="116"/>
                  </a:cubicBezTo>
                  <a:cubicBezTo>
                    <a:pt x="228" y="56"/>
                    <a:pt x="177" y="0"/>
                    <a:pt x="11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5" name="Google Shape;2761;p42"/>
            <p:cNvSpPr/>
            <p:nvPr/>
          </p:nvSpPr>
          <p:spPr>
            <a:xfrm>
              <a:off x="7668235" y="3889156"/>
              <a:ext cx="82193" cy="67565"/>
            </a:xfrm>
            <a:custGeom>
              <a:avLst/>
              <a:gdLst/>
              <a:ahLst/>
              <a:cxnLst/>
              <a:rect l="l" t="t" r="r" b="b"/>
              <a:pathLst>
                <a:path w="118" h="97" extrusionOk="0">
                  <a:moveTo>
                    <a:pt x="51" y="1"/>
                  </a:moveTo>
                  <a:cubicBezTo>
                    <a:pt x="21" y="1"/>
                    <a:pt x="1" y="21"/>
                    <a:pt x="1" y="46"/>
                  </a:cubicBezTo>
                  <a:cubicBezTo>
                    <a:pt x="1" y="77"/>
                    <a:pt x="24" y="96"/>
                    <a:pt x="49" y="96"/>
                  </a:cubicBezTo>
                  <a:cubicBezTo>
                    <a:pt x="62" y="96"/>
                    <a:pt x="75" y="92"/>
                    <a:pt x="87" y="82"/>
                  </a:cubicBezTo>
                  <a:cubicBezTo>
                    <a:pt x="117" y="51"/>
                    <a:pt x="92"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6" name="Google Shape;2762;p42"/>
            <p:cNvSpPr/>
            <p:nvPr/>
          </p:nvSpPr>
          <p:spPr>
            <a:xfrm>
              <a:off x="7379864" y="4036823"/>
              <a:ext cx="50151" cy="33434"/>
            </a:xfrm>
            <a:custGeom>
              <a:avLst/>
              <a:gdLst/>
              <a:ahLst/>
              <a:cxnLst/>
              <a:rect l="l" t="t" r="r" b="b"/>
              <a:pathLst>
                <a:path w="72" h="48" extrusionOk="0">
                  <a:moveTo>
                    <a:pt x="40" y="1"/>
                  </a:moveTo>
                  <a:cubicBezTo>
                    <a:pt x="38" y="1"/>
                    <a:pt x="37" y="1"/>
                    <a:pt x="35" y="1"/>
                  </a:cubicBezTo>
                  <a:cubicBezTo>
                    <a:pt x="15" y="1"/>
                    <a:pt x="0" y="16"/>
                    <a:pt x="0" y="32"/>
                  </a:cubicBezTo>
                  <a:cubicBezTo>
                    <a:pt x="0" y="43"/>
                    <a:pt x="5" y="48"/>
                    <a:pt x="11" y="48"/>
                  </a:cubicBezTo>
                  <a:cubicBezTo>
                    <a:pt x="31" y="48"/>
                    <a:pt x="71" y="1"/>
                    <a:pt x="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7" name="Google Shape;2763;p42"/>
            <p:cNvSpPr/>
            <p:nvPr/>
          </p:nvSpPr>
          <p:spPr>
            <a:xfrm>
              <a:off x="7267024" y="3878708"/>
              <a:ext cx="42489" cy="39703"/>
            </a:xfrm>
            <a:custGeom>
              <a:avLst/>
              <a:gdLst/>
              <a:ahLst/>
              <a:cxnLst/>
              <a:rect l="l" t="t" r="r" b="b"/>
              <a:pathLst>
                <a:path w="61" h="57" extrusionOk="0">
                  <a:moveTo>
                    <a:pt x="26" y="1"/>
                  </a:moveTo>
                  <a:cubicBezTo>
                    <a:pt x="10" y="1"/>
                    <a:pt x="0" y="16"/>
                    <a:pt x="0" y="31"/>
                  </a:cubicBezTo>
                  <a:cubicBezTo>
                    <a:pt x="0" y="41"/>
                    <a:pt x="10" y="56"/>
                    <a:pt x="26" y="56"/>
                  </a:cubicBezTo>
                  <a:cubicBezTo>
                    <a:pt x="61" y="56"/>
                    <a:pt x="61" y="1"/>
                    <a:pt x="2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8" name="Google Shape;2764;p42"/>
            <p:cNvSpPr/>
            <p:nvPr/>
          </p:nvSpPr>
          <p:spPr>
            <a:xfrm>
              <a:off x="6759938" y="5207018"/>
              <a:ext cx="45972" cy="35524"/>
            </a:xfrm>
            <a:custGeom>
              <a:avLst/>
              <a:gdLst/>
              <a:ahLst/>
              <a:cxnLst/>
              <a:rect l="l" t="t" r="r" b="b"/>
              <a:pathLst>
                <a:path w="66" h="51" extrusionOk="0">
                  <a:moveTo>
                    <a:pt x="25" y="0"/>
                  </a:moveTo>
                  <a:cubicBezTo>
                    <a:pt x="10" y="0"/>
                    <a:pt x="0" y="10"/>
                    <a:pt x="0" y="25"/>
                  </a:cubicBezTo>
                  <a:cubicBezTo>
                    <a:pt x="0" y="41"/>
                    <a:pt x="10" y="51"/>
                    <a:pt x="25" y="51"/>
                  </a:cubicBezTo>
                  <a:cubicBezTo>
                    <a:pt x="66" y="51"/>
                    <a:pt x="66" y="0"/>
                    <a:pt x="2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9" name="Google Shape;2765;p42"/>
            <p:cNvSpPr/>
            <p:nvPr/>
          </p:nvSpPr>
          <p:spPr>
            <a:xfrm>
              <a:off x="7972970" y="4083493"/>
              <a:ext cx="78710" cy="68958"/>
            </a:xfrm>
            <a:custGeom>
              <a:avLst/>
              <a:gdLst/>
              <a:ahLst/>
              <a:cxnLst/>
              <a:rect l="l" t="t" r="r" b="b"/>
              <a:pathLst>
                <a:path w="113" h="99" extrusionOk="0">
                  <a:moveTo>
                    <a:pt x="46" y="1"/>
                  </a:moveTo>
                  <a:cubicBezTo>
                    <a:pt x="21" y="1"/>
                    <a:pt x="1" y="21"/>
                    <a:pt x="1" y="51"/>
                  </a:cubicBezTo>
                  <a:cubicBezTo>
                    <a:pt x="1" y="78"/>
                    <a:pt x="23" y="98"/>
                    <a:pt x="47" y="98"/>
                  </a:cubicBezTo>
                  <a:cubicBezTo>
                    <a:pt x="59" y="98"/>
                    <a:pt x="72" y="93"/>
                    <a:pt x="82" y="81"/>
                  </a:cubicBezTo>
                  <a:cubicBezTo>
                    <a:pt x="112" y="51"/>
                    <a:pt x="92" y="1"/>
                    <a:pt x="4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0" name="Google Shape;2766;p42"/>
            <p:cNvSpPr/>
            <p:nvPr/>
          </p:nvSpPr>
          <p:spPr>
            <a:xfrm>
              <a:off x="7363131" y="4279210"/>
              <a:ext cx="123985" cy="109358"/>
            </a:xfrm>
            <a:custGeom>
              <a:avLst/>
              <a:gdLst/>
              <a:ahLst/>
              <a:cxnLst/>
              <a:rect l="l" t="t" r="r" b="b"/>
              <a:pathLst>
                <a:path w="178" h="157" extrusionOk="0">
                  <a:moveTo>
                    <a:pt x="76" y="1"/>
                  </a:moveTo>
                  <a:cubicBezTo>
                    <a:pt x="36" y="1"/>
                    <a:pt x="1" y="36"/>
                    <a:pt x="1" y="82"/>
                  </a:cubicBezTo>
                  <a:cubicBezTo>
                    <a:pt x="1" y="126"/>
                    <a:pt x="37" y="156"/>
                    <a:pt x="76" y="156"/>
                  </a:cubicBezTo>
                  <a:cubicBezTo>
                    <a:pt x="95" y="156"/>
                    <a:pt x="115" y="149"/>
                    <a:pt x="132" y="132"/>
                  </a:cubicBezTo>
                  <a:cubicBezTo>
                    <a:pt x="178" y="87"/>
                    <a:pt x="147" y="1"/>
                    <a:pt x="7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1" name="Google Shape;2767;p42"/>
            <p:cNvSpPr/>
            <p:nvPr/>
          </p:nvSpPr>
          <p:spPr>
            <a:xfrm>
              <a:off x="6661028" y="4118319"/>
              <a:ext cx="57813" cy="41096"/>
            </a:xfrm>
            <a:custGeom>
              <a:avLst/>
              <a:gdLst/>
              <a:ahLst/>
              <a:cxnLst/>
              <a:rect l="l" t="t" r="r" b="b"/>
              <a:pathLst>
                <a:path w="83" h="59" extrusionOk="0">
                  <a:moveTo>
                    <a:pt x="36" y="0"/>
                  </a:moveTo>
                  <a:cubicBezTo>
                    <a:pt x="16" y="0"/>
                    <a:pt x="0" y="16"/>
                    <a:pt x="0" y="41"/>
                  </a:cubicBezTo>
                  <a:cubicBezTo>
                    <a:pt x="0" y="53"/>
                    <a:pt x="5" y="58"/>
                    <a:pt x="12" y="58"/>
                  </a:cubicBezTo>
                  <a:cubicBezTo>
                    <a:pt x="36" y="58"/>
                    <a:pt x="83" y="0"/>
                    <a:pt x="36"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2" name="Google Shape;2768;p42"/>
            <p:cNvSpPr/>
            <p:nvPr/>
          </p:nvSpPr>
          <p:spPr>
            <a:xfrm>
              <a:off x="7622959" y="4241607"/>
              <a:ext cx="35524" cy="32738"/>
            </a:xfrm>
            <a:custGeom>
              <a:avLst/>
              <a:gdLst/>
              <a:ahLst/>
              <a:cxnLst/>
              <a:rect l="l" t="t" r="r" b="b"/>
              <a:pathLst>
                <a:path w="51" h="47" extrusionOk="0">
                  <a:moveTo>
                    <a:pt x="29" y="0"/>
                  </a:moveTo>
                  <a:cubicBezTo>
                    <a:pt x="28" y="0"/>
                    <a:pt x="26" y="0"/>
                    <a:pt x="25" y="0"/>
                  </a:cubicBezTo>
                  <a:cubicBezTo>
                    <a:pt x="10" y="0"/>
                    <a:pt x="5" y="11"/>
                    <a:pt x="5" y="21"/>
                  </a:cubicBezTo>
                  <a:cubicBezTo>
                    <a:pt x="0" y="31"/>
                    <a:pt x="10" y="41"/>
                    <a:pt x="25" y="46"/>
                  </a:cubicBezTo>
                  <a:cubicBezTo>
                    <a:pt x="49" y="46"/>
                    <a:pt x="51" y="0"/>
                    <a:pt x="29"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3" name="Google Shape;2769;p42"/>
            <p:cNvSpPr/>
            <p:nvPr/>
          </p:nvSpPr>
          <p:spPr>
            <a:xfrm>
              <a:off x="7270506" y="4097423"/>
              <a:ext cx="60600" cy="39007"/>
            </a:xfrm>
            <a:custGeom>
              <a:avLst/>
              <a:gdLst/>
              <a:ahLst/>
              <a:cxnLst/>
              <a:rect l="l" t="t" r="r" b="b"/>
              <a:pathLst>
                <a:path w="87" h="56" extrusionOk="0">
                  <a:moveTo>
                    <a:pt x="41" y="0"/>
                  </a:moveTo>
                  <a:cubicBezTo>
                    <a:pt x="21" y="0"/>
                    <a:pt x="0" y="15"/>
                    <a:pt x="5" y="36"/>
                  </a:cubicBezTo>
                  <a:cubicBezTo>
                    <a:pt x="4" y="50"/>
                    <a:pt x="9" y="56"/>
                    <a:pt x="16" y="56"/>
                  </a:cubicBezTo>
                  <a:cubicBezTo>
                    <a:pt x="40" y="56"/>
                    <a:pt x="87"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4" name="Google Shape;2770;p42"/>
            <p:cNvSpPr/>
            <p:nvPr/>
          </p:nvSpPr>
          <p:spPr>
            <a:xfrm>
              <a:off x="7101246" y="5168012"/>
              <a:ext cx="52241" cy="33434"/>
            </a:xfrm>
            <a:custGeom>
              <a:avLst/>
              <a:gdLst/>
              <a:ahLst/>
              <a:cxnLst/>
              <a:rect l="l" t="t" r="r" b="b"/>
              <a:pathLst>
                <a:path w="75" h="48" extrusionOk="0">
                  <a:moveTo>
                    <a:pt x="36" y="1"/>
                  </a:moveTo>
                  <a:cubicBezTo>
                    <a:pt x="16" y="1"/>
                    <a:pt x="1" y="16"/>
                    <a:pt x="1" y="31"/>
                  </a:cubicBezTo>
                  <a:cubicBezTo>
                    <a:pt x="1" y="43"/>
                    <a:pt x="5" y="47"/>
                    <a:pt x="12" y="47"/>
                  </a:cubicBezTo>
                  <a:cubicBezTo>
                    <a:pt x="34" y="47"/>
                    <a:pt x="74" y="1"/>
                    <a:pt x="3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5" name="Google Shape;2771;p42"/>
            <p:cNvSpPr/>
            <p:nvPr/>
          </p:nvSpPr>
          <p:spPr>
            <a:xfrm>
              <a:off x="7018371" y="4780740"/>
              <a:ext cx="78710" cy="74530"/>
            </a:xfrm>
            <a:custGeom>
              <a:avLst/>
              <a:gdLst/>
              <a:ahLst/>
              <a:cxnLst/>
              <a:rect l="l" t="t" r="r" b="b"/>
              <a:pathLst>
                <a:path w="113" h="107" extrusionOk="0">
                  <a:moveTo>
                    <a:pt x="56" y="0"/>
                  </a:moveTo>
                  <a:cubicBezTo>
                    <a:pt x="26" y="0"/>
                    <a:pt x="1" y="26"/>
                    <a:pt x="1" y="56"/>
                  </a:cubicBezTo>
                  <a:cubicBezTo>
                    <a:pt x="1" y="86"/>
                    <a:pt x="26" y="107"/>
                    <a:pt x="56" y="107"/>
                  </a:cubicBezTo>
                  <a:cubicBezTo>
                    <a:pt x="87" y="107"/>
                    <a:pt x="112" y="86"/>
                    <a:pt x="112" y="56"/>
                  </a:cubicBezTo>
                  <a:cubicBezTo>
                    <a:pt x="112" y="26"/>
                    <a:pt x="87" y="0"/>
                    <a:pt x="56"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6" name="Google Shape;2772;p42"/>
            <p:cNvSpPr/>
            <p:nvPr/>
          </p:nvSpPr>
          <p:spPr>
            <a:xfrm>
              <a:off x="8457422" y="3892639"/>
              <a:ext cx="222895" cy="617139"/>
            </a:xfrm>
            <a:custGeom>
              <a:avLst/>
              <a:gdLst/>
              <a:ahLst/>
              <a:cxnLst/>
              <a:rect l="l" t="t" r="r" b="b"/>
              <a:pathLst>
                <a:path w="320" h="886" extrusionOk="0">
                  <a:moveTo>
                    <a:pt x="112" y="1"/>
                  </a:moveTo>
                  <a:cubicBezTo>
                    <a:pt x="1" y="299"/>
                    <a:pt x="51" y="633"/>
                    <a:pt x="248" y="886"/>
                  </a:cubicBezTo>
                  <a:cubicBezTo>
                    <a:pt x="299" y="739"/>
                    <a:pt x="319" y="577"/>
                    <a:pt x="294" y="426"/>
                  </a:cubicBezTo>
                  <a:cubicBezTo>
                    <a:pt x="269" y="269"/>
                    <a:pt x="208" y="127"/>
                    <a:pt x="112"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7" name="Google Shape;2773;p42"/>
            <p:cNvSpPr/>
            <p:nvPr/>
          </p:nvSpPr>
          <p:spPr>
            <a:xfrm>
              <a:off x="6058515" y="6326365"/>
              <a:ext cx="1202241" cy="1117258"/>
            </a:xfrm>
            <a:custGeom>
              <a:avLst/>
              <a:gdLst/>
              <a:ahLst/>
              <a:cxnLst/>
              <a:rect l="l" t="t" r="r" b="b"/>
              <a:pathLst>
                <a:path w="1726" h="1604" extrusionOk="0">
                  <a:moveTo>
                    <a:pt x="477" y="1"/>
                  </a:moveTo>
                  <a:cubicBezTo>
                    <a:pt x="474" y="1"/>
                    <a:pt x="470" y="1"/>
                    <a:pt x="466" y="1"/>
                  </a:cubicBezTo>
                  <a:cubicBezTo>
                    <a:pt x="425" y="11"/>
                    <a:pt x="385" y="37"/>
                    <a:pt x="365" y="72"/>
                  </a:cubicBezTo>
                  <a:cubicBezTo>
                    <a:pt x="264" y="209"/>
                    <a:pt x="324" y="376"/>
                    <a:pt x="253" y="527"/>
                  </a:cubicBezTo>
                  <a:cubicBezTo>
                    <a:pt x="183" y="684"/>
                    <a:pt x="41" y="765"/>
                    <a:pt x="11" y="932"/>
                  </a:cubicBezTo>
                  <a:cubicBezTo>
                    <a:pt x="1" y="967"/>
                    <a:pt x="1" y="1008"/>
                    <a:pt x="16" y="1043"/>
                  </a:cubicBezTo>
                  <a:cubicBezTo>
                    <a:pt x="25" y="1065"/>
                    <a:pt x="46" y="1077"/>
                    <a:pt x="68" y="1077"/>
                  </a:cubicBezTo>
                  <a:cubicBezTo>
                    <a:pt x="82" y="1077"/>
                    <a:pt x="95" y="1073"/>
                    <a:pt x="107" y="1063"/>
                  </a:cubicBezTo>
                  <a:cubicBezTo>
                    <a:pt x="126" y="1049"/>
                    <a:pt x="140" y="1022"/>
                    <a:pt x="158" y="1022"/>
                  </a:cubicBezTo>
                  <a:cubicBezTo>
                    <a:pt x="159" y="1022"/>
                    <a:pt x="161" y="1022"/>
                    <a:pt x="162" y="1023"/>
                  </a:cubicBezTo>
                  <a:cubicBezTo>
                    <a:pt x="168" y="1023"/>
                    <a:pt x="178" y="1028"/>
                    <a:pt x="183" y="1038"/>
                  </a:cubicBezTo>
                  <a:cubicBezTo>
                    <a:pt x="198" y="1084"/>
                    <a:pt x="213" y="1134"/>
                    <a:pt x="218" y="1185"/>
                  </a:cubicBezTo>
                  <a:cubicBezTo>
                    <a:pt x="229" y="1222"/>
                    <a:pt x="257" y="1254"/>
                    <a:pt x="289" y="1254"/>
                  </a:cubicBezTo>
                  <a:cubicBezTo>
                    <a:pt x="300" y="1254"/>
                    <a:pt x="312" y="1250"/>
                    <a:pt x="324" y="1240"/>
                  </a:cubicBezTo>
                  <a:cubicBezTo>
                    <a:pt x="355" y="1210"/>
                    <a:pt x="365" y="1154"/>
                    <a:pt x="400" y="1139"/>
                  </a:cubicBezTo>
                  <a:cubicBezTo>
                    <a:pt x="425" y="1195"/>
                    <a:pt x="446" y="1250"/>
                    <a:pt x="471" y="1301"/>
                  </a:cubicBezTo>
                  <a:cubicBezTo>
                    <a:pt x="476" y="1341"/>
                    <a:pt x="496" y="1372"/>
                    <a:pt x="527" y="1402"/>
                  </a:cubicBezTo>
                  <a:cubicBezTo>
                    <a:pt x="539" y="1409"/>
                    <a:pt x="553" y="1413"/>
                    <a:pt x="567" y="1413"/>
                  </a:cubicBezTo>
                  <a:cubicBezTo>
                    <a:pt x="592" y="1413"/>
                    <a:pt x="616" y="1402"/>
                    <a:pt x="633" y="1382"/>
                  </a:cubicBezTo>
                  <a:cubicBezTo>
                    <a:pt x="653" y="1352"/>
                    <a:pt x="658" y="1306"/>
                    <a:pt x="688" y="1291"/>
                  </a:cubicBezTo>
                  <a:cubicBezTo>
                    <a:pt x="693" y="1289"/>
                    <a:pt x="697" y="1289"/>
                    <a:pt x="701" y="1289"/>
                  </a:cubicBezTo>
                  <a:cubicBezTo>
                    <a:pt x="723" y="1289"/>
                    <a:pt x="735" y="1310"/>
                    <a:pt x="744" y="1331"/>
                  </a:cubicBezTo>
                  <a:cubicBezTo>
                    <a:pt x="754" y="1377"/>
                    <a:pt x="774" y="1422"/>
                    <a:pt x="800" y="1463"/>
                  </a:cubicBezTo>
                  <a:cubicBezTo>
                    <a:pt x="815" y="1480"/>
                    <a:pt x="835" y="1488"/>
                    <a:pt x="856" y="1488"/>
                  </a:cubicBezTo>
                  <a:cubicBezTo>
                    <a:pt x="884" y="1488"/>
                    <a:pt x="912" y="1474"/>
                    <a:pt x="926" y="1448"/>
                  </a:cubicBezTo>
                  <a:cubicBezTo>
                    <a:pt x="941" y="1417"/>
                    <a:pt x="936" y="1372"/>
                    <a:pt x="967" y="1367"/>
                  </a:cubicBezTo>
                  <a:cubicBezTo>
                    <a:pt x="977" y="1367"/>
                    <a:pt x="982" y="1367"/>
                    <a:pt x="992" y="1372"/>
                  </a:cubicBezTo>
                  <a:cubicBezTo>
                    <a:pt x="1027" y="1392"/>
                    <a:pt x="1058" y="1432"/>
                    <a:pt x="1063" y="1478"/>
                  </a:cubicBezTo>
                  <a:cubicBezTo>
                    <a:pt x="1073" y="1518"/>
                    <a:pt x="1093" y="1559"/>
                    <a:pt x="1128" y="1589"/>
                  </a:cubicBezTo>
                  <a:cubicBezTo>
                    <a:pt x="1143" y="1599"/>
                    <a:pt x="1159" y="1603"/>
                    <a:pt x="1175" y="1603"/>
                  </a:cubicBezTo>
                  <a:cubicBezTo>
                    <a:pt x="1203" y="1603"/>
                    <a:pt x="1231" y="1590"/>
                    <a:pt x="1250" y="1564"/>
                  </a:cubicBezTo>
                  <a:cubicBezTo>
                    <a:pt x="1255" y="1539"/>
                    <a:pt x="1255" y="1508"/>
                    <a:pt x="1250" y="1478"/>
                  </a:cubicBezTo>
                  <a:cubicBezTo>
                    <a:pt x="1250" y="1448"/>
                    <a:pt x="1255" y="1407"/>
                    <a:pt x="1280" y="1402"/>
                  </a:cubicBezTo>
                  <a:cubicBezTo>
                    <a:pt x="1284" y="1401"/>
                    <a:pt x="1288" y="1400"/>
                    <a:pt x="1292" y="1400"/>
                  </a:cubicBezTo>
                  <a:cubicBezTo>
                    <a:pt x="1317" y="1400"/>
                    <a:pt x="1338" y="1426"/>
                    <a:pt x="1356" y="1448"/>
                  </a:cubicBezTo>
                  <a:cubicBezTo>
                    <a:pt x="1399" y="1494"/>
                    <a:pt x="1470" y="1541"/>
                    <a:pt x="1534" y="1541"/>
                  </a:cubicBezTo>
                  <a:cubicBezTo>
                    <a:pt x="1561" y="1541"/>
                    <a:pt x="1587" y="1533"/>
                    <a:pt x="1609" y="1513"/>
                  </a:cubicBezTo>
                  <a:cubicBezTo>
                    <a:pt x="1690" y="1448"/>
                    <a:pt x="1629" y="1316"/>
                    <a:pt x="1553" y="1255"/>
                  </a:cubicBezTo>
                  <a:cubicBezTo>
                    <a:pt x="1528" y="1230"/>
                    <a:pt x="1498" y="1205"/>
                    <a:pt x="1503" y="1175"/>
                  </a:cubicBezTo>
                  <a:cubicBezTo>
                    <a:pt x="1511" y="1147"/>
                    <a:pt x="1535" y="1138"/>
                    <a:pt x="1562" y="1138"/>
                  </a:cubicBezTo>
                  <a:cubicBezTo>
                    <a:pt x="1569" y="1138"/>
                    <a:pt x="1576" y="1138"/>
                    <a:pt x="1584" y="1139"/>
                  </a:cubicBezTo>
                  <a:cubicBezTo>
                    <a:pt x="1601" y="1145"/>
                    <a:pt x="1619" y="1148"/>
                    <a:pt x="1637" y="1148"/>
                  </a:cubicBezTo>
                  <a:cubicBezTo>
                    <a:pt x="1649" y="1148"/>
                    <a:pt x="1662" y="1146"/>
                    <a:pt x="1675" y="1144"/>
                  </a:cubicBezTo>
                  <a:cubicBezTo>
                    <a:pt x="1720" y="1124"/>
                    <a:pt x="1725" y="1053"/>
                    <a:pt x="1690" y="1013"/>
                  </a:cubicBezTo>
                  <a:cubicBezTo>
                    <a:pt x="1649" y="977"/>
                    <a:pt x="1604" y="952"/>
                    <a:pt x="1553" y="942"/>
                  </a:cubicBezTo>
                  <a:cubicBezTo>
                    <a:pt x="1503" y="932"/>
                    <a:pt x="1457" y="901"/>
                    <a:pt x="1422" y="866"/>
                  </a:cubicBezTo>
                  <a:cubicBezTo>
                    <a:pt x="1417" y="856"/>
                    <a:pt x="1412" y="851"/>
                    <a:pt x="1412" y="841"/>
                  </a:cubicBezTo>
                  <a:cubicBezTo>
                    <a:pt x="1412" y="810"/>
                    <a:pt x="1457" y="805"/>
                    <a:pt x="1487" y="790"/>
                  </a:cubicBezTo>
                  <a:cubicBezTo>
                    <a:pt x="1533" y="760"/>
                    <a:pt x="1508" y="679"/>
                    <a:pt x="1457" y="649"/>
                  </a:cubicBezTo>
                  <a:cubicBezTo>
                    <a:pt x="1401" y="623"/>
                    <a:pt x="1346" y="608"/>
                    <a:pt x="1285" y="603"/>
                  </a:cubicBezTo>
                  <a:cubicBezTo>
                    <a:pt x="1255" y="598"/>
                    <a:pt x="1219" y="583"/>
                    <a:pt x="1219" y="553"/>
                  </a:cubicBezTo>
                  <a:cubicBezTo>
                    <a:pt x="1214" y="522"/>
                    <a:pt x="1260" y="502"/>
                    <a:pt x="1280" y="472"/>
                  </a:cubicBezTo>
                  <a:cubicBezTo>
                    <a:pt x="1300" y="446"/>
                    <a:pt x="1280" y="376"/>
                    <a:pt x="1240" y="350"/>
                  </a:cubicBezTo>
                  <a:cubicBezTo>
                    <a:pt x="1194" y="325"/>
                    <a:pt x="1144" y="315"/>
                    <a:pt x="1098" y="315"/>
                  </a:cubicBezTo>
                  <a:cubicBezTo>
                    <a:pt x="1022" y="310"/>
                    <a:pt x="951" y="310"/>
                    <a:pt x="881" y="310"/>
                  </a:cubicBezTo>
                  <a:cubicBezTo>
                    <a:pt x="865" y="264"/>
                    <a:pt x="916" y="234"/>
                    <a:pt x="921" y="188"/>
                  </a:cubicBezTo>
                  <a:cubicBezTo>
                    <a:pt x="921" y="139"/>
                    <a:pt x="858" y="106"/>
                    <a:pt x="801" y="106"/>
                  </a:cubicBezTo>
                  <a:cubicBezTo>
                    <a:pt x="794" y="106"/>
                    <a:pt x="786" y="106"/>
                    <a:pt x="779" y="108"/>
                  </a:cubicBezTo>
                  <a:cubicBezTo>
                    <a:pt x="724" y="128"/>
                    <a:pt x="668" y="143"/>
                    <a:pt x="607" y="148"/>
                  </a:cubicBezTo>
                  <a:cubicBezTo>
                    <a:pt x="597" y="148"/>
                    <a:pt x="587" y="148"/>
                    <a:pt x="577" y="143"/>
                  </a:cubicBezTo>
                  <a:cubicBezTo>
                    <a:pt x="557" y="128"/>
                    <a:pt x="567" y="92"/>
                    <a:pt x="567" y="67"/>
                  </a:cubicBezTo>
                  <a:cubicBezTo>
                    <a:pt x="558" y="25"/>
                    <a:pt x="519" y="1"/>
                    <a:pt x="477" y="1"/>
                  </a:cubicBezTo>
                  <a:close/>
                </a:path>
              </a:pathLst>
            </a:custGeom>
            <a:solidFill>
              <a:srgbClr val="F48F54"/>
            </a:solidFill>
            <a:ln>
              <a:noFill/>
            </a:ln>
          </p:spPr>
          <p:txBody>
            <a:bodyPr spcFirstLastPara="1" wrap="square" lIns="91425" tIns="91425" rIns="91425" bIns="91425" anchor="ctr" anchorCtr="0">
              <a:noAutofit/>
            </a:bodyPr>
            <a:lstStyle/>
            <a:p>
              <a:endParaRPr/>
            </a:p>
          </p:txBody>
        </p:sp>
        <p:sp>
          <p:nvSpPr>
            <p:cNvPr id="248" name="Google Shape;2774;p42"/>
            <p:cNvSpPr/>
            <p:nvPr/>
          </p:nvSpPr>
          <p:spPr>
            <a:xfrm>
              <a:off x="5699097" y="6552046"/>
              <a:ext cx="1331102" cy="677042"/>
            </a:xfrm>
            <a:custGeom>
              <a:avLst/>
              <a:gdLst/>
              <a:ahLst/>
              <a:cxnLst/>
              <a:rect l="l" t="t" r="r" b="b"/>
              <a:pathLst>
                <a:path w="1911" h="972" extrusionOk="0">
                  <a:moveTo>
                    <a:pt x="31" y="1"/>
                  </a:moveTo>
                  <a:cubicBezTo>
                    <a:pt x="1" y="1"/>
                    <a:pt x="1" y="41"/>
                    <a:pt x="26" y="46"/>
                  </a:cubicBezTo>
                  <a:cubicBezTo>
                    <a:pt x="67" y="62"/>
                    <a:pt x="112" y="72"/>
                    <a:pt x="158" y="77"/>
                  </a:cubicBezTo>
                  <a:lnTo>
                    <a:pt x="289" y="102"/>
                  </a:lnTo>
                  <a:cubicBezTo>
                    <a:pt x="370" y="122"/>
                    <a:pt x="456" y="143"/>
                    <a:pt x="537" y="168"/>
                  </a:cubicBezTo>
                  <a:cubicBezTo>
                    <a:pt x="704" y="218"/>
                    <a:pt x="871" y="284"/>
                    <a:pt x="1032" y="355"/>
                  </a:cubicBezTo>
                  <a:cubicBezTo>
                    <a:pt x="1351" y="512"/>
                    <a:pt x="1644" y="719"/>
                    <a:pt x="1897" y="967"/>
                  </a:cubicBezTo>
                  <a:cubicBezTo>
                    <a:pt x="1899" y="970"/>
                    <a:pt x="1901" y="971"/>
                    <a:pt x="1903" y="971"/>
                  </a:cubicBezTo>
                  <a:cubicBezTo>
                    <a:pt x="1907" y="971"/>
                    <a:pt x="1911" y="965"/>
                    <a:pt x="1907" y="962"/>
                  </a:cubicBezTo>
                  <a:cubicBezTo>
                    <a:pt x="1654" y="699"/>
                    <a:pt x="1366" y="476"/>
                    <a:pt x="1043" y="309"/>
                  </a:cubicBezTo>
                  <a:cubicBezTo>
                    <a:pt x="886" y="229"/>
                    <a:pt x="719" y="158"/>
                    <a:pt x="547" y="107"/>
                  </a:cubicBezTo>
                  <a:cubicBezTo>
                    <a:pt x="461" y="82"/>
                    <a:pt x="380" y="62"/>
                    <a:pt x="294" y="41"/>
                  </a:cubicBezTo>
                  <a:lnTo>
                    <a:pt x="163" y="11"/>
                  </a:lnTo>
                  <a:cubicBezTo>
                    <a:pt x="117" y="6"/>
                    <a:pt x="72" y="1"/>
                    <a:pt x="31"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49" name="Google Shape;2775;p42"/>
            <p:cNvSpPr/>
            <p:nvPr/>
          </p:nvSpPr>
          <p:spPr>
            <a:xfrm>
              <a:off x="6692373" y="6946987"/>
              <a:ext cx="413053" cy="117020"/>
            </a:xfrm>
            <a:custGeom>
              <a:avLst/>
              <a:gdLst/>
              <a:ahLst/>
              <a:cxnLst/>
              <a:rect l="l" t="t" r="r" b="b"/>
              <a:pathLst>
                <a:path w="593" h="168" extrusionOk="0">
                  <a:moveTo>
                    <a:pt x="21" y="0"/>
                  </a:moveTo>
                  <a:cubicBezTo>
                    <a:pt x="6" y="0"/>
                    <a:pt x="1" y="16"/>
                    <a:pt x="11" y="21"/>
                  </a:cubicBezTo>
                  <a:cubicBezTo>
                    <a:pt x="31" y="31"/>
                    <a:pt x="46" y="41"/>
                    <a:pt x="67" y="46"/>
                  </a:cubicBezTo>
                  <a:lnTo>
                    <a:pt x="143" y="66"/>
                  </a:lnTo>
                  <a:cubicBezTo>
                    <a:pt x="188" y="76"/>
                    <a:pt x="234" y="91"/>
                    <a:pt x="284" y="102"/>
                  </a:cubicBezTo>
                  <a:cubicBezTo>
                    <a:pt x="380" y="127"/>
                    <a:pt x="481" y="152"/>
                    <a:pt x="577" y="167"/>
                  </a:cubicBezTo>
                  <a:cubicBezTo>
                    <a:pt x="593" y="167"/>
                    <a:pt x="593" y="152"/>
                    <a:pt x="582" y="152"/>
                  </a:cubicBezTo>
                  <a:cubicBezTo>
                    <a:pt x="486" y="132"/>
                    <a:pt x="390" y="107"/>
                    <a:pt x="299" y="81"/>
                  </a:cubicBezTo>
                  <a:cubicBezTo>
                    <a:pt x="249" y="71"/>
                    <a:pt x="198" y="51"/>
                    <a:pt x="153" y="41"/>
                  </a:cubicBezTo>
                  <a:lnTo>
                    <a:pt x="82" y="16"/>
                  </a:lnTo>
                  <a:cubicBezTo>
                    <a:pt x="62" y="5"/>
                    <a:pt x="41" y="0"/>
                    <a:pt x="21"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0" name="Google Shape;2776;p42"/>
            <p:cNvSpPr/>
            <p:nvPr/>
          </p:nvSpPr>
          <p:spPr>
            <a:xfrm>
              <a:off x="6643615" y="6910070"/>
              <a:ext cx="190854" cy="344790"/>
            </a:xfrm>
            <a:custGeom>
              <a:avLst/>
              <a:gdLst/>
              <a:ahLst/>
              <a:cxnLst/>
              <a:rect l="l" t="t" r="r" b="b"/>
              <a:pathLst>
                <a:path w="274" h="495" extrusionOk="0">
                  <a:moveTo>
                    <a:pt x="6" y="1"/>
                  </a:moveTo>
                  <a:cubicBezTo>
                    <a:pt x="3" y="1"/>
                    <a:pt x="0" y="4"/>
                    <a:pt x="0" y="8"/>
                  </a:cubicBezTo>
                  <a:cubicBezTo>
                    <a:pt x="0" y="28"/>
                    <a:pt x="10" y="48"/>
                    <a:pt x="25" y="63"/>
                  </a:cubicBezTo>
                  <a:cubicBezTo>
                    <a:pt x="41" y="79"/>
                    <a:pt x="56" y="99"/>
                    <a:pt x="66" y="119"/>
                  </a:cubicBezTo>
                  <a:cubicBezTo>
                    <a:pt x="91" y="155"/>
                    <a:pt x="121" y="195"/>
                    <a:pt x="142" y="235"/>
                  </a:cubicBezTo>
                  <a:cubicBezTo>
                    <a:pt x="187" y="316"/>
                    <a:pt x="228" y="402"/>
                    <a:pt x="258" y="488"/>
                  </a:cubicBezTo>
                  <a:cubicBezTo>
                    <a:pt x="260" y="493"/>
                    <a:pt x="263" y="494"/>
                    <a:pt x="266" y="494"/>
                  </a:cubicBezTo>
                  <a:cubicBezTo>
                    <a:pt x="270" y="494"/>
                    <a:pt x="273" y="491"/>
                    <a:pt x="273" y="488"/>
                  </a:cubicBezTo>
                  <a:cubicBezTo>
                    <a:pt x="263" y="443"/>
                    <a:pt x="253" y="397"/>
                    <a:pt x="238" y="352"/>
                  </a:cubicBezTo>
                  <a:cubicBezTo>
                    <a:pt x="223" y="306"/>
                    <a:pt x="202" y="266"/>
                    <a:pt x="182" y="225"/>
                  </a:cubicBezTo>
                  <a:cubicBezTo>
                    <a:pt x="157" y="180"/>
                    <a:pt x="132" y="139"/>
                    <a:pt x="101" y="99"/>
                  </a:cubicBezTo>
                  <a:cubicBezTo>
                    <a:pt x="91" y="79"/>
                    <a:pt x="76" y="58"/>
                    <a:pt x="61" y="43"/>
                  </a:cubicBezTo>
                  <a:cubicBezTo>
                    <a:pt x="51" y="23"/>
                    <a:pt x="30" y="8"/>
                    <a:pt x="10" y="3"/>
                  </a:cubicBezTo>
                  <a:cubicBezTo>
                    <a:pt x="9" y="1"/>
                    <a:pt x="7" y="1"/>
                    <a:pt x="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1" name="Google Shape;2777;p42"/>
            <p:cNvSpPr/>
            <p:nvPr/>
          </p:nvSpPr>
          <p:spPr>
            <a:xfrm>
              <a:off x="6442313" y="6794443"/>
              <a:ext cx="380315" cy="36917"/>
            </a:xfrm>
            <a:custGeom>
              <a:avLst/>
              <a:gdLst/>
              <a:ahLst/>
              <a:cxnLst/>
              <a:rect l="l" t="t" r="r" b="b"/>
              <a:pathLst>
                <a:path w="546" h="53" extrusionOk="0">
                  <a:moveTo>
                    <a:pt x="536" y="1"/>
                  </a:moveTo>
                  <a:cubicBezTo>
                    <a:pt x="535" y="1"/>
                    <a:pt x="533" y="1"/>
                    <a:pt x="532" y="2"/>
                  </a:cubicBezTo>
                  <a:cubicBezTo>
                    <a:pt x="440" y="19"/>
                    <a:pt x="347" y="26"/>
                    <a:pt x="253" y="26"/>
                  </a:cubicBezTo>
                  <a:cubicBezTo>
                    <a:pt x="177" y="26"/>
                    <a:pt x="101" y="21"/>
                    <a:pt x="26" y="12"/>
                  </a:cubicBezTo>
                  <a:cubicBezTo>
                    <a:pt x="6" y="12"/>
                    <a:pt x="1" y="37"/>
                    <a:pt x="21" y="42"/>
                  </a:cubicBezTo>
                  <a:cubicBezTo>
                    <a:pt x="80" y="49"/>
                    <a:pt x="140" y="53"/>
                    <a:pt x="199" y="53"/>
                  </a:cubicBezTo>
                  <a:cubicBezTo>
                    <a:pt x="313" y="53"/>
                    <a:pt x="427" y="40"/>
                    <a:pt x="537" y="17"/>
                  </a:cubicBezTo>
                  <a:cubicBezTo>
                    <a:pt x="546" y="13"/>
                    <a:pt x="543" y="1"/>
                    <a:pt x="5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2" name="Google Shape;2778;p42"/>
            <p:cNvSpPr/>
            <p:nvPr/>
          </p:nvSpPr>
          <p:spPr>
            <a:xfrm>
              <a:off x="6396340" y="6772850"/>
              <a:ext cx="190157" cy="353148"/>
            </a:xfrm>
            <a:custGeom>
              <a:avLst/>
              <a:gdLst/>
              <a:ahLst/>
              <a:cxnLst/>
              <a:rect l="l" t="t" r="r" b="b"/>
              <a:pathLst>
                <a:path w="273" h="507" extrusionOk="0">
                  <a:moveTo>
                    <a:pt x="36" y="1"/>
                  </a:moveTo>
                  <a:cubicBezTo>
                    <a:pt x="21" y="1"/>
                    <a:pt x="1" y="21"/>
                    <a:pt x="16" y="33"/>
                  </a:cubicBezTo>
                  <a:cubicBezTo>
                    <a:pt x="72" y="104"/>
                    <a:pt x="122" y="175"/>
                    <a:pt x="168" y="255"/>
                  </a:cubicBezTo>
                  <a:cubicBezTo>
                    <a:pt x="188" y="291"/>
                    <a:pt x="203" y="331"/>
                    <a:pt x="219" y="372"/>
                  </a:cubicBezTo>
                  <a:cubicBezTo>
                    <a:pt x="239" y="412"/>
                    <a:pt x="249" y="458"/>
                    <a:pt x="254" y="503"/>
                  </a:cubicBezTo>
                  <a:cubicBezTo>
                    <a:pt x="256" y="505"/>
                    <a:pt x="260" y="507"/>
                    <a:pt x="263" y="507"/>
                  </a:cubicBezTo>
                  <a:cubicBezTo>
                    <a:pt x="268" y="507"/>
                    <a:pt x="272" y="504"/>
                    <a:pt x="269" y="498"/>
                  </a:cubicBezTo>
                  <a:cubicBezTo>
                    <a:pt x="254" y="412"/>
                    <a:pt x="229" y="326"/>
                    <a:pt x="193" y="245"/>
                  </a:cubicBezTo>
                  <a:cubicBezTo>
                    <a:pt x="153" y="159"/>
                    <a:pt x="102" y="83"/>
                    <a:pt x="47" y="8"/>
                  </a:cubicBezTo>
                  <a:cubicBezTo>
                    <a:pt x="44" y="3"/>
                    <a:pt x="40" y="1"/>
                    <a:pt x="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3" name="Google Shape;2779;p42"/>
            <p:cNvSpPr/>
            <p:nvPr/>
          </p:nvSpPr>
          <p:spPr>
            <a:xfrm>
              <a:off x="6245190" y="6637024"/>
              <a:ext cx="324591" cy="91247"/>
            </a:xfrm>
            <a:custGeom>
              <a:avLst/>
              <a:gdLst/>
              <a:ahLst/>
              <a:cxnLst/>
              <a:rect l="l" t="t" r="r" b="b"/>
              <a:pathLst>
                <a:path w="466" h="131" extrusionOk="0">
                  <a:moveTo>
                    <a:pt x="446" y="0"/>
                  </a:moveTo>
                  <a:cubicBezTo>
                    <a:pt x="380" y="36"/>
                    <a:pt x="304" y="56"/>
                    <a:pt x="233" y="71"/>
                  </a:cubicBezTo>
                  <a:cubicBezTo>
                    <a:pt x="198" y="76"/>
                    <a:pt x="162" y="76"/>
                    <a:pt x="127" y="81"/>
                  </a:cubicBezTo>
                  <a:lnTo>
                    <a:pt x="71" y="81"/>
                  </a:lnTo>
                  <a:cubicBezTo>
                    <a:pt x="51" y="81"/>
                    <a:pt x="36" y="81"/>
                    <a:pt x="16" y="86"/>
                  </a:cubicBezTo>
                  <a:cubicBezTo>
                    <a:pt x="1" y="91"/>
                    <a:pt x="1" y="117"/>
                    <a:pt x="16" y="127"/>
                  </a:cubicBezTo>
                  <a:cubicBezTo>
                    <a:pt x="26" y="129"/>
                    <a:pt x="36" y="131"/>
                    <a:pt x="46" y="131"/>
                  </a:cubicBezTo>
                  <a:cubicBezTo>
                    <a:pt x="56" y="131"/>
                    <a:pt x="66" y="129"/>
                    <a:pt x="77" y="127"/>
                  </a:cubicBezTo>
                  <a:cubicBezTo>
                    <a:pt x="92" y="127"/>
                    <a:pt x="112" y="122"/>
                    <a:pt x="132" y="122"/>
                  </a:cubicBezTo>
                  <a:cubicBezTo>
                    <a:pt x="168" y="117"/>
                    <a:pt x="203" y="107"/>
                    <a:pt x="238" y="96"/>
                  </a:cubicBezTo>
                  <a:cubicBezTo>
                    <a:pt x="314" y="71"/>
                    <a:pt x="385" y="46"/>
                    <a:pt x="456" y="16"/>
                  </a:cubicBezTo>
                  <a:cubicBezTo>
                    <a:pt x="466" y="10"/>
                    <a:pt x="456" y="0"/>
                    <a:pt x="446"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4" name="Google Shape;2780;p42"/>
            <p:cNvSpPr/>
            <p:nvPr/>
          </p:nvSpPr>
          <p:spPr>
            <a:xfrm>
              <a:off x="6197128" y="6695534"/>
              <a:ext cx="158116" cy="301604"/>
            </a:xfrm>
            <a:custGeom>
              <a:avLst/>
              <a:gdLst/>
              <a:ahLst/>
              <a:cxnLst/>
              <a:rect l="l" t="t" r="r" b="b"/>
              <a:pathLst>
                <a:path w="227" h="433" extrusionOk="0">
                  <a:moveTo>
                    <a:pt x="26" y="1"/>
                  </a:moveTo>
                  <a:cubicBezTo>
                    <a:pt x="13" y="1"/>
                    <a:pt x="1" y="9"/>
                    <a:pt x="9" y="17"/>
                  </a:cubicBezTo>
                  <a:cubicBezTo>
                    <a:pt x="14" y="33"/>
                    <a:pt x="14" y="38"/>
                    <a:pt x="19" y="48"/>
                  </a:cubicBezTo>
                  <a:cubicBezTo>
                    <a:pt x="24" y="53"/>
                    <a:pt x="29" y="63"/>
                    <a:pt x="39" y="68"/>
                  </a:cubicBezTo>
                  <a:lnTo>
                    <a:pt x="70" y="114"/>
                  </a:lnTo>
                  <a:cubicBezTo>
                    <a:pt x="95" y="144"/>
                    <a:pt x="115" y="174"/>
                    <a:pt x="135" y="210"/>
                  </a:cubicBezTo>
                  <a:cubicBezTo>
                    <a:pt x="166" y="280"/>
                    <a:pt x="196" y="351"/>
                    <a:pt x="211" y="427"/>
                  </a:cubicBezTo>
                  <a:cubicBezTo>
                    <a:pt x="213" y="431"/>
                    <a:pt x="216" y="433"/>
                    <a:pt x="219" y="433"/>
                  </a:cubicBezTo>
                  <a:cubicBezTo>
                    <a:pt x="223" y="433"/>
                    <a:pt x="226" y="430"/>
                    <a:pt x="226" y="427"/>
                  </a:cubicBezTo>
                  <a:cubicBezTo>
                    <a:pt x="221" y="346"/>
                    <a:pt x="201" y="270"/>
                    <a:pt x="171" y="200"/>
                  </a:cubicBezTo>
                  <a:cubicBezTo>
                    <a:pt x="151" y="164"/>
                    <a:pt x="135" y="129"/>
                    <a:pt x="115" y="93"/>
                  </a:cubicBezTo>
                  <a:cubicBezTo>
                    <a:pt x="105" y="73"/>
                    <a:pt x="90" y="58"/>
                    <a:pt x="80" y="43"/>
                  </a:cubicBezTo>
                  <a:cubicBezTo>
                    <a:pt x="75" y="33"/>
                    <a:pt x="70" y="28"/>
                    <a:pt x="60" y="23"/>
                  </a:cubicBezTo>
                  <a:cubicBezTo>
                    <a:pt x="54" y="12"/>
                    <a:pt x="44" y="7"/>
                    <a:pt x="34" y="2"/>
                  </a:cubicBezTo>
                  <a:cubicBezTo>
                    <a:pt x="31" y="1"/>
                    <a:pt x="29" y="1"/>
                    <a:pt x="2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5" name="Google Shape;2781;p42"/>
            <p:cNvSpPr/>
            <p:nvPr/>
          </p:nvSpPr>
          <p:spPr>
            <a:xfrm>
              <a:off x="7076170" y="7197046"/>
              <a:ext cx="96124" cy="156026"/>
            </a:xfrm>
            <a:custGeom>
              <a:avLst/>
              <a:gdLst/>
              <a:ahLst/>
              <a:cxnLst/>
              <a:rect l="l" t="t" r="r" b="b"/>
              <a:pathLst>
                <a:path w="138" h="224" extrusionOk="0">
                  <a:moveTo>
                    <a:pt x="40" y="0"/>
                  </a:moveTo>
                  <a:cubicBezTo>
                    <a:pt x="17" y="0"/>
                    <a:pt x="1" y="30"/>
                    <a:pt x="21" y="51"/>
                  </a:cubicBezTo>
                  <a:cubicBezTo>
                    <a:pt x="31" y="61"/>
                    <a:pt x="42" y="71"/>
                    <a:pt x="52" y="86"/>
                  </a:cubicBezTo>
                  <a:lnTo>
                    <a:pt x="57" y="97"/>
                  </a:lnTo>
                  <a:lnTo>
                    <a:pt x="72" y="117"/>
                  </a:lnTo>
                  <a:lnTo>
                    <a:pt x="77" y="127"/>
                  </a:lnTo>
                  <a:lnTo>
                    <a:pt x="77" y="132"/>
                  </a:lnTo>
                  <a:lnTo>
                    <a:pt x="77" y="137"/>
                  </a:lnTo>
                  <a:lnTo>
                    <a:pt x="77" y="142"/>
                  </a:lnTo>
                  <a:lnTo>
                    <a:pt x="77" y="152"/>
                  </a:lnTo>
                  <a:lnTo>
                    <a:pt x="82" y="177"/>
                  </a:lnTo>
                  <a:cubicBezTo>
                    <a:pt x="87" y="182"/>
                    <a:pt x="87" y="193"/>
                    <a:pt x="82" y="198"/>
                  </a:cubicBezTo>
                  <a:cubicBezTo>
                    <a:pt x="82" y="208"/>
                    <a:pt x="92" y="218"/>
                    <a:pt x="97" y="218"/>
                  </a:cubicBezTo>
                  <a:cubicBezTo>
                    <a:pt x="101" y="221"/>
                    <a:pt x="106" y="223"/>
                    <a:pt x="111" y="223"/>
                  </a:cubicBezTo>
                  <a:cubicBezTo>
                    <a:pt x="120" y="223"/>
                    <a:pt x="129" y="218"/>
                    <a:pt x="133" y="208"/>
                  </a:cubicBezTo>
                  <a:lnTo>
                    <a:pt x="133" y="182"/>
                  </a:lnTo>
                  <a:cubicBezTo>
                    <a:pt x="138" y="172"/>
                    <a:pt x="138" y="162"/>
                    <a:pt x="138" y="152"/>
                  </a:cubicBezTo>
                  <a:cubicBezTo>
                    <a:pt x="138" y="137"/>
                    <a:pt x="138" y="117"/>
                    <a:pt x="133" y="97"/>
                  </a:cubicBezTo>
                  <a:cubicBezTo>
                    <a:pt x="117" y="61"/>
                    <a:pt x="92" y="26"/>
                    <a:pt x="57" y="5"/>
                  </a:cubicBezTo>
                  <a:cubicBezTo>
                    <a:pt x="51" y="2"/>
                    <a:pt x="45" y="0"/>
                    <a:pt x="40"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6" name="Google Shape;2782;p42"/>
            <p:cNvSpPr/>
            <p:nvPr/>
          </p:nvSpPr>
          <p:spPr>
            <a:xfrm>
              <a:off x="6854668" y="7295955"/>
              <a:ext cx="53634" cy="112840"/>
            </a:xfrm>
            <a:custGeom>
              <a:avLst/>
              <a:gdLst/>
              <a:ahLst/>
              <a:cxnLst/>
              <a:rect l="l" t="t" r="r" b="b"/>
              <a:pathLst>
                <a:path w="77" h="162" extrusionOk="0">
                  <a:moveTo>
                    <a:pt x="36" y="0"/>
                  </a:moveTo>
                  <a:cubicBezTo>
                    <a:pt x="31" y="5"/>
                    <a:pt x="26" y="5"/>
                    <a:pt x="21" y="10"/>
                  </a:cubicBezTo>
                  <a:cubicBezTo>
                    <a:pt x="16" y="15"/>
                    <a:pt x="11" y="25"/>
                    <a:pt x="11" y="30"/>
                  </a:cubicBezTo>
                  <a:lnTo>
                    <a:pt x="11" y="40"/>
                  </a:lnTo>
                  <a:cubicBezTo>
                    <a:pt x="11" y="46"/>
                    <a:pt x="11" y="52"/>
                    <a:pt x="11" y="56"/>
                  </a:cubicBezTo>
                  <a:cubicBezTo>
                    <a:pt x="11" y="67"/>
                    <a:pt x="11" y="79"/>
                    <a:pt x="11" y="91"/>
                  </a:cubicBezTo>
                  <a:cubicBezTo>
                    <a:pt x="11" y="101"/>
                    <a:pt x="6" y="116"/>
                    <a:pt x="1" y="126"/>
                  </a:cubicBezTo>
                  <a:cubicBezTo>
                    <a:pt x="1" y="132"/>
                    <a:pt x="1" y="142"/>
                    <a:pt x="1" y="147"/>
                  </a:cubicBezTo>
                  <a:cubicBezTo>
                    <a:pt x="6" y="157"/>
                    <a:pt x="16" y="162"/>
                    <a:pt x="21" y="162"/>
                  </a:cubicBezTo>
                  <a:cubicBezTo>
                    <a:pt x="31" y="162"/>
                    <a:pt x="36" y="162"/>
                    <a:pt x="46" y="157"/>
                  </a:cubicBezTo>
                  <a:lnTo>
                    <a:pt x="51" y="152"/>
                  </a:lnTo>
                  <a:cubicBezTo>
                    <a:pt x="56" y="147"/>
                    <a:pt x="61" y="142"/>
                    <a:pt x="66" y="137"/>
                  </a:cubicBezTo>
                  <a:cubicBezTo>
                    <a:pt x="71" y="116"/>
                    <a:pt x="76" y="96"/>
                    <a:pt x="76" y="76"/>
                  </a:cubicBezTo>
                  <a:cubicBezTo>
                    <a:pt x="76" y="71"/>
                    <a:pt x="76" y="61"/>
                    <a:pt x="76" y="51"/>
                  </a:cubicBezTo>
                  <a:cubicBezTo>
                    <a:pt x="76" y="46"/>
                    <a:pt x="76" y="35"/>
                    <a:pt x="76" y="30"/>
                  </a:cubicBezTo>
                  <a:cubicBezTo>
                    <a:pt x="71" y="25"/>
                    <a:pt x="71" y="20"/>
                    <a:pt x="66" y="15"/>
                  </a:cubicBezTo>
                  <a:cubicBezTo>
                    <a:pt x="61" y="10"/>
                    <a:pt x="56" y="5"/>
                    <a:pt x="51"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7" name="Google Shape;2783;p42"/>
            <p:cNvSpPr/>
            <p:nvPr/>
          </p:nvSpPr>
          <p:spPr>
            <a:xfrm>
              <a:off x="6640132" y="7238142"/>
              <a:ext cx="52938" cy="82889"/>
            </a:xfrm>
            <a:custGeom>
              <a:avLst/>
              <a:gdLst/>
              <a:ahLst/>
              <a:cxnLst/>
              <a:rect l="l" t="t" r="r" b="b"/>
              <a:pathLst>
                <a:path w="76" h="119" extrusionOk="0">
                  <a:moveTo>
                    <a:pt x="58" y="1"/>
                  </a:moveTo>
                  <a:cubicBezTo>
                    <a:pt x="56" y="1"/>
                    <a:pt x="53" y="1"/>
                    <a:pt x="51" y="2"/>
                  </a:cubicBezTo>
                  <a:cubicBezTo>
                    <a:pt x="41" y="2"/>
                    <a:pt x="30" y="17"/>
                    <a:pt x="30" y="27"/>
                  </a:cubicBezTo>
                  <a:cubicBezTo>
                    <a:pt x="30" y="38"/>
                    <a:pt x="30" y="48"/>
                    <a:pt x="25" y="58"/>
                  </a:cubicBezTo>
                  <a:lnTo>
                    <a:pt x="25" y="48"/>
                  </a:lnTo>
                  <a:cubicBezTo>
                    <a:pt x="21" y="56"/>
                    <a:pt x="20" y="64"/>
                    <a:pt x="15" y="69"/>
                  </a:cubicBezTo>
                  <a:lnTo>
                    <a:pt x="15" y="69"/>
                  </a:lnTo>
                  <a:cubicBezTo>
                    <a:pt x="15" y="69"/>
                    <a:pt x="15" y="68"/>
                    <a:pt x="15" y="68"/>
                  </a:cubicBezTo>
                  <a:lnTo>
                    <a:pt x="15" y="68"/>
                  </a:lnTo>
                  <a:lnTo>
                    <a:pt x="10" y="73"/>
                  </a:lnTo>
                  <a:cubicBezTo>
                    <a:pt x="12" y="72"/>
                    <a:pt x="14" y="71"/>
                    <a:pt x="15" y="69"/>
                  </a:cubicBezTo>
                  <a:lnTo>
                    <a:pt x="15" y="69"/>
                  </a:lnTo>
                  <a:cubicBezTo>
                    <a:pt x="14" y="74"/>
                    <a:pt x="10" y="78"/>
                    <a:pt x="10" y="83"/>
                  </a:cubicBezTo>
                  <a:lnTo>
                    <a:pt x="5" y="88"/>
                  </a:lnTo>
                  <a:cubicBezTo>
                    <a:pt x="0" y="98"/>
                    <a:pt x="5" y="108"/>
                    <a:pt x="10" y="113"/>
                  </a:cubicBezTo>
                  <a:cubicBezTo>
                    <a:pt x="15" y="118"/>
                    <a:pt x="20" y="118"/>
                    <a:pt x="20" y="118"/>
                  </a:cubicBezTo>
                  <a:cubicBezTo>
                    <a:pt x="30" y="118"/>
                    <a:pt x="35" y="118"/>
                    <a:pt x="41" y="113"/>
                  </a:cubicBezTo>
                  <a:cubicBezTo>
                    <a:pt x="46" y="108"/>
                    <a:pt x="46" y="103"/>
                    <a:pt x="51" y="103"/>
                  </a:cubicBezTo>
                  <a:cubicBezTo>
                    <a:pt x="56" y="98"/>
                    <a:pt x="56" y="93"/>
                    <a:pt x="61" y="88"/>
                  </a:cubicBezTo>
                  <a:cubicBezTo>
                    <a:pt x="61" y="83"/>
                    <a:pt x="66" y="73"/>
                    <a:pt x="66" y="68"/>
                  </a:cubicBezTo>
                  <a:cubicBezTo>
                    <a:pt x="71" y="53"/>
                    <a:pt x="76" y="38"/>
                    <a:pt x="76" y="22"/>
                  </a:cubicBezTo>
                  <a:cubicBezTo>
                    <a:pt x="76" y="10"/>
                    <a:pt x="69" y="1"/>
                    <a:pt x="58"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8" name="Google Shape;2784;p42"/>
            <p:cNvSpPr/>
            <p:nvPr/>
          </p:nvSpPr>
          <p:spPr>
            <a:xfrm>
              <a:off x="6445795" y="7092564"/>
              <a:ext cx="67565" cy="173440"/>
            </a:xfrm>
            <a:custGeom>
              <a:avLst/>
              <a:gdLst/>
              <a:ahLst/>
              <a:cxnLst/>
              <a:rect l="l" t="t" r="r" b="b"/>
              <a:pathLst>
                <a:path w="97" h="249" extrusionOk="0">
                  <a:moveTo>
                    <a:pt x="39" y="1"/>
                  </a:moveTo>
                  <a:cubicBezTo>
                    <a:pt x="31" y="1"/>
                    <a:pt x="22" y="4"/>
                    <a:pt x="16" y="14"/>
                  </a:cubicBezTo>
                  <a:cubicBezTo>
                    <a:pt x="6" y="19"/>
                    <a:pt x="1" y="34"/>
                    <a:pt x="6" y="49"/>
                  </a:cubicBezTo>
                  <a:cubicBezTo>
                    <a:pt x="11" y="54"/>
                    <a:pt x="11" y="59"/>
                    <a:pt x="16" y="64"/>
                  </a:cubicBezTo>
                  <a:lnTo>
                    <a:pt x="16" y="70"/>
                  </a:lnTo>
                  <a:cubicBezTo>
                    <a:pt x="16" y="80"/>
                    <a:pt x="21" y="85"/>
                    <a:pt x="26" y="90"/>
                  </a:cubicBezTo>
                  <a:lnTo>
                    <a:pt x="26" y="100"/>
                  </a:lnTo>
                  <a:lnTo>
                    <a:pt x="26" y="110"/>
                  </a:lnTo>
                  <a:cubicBezTo>
                    <a:pt x="26" y="115"/>
                    <a:pt x="26" y="125"/>
                    <a:pt x="26" y="130"/>
                  </a:cubicBezTo>
                  <a:lnTo>
                    <a:pt x="26" y="140"/>
                  </a:lnTo>
                  <a:lnTo>
                    <a:pt x="26" y="145"/>
                  </a:lnTo>
                  <a:lnTo>
                    <a:pt x="26" y="171"/>
                  </a:lnTo>
                  <a:lnTo>
                    <a:pt x="26" y="181"/>
                  </a:lnTo>
                  <a:lnTo>
                    <a:pt x="26" y="186"/>
                  </a:lnTo>
                  <a:cubicBezTo>
                    <a:pt x="26" y="196"/>
                    <a:pt x="21" y="206"/>
                    <a:pt x="16" y="211"/>
                  </a:cubicBezTo>
                  <a:cubicBezTo>
                    <a:pt x="11" y="221"/>
                    <a:pt x="16" y="236"/>
                    <a:pt x="26" y="247"/>
                  </a:cubicBezTo>
                  <a:cubicBezTo>
                    <a:pt x="30" y="248"/>
                    <a:pt x="34" y="248"/>
                    <a:pt x="37" y="248"/>
                  </a:cubicBezTo>
                  <a:cubicBezTo>
                    <a:pt x="48" y="248"/>
                    <a:pt x="58" y="243"/>
                    <a:pt x="62" y="231"/>
                  </a:cubicBezTo>
                  <a:cubicBezTo>
                    <a:pt x="82" y="196"/>
                    <a:pt x="97" y="155"/>
                    <a:pt x="92" y="115"/>
                  </a:cubicBezTo>
                  <a:cubicBezTo>
                    <a:pt x="92" y="95"/>
                    <a:pt x="92" y="75"/>
                    <a:pt x="87" y="59"/>
                  </a:cubicBezTo>
                  <a:cubicBezTo>
                    <a:pt x="82" y="49"/>
                    <a:pt x="82" y="44"/>
                    <a:pt x="77" y="34"/>
                  </a:cubicBezTo>
                  <a:cubicBezTo>
                    <a:pt x="77" y="29"/>
                    <a:pt x="72" y="24"/>
                    <a:pt x="67" y="19"/>
                  </a:cubicBezTo>
                  <a:cubicBezTo>
                    <a:pt x="62" y="14"/>
                    <a:pt x="57" y="9"/>
                    <a:pt x="51" y="4"/>
                  </a:cubicBezTo>
                  <a:cubicBezTo>
                    <a:pt x="48" y="2"/>
                    <a:pt x="43" y="1"/>
                    <a:pt x="3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9" name="Google Shape;2785;p42"/>
            <p:cNvSpPr/>
            <p:nvPr/>
          </p:nvSpPr>
          <p:spPr>
            <a:xfrm>
              <a:off x="6235438" y="7002710"/>
              <a:ext cx="56420" cy="158116"/>
            </a:xfrm>
            <a:custGeom>
              <a:avLst/>
              <a:gdLst/>
              <a:ahLst/>
              <a:cxnLst/>
              <a:rect l="l" t="t" r="r" b="b"/>
              <a:pathLst>
                <a:path w="81" h="227" extrusionOk="0">
                  <a:moveTo>
                    <a:pt x="29" y="0"/>
                  </a:moveTo>
                  <a:cubicBezTo>
                    <a:pt x="15" y="0"/>
                    <a:pt x="0" y="13"/>
                    <a:pt x="5" y="27"/>
                  </a:cubicBezTo>
                  <a:cubicBezTo>
                    <a:pt x="10" y="47"/>
                    <a:pt x="15" y="62"/>
                    <a:pt x="25" y="72"/>
                  </a:cubicBezTo>
                  <a:lnTo>
                    <a:pt x="25" y="77"/>
                  </a:lnTo>
                  <a:lnTo>
                    <a:pt x="25" y="92"/>
                  </a:lnTo>
                  <a:cubicBezTo>
                    <a:pt x="30" y="97"/>
                    <a:pt x="30" y="107"/>
                    <a:pt x="30" y="113"/>
                  </a:cubicBezTo>
                  <a:lnTo>
                    <a:pt x="30" y="133"/>
                  </a:lnTo>
                  <a:lnTo>
                    <a:pt x="30" y="158"/>
                  </a:lnTo>
                  <a:lnTo>
                    <a:pt x="30" y="168"/>
                  </a:lnTo>
                  <a:lnTo>
                    <a:pt x="30" y="173"/>
                  </a:lnTo>
                  <a:cubicBezTo>
                    <a:pt x="30" y="183"/>
                    <a:pt x="25" y="188"/>
                    <a:pt x="25" y="199"/>
                  </a:cubicBezTo>
                  <a:cubicBezTo>
                    <a:pt x="18" y="215"/>
                    <a:pt x="28" y="227"/>
                    <a:pt x="40" y="227"/>
                  </a:cubicBezTo>
                  <a:cubicBezTo>
                    <a:pt x="47" y="227"/>
                    <a:pt x="55" y="223"/>
                    <a:pt x="60" y="214"/>
                  </a:cubicBezTo>
                  <a:cubicBezTo>
                    <a:pt x="65" y="199"/>
                    <a:pt x="75" y="178"/>
                    <a:pt x="80" y="163"/>
                  </a:cubicBezTo>
                  <a:cubicBezTo>
                    <a:pt x="80" y="143"/>
                    <a:pt x="80" y="123"/>
                    <a:pt x="80" y="102"/>
                  </a:cubicBezTo>
                  <a:cubicBezTo>
                    <a:pt x="75" y="82"/>
                    <a:pt x="75" y="62"/>
                    <a:pt x="65" y="47"/>
                  </a:cubicBezTo>
                  <a:cubicBezTo>
                    <a:pt x="60" y="27"/>
                    <a:pt x="50" y="11"/>
                    <a:pt x="35" y="1"/>
                  </a:cubicBezTo>
                  <a:cubicBezTo>
                    <a:pt x="33" y="1"/>
                    <a:pt x="31" y="0"/>
                    <a:pt x="29"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0" name="Google Shape;2786;p42"/>
            <p:cNvSpPr/>
            <p:nvPr/>
          </p:nvSpPr>
          <p:spPr>
            <a:xfrm>
              <a:off x="6523809" y="6448957"/>
              <a:ext cx="126075" cy="123288"/>
            </a:xfrm>
            <a:custGeom>
              <a:avLst/>
              <a:gdLst/>
              <a:ahLst/>
              <a:cxnLst/>
              <a:rect l="l" t="t" r="r" b="b"/>
              <a:pathLst>
                <a:path w="181" h="177" extrusionOk="0">
                  <a:moveTo>
                    <a:pt x="150" y="1"/>
                  </a:moveTo>
                  <a:cubicBezTo>
                    <a:pt x="140" y="1"/>
                    <a:pt x="131" y="6"/>
                    <a:pt x="127" y="17"/>
                  </a:cubicBezTo>
                  <a:cubicBezTo>
                    <a:pt x="122" y="43"/>
                    <a:pt x="106" y="73"/>
                    <a:pt x="81" y="93"/>
                  </a:cubicBezTo>
                  <a:cubicBezTo>
                    <a:pt x="71" y="98"/>
                    <a:pt x="61" y="109"/>
                    <a:pt x="51" y="119"/>
                  </a:cubicBezTo>
                  <a:lnTo>
                    <a:pt x="41" y="119"/>
                  </a:lnTo>
                  <a:lnTo>
                    <a:pt x="31" y="124"/>
                  </a:lnTo>
                  <a:cubicBezTo>
                    <a:pt x="20" y="129"/>
                    <a:pt x="10" y="134"/>
                    <a:pt x="5" y="144"/>
                  </a:cubicBezTo>
                  <a:cubicBezTo>
                    <a:pt x="0" y="159"/>
                    <a:pt x="5" y="169"/>
                    <a:pt x="20" y="174"/>
                  </a:cubicBezTo>
                  <a:cubicBezTo>
                    <a:pt x="25" y="176"/>
                    <a:pt x="31" y="176"/>
                    <a:pt x="36" y="176"/>
                  </a:cubicBezTo>
                  <a:cubicBezTo>
                    <a:pt x="51" y="176"/>
                    <a:pt x="66" y="170"/>
                    <a:pt x="81" y="159"/>
                  </a:cubicBezTo>
                  <a:cubicBezTo>
                    <a:pt x="96" y="149"/>
                    <a:pt x="111" y="139"/>
                    <a:pt x="127" y="124"/>
                  </a:cubicBezTo>
                  <a:cubicBezTo>
                    <a:pt x="152" y="98"/>
                    <a:pt x="167" y="68"/>
                    <a:pt x="177" y="28"/>
                  </a:cubicBezTo>
                  <a:cubicBezTo>
                    <a:pt x="180" y="12"/>
                    <a:pt x="165" y="1"/>
                    <a:pt x="150"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1" name="Google Shape;2787;p42"/>
            <p:cNvSpPr/>
            <p:nvPr/>
          </p:nvSpPr>
          <p:spPr>
            <a:xfrm>
              <a:off x="6562119" y="6655134"/>
              <a:ext cx="259812" cy="100302"/>
            </a:xfrm>
            <a:custGeom>
              <a:avLst/>
              <a:gdLst/>
              <a:ahLst/>
              <a:cxnLst/>
              <a:rect l="l" t="t" r="r" b="b"/>
              <a:pathLst>
                <a:path w="373" h="144" extrusionOk="0">
                  <a:moveTo>
                    <a:pt x="345" y="1"/>
                  </a:moveTo>
                  <a:cubicBezTo>
                    <a:pt x="342" y="1"/>
                    <a:pt x="338" y="2"/>
                    <a:pt x="335" y="5"/>
                  </a:cubicBezTo>
                  <a:cubicBezTo>
                    <a:pt x="284" y="30"/>
                    <a:pt x="233" y="50"/>
                    <a:pt x="183" y="60"/>
                  </a:cubicBezTo>
                  <a:lnTo>
                    <a:pt x="142" y="70"/>
                  </a:lnTo>
                  <a:lnTo>
                    <a:pt x="41" y="70"/>
                  </a:lnTo>
                  <a:cubicBezTo>
                    <a:pt x="31" y="70"/>
                    <a:pt x="21" y="75"/>
                    <a:pt x="11" y="86"/>
                  </a:cubicBezTo>
                  <a:cubicBezTo>
                    <a:pt x="1" y="96"/>
                    <a:pt x="1" y="116"/>
                    <a:pt x="11" y="126"/>
                  </a:cubicBezTo>
                  <a:cubicBezTo>
                    <a:pt x="25" y="140"/>
                    <a:pt x="45" y="143"/>
                    <a:pt x="66" y="143"/>
                  </a:cubicBezTo>
                  <a:cubicBezTo>
                    <a:pt x="82" y="143"/>
                    <a:pt x="99" y="141"/>
                    <a:pt x="112" y="141"/>
                  </a:cubicBezTo>
                  <a:cubicBezTo>
                    <a:pt x="142" y="136"/>
                    <a:pt x="178" y="131"/>
                    <a:pt x="203" y="121"/>
                  </a:cubicBezTo>
                  <a:cubicBezTo>
                    <a:pt x="259" y="101"/>
                    <a:pt x="314" y="70"/>
                    <a:pt x="360" y="30"/>
                  </a:cubicBezTo>
                  <a:cubicBezTo>
                    <a:pt x="372" y="26"/>
                    <a:pt x="361" y="1"/>
                    <a:pt x="345"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2" name="Google Shape;2788;p42"/>
            <p:cNvSpPr/>
            <p:nvPr/>
          </p:nvSpPr>
          <p:spPr>
            <a:xfrm>
              <a:off x="6748793" y="6831360"/>
              <a:ext cx="287674" cy="112840"/>
            </a:xfrm>
            <a:custGeom>
              <a:avLst/>
              <a:gdLst/>
              <a:ahLst/>
              <a:cxnLst/>
              <a:rect l="l" t="t" r="r" b="b"/>
              <a:pathLst>
                <a:path w="413" h="162" extrusionOk="0">
                  <a:moveTo>
                    <a:pt x="377" y="0"/>
                  </a:moveTo>
                  <a:cubicBezTo>
                    <a:pt x="373" y="0"/>
                    <a:pt x="369" y="2"/>
                    <a:pt x="365" y="5"/>
                  </a:cubicBezTo>
                  <a:cubicBezTo>
                    <a:pt x="314" y="40"/>
                    <a:pt x="259" y="65"/>
                    <a:pt x="203" y="75"/>
                  </a:cubicBezTo>
                  <a:cubicBezTo>
                    <a:pt x="173" y="80"/>
                    <a:pt x="142" y="85"/>
                    <a:pt x="112" y="85"/>
                  </a:cubicBezTo>
                  <a:lnTo>
                    <a:pt x="46" y="85"/>
                  </a:lnTo>
                  <a:cubicBezTo>
                    <a:pt x="36" y="85"/>
                    <a:pt x="26" y="91"/>
                    <a:pt x="16" y="101"/>
                  </a:cubicBezTo>
                  <a:cubicBezTo>
                    <a:pt x="6" y="106"/>
                    <a:pt x="1" y="126"/>
                    <a:pt x="11" y="136"/>
                  </a:cubicBezTo>
                  <a:cubicBezTo>
                    <a:pt x="26" y="159"/>
                    <a:pt x="58" y="162"/>
                    <a:pt x="88" y="162"/>
                  </a:cubicBezTo>
                  <a:cubicBezTo>
                    <a:pt x="98" y="162"/>
                    <a:pt x="108" y="161"/>
                    <a:pt x="117" y="161"/>
                  </a:cubicBezTo>
                  <a:cubicBezTo>
                    <a:pt x="153" y="161"/>
                    <a:pt x="188" y="156"/>
                    <a:pt x="223" y="146"/>
                  </a:cubicBezTo>
                  <a:cubicBezTo>
                    <a:pt x="289" y="131"/>
                    <a:pt x="350" y="96"/>
                    <a:pt x="400" y="45"/>
                  </a:cubicBezTo>
                  <a:cubicBezTo>
                    <a:pt x="413" y="24"/>
                    <a:pt x="395" y="0"/>
                    <a:pt x="377"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3" name="Google Shape;2789;p42"/>
            <p:cNvSpPr/>
            <p:nvPr/>
          </p:nvSpPr>
          <p:spPr>
            <a:xfrm>
              <a:off x="7140252" y="7017338"/>
              <a:ext cx="91944" cy="88461"/>
            </a:xfrm>
            <a:custGeom>
              <a:avLst/>
              <a:gdLst/>
              <a:ahLst/>
              <a:cxnLst/>
              <a:rect l="l" t="t" r="r" b="b"/>
              <a:pathLst>
                <a:path w="132" h="127" extrusionOk="0">
                  <a:moveTo>
                    <a:pt x="25" y="1"/>
                  </a:moveTo>
                  <a:cubicBezTo>
                    <a:pt x="15" y="1"/>
                    <a:pt x="5" y="11"/>
                    <a:pt x="5" y="16"/>
                  </a:cubicBezTo>
                  <a:cubicBezTo>
                    <a:pt x="0" y="26"/>
                    <a:pt x="5" y="36"/>
                    <a:pt x="10" y="46"/>
                  </a:cubicBezTo>
                  <a:cubicBezTo>
                    <a:pt x="15" y="51"/>
                    <a:pt x="25" y="56"/>
                    <a:pt x="31" y="61"/>
                  </a:cubicBezTo>
                  <a:lnTo>
                    <a:pt x="41" y="66"/>
                  </a:lnTo>
                  <a:lnTo>
                    <a:pt x="41" y="66"/>
                  </a:lnTo>
                  <a:cubicBezTo>
                    <a:pt x="48" y="70"/>
                    <a:pt x="56" y="77"/>
                    <a:pt x="62" y="82"/>
                  </a:cubicBezTo>
                  <a:lnTo>
                    <a:pt x="62" y="82"/>
                  </a:lnTo>
                  <a:cubicBezTo>
                    <a:pt x="66" y="87"/>
                    <a:pt x="66" y="92"/>
                    <a:pt x="71" y="97"/>
                  </a:cubicBezTo>
                  <a:lnTo>
                    <a:pt x="71" y="102"/>
                  </a:lnTo>
                  <a:lnTo>
                    <a:pt x="71" y="107"/>
                  </a:lnTo>
                  <a:cubicBezTo>
                    <a:pt x="76" y="112"/>
                    <a:pt x="81" y="122"/>
                    <a:pt x="86" y="122"/>
                  </a:cubicBezTo>
                  <a:cubicBezTo>
                    <a:pt x="91" y="127"/>
                    <a:pt x="101" y="127"/>
                    <a:pt x="106" y="127"/>
                  </a:cubicBezTo>
                  <a:cubicBezTo>
                    <a:pt x="127" y="122"/>
                    <a:pt x="132" y="107"/>
                    <a:pt x="127" y="92"/>
                  </a:cubicBezTo>
                  <a:cubicBezTo>
                    <a:pt x="122" y="66"/>
                    <a:pt x="106" y="46"/>
                    <a:pt x="91" y="31"/>
                  </a:cubicBezTo>
                  <a:cubicBezTo>
                    <a:pt x="81" y="21"/>
                    <a:pt x="71" y="16"/>
                    <a:pt x="66" y="11"/>
                  </a:cubicBezTo>
                  <a:lnTo>
                    <a:pt x="56" y="6"/>
                  </a:lnTo>
                  <a:cubicBezTo>
                    <a:pt x="51" y="6"/>
                    <a:pt x="46" y="1"/>
                    <a:pt x="41"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4" name="Google Shape;2790;p42"/>
            <p:cNvSpPr/>
            <p:nvPr/>
          </p:nvSpPr>
          <p:spPr>
            <a:xfrm>
              <a:off x="7397278" y="5952321"/>
              <a:ext cx="1508025" cy="925012"/>
            </a:xfrm>
            <a:custGeom>
              <a:avLst/>
              <a:gdLst/>
              <a:ahLst/>
              <a:cxnLst/>
              <a:rect l="l" t="t" r="r" b="b"/>
              <a:pathLst>
                <a:path w="2165" h="1328" extrusionOk="0">
                  <a:moveTo>
                    <a:pt x="448" y="0"/>
                  </a:moveTo>
                  <a:cubicBezTo>
                    <a:pt x="442" y="0"/>
                    <a:pt x="436" y="1"/>
                    <a:pt x="430" y="2"/>
                  </a:cubicBezTo>
                  <a:cubicBezTo>
                    <a:pt x="395" y="12"/>
                    <a:pt x="359" y="38"/>
                    <a:pt x="339" y="68"/>
                  </a:cubicBezTo>
                  <a:cubicBezTo>
                    <a:pt x="243" y="194"/>
                    <a:pt x="304" y="356"/>
                    <a:pt x="248" y="503"/>
                  </a:cubicBezTo>
                  <a:cubicBezTo>
                    <a:pt x="193" y="650"/>
                    <a:pt x="21" y="715"/>
                    <a:pt x="5" y="872"/>
                  </a:cubicBezTo>
                  <a:cubicBezTo>
                    <a:pt x="0" y="918"/>
                    <a:pt x="16" y="958"/>
                    <a:pt x="41" y="993"/>
                  </a:cubicBezTo>
                  <a:cubicBezTo>
                    <a:pt x="65" y="1018"/>
                    <a:pt x="97" y="1033"/>
                    <a:pt x="130" y="1033"/>
                  </a:cubicBezTo>
                  <a:cubicBezTo>
                    <a:pt x="144" y="1033"/>
                    <a:pt x="158" y="1030"/>
                    <a:pt x="172" y="1024"/>
                  </a:cubicBezTo>
                  <a:cubicBezTo>
                    <a:pt x="191" y="1010"/>
                    <a:pt x="205" y="983"/>
                    <a:pt x="231" y="983"/>
                  </a:cubicBezTo>
                  <a:cubicBezTo>
                    <a:pt x="234" y="983"/>
                    <a:pt x="236" y="983"/>
                    <a:pt x="238" y="983"/>
                  </a:cubicBezTo>
                  <a:cubicBezTo>
                    <a:pt x="248" y="988"/>
                    <a:pt x="258" y="993"/>
                    <a:pt x="268" y="1004"/>
                  </a:cubicBezTo>
                  <a:cubicBezTo>
                    <a:pt x="309" y="1049"/>
                    <a:pt x="344" y="1100"/>
                    <a:pt x="380" y="1150"/>
                  </a:cubicBezTo>
                  <a:cubicBezTo>
                    <a:pt x="405" y="1190"/>
                    <a:pt x="462" y="1220"/>
                    <a:pt x="508" y="1220"/>
                  </a:cubicBezTo>
                  <a:cubicBezTo>
                    <a:pt x="525" y="1220"/>
                    <a:pt x="540" y="1216"/>
                    <a:pt x="552" y="1206"/>
                  </a:cubicBezTo>
                  <a:cubicBezTo>
                    <a:pt x="582" y="1176"/>
                    <a:pt x="562" y="1115"/>
                    <a:pt x="607" y="1100"/>
                  </a:cubicBezTo>
                  <a:cubicBezTo>
                    <a:pt x="668" y="1150"/>
                    <a:pt x="729" y="1201"/>
                    <a:pt x="789" y="1246"/>
                  </a:cubicBezTo>
                  <a:cubicBezTo>
                    <a:pt x="830" y="1282"/>
                    <a:pt x="880" y="1307"/>
                    <a:pt x="931" y="1322"/>
                  </a:cubicBezTo>
                  <a:cubicBezTo>
                    <a:pt x="943" y="1326"/>
                    <a:pt x="956" y="1327"/>
                    <a:pt x="969" y="1327"/>
                  </a:cubicBezTo>
                  <a:cubicBezTo>
                    <a:pt x="1013" y="1327"/>
                    <a:pt x="1053" y="1307"/>
                    <a:pt x="1057" y="1272"/>
                  </a:cubicBezTo>
                  <a:cubicBezTo>
                    <a:pt x="1062" y="1231"/>
                    <a:pt x="1037" y="1196"/>
                    <a:pt x="1067" y="1176"/>
                  </a:cubicBezTo>
                  <a:cubicBezTo>
                    <a:pt x="1077" y="1169"/>
                    <a:pt x="1086" y="1167"/>
                    <a:pt x="1096" y="1167"/>
                  </a:cubicBezTo>
                  <a:cubicBezTo>
                    <a:pt x="1119" y="1167"/>
                    <a:pt x="1142" y="1180"/>
                    <a:pt x="1163" y="1191"/>
                  </a:cubicBezTo>
                  <a:cubicBezTo>
                    <a:pt x="1214" y="1231"/>
                    <a:pt x="1270" y="1261"/>
                    <a:pt x="1330" y="1282"/>
                  </a:cubicBezTo>
                  <a:cubicBezTo>
                    <a:pt x="1341" y="1284"/>
                    <a:pt x="1352" y="1285"/>
                    <a:pt x="1363" y="1285"/>
                  </a:cubicBezTo>
                  <a:cubicBezTo>
                    <a:pt x="1421" y="1285"/>
                    <a:pt x="1480" y="1253"/>
                    <a:pt x="1467" y="1211"/>
                  </a:cubicBezTo>
                  <a:cubicBezTo>
                    <a:pt x="1457" y="1181"/>
                    <a:pt x="1421" y="1145"/>
                    <a:pt x="1452" y="1125"/>
                  </a:cubicBezTo>
                  <a:cubicBezTo>
                    <a:pt x="1457" y="1120"/>
                    <a:pt x="1467" y="1115"/>
                    <a:pt x="1477" y="1115"/>
                  </a:cubicBezTo>
                  <a:cubicBezTo>
                    <a:pt x="1533" y="1115"/>
                    <a:pt x="1593" y="1130"/>
                    <a:pt x="1644" y="1155"/>
                  </a:cubicBezTo>
                  <a:cubicBezTo>
                    <a:pt x="1694" y="1186"/>
                    <a:pt x="1750" y="1201"/>
                    <a:pt x="1811" y="1201"/>
                  </a:cubicBezTo>
                  <a:cubicBezTo>
                    <a:pt x="1872" y="1196"/>
                    <a:pt x="1927" y="1150"/>
                    <a:pt x="1907" y="1110"/>
                  </a:cubicBezTo>
                  <a:cubicBezTo>
                    <a:pt x="1892" y="1079"/>
                    <a:pt x="1856" y="1064"/>
                    <a:pt x="1826" y="1049"/>
                  </a:cubicBezTo>
                  <a:cubicBezTo>
                    <a:pt x="1796" y="1029"/>
                    <a:pt x="1770" y="999"/>
                    <a:pt x="1791" y="973"/>
                  </a:cubicBezTo>
                  <a:cubicBezTo>
                    <a:pt x="1803" y="958"/>
                    <a:pt x="1825" y="954"/>
                    <a:pt x="1849" y="954"/>
                  </a:cubicBezTo>
                  <a:cubicBezTo>
                    <a:pt x="1865" y="954"/>
                    <a:pt x="1882" y="956"/>
                    <a:pt x="1897" y="958"/>
                  </a:cubicBezTo>
                  <a:cubicBezTo>
                    <a:pt x="1906" y="959"/>
                    <a:pt x="1914" y="959"/>
                    <a:pt x="1924" y="959"/>
                  </a:cubicBezTo>
                  <a:cubicBezTo>
                    <a:pt x="2032" y="959"/>
                    <a:pt x="2164" y="905"/>
                    <a:pt x="2160" y="822"/>
                  </a:cubicBezTo>
                  <a:cubicBezTo>
                    <a:pt x="2155" y="736"/>
                    <a:pt x="2003" y="695"/>
                    <a:pt x="1902" y="695"/>
                  </a:cubicBezTo>
                  <a:cubicBezTo>
                    <a:pt x="1886" y="695"/>
                    <a:pt x="1869" y="697"/>
                    <a:pt x="1853" y="697"/>
                  </a:cubicBezTo>
                  <a:cubicBezTo>
                    <a:pt x="1830" y="697"/>
                    <a:pt x="1810" y="693"/>
                    <a:pt x="1801" y="675"/>
                  </a:cubicBezTo>
                  <a:cubicBezTo>
                    <a:pt x="1780" y="650"/>
                    <a:pt x="1806" y="619"/>
                    <a:pt x="1836" y="599"/>
                  </a:cubicBezTo>
                  <a:cubicBezTo>
                    <a:pt x="1861" y="584"/>
                    <a:pt x="1897" y="569"/>
                    <a:pt x="1907" y="543"/>
                  </a:cubicBezTo>
                  <a:cubicBezTo>
                    <a:pt x="1927" y="503"/>
                    <a:pt x="1882" y="452"/>
                    <a:pt x="1831" y="447"/>
                  </a:cubicBezTo>
                  <a:cubicBezTo>
                    <a:pt x="1780" y="447"/>
                    <a:pt x="1730" y="457"/>
                    <a:pt x="1684" y="478"/>
                  </a:cubicBezTo>
                  <a:cubicBezTo>
                    <a:pt x="1653" y="495"/>
                    <a:pt x="1617" y="503"/>
                    <a:pt x="1582" y="503"/>
                  </a:cubicBezTo>
                  <a:cubicBezTo>
                    <a:pt x="1565" y="503"/>
                    <a:pt x="1549" y="501"/>
                    <a:pt x="1533" y="498"/>
                  </a:cubicBezTo>
                  <a:cubicBezTo>
                    <a:pt x="1528" y="493"/>
                    <a:pt x="1517" y="488"/>
                    <a:pt x="1512" y="483"/>
                  </a:cubicBezTo>
                  <a:cubicBezTo>
                    <a:pt x="1492" y="457"/>
                    <a:pt x="1533" y="432"/>
                    <a:pt x="1543" y="402"/>
                  </a:cubicBezTo>
                  <a:cubicBezTo>
                    <a:pt x="1563" y="351"/>
                    <a:pt x="1502" y="306"/>
                    <a:pt x="1447" y="306"/>
                  </a:cubicBezTo>
                  <a:cubicBezTo>
                    <a:pt x="1396" y="316"/>
                    <a:pt x="1340" y="331"/>
                    <a:pt x="1295" y="351"/>
                  </a:cubicBezTo>
                  <a:cubicBezTo>
                    <a:pt x="1283" y="355"/>
                    <a:pt x="1271" y="358"/>
                    <a:pt x="1259" y="358"/>
                  </a:cubicBezTo>
                  <a:cubicBezTo>
                    <a:pt x="1240" y="358"/>
                    <a:pt x="1223" y="352"/>
                    <a:pt x="1214" y="336"/>
                  </a:cubicBezTo>
                  <a:cubicBezTo>
                    <a:pt x="1199" y="316"/>
                    <a:pt x="1229" y="275"/>
                    <a:pt x="1239" y="240"/>
                  </a:cubicBezTo>
                  <a:cubicBezTo>
                    <a:pt x="1244" y="210"/>
                    <a:pt x="1204" y="164"/>
                    <a:pt x="1158" y="154"/>
                  </a:cubicBezTo>
                  <a:cubicBezTo>
                    <a:pt x="1151" y="153"/>
                    <a:pt x="1144" y="153"/>
                    <a:pt x="1137" y="153"/>
                  </a:cubicBezTo>
                  <a:cubicBezTo>
                    <a:pt x="1102" y="153"/>
                    <a:pt x="1065" y="162"/>
                    <a:pt x="1032" y="174"/>
                  </a:cubicBezTo>
                  <a:cubicBezTo>
                    <a:pt x="971" y="194"/>
                    <a:pt x="906" y="215"/>
                    <a:pt x="845" y="230"/>
                  </a:cubicBezTo>
                  <a:cubicBezTo>
                    <a:pt x="820" y="194"/>
                    <a:pt x="860" y="149"/>
                    <a:pt x="855" y="108"/>
                  </a:cubicBezTo>
                  <a:cubicBezTo>
                    <a:pt x="848" y="74"/>
                    <a:pt x="810" y="58"/>
                    <a:pt x="771" y="58"/>
                  </a:cubicBezTo>
                  <a:cubicBezTo>
                    <a:pt x="753" y="58"/>
                    <a:pt x="734" y="62"/>
                    <a:pt x="718" y="68"/>
                  </a:cubicBezTo>
                  <a:cubicBezTo>
                    <a:pt x="673" y="93"/>
                    <a:pt x="622" y="114"/>
                    <a:pt x="572" y="129"/>
                  </a:cubicBezTo>
                  <a:cubicBezTo>
                    <a:pt x="569" y="130"/>
                    <a:pt x="566" y="131"/>
                    <a:pt x="563" y="131"/>
                  </a:cubicBezTo>
                  <a:cubicBezTo>
                    <a:pt x="556" y="131"/>
                    <a:pt x="549" y="127"/>
                    <a:pt x="541" y="124"/>
                  </a:cubicBezTo>
                  <a:cubicBezTo>
                    <a:pt x="521" y="114"/>
                    <a:pt x="526" y="83"/>
                    <a:pt x="526" y="58"/>
                  </a:cubicBezTo>
                  <a:cubicBezTo>
                    <a:pt x="513" y="23"/>
                    <a:pt x="482" y="0"/>
                    <a:pt x="448"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5" name="Google Shape;2791;p42"/>
            <p:cNvSpPr/>
            <p:nvPr/>
          </p:nvSpPr>
          <p:spPr>
            <a:xfrm>
              <a:off x="6980743" y="6042872"/>
              <a:ext cx="1674500" cy="492457"/>
            </a:xfrm>
            <a:custGeom>
              <a:avLst/>
              <a:gdLst/>
              <a:ahLst/>
              <a:cxnLst/>
              <a:rect l="l" t="t" r="r" b="b"/>
              <a:pathLst>
                <a:path w="2404" h="707" extrusionOk="0">
                  <a:moveTo>
                    <a:pt x="29" y="0"/>
                  </a:moveTo>
                  <a:cubicBezTo>
                    <a:pt x="8" y="0"/>
                    <a:pt x="0" y="31"/>
                    <a:pt x="22" y="44"/>
                  </a:cubicBezTo>
                  <a:cubicBezTo>
                    <a:pt x="67" y="75"/>
                    <a:pt x="113" y="100"/>
                    <a:pt x="163" y="125"/>
                  </a:cubicBezTo>
                  <a:lnTo>
                    <a:pt x="305" y="196"/>
                  </a:lnTo>
                  <a:cubicBezTo>
                    <a:pt x="396" y="236"/>
                    <a:pt x="492" y="282"/>
                    <a:pt x="588" y="317"/>
                  </a:cubicBezTo>
                  <a:cubicBezTo>
                    <a:pt x="775" y="398"/>
                    <a:pt x="973" y="464"/>
                    <a:pt x="1175" y="520"/>
                  </a:cubicBezTo>
                  <a:cubicBezTo>
                    <a:pt x="1574" y="626"/>
                    <a:pt x="1984" y="686"/>
                    <a:pt x="2399" y="707"/>
                  </a:cubicBezTo>
                  <a:cubicBezTo>
                    <a:pt x="2404" y="707"/>
                    <a:pt x="2404" y="697"/>
                    <a:pt x="2399" y="697"/>
                  </a:cubicBezTo>
                  <a:cubicBezTo>
                    <a:pt x="1984" y="666"/>
                    <a:pt x="1574" y="590"/>
                    <a:pt x="1180" y="469"/>
                  </a:cubicBezTo>
                  <a:cubicBezTo>
                    <a:pt x="983" y="408"/>
                    <a:pt x="791" y="338"/>
                    <a:pt x="598" y="262"/>
                  </a:cubicBezTo>
                  <a:cubicBezTo>
                    <a:pt x="502" y="226"/>
                    <a:pt x="411" y="181"/>
                    <a:pt x="320" y="140"/>
                  </a:cubicBezTo>
                  <a:lnTo>
                    <a:pt x="184" y="69"/>
                  </a:lnTo>
                  <a:cubicBezTo>
                    <a:pt x="138" y="44"/>
                    <a:pt x="88" y="24"/>
                    <a:pt x="42" y="4"/>
                  </a:cubicBezTo>
                  <a:cubicBezTo>
                    <a:pt x="37" y="1"/>
                    <a:pt x="33" y="0"/>
                    <a:pt x="2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6" name="Google Shape;2792;p42"/>
            <p:cNvSpPr/>
            <p:nvPr/>
          </p:nvSpPr>
          <p:spPr>
            <a:xfrm>
              <a:off x="8157907" y="6358406"/>
              <a:ext cx="436039" cy="123288"/>
            </a:xfrm>
            <a:custGeom>
              <a:avLst/>
              <a:gdLst/>
              <a:ahLst/>
              <a:cxnLst/>
              <a:rect l="l" t="t" r="r" b="b"/>
              <a:pathLst>
                <a:path w="626" h="177" extrusionOk="0">
                  <a:moveTo>
                    <a:pt x="619" y="0"/>
                  </a:moveTo>
                  <a:cubicBezTo>
                    <a:pt x="619" y="0"/>
                    <a:pt x="618" y="0"/>
                    <a:pt x="618" y="1"/>
                  </a:cubicBezTo>
                  <a:cubicBezTo>
                    <a:pt x="572" y="26"/>
                    <a:pt x="522" y="46"/>
                    <a:pt x="476" y="62"/>
                  </a:cubicBezTo>
                  <a:cubicBezTo>
                    <a:pt x="425" y="77"/>
                    <a:pt x="380" y="92"/>
                    <a:pt x="329" y="107"/>
                  </a:cubicBezTo>
                  <a:cubicBezTo>
                    <a:pt x="274" y="117"/>
                    <a:pt x="218" y="127"/>
                    <a:pt x="163" y="137"/>
                  </a:cubicBezTo>
                  <a:lnTo>
                    <a:pt x="87" y="147"/>
                  </a:lnTo>
                  <a:cubicBezTo>
                    <a:pt x="61" y="147"/>
                    <a:pt x="36" y="147"/>
                    <a:pt x="16" y="153"/>
                  </a:cubicBezTo>
                  <a:cubicBezTo>
                    <a:pt x="1" y="158"/>
                    <a:pt x="6" y="173"/>
                    <a:pt x="16" y="173"/>
                  </a:cubicBezTo>
                  <a:cubicBezTo>
                    <a:pt x="26" y="175"/>
                    <a:pt x="37" y="177"/>
                    <a:pt x="49" y="177"/>
                  </a:cubicBezTo>
                  <a:cubicBezTo>
                    <a:pt x="61" y="177"/>
                    <a:pt x="74" y="175"/>
                    <a:pt x="87" y="173"/>
                  </a:cubicBezTo>
                  <a:cubicBezTo>
                    <a:pt x="112" y="173"/>
                    <a:pt x="142" y="168"/>
                    <a:pt x="168" y="163"/>
                  </a:cubicBezTo>
                  <a:cubicBezTo>
                    <a:pt x="223" y="153"/>
                    <a:pt x="274" y="142"/>
                    <a:pt x="324" y="127"/>
                  </a:cubicBezTo>
                  <a:cubicBezTo>
                    <a:pt x="431" y="102"/>
                    <a:pt x="527" y="67"/>
                    <a:pt x="618" y="11"/>
                  </a:cubicBezTo>
                  <a:cubicBezTo>
                    <a:pt x="619" y="12"/>
                    <a:pt x="620" y="12"/>
                    <a:pt x="621" y="12"/>
                  </a:cubicBezTo>
                  <a:cubicBezTo>
                    <a:pt x="626" y="12"/>
                    <a:pt x="623" y="0"/>
                    <a:pt x="61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7" name="Google Shape;2793;p42"/>
            <p:cNvSpPr/>
            <p:nvPr/>
          </p:nvSpPr>
          <p:spPr>
            <a:xfrm>
              <a:off x="8084073" y="6450350"/>
              <a:ext cx="411660" cy="216625"/>
            </a:xfrm>
            <a:custGeom>
              <a:avLst/>
              <a:gdLst/>
              <a:ahLst/>
              <a:cxnLst/>
              <a:rect l="l" t="t" r="r" b="b"/>
              <a:pathLst>
                <a:path w="591" h="311" extrusionOk="0">
                  <a:moveTo>
                    <a:pt x="11" y="0"/>
                  </a:moveTo>
                  <a:cubicBezTo>
                    <a:pt x="6" y="0"/>
                    <a:pt x="0" y="10"/>
                    <a:pt x="6" y="15"/>
                  </a:cubicBezTo>
                  <a:cubicBezTo>
                    <a:pt x="21" y="31"/>
                    <a:pt x="36" y="46"/>
                    <a:pt x="56" y="51"/>
                  </a:cubicBezTo>
                  <a:cubicBezTo>
                    <a:pt x="81" y="66"/>
                    <a:pt x="107" y="76"/>
                    <a:pt x="132" y="86"/>
                  </a:cubicBezTo>
                  <a:cubicBezTo>
                    <a:pt x="177" y="112"/>
                    <a:pt x="228" y="137"/>
                    <a:pt x="279" y="162"/>
                  </a:cubicBezTo>
                  <a:cubicBezTo>
                    <a:pt x="375" y="208"/>
                    <a:pt x="476" y="258"/>
                    <a:pt x="572" y="309"/>
                  </a:cubicBezTo>
                  <a:cubicBezTo>
                    <a:pt x="575" y="310"/>
                    <a:pt x="577" y="311"/>
                    <a:pt x="580" y="311"/>
                  </a:cubicBezTo>
                  <a:cubicBezTo>
                    <a:pt x="586" y="311"/>
                    <a:pt x="591" y="306"/>
                    <a:pt x="587" y="299"/>
                  </a:cubicBezTo>
                  <a:cubicBezTo>
                    <a:pt x="542" y="268"/>
                    <a:pt x="496" y="238"/>
                    <a:pt x="451" y="213"/>
                  </a:cubicBezTo>
                  <a:cubicBezTo>
                    <a:pt x="405" y="182"/>
                    <a:pt x="360" y="157"/>
                    <a:pt x="309" y="132"/>
                  </a:cubicBezTo>
                  <a:cubicBezTo>
                    <a:pt x="263" y="107"/>
                    <a:pt x="208" y="81"/>
                    <a:pt x="157" y="56"/>
                  </a:cubicBezTo>
                  <a:cubicBezTo>
                    <a:pt x="132" y="46"/>
                    <a:pt x="112" y="36"/>
                    <a:pt x="86" y="26"/>
                  </a:cubicBezTo>
                  <a:cubicBezTo>
                    <a:pt x="61" y="10"/>
                    <a:pt x="36" y="0"/>
                    <a:pt x="1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8" name="Google Shape;2794;p42"/>
            <p:cNvSpPr/>
            <p:nvPr/>
          </p:nvSpPr>
          <p:spPr>
            <a:xfrm>
              <a:off x="7830530" y="6294324"/>
              <a:ext cx="379618" cy="124682"/>
            </a:xfrm>
            <a:custGeom>
              <a:avLst/>
              <a:gdLst/>
              <a:ahLst/>
              <a:cxnLst/>
              <a:rect l="l" t="t" r="r" b="b"/>
              <a:pathLst>
                <a:path w="545" h="179" extrusionOk="0">
                  <a:moveTo>
                    <a:pt x="532" y="0"/>
                  </a:moveTo>
                  <a:cubicBezTo>
                    <a:pt x="530" y="0"/>
                    <a:pt x="528" y="1"/>
                    <a:pt x="526" y="2"/>
                  </a:cubicBezTo>
                  <a:cubicBezTo>
                    <a:pt x="375" y="93"/>
                    <a:pt x="198" y="143"/>
                    <a:pt x="21" y="148"/>
                  </a:cubicBezTo>
                  <a:cubicBezTo>
                    <a:pt x="0" y="148"/>
                    <a:pt x="0" y="179"/>
                    <a:pt x="21" y="179"/>
                  </a:cubicBezTo>
                  <a:cubicBezTo>
                    <a:pt x="203" y="174"/>
                    <a:pt x="385" y="113"/>
                    <a:pt x="536" y="12"/>
                  </a:cubicBezTo>
                  <a:cubicBezTo>
                    <a:pt x="545" y="8"/>
                    <a:pt x="540" y="0"/>
                    <a:pt x="5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9" name="Google Shape;2795;p42"/>
            <p:cNvSpPr/>
            <p:nvPr/>
          </p:nvSpPr>
          <p:spPr>
            <a:xfrm>
              <a:off x="7768537" y="6371641"/>
              <a:ext cx="364294" cy="297425"/>
            </a:xfrm>
            <a:custGeom>
              <a:avLst/>
              <a:gdLst/>
              <a:ahLst/>
              <a:cxnLst/>
              <a:rect l="l" t="t" r="r" b="b"/>
              <a:pathLst>
                <a:path w="523" h="427" extrusionOk="0">
                  <a:moveTo>
                    <a:pt x="31" y="0"/>
                  </a:moveTo>
                  <a:cubicBezTo>
                    <a:pt x="13" y="0"/>
                    <a:pt x="0" y="22"/>
                    <a:pt x="24" y="37"/>
                  </a:cubicBezTo>
                  <a:cubicBezTo>
                    <a:pt x="110" y="93"/>
                    <a:pt x="191" y="159"/>
                    <a:pt x="271" y="220"/>
                  </a:cubicBezTo>
                  <a:cubicBezTo>
                    <a:pt x="312" y="250"/>
                    <a:pt x="347" y="285"/>
                    <a:pt x="388" y="311"/>
                  </a:cubicBezTo>
                  <a:cubicBezTo>
                    <a:pt x="428" y="346"/>
                    <a:pt x="469" y="381"/>
                    <a:pt x="504" y="422"/>
                  </a:cubicBezTo>
                  <a:cubicBezTo>
                    <a:pt x="506" y="425"/>
                    <a:pt x="508" y="426"/>
                    <a:pt x="511" y="426"/>
                  </a:cubicBezTo>
                  <a:cubicBezTo>
                    <a:pt x="517" y="426"/>
                    <a:pt x="523" y="420"/>
                    <a:pt x="519" y="417"/>
                  </a:cubicBezTo>
                  <a:cubicBezTo>
                    <a:pt x="448" y="341"/>
                    <a:pt x="373" y="270"/>
                    <a:pt x="297" y="204"/>
                  </a:cubicBezTo>
                  <a:cubicBezTo>
                    <a:pt x="216" y="144"/>
                    <a:pt x="135" y="73"/>
                    <a:pt x="49" y="7"/>
                  </a:cubicBezTo>
                  <a:cubicBezTo>
                    <a:pt x="43" y="2"/>
                    <a:pt x="37" y="0"/>
                    <a:pt x="3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0" name="Google Shape;2796;p42"/>
            <p:cNvSpPr/>
            <p:nvPr/>
          </p:nvSpPr>
          <p:spPr>
            <a:xfrm>
              <a:off x="7583952" y="6227456"/>
              <a:ext cx="327377" cy="113537"/>
            </a:xfrm>
            <a:custGeom>
              <a:avLst/>
              <a:gdLst/>
              <a:ahLst/>
              <a:cxnLst/>
              <a:rect l="l" t="t" r="r" b="b"/>
              <a:pathLst>
                <a:path w="470" h="163" extrusionOk="0">
                  <a:moveTo>
                    <a:pt x="459" y="0"/>
                  </a:moveTo>
                  <a:cubicBezTo>
                    <a:pt x="458" y="0"/>
                    <a:pt x="457" y="1"/>
                    <a:pt x="456" y="2"/>
                  </a:cubicBezTo>
                  <a:cubicBezTo>
                    <a:pt x="395" y="42"/>
                    <a:pt x="324" y="78"/>
                    <a:pt x="248" y="93"/>
                  </a:cubicBezTo>
                  <a:cubicBezTo>
                    <a:pt x="213" y="103"/>
                    <a:pt x="177" y="108"/>
                    <a:pt x="137" y="113"/>
                  </a:cubicBezTo>
                  <a:lnTo>
                    <a:pt x="76" y="113"/>
                  </a:lnTo>
                  <a:cubicBezTo>
                    <a:pt x="56" y="113"/>
                    <a:pt x="36" y="113"/>
                    <a:pt x="21" y="118"/>
                  </a:cubicBezTo>
                  <a:cubicBezTo>
                    <a:pt x="0" y="123"/>
                    <a:pt x="0" y="153"/>
                    <a:pt x="21" y="158"/>
                  </a:cubicBezTo>
                  <a:cubicBezTo>
                    <a:pt x="33" y="161"/>
                    <a:pt x="45" y="162"/>
                    <a:pt x="55" y="162"/>
                  </a:cubicBezTo>
                  <a:cubicBezTo>
                    <a:pt x="66" y="162"/>
                    <a:pt x="76" y="161"/>
                    <a:pt x="86" y="158"/>
                  </a:cubicBezTo>
                  <a:cubicBezTo>
                    <a:pt x="107" y="158"/>
                    <a:pt x="127" y="153"/>
                    <a:pt x="147" y="148"/>
                  </a:cubicBezTo>
                  <a:cubicBezTo>
                    <a:pt x="187" y="143"/>
                    <a:pt x="228" y="128"/>
                    <a:pt x="263" y="118"/>
                  </a:cubicBezTo>
                  <a:cubicBezTo>
                    <a:pt x="334" y="88"/>
                    <a:pt x="405" y="52"/>
                    <a:pt x="466" y="7"/>
                  </a:cubicBezTo>
                  <a:cubicBezTo>
                    <a:pt x="470" y="7"/>
                    <a:pt x="464" y="0"/>
                    <a:pt x="45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1" name="Google Shape;2797;p42"/>
            <p:cNvSpPr/>
            <p:nvPr/>
          </p:nvSpPr>
          <p:spPr>
            <a:xfrm>
              <a:off x="7532408" y="6304772"/>
              <a:ext cx="258419" cy="292549"/>
            </a:xfrm>
            <a:custGeom>
              <a:avLst/>
              <a:gdLst/>
              <a:ahLst/>
              <a:cxnLst/>
              <a:rect l="l" t="t" r="r" b="b"/>
              <a:pathLst>
                <a:path w="371" h="420" extrusionOk="0">
                  <a:moveTo>
                    <a:pt x="25" y="0"/>
                  </a:moveTo>
                  <a:cubicBezTo>
                    <a:pt x="14" y="0"/>
                    <a:pt x="1" y="7"/>
                    <a:pt x="9" y="22"/>
                  </a:cubicBezTo>
                  <a:cubicBezTo>
                    <a:pt x="19" y="37"/>
                    <a:pt x="19" y="37"/>
                    <a:pt x="24" y="47"/>
                  </a:cubicBezTo>
                  <a:cubicBezTo>
                    <a:pt x="34" y="58"/>
                    <a:pt x="39" y="63"/>
                    <a:pt x="49" y="68"/>
                  </a:cubicBezTo>
                  <a:lnTo>
                    <a:pt x="95" y="113"/>
                  </a:lnTo>
                  <a:cubicBezTo>
                    <a:pt x="130" y="144"/>
                    <a:pt x="160" y="174"/>
                    <a:pt x="191" y="209"/>
                  </a:cubicBezTo>
                  <a:cubicBezTo>
                    <a:pt x="246" y="270"/>
                    <a:pt x="297" y="346"/>
                    <a:pt x="353" y="412"/>
                  </a:cubicBezTo>
                  <a:cubicBezTo>
                    <a:pt x="355" y="417"/>
                    <a:pt x="360" y="419"/>
                    <a:pt x="364" y="419"/>
                  </a:cubicBezTo>
                  <a:cubicBezTo>
                    <a:pt x="368" y="419"/>
                    <a:pt x="370" y="417"/>
                    <a:pt x="368" y="412"/>
                  </a:cubicBezTo>
                  <a:cubicBezTo>
                    <a:pt x="327" y="336"/>
                    <a:pt x="282" y="260"/>
                    <a:pt x="226" y="194"/>
                  </a:cubicBezTo>
                  <a:lnTo>
                    <a:pt x="140" y="98"/>
                  </a:lnTo>
                  <a:cubicBezTo>
                    <a:pt x="125" y="78"/>
                    <a:pt x="105" y="63"/>
                    <a:pt x="90" y="47"/>
                  </a:cubicBezTo>
                  <a:cubicBezTo>
                    <a:pt x="84" y="37"/>
                    <a:pt x="74" y="27"/>
                    <a:pt x="69" y="22"/>
                  </a:cubicBezTo>
                  <a:cubicBezTo>
                    <a:pt x="59" y="17"/>
                    <a:pt x="49" y="7"/>
                    <a:pt x="34" y="2"/>
                  </a:cubicBezTo>
                  <a:cubicBezTo>
                    <a:pt x="32" y="1"/>
                    <a:pt x="28" y="0"/>
                    <a:pt x="2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2" name="Google Shape;2798;p42"/>
            <p:cNvSpPr/>
            <p:nvPr/>
          </p:nvSpPr>
          <p:spPr>
            <a:xfrm>
              <a:off x="8680317" y="6450350"/>
              <a:ext cx="179709" cy="70351"/>
            </a:xfrm>
            <a:custGeom>
              <a:avLst/>
              <a:gdLst/>
              <a:ahLst/>
              <a:cxnLst/>
              <a:rect l="l" t="t" r="r" b="b"/>
              <a:pathLst>
                <a:path w="258" h="101" extrusionOk="0">
                  <a:moveTo>
                    <a:pt x="80" y="0"/>
                  </a:moveTo>
                  <a:cubicBezTo>
                    <a:pt x="65" y="0"/>
                    <a:pt x="50" y="2"/>
                    <a:pt x="35" y="5"/>
                  </a:cubicBezTo>
                  <a:cubicBezTo>
                    <a:pt x="1" y="10"/>
                    <a:pt x="4" y="61"/>
                    <a:pt x="40" y="61"/>
                  </a:cubicBezTo>
                  <a:cubicBezTo>
                    <a:pt x="41" y="61"/>
                    <a:pt x="43" y="61"/>
                    <a:pt x="45" y="61"/>
                  </a:cubicBezTo>
                  <a:lnTo>
                    <a:pt x="110" y="61"/>
                  </a:lnTo>
                  <a:lnTo>
                    <a:pt x="141" y="66"/>
                  </a:lnTo>
                  <a:lnTo>
                    <a:pt x="166" y="66"/>
                  </a:lnTo>
                  <a:lnTo>
                    <a:pt x="176" y="71"/>
                  </a:lnTo>
                  <a:lnTo>
                    <a:pt x="201" y="81"/>
                  </a:lnTo>
                  <a:cubicBezTo>
                    <a:pt x="207" y="86"/>
                    <a:pt x="217" y="86"/>
                    <a:pt x="222" y="96"/>
                  </a:cubicBezTo>
                  <a:cubicBezTo>
                    <a:pt x="224" y="99"/>
                    <a:pt x="228" y="100"/>
                    <a:pt x="232" y="100"/>
                  </a:cubicBezTo>
                  <a:cubicBezTo>
                    <a:pt x="237" y="100"/>
                    <a:pt x="242" y="99"/>
                    <a:pt x="247" y="96"/>
                  </a:cubicBezTo>
                  <a:cubicBezTo>
                    <a:pt x="252" y="91"/>
                    <a:pt x="257" y="91"/>
                    <a:pt x="257" y="86"/>
                  </a:cubicBezTo>
                  <a:lnTo>
                    <a:pt x="237" y="66"/>
                  </a:lnTo>
                  <a:cubicBezTo>
                    <a:pt x="232" y="56"/>
                    <a:pt x="227" y="51"/>
                    <a:pt x="217" y="46"/>
                  </a:cubicBezTo>
                  <a:cubicBezTo>
                    <a:pt x="201" y="36"/>
                    <a:pt x="186" y="26"/>
                    <a:pt x="166" y="21"/>
                  </a:cubicBezTo>
                  <a:cubicBezTo>
                    <a:pt x="139" y="7"/>
                    <a:pt x="110" y="0"/>
                    <a:pt x="80"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3" name="Google Shape;2799;p42"/>
            <p:cNvSpPr/>
            <p:nvPr/>
          </p:nvSpPr>
          <p:spPr>
            <a:xfrm>
              <a:off x="8570262" y="6661403"/>
              <a:ext cx="110055" cy="97516"/>
            </a:xfrm>
            <a:custGeom>
              <a:avLst/>
              <a:gdLst/>
              <a:ahLst/>
              <a:cxnLst/>
              <a:rect l="l" t="t" r="r" b="b"/>
              <a:pathLst>
                <a:path w="158" h="140" extrusionOk="0">
                  <a:moveTo>
                    <a:pt x="26" y="1"/>
                  </a:moveTo>
                  <a:cubicBezTo>
                    <a:pt x="16" y="6"/>
                    <a:pt x="10" y="6"/>
                    <a:pt x="5" y="16"/>
                  </a:cubicBezTo>
                  <a:cubicBezTo>
                    <a:pt x="0" y="16"/>
                    <a:pt x="0" y="21"/>
                    <a:pt x="0" y="26"/>
                  </a:cubicBezTo>
                  <a:cubicBezTo>
                    <a:pt x="0" y="36"/>
                    <a:pt x="5" y="41"/>
                    <a:pt x="10" y="51"/>
                  </a:cubicBezTo>
                  <a:cubicBezTo>
                    <a:pt x="16" y="56"/>
                    <a:pt x="21" y="61"/>
                    <a:pt x="26" y="66"/>
                  </a:cubicBezTo>
                  <a:cubicBezTo>
                    <a:pt x="39" y="75"/>
                    <a:pt x="48" y="84"/>
                    <a:pt x="57" y="93"/>
                  </a:cubicBezTo>
                  <a:lnTo>
                    <a:pt x="57" y="93"/>
                  </a:lnTo>
                  <a:cubicBezTo>
                    <a:pt x="66" y="102"/>
                    <a:pt x="71" y="112"/>
                    <a:pt x="81" y="122"/>
                  </a:cubicBezTo>
                  <a:cubicBezTo>
                    <a:pt x="86" y="132"/>
                    <a:pt x="91" y="137"/>
                    <a:pt x="102" y="137"/>
                  </a:cubicBezTo>
                  <a:cubicBezTo>
                    <a:pt x="104" y="139"/>
                    <a:pt x="108" y="139"/>
                    <a:pt x="111" y="139"/>
                  </a:cubicBezTo>
                  <a:cubicBezTo>
                    <a:pt x="120" y="139"/>
                    <a:pt x="130" y="136"/>
                    <a:pt x="137" y="132"/>
                  </a:cubicBezTo>
                  <a:cubicBezTo>
                    <a:pt x="142" y="132"/>
                    <a:pt x="152" y="122"/>
                    <a:pt x="152" y="117"/>
                  </a:cubicBezTo>
                  <a:lnTo>
                    <a:pt x="152" y="107"/>
                  </a:lnTo>
                  <a:cubicBezTo>
                    <a:pt x="157" y="102"/>
                    <a:pt x="157" y="97"/>
                    <a:pt x="152" y="92"/>
                  </a:cubicBezTo>
                  <a:cubicBezTo>
                    <a:pt x="142" y="72"/>
                    <a:pt x="132" y="56"/>
                    <a:pt x="112" y="41"/>
                  </a:cubicBezTo>
                  <a:cubicBezTo>
                    <a:pt x="107" y="36"/>
                    <a:pt x="96" y="26"/>
                    <a:pt x="91" y="21"/>
                  </a:cubicBezTo>
                  <a:cubicBezTo>
                    <a:pt x="86" y="16"/>
                    <a:pt x="76" y="11"/>
                    <a:pt x="66" y="6"/>
                  </a:cubicBezTo>
                  <a:cubicBezTo>
                    <a:pt x="61" y="6"/>
                    <a:pt x="56"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4" name="Google Shape;2800;p42"/>
            <p:cNvSpPr/>
            <p:nvPr/>
          </p:nvSpPr>
          <p:spPr>
            <a:xfrm>
              <a:off x="8306271" y="6724789"/>
              <a:ext cx="67565" cy="82192"/>
            </a:xfrm>
            <a:custGeom>
              <a:avLst/>
              <a:gdLst/>
              <a:ahLst/>
              <a:cxnLst/>
              <a:rect l="l" t="t" r="r" b="b"/>
              <a:pathLst>
                <a:path w="97" h="118" extrusionOk="0">
                  <a:moveTo>
                    <a:pt x="33" y="0"/>
                  </a:moveTo>
                  <a:cubicBezTo>
                    <a:pt x="27" y="0"/>
                    <a:pt x="21" y="2"/>
                    <a:pt x="15" y="6"/>
                  </a:cubicBezTo>
                  <a:cubicBezTo>
                    <a:pt x="5" y="11"/>
                    <a:pt x="0" y="26"/>
                    <a:pt x="10" y="36"/>
                  </a:cubicBezTo>
                  <a:cubicBezTo>
                    <a:pt x="15" y="46"/>
                    <a:pt x="20" y="51"/>
                    <a:pt x="25" y="61"/>
                  </a:cubicBezTo>
                  <a:lnTo>
                    <a:pt x="25" y="56"/>
                  </a:lnTo>
                  <a:cubicBezTo>
                    <a:pt x="25" y="67"/>
                    <a:pt x="30" y="72"/>
                    <a:pt x="30" y="82"/>
                  </a:cubicBezTo>
                  <a:cubicBezTo>
                    <a:pt x="30" y="85"/>
                    <a:pt x="30" y="87"/>
                    <a:pt x="30" y="87"/>
                  </a:cubicBezTo>
                  <a:lnTo>
                    <a:pt x="30" y="97"/>
                  </a:lnTo>
                  <a:cubicBezTo>
                    <a:pt x="35" y="107"/>
                    <a:pt x="46" y="117"/>
                    <a:pt x="56" y="117"/>
                  </a:cubicBezTo>
                  <a:lnTo>
                    <a:pt x="76" y="117"/>
                  </a:lnTo>
                  <a:cubicBezTo>
                    <a:pt x="81" y="117"/>
                    <a:pt x="86" y="112"/>
                    <a:pt x="91" y="107"/>
                  </a:cubicBezTo>
                  <a:cubicBezTo>
                    <a:pt x="91" y="102"/>
                    <a:pt x="91" y="97"/>
                    <a:pt x="96" y="92"/>
                  </a:cubicBezTo>
                  <a:cubicBezTo>
                    <a:pt x="96" y="87"/>
                    <a:pt x="96" y="82"/>
                    <a:pt x="96" y="77"/>
                  </a:cubicBezTo>
                  <a:cubicBezTo>
                    <a:pt x="91" y="67"/>
                    <a:pt x="91" y="61"/>
                    <a:pt x="86" y="51"/>
                  </a:cubicBezTo>
                  <a:cubicBezTo>
                    <a:pt x="81" y="36"/>
                    <a:pt x="71" y="21"/>
                    <a:pt x="61" y="11"/>
                  </a:cubicBezTo>
                  <a:cubicBezTo>
                    <a:pt x="51" y="5"/>
                    <a:pt x="42" y="0"/>
                    <a:pt x="33"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5" name="Google Shape;2801;p42"/>
            <p:cNvSpPr/>
            <p:nvPr/>
          </p:nvSpPr>
          <p:spPr>
            <a:xfrm>
              <a:off x="7960784" y="6666976"/>
              <a:ext cx="141399" cy="160902"/>
            </a:xfrm>
            <a:custGeom>
              <a:avLst/>
              <a:gdLst/>
              <a:ahLst/>
              <a:cxnLst/>
              <a:rect l="l" t="t" r="r" b="b"/>
              <a:pathLst>
                <a:path w="203" h="231" extrusionOk="0">
                  <a:moveTo>
                    <a:pt x="35" y="1"/>
                  </a:moveTo>
                  <a:cubicBezTo>
                    <a:pt x="24" y="1"/>
                    <a:pt x="13" y="7"/>
                    <a:pt x="6" y="18"/>
                  </a:cubicBezTo>
                  <a:cubicBezTo>
                    <a:pt x="0" y="33"/>
                    <a:pt x="0" y="48"/>
                    <a:pt x="16" y="58"/>
                  </a:cubicBezTo>
                  <a:cubicBezTo>
                    <a:pt x="21" y="58"/>
                    <a:pt x="26" y="64"/>
                    <a:pt x="36" y="69"/>
                  </a:cubicBezTo>
                  <a:cubicBezTo>
                    <a:pt x="34" y="68"/>
                    <a:pt x="33" y="67"/>
                    <a:pt x="32" y="67"/>
                  </a:cubicBezTo>
                  <a:cubicBezTo>
                    <a:pt x="32" y="67"/>
                    <a:pt x="36" y="70"/>
                    <a:pt x="37" y="70"/>
                  </a:cubicBezTo>
                  <a:cubicBezTo>
                    <a:pt x="37" y="70"/>
                    <a:pt x="37" y="70"/>
                    <a:pt x="36" y="69"/>
                  </a:cubicBezTo>
                  <a:lnTo>
                    <a:pt x="36" y="69"/>
                  </a:lnTo>
                  <a:lnTo>
                    <a:pt x="41" y="74"/>
                  </a:lnTo>
                  <a:cubicBezTo>
                    <a:pt x="46" y="79"/>
                    <a:pt x="56" y="84"/>
                    <a:pt x="61" y="89"/>
                  </a:cubicBezTo>
                  <a:lnTo>
                    <a:pt x="71" y="99"/>
                  </a:lnTo>
                  <a:lnTo>
                    <a:pt x="81" y="104"/>
                  </a:lnTo>
                  <a:cubicBezTo>
                    <a:pt x="86" y="109"/>
                    <a:pt x="92" y="114"/>
                    <a:pt x="97" y="119"/>
                  </a:cubicBezTo>
                  <a:lnTo>
                    <a:pt x="107" y="134"/>
                  </a:lnTo>
                  <a:cubicBezTo>
                    <a:pt x="107" y="134"/>
                    <a:pt x="107" y="134"/>
                    <a:pt x="107" y="139"/>
                  </a:cubicBezTo>
                  <a:cubicBezTo>
                    <a:pt x="112" y="144"/>
                    <a:pt x="117" y="155"/>
                    <a:pt x="122" y="160"/>
                  </a:cubicBezTo>
                  <a:lnTo>
                    <a:pt x="122" y="170"/>
                  </a:lnTo>
                  <a:lnTo>
                    <a:pt x="122" y="180"/>
                  </a:lnTo>
                  <a:cubicBezTo>
                    <a:pt x="127" y="185"/>
                    <a:pt x="127" y="195"/>
                    <a:pt x="127" y="200"/>
                  </a:cubicBezTo>
                  <a:cubicBezTo>
                    <a:pt x="127" y="215"/>
                    <a:pt x="147" y="230"/>
                    <a:pt x="162" y="230"/>
                  </a:cubicBezTo>
                  <a:cubicBezTo>
                    <a:pt x="177" y="230"/>
                    <a:pt x="203" y="225"/>
                    <a:pt x="203" y="210"/>
                  </a:cubicBezTo>
                  <a:cubicBezTo>
                    <a:pt x="203" y="170"/>
                    <a:pt x="188" y="124"/>
                    <a:pt x="162" y="94"/>
                  </a:cubicBezTo>
                  <a:cubicBezTo>
                    <a:pt x="147" y="74"/>
                    <a:pt x="132" y="58"/>
                    <a:pt x="117" y="43"/>
                  </a:cubicBezTo>
                  <a:lnTo>
                    <a:pt x="92" y="23"/>
                  </a:lnTo>
                  <a:cubicBezTo>
                    <a:pt x="86" y="18"/>
                    <a:pt x="76" y="18"/>
                    <a:pt x="71" y="13"/>
                  </a:cubicBezTo>
                  <a:cubicBezTo>
                    <a:pt x="66" y="8"/>
                    <a:pt x="56" y="8"/>
                    <a:pt x="46" y="3"/>
                  </a:cubicBezTo>
                  <a:cubicBezTo>
                    <a:pt x="42" y="2"/>
                    <a:pt x="38" y="1"/>
                    <a:pt x="35"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6" name="Google Shape;2802;p42"/>
            <p:cNvSpPr/>
            <p:nvPr/>
          </p:nvSpPr>
          <p:spPr>
            <a:xfrm>
              <a:off x="7645248" y="6607769"/>
              <a:ext cx="112144" cy="158116"/>
            </a:xfrm>
            <a:custGeom>
              <a:avLst/>
              <a:gdLst/>
              <a:ahLst/>
              <a:cxnLst/>
              <a:rect l="l" t="t" r="r" b="b"/>
              <a:pathLst>
                <a:path w="161" h="227" extrusionOk="0">
                  <a:moveTo>
                    <a:pt x="31" y="1"/>
                  </a:moveTo>
                  <a:cubicBezTo>
                    <a:pt x="14" y="1"/>
                    <a:pt x="0" y="14"/>
                    <a:pt x="14" y="27"/>
                  </a:cubicBezTo>
                  <a:cubicBezTo>
                    <a:pt x="24" y="42"/>
                    <a:pt x="39" y="58"/>
                    <a:pt x="54" y="73"/>
                  </a:cubicBezTo>
                  <a:lnTo>
                    <a:pt x="54" y="78"/>
                  </a:lnTo>
                  <a:lnTo>
                    <a:pt x="64" y="88"/>
                  </a:lnTo>
                  <a:cubicBezTo>
                    <a:pt x="69" y="98"/>
                    <a:pt x="74" y="103"/>
                    <a:pt x="79" y="113"/>
                  </a:cubicBezTo>
                  <a:lnTo>
                    <a:pt x="79" y="118"/>
                  </a:lnTo>
                  <a:lnTo>
                    <a:pt x="84" y="133"/>
                  </a:lnTo>
                  <a:lnTo>
                    <a:pt x="94" y="154"/>
                  </a:lnTo>
                  <a:lnTo>
                    <a:pt x="94" y="164"/>
                  </a:lnTo>
                  <a:lnTo>
                    <a:pt x="94" y="174"/>
                  </a:lnTo>
                  <a:cubicBezTo>
                    <a:pt x="99" y="179"/>
                    <a:pt x="99" y="189"/>
                    <a:pt x="94" y="199"/>
                  </a:cubicBezTo>
                  <a:cubicBezTo>
                    <a:pt x="101" y="217"/>
                    <a:pt x="119" y="226"/>
                    <a:pt x="134" y="226"/>
                  </a:cubicBezTo>
                  <a:cubicBezTo>
                    <a:pt x="145" y="226"/>
                    <a:pt x="153" y="222"/>
                    <a:pt x="155" y="214"/>
                  </a:cubicBezTo>
                  <a:cubicBezTo>
                    <a:pt x="160" y="194"/>
                    <a:pt x="160" y="174"/>
                    <a:pt x="160" y="159"/>
                  </a:cubicBezTo>
                  <a:cubicBezTo>
                    <a:pt x="155" y="138"/>
                    <a:pt x="150" y="118"/>
                    <a:pt x="140" y="98"/>
                  </a:cubicBezTo>
                  <a:cubicBezTo>
                    <a:pt x="130" y="78"/>
                    <a:pt x="115" y="58"/>
                    <a:pt x="99" y="42"/>
                  </a:cubicBezTo>
                  <a:cubicBezTo>
                    <a:pt x="84" y="22"/>
                    <a:pt x="64" y="7"/>
                    <a:pt x="39" y="2"/>
                  </a:cubicBezTo>
                  <a:cubicBezTo>
                    <a:pt x="36" y="1"/>
                    <a:pt x="33" y="1"/>
                    <a:pt x="31"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7" name="Google Shape;2803;p42"/>
            <p:cNvSpPr/>
            <p:nvPr/>
          </p:nvSpPr>
          <p:spPr>
            <a:xfrm>
              <a:off x="7851426" y="6036603"/>
              <a:ext cx="99606" cy="132344"/>
            </a:xfrm>
            <a:custGeom>
              <a:avLst/>
              <a:gdLst/>
              <a:ahLst/>
              <a:cxnLst/>
              <a:rect l="l" t="t" r="r" b="b"/>
              <a:pathLst>
                <a:path w="143" h="190" extrusionOk="0">
                  <a:moveTo>
                    <a:pt x="117" y="0"/>
                  </a:moveTo>
                  <a:cubicBezTo>
                    <a:pt x="104" y="0"/>
                    <a:pt x="92" y="8"/>
                    <a:pt x="92" y="23"/>
                  </a:cubicBezTo>
                  <a:cubicBezTo>
                    <a:pt x="92" y="53"/>
                    <a:pt x="82" y="78"/>
                    <a:pt x="66" y="99"/>
                  </a:cubicBezTo>
                  <a:cubicBezTo>
                    <a:pt x="61" y="114"/>
                    <a:pt x="51" y="119"/>
                    <a:pt x="41" y="129"/>
                  </a:cubicBezTo>
                  <a:lnTo>
                    <a:pt x="31" y="134"/>
                  </a:lnTo>
                  <a:lnTo>
                    <a:pt x="26" y="139"/>
                  </a:lnTo>
                  <a:cubicBezTo>
                    <a:pt x="16" y="144"/>
                    <a:pt x="11" y="154"/>
                    <a:pt x="6" y="164"/>
                  </a:cubicBezTo>
                  <a:cubicBezTo>
                    <a:pt x="1" y="175"/>
                    <a:pt x="11" y="185"/>
                    <a:pt x="26" y="190"/>
                  </a:cubicBezTo>
                  <a:cubicBezTo>
                    <a:pt x="46" y="190"/>
                    <a:pt x="66" y="180"/>
                    <a:pt x="77" y="164"/>
                  </a:cubicBezTo>
                  <a:cubicBezTo>
                    <a:pt x="92" y="154"/>
                    <a:pt x="102" y="139"/>
                    <a:pt x="112" y="124"/>
                  </a:cubicBezTo>
                  <a:cubicBezTo>
                    <a:pt x="132" y="94"/>
                    <a:pt x="142" y="58"/>
                    <a:pt x="142" y="23"/>
                  </a:cubicBezTo>
                  <a:cubicBezTo>
                    <a:pt x="142" y="8"/>
                    <a:pt x="130" y="0"/>
                    <a:pt x="117"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8" name="Google Shape;2804;p42"/>
            <p:cNvSpPr/>
            <p:nvPr/>
          </p:nvSpPr>
          <p:spPr>
            <a:xfrm>
              <a:off x="7928743" y="6176608"/>
              <a:ext cx="227771" cy="151150"/>
            </a:xfrm>
            <a:custGeom>
              <a:avLst/>
              <a:gdLst/>
              <a:ahLst/>
              <a:cxnLst/>
              <a:rect l="l" t="t" r="r" b="b"/>
              <a:pathLst>
                <a:path w="327" h="217" extrusionOk="0">
                  <a:moveTo>
                    <a:pt x="302" y="1"/>
                  </a:moveTo>
                  <a:cubicBezTo>
                    <a:pt x="297" y="1"/>
                    <a:pt x="292" y="3"/>
                    <a:pt x="289" y="9"/>
                  </a:cubicBezTo>
                  <a:cubicBezTo>
                    <a:pt x="254" y="49"/>
                    <a:pt x="213" y="85"/>
                    <a:pt x="168" y="105"/>
                  </a:cubicBezTo>
                  <a:cubicBezTo>
                    <a:pt x="158" y="110"/>
                    <a:pt x="143" y="120"/>
                    <a:pt x="132" y="125"/>
                  </a:cubicBezTo>
                  <a:lnTo>
                    <a:pt x="112" y="135"/>
                  </a:lnTo>
                  <a:lnTo>
                    <a:pt x="97" y="140"/>
                  </a:lnTo>
                  <a:cubicBezTo>
                    <a:pt x="87" y="140"/>
                    <a:pt x="72" y="146"/>
                    <a:pt x="57" y="151"/>
                  </a:cubicBezTo>
                  <a:lnTo>
                    <a:pt x="36" y="156"/>
                  </a:lnTo>
                  <a:cubicBezTo>
                    <a:pt x="26" y="161"/>
                    <a:pt x="16" y="166"/>
                    <a:pt x="11" y="176"/>
                  </a:cubicBezTo>
                  <a:cubicBezTo>
                    <a:pt x="1" y="186"/>
                    <a:pt x="11" y="206"/>
                    <a:pt x="21" y="211"/>
                  </a:cubicBezTo>
                  <a:cubicBezTo>
                    <a:pt x="34" y="215"/>
                    <a:pt x="47" y="217"/>
                    <a:pt x="60" y="217"/>
                  </a:cubicBezTo>
                  <a:cubicBezTo>
                    <a:pt x="85" y="217"/>
                    <a:pt x="110" y="211"/>
                    <a:pt x="132" y="201"/>
                  </a:cubicBezTo>
                  <a:cubicBezTo>
                    <a:pt x="158" y="191"/>
                    <a:pt x="188" y="176"/>
                    <a:pt x="213" y="156"/>
                  </a:cubicBezTo>
                  <a:cubicBezTo>
                    <a:pt x="259" y="125"/>
                    <a:pt x="294" y="80"/>
                    <a:pt x="320" y="29"/>
                  </a:cubicBezTo>
                  <a:cubicBezTo>
                    <a:pt x="327" y="15"/>
                    <a:pt x="314" y="1"/>
                    <a:pt x="302"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9" name="Google Shape;2805;p42"/>
            <p:cNvSpPr/>
            <p:nvPr/>
          </p:nvSpPr>
          <p:spPr>
            <a:xfrm>
              <a:off x="8189948" y="6237904"/>
              <a:ext cx="227771" cy="192246"/>
            </a:xfrm>
            <a:custGeom>
              <a:avLst/>
              <a:gdLst/>
              <a:ahLst/>
              <a:cxnLst/>
              <a:rect l="l" t="t" r="r" b="b"/>
              <a:pathLst>
                <a:path w="327" h="276" extrusionOk="0">
                  <a:moveTo>
                    <a:pt x="299" y="1"/>
                  </a:moveTo>
                  <a:cubicBezTo>
                    <a:pt x="291" y="1"/>
                    <a:pt x="282" y="4"/>
                    <a:pt x="278" y="12"/>
                  </a:cubicBezTo>
                  <a:cubicBezTo>
                    <a:pt x="253" y="63"/>
                    <a:pt x="218" y="108"/>
                    <a:pt x="172" y="149"/>
                  </a:cubicBezTo>
                  <a:cubicBezTo>
                    <a:pt x="152" y="164"/>
                    <a:pt x="127" y="179"/>
                    <a:pt x="96" y="194"/>
                  </a:cubicBezTo>
                  <a:cubicBezTo>
                    <a:pt x="86" y="199"/>
                    <a:pt x="71" y="204"/>
                    <a:pt x="56" y="209"/>
                  </a:cubicBezTo>
                  <a:lnTo>
                    <a:pt x="36" y="214"/>
                  </a:lnTo>
                  <a:cubicBezTo>
                    <a:pt x="20" y="219"/>
                    <a:pt x="15" y="224"/>
                    <a:pt x="10" y="235"/>
                  </a:cubicBezTo>
                  <a:cubicBezTo>
                    <a:pt x="0" y="250"/>
                    <a:pt x="10" y="265"/>
                    <a:pt x="20" y="270"/>
                  </a:cubicBezTo>
                  <a:cubicBezTo>
                    <a:pt x="29" y="274"/>
                    <a:pt x="39" y="275"/>
                    <a:pt x="49" y="275"/>
                  </a:cubicBezTo>
                  <a:cubicBezTo>
                    <a:pt x="80" y="275"/>
                    <a:pt x="114" y="261"/>
                    <a:pt x="137" y="250"/>
                  </a:cubicBezTo>
                  <a:cubicBezTo>
                    <a:pt x="167" y="235"/>
                    <a:pt x="197" y="214"/>
                    <a:pt x="228" y="189"/>
                  </a:cubicBezTo>
                  <a:cubicBezTo>
                    <a:pt x="273" y="143"/>
                    <a:pt x="309" y="83"/>
                    <a:pt x="324" y="22"/>
                  </a:cubicBezTo>
                  <a:cubicBezTo>
                    <a:pt x="327" y="10"/>
                    <a:pt x="313" y="1"/>
                    <a:pt x="2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80" name="Google Shape;2806;p42"/>
            <p:cNvSpPr/>
            <p:nvPr/>
          </p:nvSpPr>
          <p:spPr>
            <a:xfrm>
              <a:off x="8601607" y="6288055"/>
              <a:ext cx="110055" cy="43186"/>
            </a:xfrm>
            <a:custGeom>
              <a:avLst/>
              <a:gdLst/>
              <a:ahLst/>
              <a:cxnLst/>
              <a:rect l="l" t="t" r="r" b="b"/>
              <a:pathLst>
                <a:path w="158" h="62" extrusionOk="0">
                  <a:moveTo>
                    <a:pt x="36" y="1"/>
                  </a:moveTo>
                  <a:cubicBezTo>
                    <a:pt x="31" y="1"/>
                    <a:pt x="26" y="6"/>
                    <a:pt x="21" y="11"/>
                  </a:cubicBezTo>
                  <a:cubicBezTo>
                    <a:pt x="16" y="11"/>
                    <a:pt x="11" y="16"/>
                    <a:pt x="11" y="16"/>
                  </a:cubicBezTo>
                  <a:cubicBezTo>
                    <a:pt x="1" y="21"/>
                    <a:pt x="1" y="31"/>
                    <a:pt x="1" y="41"/>
                  </a:cubicBezTo>
                  <a:cubicBezTo>
                    <a:pt x="6" y="51"/>
                    <a:pt x="16" y="56"/>
                    <a:pt x="26" y="56"/>
                  </a:cubicBezTo>
                  <a:lnTo>
                    <a:pt x="51" y="56"/>
                  </a:lnTo>
                  <a:lnTo>
                    <a:pt x="72" y="51"/>
                  </a:lnTo>
                  <a:lnTo>
                    <a:pt x="87" y="51"/>
                  </a:lnTo>
                  <a:lnTo>
                    <a:pt x="102" y="56"/>
                  </a:lnTo>
                  <a:lnTo>
                    <a:pt x="112" y="56"/>
                  </a:lnTo>
                  <a:cubicBezTo>
                    <a:pt x="117" y="61"/>
                    <a:pt x="127" y="61"/>
                    <a:pt x="132" y="61"/>
                  </a:cubicBezTo>
                  <a:cubicBezTo>
                    <a:pt x="143" y="56"/>
                    <a:pt x="148" y="51"/>
                    <a:pt x="153" y="46"/>
                  </a:cubicBezTo>
                  <a:cubicBezTo>
                    <a:pt x="158" y="36"/>
                    <a:pt x="153" y="26"/>
                    <a:pt x="143" y="16"/>
                  </a:cubicBezTo>
                  <a:cubicBezTo>
                    <a:pt x="122" y="6"/>
                    <a:pt x="102" y="1"/>
                    <a:pt x="7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81" name="Google Shape;2807;p42"/>
            <p:cNvSpPr/>
            <p:nvPr/>
          </p:nvSpPr>
          <p:spPr>
            <a:xfrm>
              <a:off x="7268417" y="5815798"/>
              <a:ext cx="1653604" cy="555146"/>
            </a:xfrm>
            <a:custGeom>
              <a:avLst/>
              <a:gdLst/>
              <a:ahLst/>
              <a:cxnLst/>
              <a:rect l="l" t="t" r="r" b="b"/>
              <a:pathLst>
                <a:path w="2374" h="797" extrusionOk="0">
                  <a:moveTo>
                    <a:pt x="2349" y="0"/>
                  </a:moveTo>
                  <a:cubicBezTo>
                    <a:pt x="2348" y="0"/>
                    <a:pt x="2346" y="1"/>
                    <a:pt x="2345" y="1"/>
                  </a:cubicBezTo>
                  <a:cubicBezTo>
                    <a:pt x="1718" y="133"/>
                    <a:pt x="1106" y="315"/>
                    <a:pt x="509" y="547"/>
                  </a:cubicBezTo>
                  <a:cubicBezTo>
                    <a:pt x="342" y="613"/>
                    <a:pt x="175" y="674"/>
                    <a:pt x="18" y="755"/>
                  </a:cubicBezTo>
                  <a:cubicBezTo>
                    <a:pt x="1" y="768"/>
                    <a:pt x="10" y="797"/>
                    <a:pt x="30" y="797"/>
                  </a:cubicBezTo>
                  <a:cubicBezTo>
                    <a:pt x="33" y="797"/>
                    <a:pt x="36" y="796"/>
                    <a:pt x="39" y="795"/>
                  </a:cubicBezTo>
                  <a:cubicBezTo>
                    <a:pt x="185" y="739"/>
                    <a:pt x="327" y="674"/>
                    <a:pt x="474" y="618"/>
                  </a:cubicBezTo>
                  <a:cubicBezTo>
                    <a:pt x="620" y="557"/>
                    <a:pt x="767" y="502"/>
                    <a:pt x="919" y="451"/>
                  </a:cubicBezTo>
                  <a:cubicBezTo>
                    <a:pt x="1212" y="345"/>
                    <a:pt x="1515" y="249"/>
                    <a:pt x="1824" y="163"/>
                  </a:cubicBezTo>
                  <a:cubicBezTo>
                    <a:pt x="2001" y="117"/>
                    <a:pt x="2178" y="72"/>
                    <a:pt x="2355" y="31"/>
                  </a:cubicBezTo>
                  <a:cubicBezTo>
                    <a:pt x="2374" y="27"/>
                    <a:pt x="2366" y="0"/>
                    <a:pt x="234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2" name="Google Shape;2808;p42"/>
            <p:cNvSpPr/>
            <p:nvPr/>
          </p:nvSpPr>
          <p:spPr>
            <a:xfrm>
              <a:off x="8492946" y="5760075"/>
              <a:ext cx="167171" cy="173440"/>
            </a:xfrm>
            <a:custGeom>
              <a:avLst/>
              <a:gdLst/>
              <a:ahLst/>
              <a:cxnLst/>
              <a:rect l="l" t="t" r="r" b="b"/>
              <a:pathLst>
                <a:path w="240" h="249" extrusionOk="0">
                  <a:moveTo>
                    <a:pt x="213" y="1"/>
                  </a:moveTo>
                  <a:cubicBezTo>
                    <a:pt x="207" y="1"/>
                    <a:pt x="201" y="3"/>
                    <a:pt x="197" y="10"/>
                  </a:cubicBezTo>
                  <a:cubicBezTo>
                    <a:pt x="177" y="56"/>
                    <a:pt x="147" y="96"/>
                    <a:pt x="111" y="132"/>
                  </a:cubicBezTo>
                  <a:cubicBezTo>
                    <a:pt x="91" y="152"/>
                    <a:pt x="76" y="167"/>
                    <a:pt x="56" y="182"/>
                  </a:cubicBezTo>
                  <a:lnTo>
                    <a:pt x="25" y="207"/>
                  </a:lnTo>
                  <a:cubicBezTo>
                    <a:pt x="10" y="218"/>
                    <a:pt x="0" y="223"/>
                    <a:pt x="0" y="238"/>
                  </a:cubicBezTo>
                  <a:cubicBezTo>
                    <a:pt x="0" y="243"/>
                    <a:pt x="0" y="243"/>
                    <a:pt x="5" y="248"/>
                  </a:cubicBezTo>
                  <a:cubicBezTo>
                    <a:pt x="7" y="249"/>
                    <a:pt x="9" y="249"/>
                    <a:pt x="12" y="249"/>
                  </a:cubicBezTo>
                  <a:cubicBezTo>
                    <a:pt x="24" y="249"/>
                    <a:pt x="37" y="237"/>
                    <a:pt x="46" y="233"/>
                  </a:cubicBezTo>
                  <a:lnTo>
                    <a:pt x="76" y="207"/>
                  </a:lnTo>
                  <a:cubicBezTo>
                    <a:pt x="96" y="192"/>
                    <a:pt x="116" y="172"/>
                    <a:pt x="137" y="152"/>
                  </a:cubicBezTo>
                  <a:cubicBezTo>
                    <a:pt x="177" y="116"/>
                    <a:pt x="207" y="71"/>
                    <a:pt x="233" y="25"/>
                  </a:cubicBezTo>
                  <a:cubicBezTo>
                    <a:pt x="240" y="12"/>
                    <a:pt x="226" y="1"/>
                    <a:pt x="21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3" name="Google Shape;2809;p42"/>
            <p:cNvSpPr/>
            <p:nvPr/>
          </p:nvSpPr>
          <p:spPr>
            <a:xfrm>
              <a:off x="8111935" y="6017100"/>
              <a:ext cx="323895" cy="75227"/>
            </a:xfrm>
            <a:custGeom>
              <a:avLst/>
              <a:gdLst/>
              <a:ahLst/>
              <a:cxnLst/>
              <a:rect l="l" t="t" r="r" b="b"/>
              <a:pathLst>
                <a:path w="465" h="108" extrusionOk="0">
                  <a:moveTo>
                    <a:pt x="78" y="0"/>
                  </a:moveTo>
                  <a:cubicBezTo>
                    <a:pt x="53" y="0"/>
                    <a:pt x="30" y="7"/>
                    <a:pt x="6" y="21"/>
                  </a:cubicBezTo>
                  <a:cubicBezTo>
                    <a:pt x="1" y="26"/>
                    <a:pt x="1" y="36"/>
                    <a:pt x="6" y="41"/>
                  </a:cubicBezTo>
                  <a:cubicBezTo>
                    <a:pt x="32" y="48"/>
                    <a:pt x="58" y="53"/>
                    <a:pt x="82" y="53"/>
                  </a:cubicBezTo>
                  <a:cubicBezTo>
                    <a:pt x="91" y="53"/>
                    <a:pt x="99" y="52"/>
                    <a:pt x="107" y="51"/>
                  </a:cubicBezTo>
                  <a:cubicBezTo>
                    <a:pt x="119" y="49"/>
                    <a:pt x="130" y="49"/>
                    <a:pt x="142" y="49"/>
                  </a:cubicBezTo>
                  <a:cubicBezTo>
                    <a:pt x="169" y="49"/>
                    <a:pt x="195" y="52"/>
                    <a:pt x="223" y="56"/>
                  </a:cubicBezTo>
                  <a:cubicBezTo>
                    <a:pt x="299" y="61"/>
                    <a:pt x="370" y="81"/>
                    <a:pt x="441" y="106"/>
                  </a:cubicBezTo>
                  <a:cubicBezTo>
                    <a:pt x="443" y="107"/>
                    <a:pt x="444" y="107"/>
                    <a:pt x="446" y="107"/>
                  </a:cubicBezTo>
                  <a:cubicBezTo>
                    <a:pt x="458" y="107"/>
                    <a:pt x="465" y="90"/>
                    <a:pt x="451" y="81"/>
                  </a:cubicBezTo>
                  <a:cubicBezTo>
                    <a:pt x="380" y="51"/>
                    <a:pt x="309" y="31"/>
                    <a:pt x="234" y="15"/>
                  </a:cubicBezTo>
                  <a:cubicBezTo>
                    <a:pt x="193" y="10"/>
                    <a:pt x="153" y="5"/>
                    <a:pt x="117" y="5"/>
                  </a:cubicBezTo>
                  <a:cubicBezTo>
                    <a:pt x="104" y="2"/>
                    <a:pt x="91" y="0"/>
                    <a:pt x="7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4" name="Google Shape;2810;p42"/>
            <p:cNvSpPr/>
            <p:nvPr/>
          </p:nvSpPr>
          <p:spPr>
            <a:xfrm>
              <a:off x="7735103" y="5900777"/>
              <a:ext cx="234737" cy="282101"/>
            </a:xfrm>
            <a:custGeom>
              <a:avLst/>
              <a:gdLst/>
              <a:ahLst/>
              <a:cxnLst/>
              <a:rect l="l" t="t" r="r" b="b"/>
              <a:pathLst>
                <a:path w="337" h="405" extrusionOk="0">
                  <a:moveTo>
                    <a:pt x="318" y="1"/>
                  </a:moveTo>
                  <a:cubicBezTo>
                    <a:pt x="313" y="1"/>
                    <a:pt x="308" y="4"/>
                    <a:pt x="304" y="11"/>
                  </a:cubicBezTo>
                  <a:cubicBezTo>
                    <a:pt x="259" y="81"/>
                    <a:pt x="213" y="147"/>
                    <a:pt x="163" y="213"/>
                  </a:cubicBezTo>
                  <a:cubicBezTo>
                    <a:pt x="137" y="243"/>
                    <a:pt x="107" y="273"/>
                    <a:pt x="82" y="304"/>
                  </a:cubicBezTo>
                  <a:lnTo>
                    <a:pt x="41" y="344"/>
                  </a:lnTo>
                  <a:cubicBezTo>
                    <a:pt x="26" y="359"/>
                    <a:pt x="6" y="370"/>
                    <a:pt x="1" y="390"/>
                  </a:cubicBezTo>
                  <a:cubicBezTo>
                    <a:pt x="1" y="395"/>
                    <a:pt x="6" y="405"/>
                    <a:pt x="16" y="405"/>
                  </a:cubicBezTo>
                  <a:cubicBezTo>
                    <a:pt x="31" y="400"/>
                    <a:pt x="51" y="390"/>
                    <a:pt x="62" y="375"/>
                  </a:cubicBezTo>
                  <a:lnTo>
                    <a:pt x="107" y="329"/>
                  </a:lnTo>
                  <a:cubicBezTo>
                    <a:pt x="132" y="299"/>
                    <a:pt x="163" y="268"/>
                    <a:pt x="188" y="233"/>
                  </a:cubicBezTo>
                  <a:cubicBezTo>
                    <a:pt x="239" y="167"/>
                    <a:pt x="289" y="96"/>
                    <a:pt x="330" y="26"/>
                  </a:cubicBezTo>
                  <a:cubicBezTo>
                    <a:pt x="336" y="12"/>
                    <a:pt x="327" y="1"/>
                    <a:pt x="318"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5" name="Google Shape;2811;p42"/>
            <p:cNvSpPr/>
            <p:nvPr/>
          </p:nvSpPr>
          <p:spPr>
            <a:xfrm>
              <a:off x="7517084" y="6230939"/>
              <a:ext cx="390067" cy="83585"/>
            </a:xfrm>
            <a:custGeom>
              <a:avLst/>
              <a:gdLst/>
              <a:ahLst/>
              <a:cxnLst/>
              <a:rect l="l" t="t" r="r" b="b"/>
              <a:pathLst>
                <a:path w="560" h="120" extrusionOk="0">
                  <a:moveTo>
                    <a:pt x="118" y="0"/>
                  </a:moveTo>
                  <a:cubicBezTo>
                    <a:pt x="81" y="0"/>
                    <a:pt x="44" y="10"/>
                    <a:pt x="10" y="27"/>
                  </a:cubicBezTo>
                  <a:cubicBezTo>
                    <a:pt x="0" y="37"/>
                    <a:pt x="0" y="52"/>
                    <a:pt x="10" y="52"/>
                  </a:cubicBezTo>
                  <a:cubicBezTo>
                    <a:pt x="22" y="58"/>
                    <a:pt x="32" y="61"/>
                    <a:pt x="43" y="61"/>
                  </a:cubicBezTo>
                  <a:cubicBezTo>
                    <a:pt x="50" y="61"/>
                    <a:pt x="58" y="59"/>
                    <a:pt x="66" y="57"/>
                  </a:cubicBezTo>
                  <a:cubicBezTo>
                    <a:pt x="91" y="57"/>
                    <a:pt x="112" y="52"/>
                    <a:pt x="137" y="52"/>
                  </a:cubicBezTo>
                  <a:cubicBezTo>
                    <a:pt x="182" y="52"/>
                    <a:pt x="223" y="52"/>
                    <a:pt x="268" y="57"/>
                  </a:cubicBezTo>
                  <a:cubicBezTo>
                    <a:pt x="359" y="68"/>
                    <a:pt x="445" y="88"/>
                    <a:pt x="526" y="118"/>
                  </a:cubicBezTo>
                  <a:cubicBezTo>
                    <a:pt x="529" y="119"/>
                    <a:pt x="531" y="120"/>
                    <a:pt x="533" y="120"/>
                  </a:cubicBezTo>
                  <a:cubicBezTo>
                    <a:pt x="550" y="120"/>
                    <a:pt x="559" y="92"/>
                    <a:pt x="541" y="83"/>
                  </a:cubicBezTo>
                  <a:cubicBezTo>
                    <a:pt x="460" y="42"/>
                    <a:pt x="369" y="17"/>
                    <a:pt x="278" y="7"/>
                  </a:cubicBezTo>
                  <a:cubicBezTo>
                    <a:pt x="233" y="2"/>
                    <a:pt x="187" y="2"/>
                    <a:pt x="142" y="2"/>
                  </a:cubicBezTo>
                  <a:cubicBezTo>
                    <a:pt x="134" y="1"/>
                    <a:pt x="126" y="0"/>
                    <a:pt x="11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6" name="Google Shape;2812;p42"/>
            <p:cNvSpPr/>
            <p:nvPr/>
          </p:nvSpPr>
          <p:spPr>
            <a:xfrm>
              <a:off x="8545187" y="5446630"/>
              <a:ext cx="208964" cy="426286"/>
            </a:xfrm>
            <a:custGeom>
              <a:avLst/>
              <a:gdLst/>
              <a:ahLst/>
              <a:cxnLst/>
              <a:rect l="l" t="t" r="r" b="b"/>
              <a:pathLst>
                <a:path w="300" h="612" extrusionOk="0">
                  <a:moveTo>
                    <a:pt x="239" y="0"/>
                  </a:moveTo>
                  <a:cubicBezTo>
                    <a:pt x="168" y="46"/>
                    <a:pt x="102" y="111"/>
                    <a:pt x="62" y="187"/>
                  </a:cubicBezTo>
                  <a:cubicBezTo>
                    <a:pt x="1" y="319"/>
                    <a:pt x="46" y="470"/>
                    <a:pt x="46" y="612"/>
                  </a:cubicBezTo>
                  <a:cubicBezTo>
                    <a:pt x="97" y="571"/>
                    <a:pt x="143" y="531"/>
                    <a:pt x="183" y="486"/>
                  </a:cubicBezTo>
                  <a:cubicBezTo>
                    <a:pt x="208" y="460"/>
                    <a:pt x="229" y="435"/>
                    <a:pt x="249" y="410"/>
                  </a:cubicBezTo>
                  <a:cubicBezTo>
                    <a:pt x="284" y="344"/>
                    <a:pt x="299" y="273"/>
                    <a:pt x="289" y="202"/>
                  </a:cubicBezTo>
                  <a:cubicBezTo>
                    <a:pt x="284" y="137"/>
                    <a:pt x="264" y="66"/>
                    <a:pt x="23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7" name="Google Shape;2813;p42"/>
            <p:cNvSpPr/>
            <p:nvPr/>
          </p:nvSpPr>
          <p:spPr>
            <a:xfrm>
              <a:off x="7813116" y="5647234"/>
              <a:ext cx="314143" cy="465292"/>
            </a:xfrm>
            <a:custGeom>
              <a:avLst/>
              <a:gdLst/>
              <a:ahLst/>
              <a:cxnLst/>
              <a:rect l="l" t="t" r="r" b="b"/>
              <a:pathLst>
                <a:path w="451" h="668" extrusionOk="0">
                  <a:moveTo>
                    <a:pt x="445" y="0"/>
                  </a:moveTo>
                  <a:lnTo>
                    <a:pt x="445" y="0"/>
                  </a:lnTo>
                  <a:cubicBezTo>
                    <a:pt x="339" y="31"/>
                    <a:pt x="238" y="91"/>
                    <a:pt x="157" y="167"/>
                  </a:cubicBezTo>
                  <a:cubicBezTo>
                    <a:pt x="35" y="309"/>
                    <a:pt x="46" y="501"/>
                    <a:pt x="0" y="668"/>
                  </a:cubicBezTo>
                  <a:cubicBezTo>
                    <a:pt x="71" y="632"/>
                    <a:pt x="142" y="597"/>
                    <a:pt x="207" y="552"/>
                  </a:cubicBezTo>
                  <a:cubicBezTo>
                    <a:pt x="243" y="531"/>
                    <a:pt x="278" y="506"/>
                    <a:pt x="309" y="481"/>
                  </a:cubicBezTo>
                  <a:cubicBezTo>
                    <a:pt x="369" y="415"/>
                    <a:pt x="415" y="339"/>
                    <a:pt x="430" y="253"/>
                  </a:cubicBezTo>
                  <a:cubicBezTo>
                    <a:pt x="445" y="167"/>
                    <a:pt x="450" y="81"/>
                    <a:pt x="445"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8" name="Google Shape;2814;p42"/>
            <p:cNvSpPr/>
            <p:nvPr/>
          </p:nvSpPr>
          <p:spPr>
            <a:xfrm>
              <a:off x="8231741" y="5996900"/>
              <a:ext cx="539824" cy="195033"/>
            </a:xfrm>
            <a:custGeom>
              <a:avLst/>
              <a:gdLst/>
              <a:ahLst/>
              <a:cxnLst/>
              <a:rect l="l" t="t" r="r" b="b"/>
              <a:pathLst>
                <a:path w="775" h="280" extrusionOk="0">
                  <a:moveTo>
                    <a:pt x="386" y="0"/>
                  </a:moveTo>
                  <a:cubicBezTo>
                    <a:pt x="259" y="0"/>
                    <a:pt x="127" y="42"/>
                    <a:pt x="1" y="60"/>
                  </a:cubicBezTo>
                  <a:cubicBezTo>
                    <a:pt x="57" y="105"/>
                    <a:pt x="112" y="151"/>
                    <a:pt x="178" y="191"/>
                  </a:cubicBezTo>
                  <a:cubicBezTo>
                    <a:pt x="208" y="211"/>
                    <a:pt x="244" y="232"/>
                    <a:pt x="279" y="252"/>
                  </a:cubicBezTo>
                  <a:cubicBezTo>
                    <a:pt x="334" y="269"/>
                    <a:pt x="391" y="279"/>
                    <a:pt x="448" y="279"/>
                  </a:cubicBezTo>
                  <a:cubicBezTo>
                    <a:pt x="474" y="279"/>
                    <a:pt x="501" y="277"/>
                    <a:pt x="527" y="272"/>
                  </a:cubicBezTo>
                  <a:cubicBezTo>
                    <a:pt x="613" y="252"/>
                    <a:pt x="694" y="232"/>
                    <a:pt x="775" y="201"/>
                  </a:cubicBezTo>
                  <a:cubicBezTo>
                    <a:pt x="709" y="120"/>
                    <a:pt x="628" y="60"/>
                    <a:pt x="537" y="24"/>
                  </a:cubicBezTo>
                  <a:cubicBezTo>
                    <a:pt x="488" y="7"/>
                    <a:pt x="437" y="0"/>
                    <a:pt x="38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9" name="Google Shape;2815;p42"/>
            <p:cNvSpPr/>
            <p:nvPr/>
          </p:nvSpPr>
          <p:spPr>
            <a:xfrm>
              <a:off x="7608332" y="6202380"/>
              <a:ext cx="532859" cy="195033"/>
            </a:xfrm>
            <a:custGeom>
              <a:avLst/>
              <a:gdLst/>
              <a:ahLst/>
              <a:cxnLst/>
              <a:rect l="l" t="t" r="r" b="b"/>
              <a:pathLst>
                <a:path w="765" h="280" extrusionOk="0">
                  <a:moveTo>
                    <a:pt x="403" y="1"/>
                  </a:moveTo>
                  <a:cubicBezTo>
                    <a:pt x="269" y="1"/>
                    <a:pt x="132" y="51"/>
                    <a:pt x="1" y="78"/>
                  </a:cubicBezTo>
                  <a:cubicBezTo>
                    <a:pt x="56" y="124"/>
                    <a:pt x="117" y="169"/>
                    <a:pt x="183" y="205"/>
                  </a:cubicBezTo>
                  <a:cubicBezTo>
                    <a:pt x="213" y="225"/>
                    <a:pt x="249" y="245"/>
                    <a:pt x="284" y="260"/>
                  </a:cubicBezTo>
                  <a:cubicBezTo>
                    <a:pt x="327" y="274"/>
                    <a:pt x="371" y="280"/>
                    <a:pt x="415" y="280"/>
                  </a:cubicBezTo>
                  <a:cubicBezTo>
                    <a:pt x="454" y="280"/>
                    <a:pt x="494" y="275"/>
                    <a:pt x="532" y="265"/>
                  </a:cubicBezTo>
                  <a:cubicBezTo>
                    <a:pt x="613" y="245"/>
                    <a:pt x="689" y="215"/>
                    <a:pt x="764" y="179"/>
                  </a:cubicBezTo>
                  <a:cubicBezTo>
                    <a:pt x="699" y="109"/>
                    <a:pt x="618" y="53"/>
                    <a:pt x="527" y="17"/>
                  </a:cubicBezTo>
                  <a:cubicBezTo>
                    <a:pt x="486" y="5"/>
                    <a:pt x="445" y="1"/>
                    <a:pt x="40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90" name="Google Shape;2816;p42"/>
            <p:cNvSpPr/>
            <p:nvPr/>
          </p:nvSpPr>
          <p:spPr>
            <a:xfrm>
              <a:off x="8795247" y="5699475"/>
              <a:ext cx="265385" cy="219412"/>
            </a:xfrm>
            <a:custGeom>
              <a:avLst/>
              <a:gdLst/>
              <a:ahLst/>
              <a:cxnLst/>
              <a:rect l="l" t="t" r="r" b="b"/>
              <a:pathLst>
                <a:path w="381" h="315" extrusionOk="0">
                  <a:moveTo>
                    <a:pt x="168" y="1"/>
                  </a:moveTo>
                  <a:cubicBezTo>
                    <a:pt x="81" y="1"/>
                    <a:pt x="0" y="74"/>
                    <a:pt x="11" y="178"/>
                  </a:cubicBezTo>
                  <a:cubicBezTo>
                    <a:pt x="16" y="256"/>
                    <a:pt x="82" y="315"/>
                    <a:pt x="159" y="315"/>
                  </a:cubicBezTo>
                  <a:cubicBezTo>
                    <a:pt x="162" y="315"/>
                    <a:pt x="165" y="315"/>
                    <a:pt x="168" y="315"/>
                  </a:cubicBezTo>
                  <a:cubicBezTo>
                    <a:pt x="310" y="315"/>
                    <a:pt x="380" y="138"/>
                    <a:pt x="274" y="42"/>
                  </a:cubicBezTo>
                  <a:cubicBezTo>
                    <a:pt x="242" y="14"/>
                    <a:pt x="204" y="1"/>
                    <a:pt x="168"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1" name="Google Shape;2817;p42"/>
            <p:cNvSpPr/>
            <p:nvPr/>
          </p:nvSpPr>
          <p:spPr>
            <a:xfrm>
              <a:off x="8318112" y="5774006"/>
              <a:ext cx="235433" cy="208964"/>
            </a:xfrm>
            <a:custGeom>
              <a:avLst/>
              <a:gdLst/>
              <a:ahLst/>
              <a:cxnLst/>
              <a:rect l="l" t="t" r="r" b="b"/>
              <a:pathLst>
                <a:path w="338" h="300" extrusionOk="0">
                  <a:moveTo>
                    <a:pt x="173" y="1"/>
                  </a:moveTo>
                  <a:cubicBezTo>
                    <a:pt x="87" y="1"/>
                    <a:pt x="1" y="62"/>
                    <a:pt x="3" y="172"/>
                  </a:cubicBezTo>
                  <a:cubicBezTo>
                    <a:pt x="22" y="247"/>
                    <a:pt x="88" y="300"/>
                    <a:pt x="165" y="300"/>
                  </a:cubicBezTo>
                  <a:cubicBezTo>
                    <a:pt x="172" y="300"/>
                    <a:pt x="179" y="300"/>
                    <a:pt x="185" y="299"/>
                  </a:cubicBezTo>
                  <a:cubicBezTo>
                    <a:pt x="271" y="289"/>
                    <a:pt x="337" y="218"/>
                    <a:pt x="332" y="132"/>
                  </a:cubicBezTo>
                  <a:cubicBezTo>
                    <a:pt x="314" y="43"/>
                    <a:pt x="244" y="1"/>
                    <a:pt x="173"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2" name="Google Shape;2818;p42"/>
            <p:cNvSpPr/>
            <p:nvPr/>
          </p:nvSpPr>
          <p:spPr>
            <a:xfrm>
              <a:off x="8066659" y="5980879"/>
              <a:ext cx="240309" cy="214536"/>
            </a:xfrm>
            <a:custGeom>
              <a:avLst/>
              <a:gdLst/>
              <a:ahLst/>
              <a:cxnLst/>
              <a:rect l="l" t="t" r="r" b="b"/>
              <a:pathLst>
                <a:path w="345" h="308" extrusionOk="0">
                  <a:moveTo>
                    <a:pt x="181" y="1"/>
                  </a:moveTo>
                  <a:cubicBezTo>
                    <a:pt x="91" y="1"/>
                    <a:pt x="0" y="71"/>
                    <a:pt x="20" y="189"/>
                  </a:cubicBezTo>
                  <a:cubicBezTo>
                    <a:pt x="38" y="260"/>
                    <a:pt x="103" y="308"/>
                    <a:pt x="174" y="308"/>
                  </a:cubicBezTo>
                  <a:cubicBezTo>
                    <a:pt x="183" y="308"/>
                    <a:pt x="193" y="307"/>
                    <a:pt x="202" y="305"/>
                  </a:cubicBezTo>
                  <a:cubicBezTo>
                    <a:pt x="288" y="290"/>
                    <a:pt x="344" y="214"/>
                    <a:pt x="334" y="133"/>
                  </a:cubicBezTo>
                  <a:cubicBezTo>
                    <a:pt x="317" y="41"/>
                    <a:pt x="249" y="1"/>
                    <a:pt x="181"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3" name="Google Shape;2819;p42"/>
            <p:cNvSpPr/>
            <p:nvPr/>
          </p:nvSpPr>
          <p:spPr>
            <a:xfrm>
              <a:off x="7682862" y="5915404"/>
              <a:ext cx="243095" cy="205481"/>
            </a:xfrm>
            <a:custGeom>
              <a:avLst/>
              <a:gdLst/>
              <a:ahLst/>
              <a:cxnLst/>
              <a:rect l="l" t="t" r="r" b="b"/>
              <a:pathLst>
                <a:path w="349" h="295" extrusionOk="0">
                  <a:moveTo>
                    <a:pt x="181" y="0"/>
                  </a:moveTo>
                  <a:cubicBezTo>
                    <a:pt x="90" y="0"/>
                    <a:pt x="0" y="72"/>
                    <a:pt x="15" y="187"/>
                  </a:cubicBezTo>
                  <a:cubicBezTo>
                    <a:pt x="40" y="253"/>
                    <a:pt x="101" y="295"/>
                    <a:pt x="167" y="295"/>
                  </a:cubicBezTo>
                  <a:cubicBezTo>
                    <a:pt x="182" y="295"/>
                    <a:pt x="197" y="293"/>
                    <a:pt x="212" y="288"/>
                  </a:cubicBezTo>
                  <a:cubicBezTo>
                    <a:pt x="298" y="268"/>
                    <a:pt x="349" y="187"/>
                    <a:pt x="334" y="106"/>
                  </a:cubicBezTo>
                  <a:cubicBezTo>
                    <a:pt x="303" y="33"/>
                    <a:pt x="242" y="0"/>
                    <a:pt x="18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4" name="Google Shape;2820;p42"/>
            <p:cNvSpPr/>
            <p:nvPr/>
          </p:nvSpPr>
          <p:spPr>
            <a:xfrm>
              <a:off x="7518477" y="6179394"/>
              <a:ext cx="242399" cy="206177"/>
            </a:xfrm>
            <a:custGeom>
              <a:avLst/>
              <a:gdLst/>
              <a:ahLst/>
              <a:cxnLst/>
              <a:rect l="l" t="t" r="r" b="b"/>
              <a:pathLst>
                <a:path w="348" h="296" extrusionOk="0">
                  <a:moveTo>
                    <a:pt x="185" y="1"/>
                  </a:moveTo>
                  <a:cubicBezTo>
                    <a:pt x="93" y="1"/>
                    <a:pt x="1" y="79"/>
                    <a:pt x="29" y="197"/>
                  </a:cubicBezTo>
                  <a:cubicBezTo>
                    <a:pt x="53" y="258"/>
                    <a:pt x="113" y="296"/>
                    <a:pt x="177" y="296"/>
                  </a:cubicBezTo>
                  <a:cubicBezTo>
                    <a:pt x="193" y="296"/>
                    <a:pt x="210" y="293"/>
                    <a:pt x="226" y="288"/>
                  </a:cubicBezTo>
                  <a:cubicBezTo>
                    <a:pt x="302" y="263"/>
                    <a:pt x="347" y="177"/>
                    <a:pt x="327" y="101"/>
                  </a:cubicBezTo>
                  <a:cubicBezTo>
                    <a:pt x="300" y="31"/>
                    <a:pt x="243" y="1"/>
                    <a:pt x="18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5" name="Google Shape;2821;p42"/>
            <p:cNvSpPr/>
            <p:nvPr/>
          </p:nvSpPr>
          <p:spPr>
            <a:xfrm>
              <a:off x="8411450" y="6025458"/>
              <a:ext cx="285584" cy="91944"/>
            </a:xfrm>
            <a:custGeom>
              <a:avLst/>
              <a:gdLst/>
              <a:ahLst/>
              <a:cxnLst/>
              <a:rect l="l" t="t" r="r" b="b"/>
              <a:pathLst>
                <a:path w="410" h="132" extrusionOk="0">
                  <a:moveTo>
                    <a:pt x="78" y="0"/>
                  </a:moveTo>
                  <a:cubicBezTo>
                    <a:pt x="56" y="0"/>
                    <a:pt x="33" y="4"/>
                    <a:pt x="11" y="14"/>
                  </a:cubicBezTo>
                  <a:cubicBezTo>
                    <a:pt x="1" y="19"/>
                    <a:pt x="1" y="34"/>
                    <a:pt x="16" y="34"/>
                  </a:cubicBezTo>
                  <a:cubicBezTo>
                    <a:pt x="31" y="36"/>
                    <a:pt x="48" y="38"/>
                    <a:pt x="64" y="38"/>
                  </a:cubicBezTo>
                  <a:cubicBezTo>
                    <a:pt x="80" y="38"/>
                    <a:pt x="97" y="36"/>
                    <a:pt x="112" y="34"/>
                  </a:cubicBezTo>
                  <a:cubicBezTo>
                    <a:pt x="147" y="34"/>
                    <a:pt x="178" y="39"/>
                    <a:pt x="213" y="49"/>
                  </a:cubicBezTo>
                  <a:cubicBezTo>
                    <a:pt x="279" y="64"/>
                    <a:pt x="340" y="89"/>
                    <a:pt x="395" y="130"/>
                  </a:cubicBezTo>
                  <a:cubicBezTo>
                    <a:pt x="397" y="131"/>
                    <a:pt x="399" y="131"/>
                    <a:pt x="400" y="131"/>
                  </a:cubicBezTo>
                  <a:cubicBezTo>
                    <a:pt x="407" y="131"/>
                    <a:pt x="409" y="124"/>
                    <a:pt x="405" y="120"/>
                  </a:cubicBezTo>
                  <a:cubicBezTo>
                    <a:pt x="350" y="74"/>
                    <a:pt x="289" y="44"/>
                    <a:pt x="223" y="24"/>
                  </a:cubicBezTo>
                  <a:cubicBezTo>
                    <a:pt x="188" y="14"/>
                    <a:pt x="153" y="9"/>
                    <a:pt x="117" y="3"/>
                  </a:cubicBezTo>
                  <a:cubicBezTo>
                    <a:pt x="104" y="2"/>
                    <a:pt x="91" y="0"/>
                    <a:pt x="78"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6" name="Google Shape;2822;p42"/>
            <p:cNvSpPr/>
            <p:nvPr/>
          </p:nvSpPr>
          <p:spPr>
            <a:xfrm>
              <a:off x="7861874" y="6220491"/>
              <a:ext cx="208268" cy="73137"/>
            </a:xfrm>
            <a:custGeom>
              <a:avLst/>
              <a:gdLst/>
              <a:ahLst/>
              <a:cxnLst/>
              <a:rect l="l" t="t" r="r" b="b"/>
              <a:pathLst>
                <a:path w="299" h="105" extrusionOk="0">
                  <a:moveTo>
                    <a:pt x="51" y="0"/>
                  </a:moveTo>
                  <a:cubicBezTo>
                    <a:pt x="42" y="0"/>
                    <a:pt x="34" y="1"/>
                    <a:pt x="26" y="2"/>
                  </a:cubicBezTo>
                  <a:cubicBezTo>
                    <a:pt x="1" y="12"/>
                    <a:pt x="1" y="42"/>
                    <a:pt x="26" y="52"/>
                  </a:cubicBezTo>
                  <a:cubicBezTo>
                    <a:pt x="67" y="62"/>
                    <a:pt x="112" y="57"/>
                    <a:pt x="158" y="67"/>
                  </a:cubicBezTo>
                  <a:cubicBezTo>
                    <a:pt x="178" y="72"/>
                    <a:pt x="198" y="77"/>
                    <a:pt x="218" y="88"/>
                  </a:cubicBezTo>
                  <a:cubicBezTo>
                    <a:pt x="239" y="88"/>
                    <a:pt x="264" y="98"/>
                    <a:pt x="284" y="103"/>
                  </a:cubicBezTo>
                  <a:cubicBezTo>
                    <a:pt x="286" y="104"/>
                    <a:pt x="288" y="104"/>
                    <a:pt x="289" y="104"/>
                  </a:cubicBezTo>
                  <a:cubicBezTo>
                    <a:pt x="296" y="104"/>
                    <a:pt x="298" y="97"/>
                    <a:pt x="294" y="93"/>
                  </a:cubicBezTo>
                  <a:cubicBezTo>
                    <a:pt x="274" y="77"/>
                    <a:pt x="254" y="62"/>
                    <a:pt x="239" y="52"/>
                  </a:cubicBezTo>
                  <a:cubicBezTo>
                    <a:pt x="213" y="42"/>
                    <a:pt x="193" y="32"/>
                    <a:pt x="168" y="22"/>
                  </a:cubicBezTo>
                  <a:cubicBezTo>
                    <a:pt x="130" y="9"/>
                    <a:pt x="89" y="0"/>
                    <a:pt x="5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7" name="Google Shape;2823;p42"/>
            <p:cNvSpPr/>
            <p:nvPr/>
          </p:nvSpPr>
          <p:spPr>
            <a:xfrm>
              <a:off x="8003273" y="5698779"/>
              <a:ext cx="102392" cy="238915"/>
            </a:xfrm>
            <a:custGeom>
              <a:avLst/>
              <a:gdLst/>
              <a:ahLst/>
              <a:cxnLst/>
              <a:rect l="l" t="t" r="r" b="b"/>
              <a:pathLst>
                <a:path w="147" h="343" extrusionOk="0">
                  <a:moveTo>
                    <a:pt x="124" y="1"/>
                  </a:moveTo>
                  <a:cubicBezTo>
                    <a:pt x="115" y="1"/>
                    <a:pt x="106" y="6"/>
                    <a:pt x="106" y="17"/>
                  </a:cubicBezTo>
                  <a:cubicBezTo>
                    <a:pt x="101" y="73"/>
                    <a:pt x="86" y="129"/>
                    <a:pt x="66" y="179"/>
                  </a:cubicBezTo>
                  <a:cubicBezTo>
                    <a:pt x="56" y="204"/>
                    <a:pt x="46" y="230"/>
                    <a:pt x="36" y="255"/>
                  </a:cubicBezTo>
                  <a:cubicBezTo>
                    <a:pt x="20" y="280"/>
                    <a:pt x="0" y="306"/>
                    <a:pt x="5" y="331"/>
                  </a:cubicBezTo>
                  <a:cubicBezTo>
                    <a:pt x="5" y="338"/>
                    <a:pt x="8" y="343"/>
                    <a:pt x="13" y="343"/>
                  </a:cubicBezTo>
                  <a:cubicBezTo>
                    <a:pt x="15" y="343"/>
                    <a:pt x="18" y="342"/>
                    <a:pt x="20" y="341"/>
                  </a:cubicBezTo>
                  <a:cubicBezTo>
                    <a:pt x="51" y="331"/>
                    <a:pt x="61" y="301"/>
                    <a:pt x="76" y="280"/>
                  </a:cubicBezTo>
                  <a:cubicBezTo>
                    <a:pt x="86" y="250"/>
                    <a:pt x="101" y="225"/>
                    <a:pt x="111" y="194"/>
                  </a:cubicBezTo>
                  <a:cubicBezTo>
                    <a:pt x="132" y="139"/>
                    <a:pt x="142" y="83"/>
                    <a:pt x="147" y="22"/>
                  </a:cubicBezTo>
                  <a:cubicBezTo>
                    <a:pt x="147" y="8"/>
                    <a:pt x="135" y="1"/>
                    <a:pt x="124"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8" name="Google Shape;2824;p42"/>
            <p:cNvSpPr/>
            <p:nvPr/>
          </p:nvSpPr>
          <p:spPr>
            <a:xfrm>
              <a:off x="8658027" y="5528125"/>
              <a:ext cx="71048" cy="201302"/>
            </a:xfrm>
            <a:custGeom>
              <a:avLst/>
              <a:gdLst/>
              <a:ahLst/>
              <a:cxnLst/>
              <a:rect l="l" t="t" r="r" b="b"/>
              <a:pathLst>
                <a:path w="102" h="289" extrusionOk="0">
                  <a:moveTo>
                    <a:pt x="75" y="0"/>
                  </a:moveTo>
                  <a:cubicBezTo>
                    <a:pt x="67" y="0"/>
                    <a:pt x="56" y="6"/>
                    <a:pt x="56" y="15"/>
                  </a:cubicBezTo>
                  <a:cubicBezTo>
                    <a:pt x="62" y="55"/>
                    <a:pt x="56" y="100"/>
                    <a:pt x="46" y="141"/>
                  </a:cubicBezTo>
                  <a:cubicBezTo>
                    <a:pt x="41" y="166"/>
                    <a:pt x="36" y="186"/>
                    <a:pt x="26" y="207"/>
                  </a:cubicBezTo>
                  <a:cubicBezTo>
                    <a:pt x="16" y="227"/>
                    <a:pt x="6" y="247"/>
                    <a:pt x="1" y="267"/>
                  </a:cubicBezTo>
                  <a:cubicBezTo>
                    <a:pt x="1" y="280"/>
                    <a:pt x="18" y="289"/>
                    <a:pt x="30" y="289"/>
                  </a:cubicBezTo>
                  <a:cubicBezTo>
                    <a:pt x="32" y="289"/>
                    <a:pt x="34" y="289"/>
                    <a:pt x="36" y="288"/>
                  </a:cubicBezTo>
                  <a:cubicBezTo>
                    <a:pt x="51" y="267"/>
                    <a:pt x="67" y="247"/>
                    <a:pt x="72" y="222"/>
                  </a:cubicBezTo>
                  <a:cubicBezTo>
                    <a:pt x="82" y="197"/>
                    <a:pt x="87" y="176"/>
                    <a:pt x="92" y="151"/>
                  </a:cubicBezTo>
                  <a:cubicBezTo>
                    <a:pt x="102" y="106"/>
                    <a:pt x="97" y="55"/>
                    <a:pt x="87" y="9"/>
                  </a:cubicBezTo>
                  <a:cubicBezTo>
                    <a:pt x="87" y="3"/>
                    <a:pt x="81" y="0"/>
                    <a:pt x="7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9" name="Google Shape;2825;p42"/>
            <p:cNvSpPr/>
            <p:nvPr/>
          </p:nvSpPr>
          <p:spPr>
            <a:xfrm>
              <a:off x="8859329" y="5744054"/>
              <a:ext cx="130254" cy="52241"/>
            </a:xfrm>
            <a:custGeom>
              <a:avLst/>
              <a:gdLst/>
              <a:ahLst/>
              <a:cxnLst/>
              <a:rect l="l" t="t" r="r" b="b"/>
              <a:pathLst>
                <a:path w="187" h="75" extrusionOk="0">
                  <a:moveTo>
                    <a:pt x="87" y="1"/>
                  </a:moveTo>
                  <a:cubicBezTo>
                    <a:pt x="75" y="1"/>
                    <a:pt x="61" y="4"/>
                    <a:pt x="51" y="8"/>
                  </a:cubicBezTo>
                  <a:cubicBezTo>
                    <a:pt x="35" y="13"/>
                    <a:pt x="10" y="23"/>
                    <a:pt x="5" y="43"/>
                  </a:cubicBezTo>
                  <a:cubicBezTo>
                    <a:pt x="1" y="56"/>
                    <a:pt x="15" y="70"/>
                    <a:pt x="29" y="70"/>
                  </a:cubicBezTo>
                  <a:cubicBezTo>
                    <a:pt x="31" y="70"/>
                    <a:pt x="33" y="69"/>
                    <a:pt x="35" y="69"/>
                  </a:cubicBezTo>
                  <a:cubicBezTo>
                    <a:pt x="46" y="69"/>
                    <a:pt x="51" y="64"/>
                    <a:pt x="61" y="53"/>
                  </a:cubicBezTo>
                  <a:lnTo>
                    <a:pt x="71" y="48"/>
                  </a:lnTo>
                  <a:lnTo>
                    <a:pt x="116" y="48"/>
                  </a:lnTo>
                  <a:cubicBezTo>
                    <a:pt x="121" y="53"/>
                    <a:pt x="127" y="53"/>
                    <a:pt x="132" y="59"/>
                  </a:cubicBezTo>
                  <a:cubicBezTo>
                    <a:pt x="142" y="59"/>
                    <a:pt x="152" y="69"/>
                    <a:pt x="157" y="74"/>
                  </a:cubicBezTo>
                  <a:cubicBezTo>
                    <a:pt x="159" y="74"/>
                    <a:pt x="161" y="75"/>
                    <a:pt x="163" y="75"/>
                  </a:cubicBezTo>
                  <a:cubicBezTo>
                    <a:pt x="176" y="75"/>
                    <a:pt x="186" y="62"/>
                    <a:pt x="182" y="53"/>
                  </a:cubicBezTo>
                  <a:cubicBezTo>
                    <a:pt x="172" y="38"/>
                    <a:pt x="162" y="28"/>
                    <a:pt x="152" y="18"/>
                  </a:cubicBezTo>
                  <a:cubicBezTo>
                    <a:pt x="137" y="8"/>
                    <a:pt x="121" y="3"/>
                    <a:pt x="101" y="3"/>
                  </a:cubicBezTo>
                  <a:cubicBezTo>
                    <a:pt x="97" y="1"/>
                    <a:pt x="92" y="1"/>
                    <a:pt x="8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0" name="Google Shape;2826;p42"/>
            <p:cNvSpPr/>
            <p:nvPr/>
          </p:nvSpPr>
          <p:spPr>
            <a:xfrm>
              <a:off x="8383588" y="5780971"/>
              <a:ext cx="144882" cy="82889"/>
            </a:xfrm>
            <a:custGeom>
              <a:avLst/>
              <a:gdLst/>
              <a:ahLst/>
              <a:cxnLst/>
              <a:rect l="l" t="t" r="r" b="b"/>
              <a:pathLst>
                <a:path w="208" h="119" extrusionOk="0">
                  <a:moveTo>
                    <a:pt x="81" y="0"/>
                  </a:moveTo>
                  <a:cubicBezTo>
                    <a:pt x="66" y="0"/>
                    <a:pt x="56" y="0"/>
                    <a:pt x="46" y="6"/>
                  </a:cubicBezTo>
                  <a:lnTo>
                    <a:pt x="31" y="11"/>
                  </a:lnTo>
                  <a:cubicBezTo>
                    <a:pt x="21" y="16"/>
                    <a:pt x="16" y="21"/>
                    <a:pt x="10" y="31"/>
                  </a:cubicBezTo>
                  <a:cubicBezTo>
                    <a:pt x="0" y="51"/>
                    <a:pt x="10" y="76"/>
                    <a:pt x="36" y="76"/>
                  </a:cubicBezTo>
                  <a:cubicBezTo>
                    <a:pt x="46" y="76"/>
                    <a:pt x="56" y="71"/>
                    <a:pt x="71" y="66"/>
                  </a:cubicBezTo>
                  <a:lnTo>
                    <a:pt x="117" y="66"/>
                  </a:lnTo>
                  <a:lnTo>
                    <a:pt x="127" y="71"/>
                  </a:lnTo>
                  <a:lnTo>
                    <a:pt x="132" y="71"/>
                  </a:lnTo>
                  <a:lnTo>
                    <a:pt x="147" y="81"/>
                  </a:lnTo>
                  <a:lnTo>
                    <a:pt x="157" y="86"/>
                  </a:lnTo>
                  <a:lnTo>
                    <a:pt x="157" y="91"/>
                  </a:lnTo>
                  <a:lnTo>
                    <a:pt x="162" y="102"/>
                  </a:lnTo>
                  <a:lnTo>
                    <a:pt x="162" y="107"/>
                  </a:lnTo>
                  <a:cubicBezTo>
                    <a:pt x="166" y="114"/>
                    <a:pt x="172" y="119"/>
                    <a:pt x="179" y="119"/>
                  </a:cubicBezTo>
                  <a:cubicBezTo>
                    <a:pt x="182" y="119"/>
                    <a:pt x="185" y="118"/>
                    <a:pt x="187" y="117"/>
                  </a:cubicBezTo>
                  <a:cubicBezTo>
                    <a:pt x="198" y="117"/>
                    <a:pt x="208" y="107"/>
                    <a:pt x="208" y="97"/>
                  </a:cubicBezTo>
                  <a:cubicBezTo>
                    <a:pt x="203" y="81"/>
                    <a:pt x="198" y="61"/>
                    <a:pt x="187" y="46"/>
                  </a:cubicBezTo>
                  <a:cubicBezTo>
                    <a:pt x="177" y="31"/>
                    <a:pt x="162" y="21"/>
                    <a:pt x="142" y="11"/>
                  </a:cubicBezTo>
                  <a:cubicBezTo>
                    <a:pt x="122" y="6"/>
                    <a:pt x="101" y="0"/>
                    <a:pt x="81"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1" name="Google Shape;2827;p42"/>
            <p:cNvSpPr/>
            <p:nvPr/>
          </p:nvSpPr>
          <p:spPr>
            <a:xfrm>
              <a:off x="8154424" y="6001079"/>
              <a:ext cx="120503" cy="64082"/>
            </a:xfrm>
            <a:custGeom>
              <a:avLst/>
              <a:gdLst/>
              <a:ahLst/>
              <a:cxnLst/>
              <a:rect l="l" t="t" r="r" b="b"/>
              <a:pathLst>
                <a:path w="173" h="92" extrusionOk="0">
                  <a:moveTo>
                    <a:pt x="64" y="1"/>
                  </a:moveTo>
                  <a:cubicBezTo>
                    <a:pt x="49" y="1"/>
                    <a:pt x="34" y="3"/>
                    <a:pt x="21" y="8"/>
                  </a:cubicBezTo>
                  <a:cubicBezTo>
                    <a:pt x="11" y="13"/>
                    <a:pt x="1" y="28"/>
                    <a:pt x="6" y="38"/>
                  </a:cubicBezTo>
                  <a:cubicBezTo>
                    <a:pt x="11" y="54"/>
                    <a:pt x="21" y="59"/>
                    <a:pt x="36" y="59"/>
                  </a:cubicBezTo>
                  <a:cubicBezTo>
                    <a:pt x="46" y="59"/>
                    <a:pt x="56" y="54"/>
                    <a:pt x="66" y="54"/>
                  </a:cubicBezTo>
                  <a:lnTo>
                    <a:pt x="92" y="54"/>
                  </a:lnTo>
                  <a:cubicBezTo>
                    <a:pt x="97" y="54"/>
                    <a:pt x="102" y="54"/>
                    <a:pt x="107" y="59"/>
                  </a:cubicBezTo>
                  <a:lnTo>
                    <a:pt x="117" y="64"/>
                  </a:lnTo>
                  <a:lnTo>
                    <a:pt x="122" y="69"/>
                  </a:lnTo>
                  <a:lnTo>
                    <a:pt x="127" y="74"/>
                  </a:lnTo>
                  <a:lnTo>
                    <a:pt x="127" y="79"/>
                  </a:lnTo>
                  <a:cubicBezTo>
                    <a:pt x="131" y="86"/>
                    <a:pt x="140" y="91"/>
                    <a:pt x="148" y="91"/>
                  </a:cubicBezTo>
                  <a:cubicBezTo>
                    <a:pt x="152" y="91"/>
                    <a:pt x="155" y="90"/>
                    <a:pt x="157" y="89"/>
                  </a:cubicBezTo>
                  <a:cubicBezTo>
                    <a:pt x="162" y="84"/>
                    <a:pt x="173" y="74"/>
                    <a:pt x="173" y="69"/>
                  </a:cubicBezTo>
                  <a:cubicBezTo>
                    <a:pt x="157" y="38"/>
                    <a:pt x="137" y="18"/>
                    <a:pt x="107" y="8"/>
                  </a:cubicBezTo>
                  <a:cubicBezTo>
                    <a:pt x="94" y="3"/>
                    <a:pt x="79" y="1"/>
                    <a:pt x="64"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2" name="Google Shape;2828;p42"/>
            <p:cNvSpPr/>
            <p:nvPr/>
          </p:nvSpPr>
          <p:spPr>
            <a:xfrm>
              <a:off x="7738586" y="5928638"/>
              <a:ext cx="113537" cy="82192"/>
            </a:xfrm>
            <a:custGeom>
              <a:avLst/>
              <a:gdLst/>
              <a:ahLst/>
              <a:cxnLst/>
              <a:rect l="l" t="t" r="r" b="b"/>
              <a:pathLst>
                <a:path w="163" h="118" extrusionOk="0">
                  <a:moveTo>
                    <a:pt x="109" y="1"/>
                  </a:moveTo>
                  <a:cubicBezTo>
                    <a:pt x="88" y="1"/>
                    <a:pt x="66" y="6"/>
                    <a:pt x="46" y="16"/>
                  </a:cubicBezTo>
                  <a:cubicBezTo>
                    <a:pt x="21" y="36"/>
                    <a:pt x="1" y="62"/>
                    <a:pt x="1" y="97"/>
                  </a:cubicBezTo>
                  <a:cubicBezTo>
                    <a:pt x="1" y="107"/>
                    <a:pt x="6" y="112"/>
                    <a:pt x="21" y="117"/>
                  </a:cubicBezTo>
                  <a:cubicBezTo>
                    <a:pt x="31" y="117"/>
                    <a:pt x="41" y="112"/>
                    <a:pt x="46" y="102"/>
                  </a:cubicBezTo>
                  <a:lnTo>
                    <a:pt x="51" y="87"/>
                  </a:lnTo>
                  <a:lnTo>
                    <a:pt x="51" y="82"/>
                  </a:lnTo>
                  <a:lnTo>
                    <a:pt x="57" y="77"/>
                  </a:lnTo>
                  <a:lnTo>
                    <a:pt x="62" y="67"/>
                  </a:lnTo>
                  <a:cubicBezTo>
                    <a:pt x="62" y="62"/>
                    <a:pt x="67" y="62"/>
                    <a:pt x="72" y="56"/>
                  </a:cubicBezTo>
                  <a:lnTo>
                    <a:pt x="72" y="56"/>
                  </a:lnTo>
                  <a:cubicBezTo>
                    <a:pt x="70" y="58"/>
                    <a:pt x="69" y="59"/>
                    <a:pt x="70" y="59"/>
                  </a:cubicBezTo>
                  <a:cubicBezTo>
                    <a:pt x="70" y="59"/>
                    <a:pt x="73" y="56"/>
                    <a:pt x="77" y="56"/>
                  </a:cubicBezTo>
                  <a:lnTo>
                    <a:pt x="82" y="51"/>
                  </a:lnTo>
                  <a:lnTo>
                    <a:pt x="122" y="51"/>
                  </a:lnTo>
                  <a:cubicBezTo>
                    <a:pt x="124" y="52"/>
                    <a:pt x="126" y="53"/>
                    <a:pt x="128" y="53"/>
                  </a:cubicBezTo>
                  <a:cubicBezTo>
                    <a:pt x="136" y="53"/>
                    <a:pt x="143" y="45"/>
                    <a:pt x="148" y="36"/>
                  </a:cubicBezTo>
                  <a:cubicBezTo>
                    <a:pt x="163" y="31"/>
                    <a:pt x="158" y="6"/>
                    <a:pt x="142" y="6"/>
                  </a:cubicBezTo>
                  <a:cubicBezTo>
                    <a:pt x="132" y="2"/>
                    <a:pt x="120" y="1"/>
                    <a:pt x="109"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3" name="Google Shape;2829;p42"/>
            <p:cNvSpPr/>
            <p:nvPr/>
          </p:nvSpPr>
          <p:spPr>
            <a:xfrm>
              <a:off x="7611814" y="6186360"/>
              <a:ext cx="117020" cy="89158"/>
            </a:xfrm>
            <a:custGeom>
              <a:avLst/>
              <a:gdLst/>
              <a:ahLst/>
              <a:cxnLst/>
              <a:rect l="l" t="t" r="r" b="b"/>
              <a:pathLst>
                <a:path w="168" h="128" extrusionOk="0">
                  <a:moveTo>
                    <a:pt x="41" y="0"/>
                  </a:moveTo>
                  <a:cubicBezTo>
                    <a:pt x="31" y="0"/>
                    <a:pt x="26" y="5"/>
                    <a:pt x="21" y="10"/>
                  </a:cubicBezTo>
                  <a:lnTo>
                    <a:pt x="11" y="20"/>
                  </a:lnTo>
                  <a:cubicBezTo>
                    <a:pt x="6" y="20"/>
                    <a:pt x="6" y="25"/>
                    <a:pt x="1" y="30"/>
                  </a:cubicBezTo>
                  <a:cubicBezTo>
                    <a:pt x="1" y="35"/>
                    <a:pt x="1" y="46"/>
                    <a:pt x="1" y="51"/>
                  </a:cubicBezTo>
                  <a:cubicBezTo>
                    <a:pt x="6" y="61"/>
                    <a:pt x="21" y="66"/>
                    <a:pt x="31" y="66"/>
                  </a:cubicBezTo>
                  <a:lnTo>
                    <a:pt x="67" y="66"/>
                  </a:lnTo>
                  <a:lnTo>
                    <a:pt x="82" y="71"/>
                  </a:lnTo>
                  <a:lnTo>
                    <a:pt x="77" y="71"/>
                  </a:lnTo>
                  <a:cubicBezTo>
                    <a:pt x="82" y="71"/>
                    <a:pt x="87" y="76"/>
                    <a:pt x="92" y="76"/>
                  </a:cubicBezTo>
                  <a:lnTo>
                    <a:pt x="87" y="76"/>
                  </a:lnTo>
                  <a:cubicBezTo>
                    <a:pt x="90" y="76"/>
                    <a:pt x="94" y="78"/>
                    <a:pt x="97" y="81"/>
                  </a:cubicBezTo>
                  <a:lnTo>
                    <a:pt x="97" y="81"/>
                  </a:lnTo>
                  <a:cubicBezTo>
                    <a:pt x="97" y="86"/>
                    <a:pt x="102" y="91"/>
                    <a:pt x="107" y="96"/>
                  </a:cubicBezTo>
                  <a:lnTo>
                    <a:pt x="107" y="91"/>
                  </a:lnTo>
                  <a:cubicBezTo>
                    <a:pt x="107" y="96"/>
                    <a:pt x="112" y="101"/>
                    <a:pt x="112" y="111"/>
                  </a:cubicBezTo>
                  <a:lnTo>
                    <a:pt x="112" y="101"/>
                  </a:lnTo>
                  <a:cubicBezTo>
                    <a:pt x="112" y="111"/>
                    <a:pt x="117" y="116"/>
                    <a:pt x="122" y="121"/>
                  </a:cubicBezTo>
                  <a:cubicBezTo>
                    <a:pt x="127" y="126"/>
                    <a:pt x="132" y="128"/>
                    <a:pt x="138" y="128"/>
                  </a:cubicBezTo>
                  <a:cubicBezTo>
                    <a:pt x="152" y="128"/>
                    <a:pt x="168" y="116"/>
                    <a:pt x="168" y="101"/>
                  </a:cubicBezTo>
                  <a:lnTo>
                    <a:pt x="163" y="101"/>
                  </a:lnTo>
                  <a:cubicBezTo>
                    <a:pt x="163" y="86"/>
                    <a:pt x="158" y="66"/>
                    <a:pt x="147" y="51"/>
                  </a:cubicBezTo>
                  <a:cubicBezTo>
                    <a:pt x="142" y="40"/>
                    <a:pt x="127" y="25"/>
                    <a:pt x="112" y="15"/>
                  </a:cubicBezTo>
                  <a:cubicBezTo>
                    <a:pt x="102" y="10"/>
                    <a:pt x="87" y="5"/>
                    <a:pt x="7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4" name="Google Shape;2830;p42"/>
            <p:cNvSpPr/>
            <p:nvPr/>
          </p:nvSpPr>
          <p:spPr>
            <a:xfrm>
              <a:off x="8090342" y="3682979"/>
              <a:ext cx="578831" cy="1711411"/>
            </a:xfrm>
            <a:custGeom>
              <a:avLst/>
              <a:gdLst/>
              <a:ahLst/>
              <a:cxnLst/>
              <a:rect l="l" t="t" r="r" b="b"/>
              <a:pathLst>
                <a:path w="831" h="2457" extrusionOk="0">
                  <a:moveTo>
                    <a:pt x="815" y="1"/>
                  </a:moveTo>
                  <a:cubicBezTo>
                    <a:pt x="804" y="1"/>
                    <a:pt x="793" y="7"/>
                    <a:pt x="796" y="19"/>
                  </a:cubicBezTo>
                  <a:cubicBezTo>
                    <a:pt x="801" y="686"/>
                    <a:pt x="634" y="1344"/>
                    <a:pt x="315" y="1935"/>
                  </a:cubicBezTo>
                  <a:cubicBezTo>
                    <a:pt x="224" y="2102"/>
                    <a:pt x="123" y="2264"/>
                    <a:pt x="12" y="2421"/>
                  </a:cubicBezTo>
                  <a:cubicBezTo>
                    <a:pt x="1" y="2439"/>
                    <a:pt x="13" y="2457"/>
                    <a:pt x="28" y="2457"/>
                  </a:cubicBezTo>
                  <a:cubicBezTo>
                    <a:pt x="34" y="2457"/>
                    <a:pt x="41" y="2453"/>
                    <a:pt x="47" y="2446"/>
                  </a:cubicBezTo>
                  <a:cubicBezTo>
                    <a:pt x="158" y="2310"/>
                    <a:pt x="249" y="2163"/>
                    <a:pt x="335" y="2011"/>
                  </a:cubicBezTo>
                  <a:cubicBezTo>
                    <a:pt x="416" y="1859"/>
                    <a:pt x="492" y="1703"/>
                    <a:pt x="553" y="1546"/>
                  </a:cubicBezTo>
                  <a:cubicBezTo>
                    <a:pt x="679" y="1232"/>
                    <a:pt x="760" y="909"/>
                    <a:pt x="801" y="575"/>
                  </a:cubicBezTo>
                  <a:cubicBezTo>
                    <a:pt x="826" y="388"/>
                    <a:pt x="831" y="201"/>
                    <a:pt x="831" y="14"/>
                  </a:cubicBezTo>
                  <a:cubicBezTo>
                    <a:pt x="831" y="5"/>
                    <a:pt x="823" y="1"/>
                    <a:pt x="815"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5" name="Google Shape;2831;p42"/>
            <p:cNvSpPr/>
            <p:nvPr/>
          </p:nvSpPr>
          <p:spPr>
            <a:xfrm>
              <a:off x="8522897" y="3915625"/>
              <a:ext cx="121896" cy="210357"/>
            </a:xfrm>
            <a:custGeom>
              <a:avLst/>
              <a:gdLst/>
              <a:ahLst/>
              <a:cxnLst/>
              <a:rect l="l" t="t" r="r" b="b"/>
              <a:pathLst>
                <a:path w="175" h="302" extrusionOk="0">
                  <a:moveTo>
                    <a:pt x="21" y="1"/>
                  </a:moveTo>
                  <a:cubicBezTo>
                    <a:pt x="9" y="1"/>
                    <a:pt x="0" y="17"/>
                    <a:pt x="8" y="29"/>
                  </a:cubicBezTo>
                  <a:cubicBezTo>
                    <a:pt x="43" y="64"/>
                    <a:pt x="73" y="109"/>
                    <a:pt x="94" y="155"/>
                  </a:cubicBezTo>
                  <a:cubicBezTo>
                    <a:pt x="109" y="175"/>
                    <a:pt x="114" y="200"/>
                    <a:pt x="124" y="226"/>
                  </a:cubicBezTo>
                  <a:cubicBezTo>
                    <a:pt x="129" y="241"/>
                    <a:pt x="129" y="251"/>
                    <a:pt x="134" y="266"/>
                  </a:cubicBezTo>
                  <a:cubicBezTo>
                    <a:pt x="134" y="276"/>
                    <a:pt x="134" y="291"/>
                    <a:pt x="149" y="302"/>
                  </a:cubicBezTo>
                  <a:lnTo>
                    <a:pt x="159" y="302"/>
                  </a:lnTo>
                  <a:cubicBezTo>
                    <a:pt x="175" y="286"/>
                    <a:pt x="164" y="271"/>
                    <a:pt x="159" y="256"/>
                  </a:cubicBezTo>
                  <a:cubicBezTo>
                    <a:pt x="154" y="241"/>
                    <a:pt x="154" y="231"/>
                    <a:pt x="154" y="221"/>
                  </a:cubicBezTo>
                  <a:cubicBezTo>
                    <a:pt x="144" y="190"/>
                    <a:pt x="134" y="165"/>
                    <a:pt x="124" y="140"/>
                  </a:cubicBezTo>
                  <a:cubicBezTo>
                    <a:pt x="99" y="94"/>
                    <a:pt x="68" y="49"/>
                    <a:pt x="33" y="8"/>
                  </a:cubicBezTo>
                  <a:cubicBezTo>
                    <a:pt x="29" y="3"/>
                    <a:pt x="25" y="1"/>
                    <a:pt x="2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6" name="Google Shape;2832;p42"/>
            <p:cNvSpPr/>
            <p:nvPr/>
          </p:nvSpPr>
          <p:spPr>
            <a:xfrm>
              <a:off x="8531256" y="4248573"/>
              <a:ext cx="220109" cy="280011"/>
            </a:xfrm>
            <a:custGeom>
              <a:avLst/>
              <a:gdLst/>
              <a:ahLst/>
              <a:cxnLst/>
              <a:rect l="l" t="t" r="r" b="b"/>
              <a:pathLst>
                <a:path w="316" h="402" extrusionOk="0">
                  <a:moveTo>
                    <a:pt x="300" y="0"/>
                  </a:moveTo>
                  <a:cubicBezTo>
                    <a:pt x="297" y="0"/>
                    <a:pt x="293" y="2"/>
                    <a:pt x="289" y="6"/>
                  </a:cubicBezTo>
                  <a:cubicBezTo>
                    <a:pt x="233" y="61"/>
                    <a:pt x="178" y="122"/>
                    <a:pt x="122" y="183"/>
                  </a:cubicBezTo>
                  <a:cubicBezTo>
                    <a:pt x="97" y="218"/>
                    <a:pt x="72" y="253"/>
                    <a:pt x="51" y="284"/>
                  </a:cubicBezTo>
                  <a:cubicBezTo>
                    <a:pt x="26" y="314"/>
                    <a:pt x="6" y="350"/>
                    <a:pt x="1" y="390"/>
                  </a:cubicBezTo>
                  <a:cubicBezTo>
                    <a:pt x="1" y="394"/>
                    <a:pt x="7" y="402"/>
                    <a:pt x="15" y="402"/>
                  </a:cubicBezTo>
                  <a:cubicBezTo>
                    <a:pt x="17" y="402"/>
                    <a:pt x="19" y="401"/>
                    <a:pt x="21" y="400"/>
                  </a:cubicBezTo>
                  <a:cubicBezTo>
                    <a:pt x="46" y="375"/>
                    <a:pt x="66" y="344"/>
                    <a:pt x="82" y="314"/>
                  </a:cubicBezTo>
                  <a:cubicBezTo>
                    <a:pt x="107" y="279"/>
                    <a:pt x="127" y="243"/>
                    <a:pt x="152" y="213"/>
                  </a:cubicBezTo>
                  <a:cubicBezTo>
                    <a:pt x="198" y="147"/>
                    <a:pt x="249" y="82"/>
                    <a:pt x="304" y="26"/>
                  </a:cubicBezTo>
                  <a:cubicBezTo>
                    <a:pt x="316" y="15"/>
                    <a:pt x="310" y="0"/>
                    <a:pt x="300"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7" name="Google Shape;2833;p42"/>
            <p:cNvSpPr/>
            <p:nvPr/>
          </p:nvSpPr>
          <p:spPr>
            <a:xfrm>
              <a:off x="8328561" y="4571073"/>
              <a:ext cx="76620" cy="357328"/>
            </a:xfrm>
            <a:custGeom>
              <a:avLst/>
              <a:gdLst/>
              <a:ahLst/>
              <a:cxnLst/>
              <a:rect l="l" t="t" r="r" b="b"/>
              <a:pathLst>
                <a:path w="110" h="513" extrusionOk="0">
                  <a:moveTo>
                    <a:pt x="19" y="1"/>
                  </a:moveTo>
                  <a:cubicBezTo>
                    <a:pt x="10" y="1"/>
                    <a:pt x="0" y="10"/>
                    <a:pt x="3" y="23"/>
                  </a:cubicBezTo>
                  <a:cubicBezTo>
                    <a:pt x="34" y="99"/>
                    <a:pt x="54" y="175"/>
                    <a:pt x="64" y="261"/>
                  </a:cubicBezTo>
                  <a:cubicBezTo>
                    <a:pt x="69" y="301"/>
                    <a:pt x="74" y="342"/>
                    <a:pt x="74" y="387"/>
                  </a:cubicBezTo>
                  <a:lnTo>
                    <a:pt x="74" y="448"/>
                  </a:lnTo>
                  <a:cubicBezTo>
                    <a:pt x="69" y="468"/>
                    <a:pt x="69" y="488"/>
                    <a:pt x="79" y="509"/>
                  </a:cubicBezTo>
                  <a:cubicBezTo>
                    <a:pt x="82" y="511"/>
                    <a:pt x="86" y="512"/>
                    <a:pt x="89" y="512"/>
                  </a:cubicBezTo>
                  <a:cubicBezTo>
                    <a:pt x="93" y="512"/>
                    <a:pt x="97" y="511"/>
                    <a:pt x="100" y="509"/>
                  </a:cubicBezTo>
                  <a:cubicBezTo>
                    <a:pt x="110" y="493"/>
                    <a:pt x="110" y="473"/>
                    <a:pt x="110" y="453"/>
                  </a:cubicBezTo>
                  <a:cubicBezTo>
                    <a:pt x="110" y="428"/>
                    <a:pt x="110" y="407"/>
                    <a:pt x="110" y="382"/>
                  </a:cubicBezTo>
                  <a:cubicBezTo>
                    <a:pt x="110" y="342"/>
                    <a:pt x="105" y="296"/>
                    <a:pt x="100" y="256"/>
                  </a:cubicBezTo>
                  <a:cubicBezTo>
                    <a:pt x="84" y="170"/>
                    <a:pt x="64" y="89"/>
                    <a:pt x="29" y="8"/>
                  </a:cubicBezTo>
                  <a:cubicBezTo>
                    <a:pt x="27" y="3"/>
                    <a:pt x="23" y="1"/>
                    <a:pt x="1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8" name="Google Shape;2834;p42"/>
            <p:cNvSpPr/>
            <p:nvPr/>
          </p:nvSpPr>
          <p:spPr>
            <a:xfrm>
              <a:off x="8263782" y="4878249"/>
              <a:ext cx="344094" cy="277225"/>
            </a:xfrm>
            <a:custGeom>
              <a:avLst/>
              <a:gdLst/>
              <a:ahLst/>
              <a:cxnLst/>
              <a:rect l="l" t="t" r="r" b="b"/>
              <a:pathLst>
                <a:path w="494" h="398" extrusionOk="0">
                  <a:moveTo>
                    <a:pt x="468" y="0"/>
                  </a:moveTo>
                  <a:cubicBezTo>
                    <a:pt x="466" y="0"/>
                    <a:pt x="463" y="1"/>
                    <a:pt x="461" y="2"/>
                  </a:cubicBezTo>
                  <a:cubicBezTo>
                    <a:pt x="370" y="47"/>
                    <a:pt x="289" y="98"/>
                    <a:pt x="208" y="164"/>
                  </a:cubicBezTo>
                  <a:cubicBezTo>
                    <a:pt x="167" y="194"/>
                    <a:pt x="132" y="224"/>
                    <a:pt x="96" y="260"/>
                  </a:cubicBezTo>
                  <a:cubicBezTo>
                    <a:pt x="56" y="290"/>
                    <a:pt x="21" y="331"/>
                    <a:pt x="0" y="376"/>
                  </a:cubicBezTo>
                  <a:cubicBezTo>
                    <a:pt x="0" y="385"/>
                    <a:pt x="4" y="397"/>
                    <a:pt x="12" y="397"/>
                  </a:cubicBezTo>
                  <a:cubicBezTo>
                    <a:pt x="13" y="397"/>
                    <a:pt x="14" y="397"/>
                    <a:pt x="16" y="396"/>
                  </a:cubicBezTo>
                  <a:cubicBezTo>
                    <a:pt x="36" y="386"/>
                    <a:pt x="56" y="376"/>
                    <a:pt x="66" y="361"/>
                  </a:cubicBezTo>
                  <a:lnTo>
                    <a:pt x="122" y="305"/>
                  </a:lnTo>
                  <a:cubicBezTo>
                    <a:pt x="157" y="270"/>
                    <a:pt x="193" y="240"/>
                    <a:pt x="233" y="209"/>
                  </a:cubicBezTo>
                  <a:cubicBezTo>
                    <a:pt x="309" y="148"/>
                    <a:pt x="390" y="88"/>
                    <a:pt x="476" y="37"/>
                  </a:cubicBezTo>
                  <a:cubicBezTo>
                    <a:pt x="494" y="28"/>
                    <a:pt x="484" y="0"/>
                    <a:pt x="46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9" name="Google Shape;2835;p42"/>
            <p:cNvSpPr/>
            <p:nvPr/>
          </p:nvSpPr>
          <p:spPr>
            <a:xfrm>
              <a:off x="8246368" y="3772136"/>
              <a:ext cx="367081" cy="251453"/>
            </a:xfrm>
            <a:custGeom>
              <a:avLst/>
              <a:gdLst/>
              <a:ahLst/>
              <a:cxnLst/>
              <a:rect l="l" t="t" r="r" b="b"/>
              <a:pathLst>
                <a:path w="527" h="361" extrusionOk="0">
                  <a:moveTo>
                    <a:pt x="52" y="0"/>
                  </a:moveTo>
                  <a:cubicBezTo>
                    <a:pt x="35" y="0"/>
                    <a:pt x="18" y="1"/>
                    <a:pt x="0" y="2"/>
                  </a:cubicBezTo>
                  <a:cubicBezTo>
                    <a:pt x="30" y="73"/>
                    <a:pt x="71" y="143"/>
                    <a:pt x="127" y="199"/>
                  </a:cubicBezTo>
                  <a:cubicBezTo>
                    <a:pt x="238" y="295"/>
                    <a:pt x="390" y="310"/>
                    <a:pt x="526" y="361"/>
                  </a:cubicBezTo>
                  <a:cubicBezTo>
                    <a:pt x="506" y="300"/>
                    <a:pt x="481" y="245"/>
                    <a:pt x="450" y="189"/>
                  </a:cubicBezTo>
                  <a:cubicBezTo>
                    <a:pt x="435" y="159"/>
                    <a:pt x="415" y="133"/>
                    <a:pt x="395" y="108"/>
                  </a:cubicBezTo>
                  <a:cubicBezTo>
                    <a:pt x="344" y="58"/>
                    <a:pt x="278" y="27"/>
                    <a:pt x="207" y="17"/>
                  </a:cubicBezTo>
                  <a:cubicBezTo>
                    <a:pt x="154" y="6"/>
                    <a:pt x="104" y="0"/>
                    <a:pt x="5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0" name="Google Shape;2836;p42"/>
            <p:cNvSpPr/>
            <p:nvPr/>
          </p:nvSpPr>
          <p:spPr>
            <a:xfrm>
              <a:off x="8193431" y="4304993"/>
              <a:ext cx="250757" cy="518229"/>
            </a:xfrm>
            <a:custGeom>
              <a:avLst/>
              <a:gdLst/>
              <a:ahLst/>
              <a:cxnLst/>
              <a:rect l="l" t="t" r="r" b="b"/>
              <a:pathLst>
                <a:path w="360" h="744" extrusionOk="0">
                  <a:moveTo>
                    <a:pt x="31" y="1"/>
                  </a:moveTo>
                  <a:cubicBezTo>
                    <a:pt x="5" y="97"/>
                    <a:pt x="0" y="203"/>
                    <a:pt x="15" y="299"/>
                  </a:cubicBezTo>
                  <a:cubicBezTo>
                    <a:pt x="56" y="476"/>
                    <a:pt x="203" y="592"/>
                    <a:pt x="294" y="744"/>
                  </a:cubicBezTo>
                  <a:cubicBezTo>
                    <a:pt x="319" y="663"/>
                    <a:pt x="339" y="582"/>
                    <a:pt x="349" y="501"/>
                  </a:cubicBezTo>
                  <a:cubicBezTo>
                    <a:pt x="354" y="456"/>
                    <a:pt x="359" y="415"/>
                    <a:pt x="354" y="375"/>
                  </a:cubicBezTo>
                  <a:cubicBezTo>
                    <a:pt x="339" y="284"/>
                    <a:pt x="299" y="203"/>
                    <a:pt x="233" y="147"/>
                  </a:cubicBezTo>
                  <a:cubicBezTo>
                    <a:pt x="172" y="86"/>
                    <a:pt x="101" y="41"/>
                    <a:pt x="3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1" name="Google Shape;2837;p42"/>
            <p:cNvSpPr/>
            <p:nvPr/>
          </p:nvSpPr>
          <p:spPr>
            <a:xfrm>
              <a:off x="8601607" y="3907266"/>
              <a:ext cx="328770" cy="511264"/>
            </a:xfrm>
            <a:custGeom>
              <a:avLst/>
              <a:gdLst/>
              <a:ahLst/>
              <a:cxnLst/>
              <a:rect l="l" t="t" r="r" b="b"/>
              <a:pathLst>
                <a:path w="472" h="734" extrusionOk="0">
                  <a:moveTo>
                    <a:pt x="466" y="0"/>
                  </a:moveTo>
                  <a:cubicBezTo>
                    <a:pt x="370" y="51"/>
                    <a:pt x="284" y="116"/>
                    <a:pt x="218" y="192"/>
                  </a:cubicBezTo>
                  <a:cubicBezTo>
                    <a:pt x="102" y="349"/>
                    <a:pt x="82" y="556"/>
                    <a:pt x="1" y="733"/>
                  </a:cubicBezTo>
                  <a:cubicBezTo>
                    <a:pt x="72" y="708"/>
                    <a:pt x="143" y="673"/>
                    <a:pt x="213" y="632"/>
                  </a:cubicBezTo>
                  <a:cubicBezTo>
                    <a:pt x="249" y="612"/>
                    <a:pt x="284" y="587"/>
                    <a:pt x="314" y="556"/>
                  </a:cubicBezTo>
                  <a:cubicBezTo>
                    <a:pt x="380" y="480"/>
                    <a:pt x="426" y="389"/>
                    <a:pt x="446" y="293"/>
                  </a:cubicBezTo>
                  <a:cubicBezTo>
                    <a:pt x="461" y="197"/>
                    <a:pt x="471" y="96"/>
                    <a:pt x="46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2" name="Google Shape;2838;p42"/>
            <p:cNvSpPr/>
            <p:nvPr/>
          </p:nvSpPr>
          <p:spPr>
            <a:xfrm>
              <a:off x="8337616" y="4671375"/>
              <a:ext cx="451363" cy="416534"/>
            </a:xfrm>
            <a:custGeom>
              <a:avLst/>
              <a:gdLst/>
              <a:ahLst/>
              <a:cxnLst/>
              <a:rect l="l" t="t" r="r" b="b"/>
              <a:pathLst>
                <a:path w="648" h="598" extrusionOk="0">
                  <a:moveTo>
                    <a:pt x="648" y="0"/>
                  </a:moveTo>
                  <a:lnTo>
                    <a:pt x="648" y="0"/>
                  </a:lnTo>
                  <a:cubicBezTo>
                    <a:pt x="542" y="21"/>
                    <a:pt x="446" y="66"/>
                    <a:pt x="355" y="122"/>
                  </a:cubicBezTo>
                  <a:cubicBezTo>
                    <a:pt x="203" y="243"/>
                    <a:pt x="127" y="440"/>
                    <a:pt x="1" y="597"/>
                  </a:cubicBezTo>
                  <a:cubicBezTo>
                    <a:pt x="76" y="592"/>
                    <a:pt x="152" y="577"/>
                    <a:pt x="228" y="557"/>
                  </a:cubicBezTo>
                  <a:cubicBezTo>
                    <a:pt x="269" y="542"/>
                    <a:pt x="309" y="526"/>
                    <a:pt x="350" y="506"/>
                  </a:cubicBezTo>
                  <a:cubicBezTo>
                    <a:pt x="430" y="456"/>
                    <a:pt x="501" y="375"/>
                    <a:pt x="547" y="289"/>
                  </a:cubicBezTo>
                  <a:cubicBezTo>
                    <a:pt x="587" y="193"/>
                    <a:pt x="623" y="97"/>
                    <a:pt x="64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3" name="Google Shape;2839;p42"/>
            <p:cNvSpPr/>
            <p:nvPr/>
          </p:nvSpPr>
          <p:spPr>
            <a:xfrm>
              <a:off x="8505483" y="3578497"/>
              <a:ext cx="259116" cy="214536"/>
            </a:xfrm>
            <a:custGeom>
              <a:avLst/>
              <a:gdLst/>
              <a:ahLst/>
              <a:cxnLst/>
              <a:rect l="l" t="t" r="r" b="b"/>
              <a:pathLst>
                <a:path w="372" h="308" extrusionOk="0">
                  <a:moveTo>
                    <a:pt x="211" y="0"/>
                  </a:moveTo>
                  <a:cubicBezTo>
                    <a:pt x="39" y="0"/>
                    <a:pt x="0" y="262"/>
                    <a:pt x="179" y="305"/>
                  </a:cubicBezTo>
                  <a:cubicBezTo>
                    <a:pt x="188" y="307"/>
                    <a:pt x="197" y="308"/>
                    <a:pt x="206" y="308"/>
                  </a:cubicBezTo>
                  <a:cubicBezTo>
                    <a:pt x="277" y="308"/>
                    <a:pt x="342" y="255"/>
                    <a:pt x="351" y="179"/>
                  </a:cubicBezTo>
                  <a:cubicBezTo>
                    <a:pt x="372" y="98"/>
                    <a:pt x="316" y="17"/>
                    <a:pt x="235" y="2"/>
                  </a:cubicBezTo>
                  <a:cubicBezTo>
                    <a:pt x="227" y="1"/>
                    <a:pt x="219" y="0"/>
                    <a:pt x="21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4" name="Google Shape;2840;p42"/>
            <p:cNvSpPr/>
            <p:nvPr/>
          </p:nvSpPr>
          <p:spPr>
            <a:xfrm>
              <a:off x="8403091" y="4041003"/>
              <a:ext cx="277226" cy="229163"/>
            </a:xfrm>
            <a:custGeom>
              <a:avLst/>
              <a:gdLst/>
              <a:ahLst/>
              <a:cxnLst/>
              <a:rect l="l" t="t" r="r" b="b"/>
              <a:pathLst>
                <a:path w="398" h="329" extrusionOk="0">
                  <a:moveTo>
                    <a:pt x="234" y="0"/>
                  </a:moveTo>
                  <a:cubicBezTo>
                    <a:pt x="67" y="0"/>
                    <a:pt x="1" y="249"/>
                    <a:pt x="170" y="324"/>
                  </a:cubicBezTo>
                  <a:cubicBezTo>
                    <a:pt x="183" y="327"/>
                    <a:pt x="197" y="329"/>
                    <a:pt x="211" y="329"/>
                  </a:cubicBezTo>
                  <a:cubicBezTo>
                    <a:pt x="283" y="329"/>
                    <a:pt x="350" y="285"/>
                    <a:pt x="367" y="213"/>
                  </a:cubicBezTo>
                  <a:cubicBezTo>
                    <a:pt x="397" y="127"/>
                    <a:pt x="357" y="36"/>
                    <a:pt x="276" y="5"/>
                  </a:cubicBezTo>
                  <a:cubicBezTo>
                    <a:pt x="261" y="2"/>
                    <a:pt x="247"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5" name="Google Shape;2841;p42"/>
            <p:cNvSpPr/>
            <p:nvPr/>
          </p:nvSpPr>
          <p:spPr>
            <a:xfrm>
              <a:off x="8467173" y="4371861"/>
              <a:ext cx="283495" cy="232646"/>
            </a:xfrm>
            <a:custGeom>
              <a:avLst/>
              <a:gdLst/>
              <a:ahLst/>
              <a:cxnLst/>
              <a:rect l="l" t="t" r="r" b="b"/>
              <a:pathLst>
                <a:path w="407" h="334" extrusionOk="0">
                  <a:moveTo>
                    <a:pt x="245" y="0"/>
                  </a:moveTo>
                  <a:cubicBezTo>
                    <a:pt x="78" y="0"/>
                    <a:pt x="0" y="227"/>
                    <a:pt x="158" y="324"/>
                  </a:cubicBezTo>
                  <a:cubicBezTo>
                    <a:pt x="177" y="331"/>
                    <a:pt x="195" y="334"/>
                    <a:pt x="213" y="334"/>
                  </a:cubicBezTo>
                  <a:cubicBezTo>
                    <a:pt x="280" y="334"/>
                    <a:pt x="342" y="291"/>
                    <a:pt x="366" y="223"/>
                  </a:cubicBezTo>
                  <a:cubicBezTo>
                    <a:pt x="406" y="142"/>
                    <a:pt x="371" y="41"/>
                    <a:pt x="290" y="6"/>
                  </a:cubicBezTo>
                  <a:cubicBezTo>
                    <a:pt x="274" y="2"/>
                    <a:pt x="259" y="0"/>
                    <a:pt x="24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6" name="Google Shape;2842;p42"/>
            <p:cNvSpPr/>
            <p:nvPr/>
          </p:nvSpPr>
          <p:spPr>
            <a:xfrm>
              <a:off x="8167658" y="4649783"/>
              <a:ext cx="280012" cy="226377"/>
            </a:xfrm>
            <a:custGeom>
              <a:avLst/>
              <a:gdLst/>
              <a:ahLst/>
              <a:cxnLst/>
              <a:rect l="l" t="t" r="r" b="b"/>
              <a:pathLst>
                <a:path w="402" h="325" extrusionOk="0">
                  <a:moveTo>
                    <a:pt x="235" y="0"/>
                  </a:moveTo>
                  <a:cubicBezTo>
                    <a:pt x="87" y="0"/>
                    <a:pt x="0" y="207"/>
                    <a:pt x="143" y="310"/>
                  </a:cubicBezTo>
                  <a:cubicBezTo>
                    <a:pt x="165" y="319"/>
                    <a:pt x="187" y="324"/>
                    <a:pt x="210" y="324"/>
                  </a:cubicBezTo>
                  <a:cubicBezTo>
                    <a:pt x="268" y="324"/>
                    <a:pt x="327" y="292"/>
                    <a:pt x="356" y="234"/>
                  </a:cubicBezTo>
                  <a:cubicBezTo>
                    <a:pt x="401" y="158"/>
                    <a:pt x="376" y="57"/>
                    <a:pt x="295" y="11"/>
                  </a:cubicBezTo>
                  <a:cubicBezTo>
                    <a:pt x="274" y="4"/>
                    <a:pt x="254"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7" name="Google Shape;2843;p42"/>
            <p:cNvSpPr/>
            <p:nvPr/>
          </p:nvSpPr>
          <p:spPr>
            <a:xfrm>
              <a:off x="8226865" y="4965317"/>
              <a:ext cx="280709" cy="231253"/>
            </a:xfrm>
            <a:custGeom>
              <a:avLst/>
              <a:gdLst/>
              <a:ahLst/>
              <a:cxnLst/>
              <a:rect l="l" t="t" r="r" b="b"/>
              <a:pathLst>
                <a:path w="403" h="332" extrusionOk="0">
                  <a:moveTo>
                    <a:pt x="244" y="0"/>
                  </a:moveTo>
                  <a:cubicBezTo>
                    <a:pt x="93" y="0"/>
                    <a:pt x="0" y="197"/>
                    <a:pt x="124" y="312"/>
                  </a:cubicBezTo>
                  <a:cubicBezTo>
                    <a:pt x="149" y="325"/>
                    <a:pt x="175" y="332"/>
                    <a:pt x="201" y="332"/>
                  </a:cubicBezTo>
                  <a:cubicBezTo>
                    <a:pt x="261" y="332"/>
                    <a:pt x="318" y="298"/>
                    <a:pt x="347" y="241"/>
                  </a:cubicBezTo>
                  <a:cubicBezTo>
                    <a:pt x="402" y="170"/>
                    <a:pt x="387" y="64"/>
                    <a:pt x="311" y="13"/>
                  </a:cubicBezTo>
                  <a:cubicBezTo>
                    <a:pt x="288" y="5"/>
                    <a:pt x="265" y="0"/>
                    <a:pt x="24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8" name="Google Shape;2844;p42"/>
            <p:cNvSpPr/>
            <p:nvPr/>
          </p:nvSpPr>
          <p:spPr>
            <a:xfrm>
              <a:off x="8693551" y="3981796"/>
              <a:ext cx="189461" cy="265384"/>
            </a:xfrm>
            <a:custGeom>
              <a:avLst/>
              <a:gdLst/>
              <a:ahLst/>
              <a:cxnLst/>
              <a:rect l="l" t="t" r="r" b="b"/>
              <a:pathLst>
                <a:path w="272" h="381" extrusionOk="0">
                  <a:moveTo>
                    <a:pt x="267" y="1"/>
                  </a:moveTo>
                  <a:cubicBezTo>
                    <a:pt x="266" y="1"/>
                    <a:pt x="265" y="2"/>
                    <a:pt x="263" y="4"/>
                  </a:cubicBezTo>
                  <a:cubicBezTo>
                    <a:pt x="203" y="45"/>
                    <a:pt x="147" y="100"/>
                    <a:pt x="102" y="161"/>
                  </a:cubicBezTo>
                  <a:cubicBezTo>
                    <a:pt x="76" y="191"/>
                    <a:pt x="56" y="227"/>
                    <a:pt x="41" y="262"/>
                  </a:cubicBezTo>
                  <a:cubicBezTo>
                    <a:pt x="16" y="293"/>
                    <a:pt x="5" y="328"/>
                    <a:pt x="0" y="368"/>
                  </a:cubicBezTo>
                  <a:cubicBezTo>
                    <a:pt x="0" y="377"/>
                    <a:pt x="3" y="381"/>
                    <a:pt x="8" y="381"/>
                  </a:cubicBezTo>
                  <a:cubicBezTo>
                    <a:pt x="12" y="381"/>
                    <a:pt x="16" y="378"/>
                    <a:pt x="21" y="373"/>
                  </a:cubicBezTo>
                  <a:cubicBezTo>
                    <a:pt x="36" y="343"/>
                    <a:pt x="56" y="313"/>
                    <a:pt x="66" y="277"/>
                  </a:cubicBezTo>
                  <a:cubicBezTo>
                    <a:pt x="117" y="176"/>
                    <a:pt x="182" y="90"/>
                    <a:pt x="263" y="14"/>
                  </a:cubicBezTo>
                  <a:cubicBezTo>
                    <a:pt x="271" y="11"/>
                    <a:pt x="270" y="1"/>
                    <a:pt x="267"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19" name="Google Shape;2845;p42"/>
            <p:cNvSpPr/>
            <p:nvPr/>
          </p:nvSpPr>
          <p:spPr>
            <a:xfrm>
              <a:off x="8515932" y="4720134"/>
              <a:ext cx="195730" cy="155330"/>
            </a:xfrm>
            <a:custGeom>
              <a:avLst/>
              <a:gdLst/>
              <a:ahLst/>
              <a:cxnLst/>
              <a:rect l="l" t="t" r="r" b="b"/>
              <a:pathLst>
                <a:path w="281" h="223" extrusionOk="0">
                  <a:moveTo>
                    <a:pt x="274" y="0"/>
                  </a:moveTo>
                  <a:cubicBezTo>
                    <a:pt x="273" y="0"/>
                    <a:pt x="272" y="1"/>
                    <a:pt x="271" y="1"/>
                  </a:cubicBezTo>
                  <a:cubicBezTo>
                    <a:pt x="245" y="6"/>
                    <a:pt x="220" y="16"/>
                    <a:pt x="200" y="27"/>
                  </a:cubicBezTo>
                  <a:cubicBezTo>
                    <a:pt x="174" y="37"/>
                    <a:pt x="154" y="52"/>
                    <a:pt x="134" y="67"/>
                  </a:cubicBezTo>
                  <a:cubicBezTo>
                    <a:pt x="83" y="97"/>
                    <a:pt x="43" y="138"/>
                    <a:pt x="13" y="183"/>
                  </a:cubicBezTo>
                  <a:cubicBezTo>
                    <a:pt x="0" y="200"/>
                    <a:pt x="18" y="223"/>
                    <a:pt x="36" y="223"/>
                  </a:cubicBezTo>
                  <a:cubicBezTo>
                    <a:pt x="40" y="223"/>
                    <a:pt x="44" y="222"/>
                    <a:pt x="48" y="219"/>
                  </a:cubicBezTo>
                  <a:cubicBezTo>
                    <a:pt x="83" y="183"/>
                    <a:pt x="119" y="143"/>
                    <a:pt x="154" y="113"/>
                  </a:cubicBezTo>
                  <a:cubicBezTo>
                    <a:pt x="174" y="92"/>
                    <a:pt x="195" y="77"/>
                    <a:pt x="210" y="62"/>
                  </a:cubicBezTo>
                  <a:cubicBezTo>
                    <a:pt x="230" y="47"/>
                    <a:pt x="250" y="27"/>
                    <a:pt x="276" y="16"/>
                  </a:cubicBezTo>
                  <a:cubicBezTo>
                    <a:pt x="280" y="12"/>
                    <a:pt x="281" y="0"/>
                    <a:pt x="274"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20" name="Google Shape;2846;p42"/>
            <p:cNvSpPr/>
            <p:nvPr/>
          </p:nvSpPr>
          <p:spPr>
            <a:xfrm>
              <a:off x="8234527" y="4348179"/>
              <a:ext cx="163689" cy="205481"/>
            </a:xfrm>
            <a:custGeom>
              <a:avLst/>
              <a:gdLst/>
              <a:ahLst/>
              <a:cxnLst/>
              <a:rect l="l" t="t" r="r" b="b"/>
              <a:pathLst>
                <a:path w="235" h="295" extrusionOk="0">
                  <a:moveTo>
                    <a:pt x="26" y="0"/>
                  </a:moveTo>
                  <a:cubicBezTo>
                    <a:pt x="11" y="0"/>
                    <a:pt x="1" y="22"/>
                    <a:pt x="17" y="35"/>
                  </a:cubicBezTo>
                  <a:cubicBezTo>
                    <a:pt x="58" y="70"/>
                    <a:pt x="98" y="110"/>
                    <a:pt x="128" y="156"/>
                  </a:cubicBezTo>
                  <a:cubicBezTo>
                    <a:pt x="144" y="176"/>
                    <a:pt x="159" y="201"/>
                    <a:pt x="174" y="227"/>
                  </a:cubicBezTo>
                  <a:cubicBezTo>
                    <a:pt x="184" y="247"/>
                    <a:pt x="194" y="282"/>
                    <a:pt x="219" y="293"/>
                  </a:cubicBezTo>
                  <a:cubicBezTo>
                    <a:pt x="221" y="294"/>
                    <a:pt x="222" y="295"/>
                    <a:pt x="224" y="295"/>
                  </a:cubicBezTo>
                  <a:cubicBezTo>
                    <a:pt x="227" y="295"/>
                    <a:pt x="231" y="291"/>
                    <a:pt x="235" y="287"/>
                  </a:cubicBezTo>
                  <a:cubicBezTo>
                    <a:pt x="235" y="257"/>
                    <a:pt x="230" y="227"/>
                    <a:pt x="214" y="201"/>
                  </a:cubicBezTo>
                  <a:cubicBezTo>
                    <a:pt x="199" y="176"/>
                    <a:pt x="184" y="151"/>
                    <a:pt x="164" y="126"/>
                  </a:cubicBezTo>
                  <a:cubicBezTo>
                    <a:pt x="128" y="80"/>
                    <a:pt x="88" y="40"/>
                    <a:pt x="37" y="4"/>
                  </a:cubicBezTo>
                  <a:cubicBezTo>
                    <a:pt x="33" y="1"/>
                    <a:pt x="30" y="0"/>
                    <a:pt x="26"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21" name="Google Shape;2847;p42"/>
            <p:cNvSpPr/>
            <p:nvPr/>
          </p:nvSpPr>
          <p:spPr>
            <a:xfrm>
              <a:off x="8320202" y="3793729"/>
              <a:ext cx="190157" cy="103785"/>
            </a:xfrm>
            <a:custGeom>
              <a:avLst/>
              <a:gdLst/>
              <a:ahLst/>
              <a:cxnLst/>
              <a:rect l="l" t="t" r="r" b="b"/>
              <a:pathLst>
                <a:path w="273" h="149" extrusionOk="0">
                  <a:moveTo>
                    <a:pt x="11" y="0"/>
                  </a:moveTo>
                  <a:cubicBezTo>
                    <a:pt x="1" y="0"/>
                    <a:pt x="2" y="18"/>
                    <a:pt x="15" y="27"/>
                  </a:cubicBezTo>
                  <a:cubicBezTo>
                    <a:pt x="56" y="37"/>
                    <a:pt x="96" y="52"/>
                    <a:pt x="137" y="72"/>
                  </a:cubicBezTo>
                  <a:cubicBezTo>
                    <a:pt x="152" y="82"/>
                    <a:pt x="172" y="92"/>
                    <a:pt x="187" y="107"/>
                  </a:cubicBezTo>
                  <a:cubicBezTo>
                    <a:pt x="208" y="123"/>
                    <a:pt x="223" y="138"/>
                    <a:pt x="243" y="148"/>
                  </a:cubicBezTo>
                  <a:cubicBezTo>
                    <a:pt x="245" y="149"/>
                    <a:pt x="247" y="149"/>
                    <a:pt x="249" y="149"/>
                  </a:cubicBezTo>
                  <a:cubicBezTo>
                    <a:pt x="262" y="149"/>
                    <a:pt x="273" y="136"/>
                    <a:pt x="268" y="123"/>
                  </a:cubicBezTo>
                  <a:cubicBezTo>
                    <a:pt x="258" y="97"/>
                    <a:pt x="238" y="82"/>
                    <a:pt x="218" y="72"/>
                  </a:cubicBezTo>
                  <a:cubicBezTo>
                    <a:pt x="198" y="57"/>
                    <a:pt x="177" y="42"/>
                    <a:pt x="152" y="32"/>
                  </a:cubicBezTo>
                  <a:cubicBezTo>
                    <a:pt x="107" y="11"/>
                    <a:pt x="61" y="1"/>
                    <a:pt x="15" y="1"/>
                  </a:cubicBezTo>
                  <a:cubicBezTo>
                    <a:pt x="14" y="1"/>
                    <a:pt x="12" y="0"/>
                    <a:pt x="1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22" name="Google Shape;2848;p42"/>
            <p:cNvSpPr/>
            <p:nvPr/>
          </p:nvSpPr>
          <p:spPr>
            <a:xfrm>
              <a:off x="8577228" y="3605662"/>
              <a:ext cx="68958" cy="119806"/>
            </a:xfrm>
            <a:custGeom>
              <a:avLst/>
              <a:gdLst/>
              <a:ahLst/>
              <a:cxnLst/>
              <a:rect l="l" t="t" r="r" b="b"/>
              <a:pathLst>
                <a:path w="99" h="172" extrusionOk="0">
                  <a:moveTo>
                    <a:pt x="76" y="1"/>
                  </a:moveTo>
                  <a:cubicBezTo>
                    <a:pt x="73" y="1"/>
                    <a:pt x="70" y="2"/>
                    <a:pt x="66" y="3"/>
                  </a:cubicBezTo>
                  <a:cubicBezTo>
                    <a:pt x="51" y="8"/>
                    <a:pt x="41" y="13"/>
                    <a:pt x="31" y="23"/>
                  </a:cubicBezTo>
                  <a:cubicBezTo>
                    <a:pt x="16" y="39"/>
                    <a:pt x="11" y="54"/>
                    <a:pt x="6" y="69"/>
                  </a:cubicBezTo>
                  <a:cubicBezTo>
                    <a:pt x="0" y="84"/>
                    <a:pt x="0" y="99"/>
                    <a:pt x="0" y="114"/>
                  </a:cubicBezTo>
                  <a:cubicBezTo>
                    <a:pt x="0" y="135"/>
                    <a:pt x="11" y="155"/>
                    <a:pt x="26" y="170"/>
                  </a:cubicBezTo>
                  <a:cubicBezTo>
                    <a:pt x="29" y="171"/>
                    <a:pt x="33" y="171"/>
                    <a:pt x="36" y="171"/>
                  </a:cubicBezTo>
                  <a:cubicBezTo>
                    <a:pt x="51" y="171"/>
                    <a:pt x="61" y="162"/>
                    <a:pt x="61" y="145"/>
                  </a:cubicBezTo>
                  <a:cubicBezTo>
                    <a:pt x="61" y="135"/>
                    <a:pt x="56" y="130"/>
                    <a:pt x="51" y="120"/>
                  </a:cubicBezTo>
                  <a:lnTo>
                    <a:pt x="51" y="114"/>
                  </a:lnTo>
                  <a:lnTo>
                    <a:pt x="51" y="109"/>
                  </a:lnTo>
                  <a:lnTo>
                    <a:pt x="51" y="104"/>
                  </a:lnTo>
                  <a:lnTo>
                    <a:pt x="51" y="94"/>
                  </a:lnTo>
                  <a:lnTo>
                    <a:pt x="51" y="89"/>
                  </a:lnTo>
                  <a:lnTo>
                    <a:pt x="51" y="79"/>
                  </a:lnTo>
                  <a:lnTo>
                    <a:pt x="51" y="74"/>
                  </a:lnTo>
                  <a:lnTo>
                    <a:pt x="51" y="69"/>
                  </a:lnTo>
                  <a:cubicBezTo>
                    <a:pt x="56" y="64"/>
                    <a:pt x="56" y="59"/>
                    <a:pt x="61" y="54"/>
                  </a:cubicBezTo>
                  <a:cubicBezTo>
                    <a:pt x="66" y="44"/>
                    <a:pt x="71" y="34"/>
                    <a:pt x="81" y="28"/>
                  </a:cubicBezTo>
                  <a:cubicBezTo>
                    <a:pt x="98" y="20"/>
                    <a:pt x="90" y="1"/>
                    <a:pt x="76"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3" name="Google Shape;2849;p42"/>
            <p:cNvSpPr/>
            <p:nvPr/>
          </p:nvSpPr>
          <p:spPr>
            <a:xfrm>
              <a:off x="8467870" y="4055630"/>
              <a:ext cx="110055" cy="118413"/>
            </a:xfrm>
            <a:custGeom>
              <a:avLst/>
              <a:gdLst/>
              <a:ahLst/>
              <a:cxnLst/>
              <a:rect l="l" t="t" r="r" b="b"/>
              <a:pathLst>
                <a:path w="158" h="170" extrusionOk="0">
                  <a:moveTo>
                    <a:pt x="120" y="1"/>
                  </a:moveTo>
                  <a:cubicBezTo>
                    <a:pt x="111" y="1"/>
                    <a:pt x="102" y="2"/>
                    <a:pt x="92" y="5"/>
                  </a:cubicBezTo>
                  <a:cubicBezTo>
                    <a:pt x="77" y="10"/>
                    <a:pt x="56" y="20"/>
                    <a:pt x="46" y="30"/>
                  </a:cubicBezTo>
                  <a:cubicBezTo>
                    <a:pt x="26" y="45"/>
                    <a:pt x="16" y="65"/>
                    <a:pt x="11" y="85"/>
                  </a:cubicBezTo>
                  <a:cubicBezTo>
                    <a:pt x="6" y="96"/>
                    <a:pt x="1" y="106"/>
                    <a:pt x="1" y="116"/>
                  </a:cubicBezTo>
                  <a:cubicBezTo>
                    <a:pt x="1" y="121"/>
                    <a:pt x="1" y="126"/>
                    <a:pt x="1" y="126"/>
                  </a:cubicBezTo>
                  <a:cubicBezTo>
                    <a:pt x="1" y="141"/>
                    <a:pt x="1" y="151"/>
                    <a:pt x="11" y="156"/>
                  </a:cubicBezTo>
                  <a:cubicBezTo>
                    <a:pt x="16" y="166"/>
                    <a:pt x="24" y="170"/>
                    <a:pt x="32" y="170"/>
                  </a:cubicBezTo>
                  <a:cubicBezTo>
                    <a:pt x="42" y="170"/>
                    <a:pt x="53" y="164"/>
                    <a:pt x="61" y="156"/>
                  </a:cubicBezTo>
                  <a:cubicBezTo>
                    <a:pt x="66" y="141"/>
                    <a:pt x="66" y="131"/>
                    <a:pt x="66" y="121"/>
                  </a:cubicBezTo>
                  <a:lnTo>
                    <a:pt x="66" y="116"/>
                  </a:lnTo>
                  <a:lnTo>
                    <a:pt x="66" y="101"/>
                  </a:lnTo>
                  <a:lnTo>
                    <a:pt x="66" y="96"/>
                  </a:lnTo>
                  <a:lnTo>
                    <a:pt x="66" y="90"/>
                  </a:lnTo>
                  <a:lnTo>
                    <a:pt x="77" y="80"/>
                  </a:lnTo>
                  <a:lnTo>
                    <a:pt x="77" y="75"/>
                  </a:lnTo>
                  <a:lnTo>
                    <a:pt x="87" y="70"/>
                  </a:lnTo>
                  <a:lnTo>
                    <a:pt x="107" y="60"/>
                  </a:lnTo>
                  <a:lnTo>
                    <a:pt x="112" y="55"/>
                  </a:lnTo>
                  <a:lnTo>
                    <a:pt x="132" y="55"/>
                  </a:lnTo>
                  <a:cubicBezTo>
                    <a:pt x="142" y="55"/>
                    <a:pt x="152" y="45"/>
                    <a:pt x="152" y="35"/>
                  </a:cubicBezTo>
                  <a:cubicBezTo>
                    <a:pt x="157" y="25"/>
                    <a:pt x="157" y="10"/>
                    <a:pt x="147" y="5"/>
                  </a:cubicBezTo>
                  <a:cubicBezTo>
                    <a:pt x="137" y="2"/>
                    <a:pt x="128" y="1"/>
                    <a:pt x="120"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4" name="Google Shape;2850;p42"/>
            <p:cNvSpPr/>
            <p:nvPr/>
          </p:nvSpPr>
          <p:spPr>
            <a:xfrm>
              <a:off x="8541704" y="4385096"/>
              <a:ext cx="106572" cy="96820"/>
            </a:xfrm>
            <a:custGeom>
              <a:avLst/>
              <a:gdLst/>
              <a:ahLst/>
              <a:cxnLst/>
              <a:rect l="l" t="t" r="r" b="b"/>
              <a:pathLst>
                <a:path w="153" h="139" extrusionOk="0">
                  <a:moveTo>
                    <a:pt x="117" y="1"/>
                  </a:moveTo>
                  <a:cubicBezTo>
                    <a:pt x="93" y="1"/>
                    <a:pt x="72" y="10"/>
                    <a:pt x="51" y="27"/>
                  </a:cubicBezTo>
                  <a:cubicBezTo>
                    <a:pt x="26" y="47"/>
                    <a:pt x="11" y="73"/>
                    <a:pt x="6" y="108"/>
                  </a:cubicBezTo>
                  <a:cubicBezTo>
                    <a:pt x="1" y="118"/>
                    <a:pt x="11" y="133"/>
                    <a:pt x="21" y="138"/>
                  </a:cubicBezTo>
                  <a:cubicBezTo>
                    <a:pt x="36" y="138"/>
                    <a:pt x="51" y="133"/>
                    <a:pt x="57" y="118"/>
                  </a:cubicBezTo>
                  <a:cubicBezTo>
                    <a:pt x="57" y="108"/>
                    <a:pt x="62" y="98"/>
                    <a:pt x="67" y="88"/>
                  </a:cubicBezTo>
                  <a:lnTo>
                    <a:pt x="67" y="83"/>
                  </a:lnTo>
                  <a:lnTo>
                    <a:pt x="72" y="78"/>
                  </a:lnTo>
                  <a:lnTo>
                    <a:pt x="72" y="73"/>
                  </a:lnTo>
                  <a:lnTo>
                    <a:pt x="77" y="68"/>
                  </a:lnTo>
                  <a:lnTo>
                    <a:pt x="92" y="57"/>
                  </a:lnTo>
                  <a:lnTo>
                    <a:pt x="97" y="57"/>
                  </a:lnTo>
                  <a:lnTo>
                    <a:pt x="102" y="52"/>
                  </a:lnTo>
                  <a:lnTo>
                    <a:pt x="122" y="52"/>
                  </a:lnTo>
                  <a:cubicBezTo>
                    <a:pt x="132" y="52"/>
                    <a:pt x="143" y="42"/>
                    <a:pt x="148" y="32"/>
                  </a:cubicBezTo>
                  <a:cubicBezTo>
                    <a:pt x="153" y="17"/>
                    <a:pt x="143" y="7"/>
                    <a:pt x="132" y="2"/>
                  </a:cubicBezTo>
                  <a:cubicBezTo>
                    <a:pt x="127" y="1"/>
                    <a:pt x="122" y="1"/>
                    <a:pt x="11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5" name="Google Shape;2851;p42"/>
            <p:cNvSpPr/>
            <p:nvPr/>
          </p:nvSpPr>
          <p:spPr>
            <a:xfrm>
              <a:off x="8239403" y="4681824"/>
              <a:ext cx="56420" cy="119806"/>
            </a:xfrm>
            <a:custGeom>
              <a:avLst/>
              <a:gdLst/>
              <a:ahLst/>
              <a:cxnLst/>
              <a:rect l="l" t="t" r="r" b="b"/>
              <a:pathLst>
                <a:path w="81" h="172" extrusionOk="0">
                  <a:moveTo>
                    <a:pt x="61" y="1"/>
                  </a:moveTo>
                  <a:cubicBezTo>
                    <a:pt x="35" y="16"/>
                    <a:pt x="15" y="46"/>
                    <a:pt x="10" y="76"/>
                  </a:cubicBezTo>
                  <a:cubicBezTo>
                    <a:pt x="0" y="107"/>
                    <a:pt x="10" y="142"/>
                    <a:pt x="30" y="168"/>
                  </a:cubicBezTo>
                  <a:cubicBezTo>
                    <a:pt x="35" y="170"/>
                    <a:pt x="40" y="171"/>
                    <a:pt x="46" y="171"/>
                  </a:cubicBezTo>
                  <a:cubicBezTo>
                    <a:pt x="51" y="171"/>
                    <a:pt x="56" y="170"/>
                    <a:pt x="61" y="168"/>
                  </a:cubicBezTo>
                  <a:cubicBezTo>
                    <a:pt x="66" y="157"/>
                    <a:pt x="71" y="147"/>
                    <a:pt x="66" y="132"/>
                  </a:cubicBezTo>
                  <a:lnTo>
                    <a:pt x="61" y="122"/>
                  </a:lnTo>
                  <a:lnTo>
                    <a:pt x="61" y="117"/>
                  </a:lnTo>
                  <a:lnTo>
                    <a:pt x="61" y="107"/>
                  </a:lnTo>
                  <a:lnTo>
                    <a:pt x="61" y="102"/>
                  </a:lnTo>
                  <a:lnTo>
                    <a:pt x="61" y="97"/>
                  </a:lnTo>
                  <a:cubicBezTo>
                    <a:pt x="56" y="92"/>
                    <a:pt x="56" y="87"/>
                    <a:pt x="61" y="82"/>
                  </a:cubicBezTo>
                  <a:lnTo>
                    <a:pt x="61" y="76"/>
                  </a:lnTo>
                  <a:lnTo>
                    <a:pt x="61" y="66"/>
                  </a:lnTo>
                  <a:lnTo>
                    <a:pt x="61" y="61"/>
                  </a:lnTo>
                  <a:lnTo>
                    <a:pt x="61" y="56"/>
                  </a:lnTo>
                  <a:lnTo>
                    <a:pt x="61" y="51"/>
                  </a:lnTo>
                  <a:lnTo>
                    <a:pt x="71" y="46"/>
                  </a:lnTo>
                  <a:cubicBezTo>
                    <a:pt x="76" y="41"/>
                    <a:pt x="81" y="26"/>
                    <a:pt x="76" y="16"/>
                  </a:cubicBezTo>
                  <a:cubicBezTo>
                    <a:pt x="76" y="6"/>
                    <a:pt x="71" y="1"/>
                    <a:pt x="6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6" name="Google Shape;2852;p42"/>
            <p:cNvSpPr/>
            <p:nvPr/>
          </p:nvSpPr>
          <p:spPr>
            <a:xfrm>
              <a:off x="8313237" y="4978552"/>
              <a:ext cx="123985" cy="78710"/>
            </a:xfrm>
            <a:custGeom>
              <a:avLst/>
              <a:gdLst/>
              <a:ahLst/>
              <a:cxnLst/>
              <a:rect l="l" t="t" r="r" b="b"/>
              <a:pathLst>
                <a:path w="178" h="113" extrusionOk="0">
                  <a:moveTo>
                    <a:pt x="101" y="1"/>
                  </a:moveTo>
                  <a:cubicBezTo>
                    <a:pt x="93" y="1"/>
                    <a:pt x="84" y="2"/>
                    <a:pt x="76" y="4"/>
                  </a:cubicBezTo>
                  <a:cubicBezTo>
                    <a:pt x="61" y="4"/>
                    <a:pt x="46" y="15"/>
                    <a:pt x="36" y="25"/>
                  </a:cubicBezTo>
                  <a:cubicBezTo>
                    <a:pt x="25" y="30"/>
                    <a:pt x="15" y="40"/>
                    <a:pt x="10" y="50"/>
                  </a:cubicBezTo>
                  <a:cubicBezTo>
                    <a:pt x="5" y="55"/>
                    <a:pt x="0" y="60"/>
                    <a:pt x="0" y="65"/>
                  </a:cubicBezTo>
                  <a:cubicBezTo>
                    <a:pt x="0" y="70"/>
                    <a:pt x="0" y="75"/>
                    <a:pt x="0" y="80"/>
                  </a:cubicBezTo>
                  <a:cubicBezTo>
                    <a:pt x="0" y="85"/>
                    <a:pt x="0" y="90"/>
                    <a:pt x="0" y="96"/>
                  </a:cubicBezTo>
                  <a:cubicBezTo>
                    <a:pt x="0" y="106"/>
                    <a:pt x="5" y="106"/>
                    <a:pt x="15" y="111"/>
                  </a:cubicBezTo>
                  <a:cubicBezTo>
                    <a:pt x="18" y="112"/>
                    <a:pt x="21" y="113"/>
                    <a:pt x="24" y="113"/>
                  </a:cubicBezTo>
                  <a:cubicBezTo>
                    <a:pt x="31" y="113"/>
                    <a:pt x="39" y="109"/>
                    <a:pt x="46" y="106"/>
                  </a:cubicBezTo>
                  <a:cubicBezTo>
                    <a:pt x="51" y="101"/>
                    <a:pt x="51" y="96"/>
                    <a:pt x="56" y="96"/>
                  </a:cubicBezTo>
                  <a:cubicBezTo>
                    <a:pt x="61" y="85"/>
                    <a:pt x="71" y="80"/>
                    <a:pt x="76" y="70"/>
                  </a:cubicBezTo>
                  <a:lnTo>
                    <a:pt x="76" y="70"/>
                  </a:lnTo>
                  <a:lnTo>
                    <a:pt x="71" y="80"/>
                  </a:lnTo>
                  <a:cubicBezTo>
                    <a:pt x="75" y="77"/>
                    <a:pt x="78" y="73"/>
                    <a:pt x="84" y="69"/>
                  </a:cubicBezTo>
                  <a:lnTo>
                    <a:pt x="84" y="69"/>
                  </a:lnTo>
                  <a:lnTo>
                    <a:pt x="96" y="65"/>
                  </a:lnTo>
                  <a:lnTo>
                    <a:pt x="101" y="65"/>
                  </a:lnTo>
                  <a:cubicBezTo>
                    <a:pt x="111" y="65"/>
                    <a:pt x="117" y="65"/>
                    <a:pt x="122" y="70"/>
                  </a:cubicBezTo>
                  <a:lnTo>
                    <a:pt x="122" y="70"/>
                  </a:lnTo>
                  <a:lnTo>
                    <a:pt x="117" y="65"/>
                  </a:lnTo>
                  <a:lnTo>
                    <a:pt x="117" y="65"/>
                  </a:lnTo>
                  <a:cubicBezTo>
                    <a:pt x="122" y="70"/>
                    <a:pt x="127" y="75"/>
                    <a:pt x="132" y="75"/>
                  </a:cubicBezTo>
                  <a:lnTo>
                    <a:pt x="127" y="70"/>
                  </a:lnTo>
                  <a:lnTo>
                    <a:pt x="127" y="70"/>
                  </a:lnTo>
                  <a:cubicBezTo>
                    <a:pt x="132" y="75"/>
                    <a:pt x="137" y="80"/>
                    <a:pt x="147" y="80"/>
                  </a:cubicBezTo>
                  <a:cubicBezTo>
                    <a:pt x="152" y="80"/>
                    <a:pt x="162" y="75"/>
                    <a:pt x="167" y="70"/>
                  </a:cubicBezTo>
                  <a:cubicBezTo>
                    <a:pt x="177" y="60"/>
                    <a:pt x="177" y="45"/>
                    <a:pt x="172" y="30"/>
                  </a:cubicBezTo>
                  <a:cubicBezTo>
                    <a:pt x="157" y="20"/>
                    <a:pt x="142" y="10"/>
                    <a:pt x="127" y="4"/>
                  </a:cubicBezTo>
                  <a:cubicBezTo>
                    <a:pt x="119" y="2"/>
                    <a:pt x="110" y="1"/>
                    <a:pt x="10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7" name="Google Shape;2853;p42"/>
            <p:cNvSpPr/>
            <p:nvPr/>
          </p:nvSpPr>
          <p:spPr>
            <a:xfrm>
              <a:off x="7136769" y="6041479"/>
              <a:ext cx="1092186" cy="536340"/>
            </a:xfrm>
            <a:custGeom>
              <a:avLst/>
              <a:gdLst/>
              <a:ahLst/>
              <a:cxnLst/>
              <a:rect l="l" t="t" r="r" b="b"/>
              <a:pathLst>
                <a:path w="1568" h="770" extrusionOk="0">
                  <a:moveTo>
                    <a:pt x="610" y="1"/>
                  </a:moveTo>
                  <a:cubicBezTo>
                    <a:pt x="187" y="1"/>
                    <a:pt x="5" y="180"/>
                    <a:pt x="0" y="380"/>
                  </a:cubicBezTo>
                  <a:cubicBezTo>
                    <a:pt x="0" y="577"/>
                    <a:pt x="207" y="764"/>
                    <a:pt x="642" y="769"/>
                  </a:cubicBezTo>
                  <a:cubicBezTo>
                    <a:pt x="648" y="769"/>
                    <a:pt x="654" y="769"/>
                    <a:pt x="660" y="769"/>
                  </a:cubicBezTo>
                  <a:cubicBezTo>
                    <a:pt x="1085" y="769"/>
                    <a:pt x="1563" y="590"/>
                    <a:pt x="1568" y="395"/>
                  </a:cubicBezTo>
                  <a:cubicBezTo>
                    <a:pt x="1568" y="198"/>
                    <a:pt x="1062" y="1"/>
                    <a:pt x="627" y="1"/>
                  </a:cubicBezTo>
                  <a:cubicBezTo>
                    <a:pt x="621" y="1"/>
                    <a:pt x="615" y="1"/>
                    <a:pt x="610"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28" name="Google Shape;2854;p42"/>
            <p:cNvSpPr/>
            <p:nvPr/>
          </p:nvSpPr>
          <p:spPr>
            <a:xfrm>
              <a:off x="6791282" y="6292931"/>
              <a:ext cx="1286523" cy="48062"/>
            </a:xfrm>
            <a:custGeom>
              <a:avLst/>
              <a:gdLst/>
              <a:ahLst/>
              <a:cxnLst/>
              <a:rect l="l" t="t" r="r" b="b"/>
              <a:pathLst>
                <a:path w="1847" h="69" extrusionOk="0">
                  <a:moveTo>
                    <a:pt x="1559" y="1"/>
                  </a:moveTo>
                  <a:cubicBezTo>
                    <a:pt x="1506" y="1"/>
                    <a:pt x="1453" y="2"/>
                    <a:pt x="1401" y="4"/>
                  </a:cubicBezTo>
                  <a:lnTo>
                    <a:pt x="946" y="4"/>
                  </a:lnTo>
                  <a:lnTo>
                    <a:pt x="491" y="9"/>
                  </a:lnTo>
                  <a:cubicBezTo>
                    <a:pt x="430" y="9"/>
                    <a:pt x="370" y="8"/>
                    <a:pt x="309" y="8"/>
                  </a:cubicBezTo>
                  <a:cubicBezTo>
                    <a:pt x="218" y="8"/>
                    <a:pt x="127" y="10"/>
                    <a:pt x="36" y="19"/>
                  </a:cubicBezTo>
                  <a:cubicBezTo>
                    <a:pt x="6" y="19"/>
                    <a:pt x="1" y="59"/>
                    <a:pt x="36" y="64"/>
                  </a:cubicBezTo>
                  <a:cubicBezTo>
                    <a:pt x="86" y="68"/>
                    <a:pt x="137" y="69"/>
                    <a:pt x="188" y="69"/>
                  </a:cubicBezTo>
                  <a:cubicBezTo>
                    <a:pt x="289" y="69"/>
                    <a:pt x="390" y="64"/>
                    <a:pt x="491" y="64"/>
                  </a:cubicBezTo>
                  <a:lnTo>
                    <a:pt x="946" y="54"/>
                  </a:lnTo>
                  <a:cubicBezTo>
                    <a:pt x="1098" y="54"/>
                    <a:pt x="1250" y="54"/>
                    <a:pt x="1401" y="49"/>
                  </a:cubicBezTo>
                  <a:cubicBezTo>
                    <a:pt x="1543" y="49"/>
                    <a:pt x="1690" y="44"/>
                    <a:pt x="1836" y="29"/>
                  </a:cubicBezTo>
                  <a:cubicBezTo>
                    <a:pt x="1845" y="29"/>
                    <a:pt x="1846" y="13"/>
                    <a:pt x="1839" y="13"/>
                  </a:cubicBezTo>
                  <a:cubicBezTo>
                    <a:pt x="1838" y="13"/>
                    <a:pt x="1837" y="13"/>
                    <a:pt x="1836" y="14"/>
                  </a:cubicBezTo>
                  <a:cubicBezTo>
                    <a:pt x="1743" y="4"/>
                    <a:pt x="1650" y="1"/>
                    <a:pt x="1559"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29" name="Google Shape;2855;p42"/>
            <p:cNvSpPr/>
            <p:nvPr/>
          </p:nvSpPr>
          <p:spPr>
            <a:xfrm>
              <a:off x="7703062" y="6196112"/>
              <a:ext cx="274440" cy="123288"/>
            </a:xfrm>
            <a:custGeom>
              <a:avLst/>
              <a:gdLst/>
              <a:ahLst/>
              <a:cxnLst/>
              <a:rect l="l" t="t" r="r" b="b"/>
              <a:pathLst>
                <a:path w="394" h="177" extrusionOk="0">
                  <a:moveTo>
                    <a:pt x="365" y="0"/>
                  </a:moveTo>
                  <a:cubicBezTo>
                    <a:pt x="364" y="0"/>
                    <a:pt x="362" y="1"/>
                    <a:pt x="360" y="1"/>
                  </a:cubicBezTo>
                  <a:cubicBezTo>
                    <a:pt x="244" y="47"/>
                    <a:pt x="133" y="97"/>
                    <a:pt x="22" y="143"/>
                  </a:cubicBezTo>
                  <a:cubicBezTo>
                    <a:pt x="1" y="151"/>
                    <a:pt x="11" y="177"/>
                    <a:pt x="29" y="177"/>
                  </a:cubicBezTo>
                  <a:cubicBezTo>
                    <a:pt x="33" y="177"/>
                    <a:pt x="37" y="176"/>
                    <a:pt x="42" y="173"/>
                  </a:cubicBezTo>
                  <a:cubicBezTo>
                    <a:pt x="153" y="128"/>
                    <a:pt x="264" y="77"/>
                    <a:pt x="376" y="26"/>
                  </a:cubicBezTo>
                  <a:cubicBezTo>
                    <a:pt x="394" y="17"/>
                    <a:pt x="379" y="0"/>
                    <a:pt x="365"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0" name="Google Shape;2856;p42"/>
            <p:cNvSpPr/>
            <p:nvPr/>
          </p:nvSpPr>
          <p:spPr>
            <a:xfrm>
              <a:off x="7533104" y="6294324"/>
              <a:ext cx="284888" cy="133737"/>
            </a:xfrm>
            <a:custGeom>
              <a:avLst/>
              <a:gdLst/>
              <a:ahLst/>
              <a:cxnLst/>
              <a:rect l="l" t="t" r="r" b="b"/>
              <a:pathLst>
                <a:path w="409" h="192" extrusionOk="0">
                  <a:moveTo>
                    <a:pt x="39" y="0"/>
                  </a:moveTo>
                  <a:cubicBezTo>
                    <a:pt x="17" y="0"/>
                    <a:pt x="1" y="28"/>
                    <a:pt x="23" y="37"/>
                  </a:cubicBezTo>
                  <a:cubicBezTo>
                    <a:pt x="139" y="88"/>
                    <a:pt x="255" y="138"/>
                    <a:pt x="377" y="189"/>
                  </a:cubicBezTo>
                  <a:cubicBezTo>
                    <a:pt x="379" y="191"/>
                    <a:pt x="382" y="191"/>
                    <a:pt x="384" y="191"/>
                  </a:cubicBezTo>
                  <a:cubicBezTo>
                    <a:pt x="397" y="191"/>
                    <a:pt x="409" y="172"/>
                    <a:pt x="392" y="164"/>
                  </a:cubicBezTo>
                  <a:cubicBezTo>
                    <a:pt x="276" y="108"/>
                    <a:pt x="164" y="57"/>
                    <a:pt x="48" y="2"/>
                  </a:cubicBezTo>
                  <a:cubicBezTo>
                    <a:pt x="45" y="1"/>
                    <a:pt x="42" y="0"/>
                    <a:pt x="3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1" name="Google Shape;2857;p42"/>
            <p:cNvSpPr/>
            <p:nvPr/>
          </p:nvSpPr>
          <p:spPr>
            <a:xfrm>
              <a:off x="7263541" y="6174519"/>
              <a:ext cx="277922" cy="149757"/>
            </a:xfrm>
            <a:custGeom>
              <a:avLst/>
              <a:gdLst/>
              <a:ahLst/>
              <a:cxnLst/>
              <a:rect l="l" t="t" r="r" b="b"/>
              <a:pathLst>
                <a:path w="399" h="215" extrusionOk="0">
                  <a:moveTo>
                    <a:pt x="380" y="1"/>
                  </a:moveTo>
                  <a:cubicBezTo>
                    <a:pt x="378" y="1"/>
                    <a:pt x="376" y="1"/>
                    <a:pt x="374" y="2"/>
                  </a:cubicBezTo>
                  <a:cubicBezTo>
                    <a:pt x="309" y="32"/>
                    <a:pt x="243" y="68"/>
                    <a:pt x="177" y="98"/>
                  </a:cubicBezTo>
                  <a:lnTo>
                    <a:pt x="86" y="143"/>
                  </a:lnTo>
                  <a:lnTo>
                    <a:pt x="36" y="169"/>
                  </a:lnTo>
                  <a:cubicBezTo>
                    <a:pt x="20" y="174"/>
                    <a:pt x="5" y="179"/>
                    <a:pt x="0" y="194"/>
                  </a:cubicBezTo>
                  <a:cubicBezTo>
                    <a:pt x="0" y="204"/>
                    <a:pt x="5" y="209"/>
                    <a:pt x="10" y="214"/>
                  </a:cubicBezTo>
                  <a:cubicBezTo>
                    <a:pt x="25" y="214"/>
                    <a:pt x="41" y="209"/>
                    <a:pt x="56" y="199"/>
                  </a:cubicBezTo>
                  <a:lnTo>
                    <a:pt x="106" y="174"/>
                  </a:lnTo>
                  <a:lnTo>
                    <a:pt x="197" y="123"/>
                  </a:lnTo>
                  <a:cubicBezTo>
                    <a:pt x="263" y="93"/>
                    <a:pt x="324" y="57"/>
                    <a:pt x="390" y="22"/>
                  </a:cubicBezTo>
                  <a:cubicBezTo>
                    <a:pt x="398" y="13"/>
                    <a:pt x="392" y="1"/>
                    <a:pt x="380"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2" name="Google Shape;2858;p42"/>
            <p:cNvSpPr/>
            <p:nvPr/>
          </p:nvSpPr>
          <p:spPr>
            <a:xfrm>
              <a:off x="7172990" y="6298504"/>
              <a:ext cx="310660" cy="133040"/>
            </a:xfrm>
            <a:custGeom>
              <a:avLst/>
              <a:gdLst/>
              <a:ahLst/>
              <a:cxnLst/>
              <a:rect l="l" t="t" r="r" b="b"/>
              <a:pathLst>
                <a:path w="446" h="191" extrusionOk="0">
                  <a:moveTo>
                    <a:pt x="29" y="0"/>
                  </a:moveTo>
                  <a:cubicBezTo>
                    <a:pt x="8" y="0"/>
                    <a:pt x="0" y="32"/>
                    <a:pt x="24" y="41"/>
                  </a:cubicBezTo>
                  <a:cubicBezTo>
                    <a:pt x="54" y="51"/>
                    <a:pt x="85" y="62"/>
                    <a:pt x="120" y="72"/>
                  </a:cubicBezTo>
                  <a:cubicBezTo>
                    <a:pt x="150" y="82"/>
                    <a:pt x="181" y="92"/>
                    <a:pt x="216" y="107"/>
                  </a:cubicBezTo>
                  <a:cubicBezTo>
                    <a:pt x="282" y="127"/>
                    <a:pt x="348" y="158"/>
                    <a:pt x="408" y="188"/>
                  </a:cubicBezTo>
                  <a:cubicBezTo>
                    <a:pt x="412" y="190"/>
                    <a:pt x="415" y="190"/>
                    <a:pt x="418" y="190"/>
                  </a:cubicBezTo>
                  <a:cubicBezTo>
                    <a:pt x="434" y="190"/>
                    <a:pt x="446" y="170"/>
                    <a:pt x="429" y="158"/>
                  </a:cubicBezTo>
                  <a:cubicBezTo>
                    <a:pt x="363" y="122"/>
                    <a:pt x="302" y="92"/>
                    <a:pt x="236" y="67"/>
                  </a:cubicBezTo>
                  <a:cubicBezTo>
                    <a:pt x="206" y="51"/>
                    <a:pt x="176" y="41"/>
                    <a:pt x="140" y="31"/>
                  </a:cubicBezTo>
                  <a:cubicBezTo>
                    <a:pt x="105" y="16"/>
                    <a:pt x="69" y="6"/>
                    <a:pt x="34" y="1"/>
                  </a:cubicBezTo>
                  <a:cubicBezTo>
                    <a:pt x="32" y="1"/>
                    <a:pt x="31" y="0"/>
                    <a:pt x="2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3" name="Google Shape;2859;p42"/>
            <p:cNvSpPr/>
            <p:nvPr/>
          </p:nvSpPr>
          <p:spPr>
            <a:xfrm>
              <a:off x="7308816" y="6074216"/>
              <a:ext cx="628286" cy="84282"/>
            </a:xfrm>
            <a:custGeom>
              <a:avLst/>
              <a:gdLst/>
              <a:ahLst/>
              <a:cxnLst/>
              <a:rect l="l" t="t" r="r" b="b"/>
              <a:pathLst>
                <a:path w="902" h="121" extrusionOk="0">
                  <a:moveTo>
                    <a:pt x="436" y="0"/>
                  </a:moveTo>
                  <a:cubicBezTo>
                    <a:pt x="325" y="0"/>
                    <a:pt x="214" y="16"/>
                    <a:pt x="107" y="45"/>
                  </a:cubicBezTo>
                  <a:cubicBezTo>
                    <a:pt x="67" y="55"/>
                    <a:pt x="26" y="80"/>
                    <a:pt x="1" y="121"/>
                  </a:cubicBezTo>
                  <a:cubicBezTo>
                    <a:pt x="148" y="92"/>
                    <a:pt x="297" y="78"/>
                    <a:pt x="447" y="78"/>
                  </a:cubicBezTo>
                  <a:cubicBezTo>
                    <a:pt x="509" y="78"/>
                    <a:pt x="571" y="81"/>
                    <a:pt x="633" y="85"/>
                  </a:cubicBezTo>
                  <a:cubicBezTo>
                    <a:pt x="724" y="85"/>
                    <a:pt x="815" y="90"/>
                    <a:pt x="901" y="105"/>
                  </a:cubicBezTo>
                  <a:cubicBezTo>
                    <a:pt x="805" y="45"/>
                    <a:pt x="694" y="14"/>
                    <a:pt x="577" y="9"/>
                  </a:cubicBezTo>
                  <a:cubicBezTo>
                    <a:pt x="531" y="3"/>
                    <a:pt x="483" y="0"/>
                    <a:pt x="436"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34" name="Google Shape;2860;p42"/>
            <p:cNvSpPr/>
            <p:nvPr/>
          </p:nvSpPr>
          <p:spPr>
            <a:xfrm>
              <a:off x="7506636" y="6358406"/>
              <a:ext cx="677044" cy="180405"/>
            </a:xfrm>
            <a:custGeom>
              <a:avLst/>
              <a:gdLst/>
              <a:ahLst/>
              <a:cxnLst/>
              <a:rect l="l" t="t" r="r" b="b"/>
              <a:pathLst>
                <a:path w="972" h="259" extrusionOk="0">
                  <a:moveTo>
                    <a:pt x="971" y="1"/>
                  </a:moveTo>
                  <a:lnTo>
                    <a:pt x="971" y="1"/>
                  </a:lnTo>
                  <a:cubicBezTo>
                    <a:pt x="890" y="16"/>
                    <a:pt x="814" y="36"/>
                    <a:pt x="738" y="72"/>
                  </a:cubicBezTo>
                  <a:cubicBezTo>
                    <a:pt x="663" y="102"/>
                    <a:pt x="582" y="122"/>
                    <a:pt x="506" y="142"/>
                  </a:cubicBezTo>
                  <a:cubicBezTo>
                    <a:pt x="465" y="153"/>
                    <a:pt x="425" y="158"/>
                    <a:pt x="384" y="163"/>
                  </a:cubicBezTo>
                  <a:lnTo>
                    <a:pt x="0" y="228"/>
                  </a:lnTo>
                  <a:cubicBezTo>
                    <a:pt x="91" y="248"/>
                    <a:pt x="185" y="259"/>
                    <a:pt x="278" y="259"/>
                  </a:cubicBezTo>
                  <a:cubicBezTo>
                    <a:pt x="397" y="259"/>
                    <a:pt x="516" y="242"/>
                    <a:pt x="632" y="208"/>
                  </a:cubicBezTo>
                  <a:cubicBezTo>
                    <a:pt x="698" y="188"/>
                    <a:pt x="764" y="163"/>
                    <a:pt x="824" y="127"/>
                  </a:cubicBezTo>
                  <a:cubicBezTo>
                    <a:pt x="875" y="107"/>
                    <a:pt x="961" y="46"/>
                    <a:pt x="971"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35" name="Google Shape;2861;p42"/>
            <p:cNvSpPr/>
            <p:nvPr/>
          </p:nvSpPr>
          <p:spPr>
            <a:xfrm>
              <a:off x="7457181" y="5197267"/>
              <a:ext cx="863719" cy="923619"/>
            </a:xfrm>
            <a:custGeom>
              <a:avLst/>
              <a:gdLst/>
              <a:ahLst/>
              <a:cxnLst/>
              <a:rect l="l" t="t" r="r" b="b"/>
              <a:pathLst>
                <a:path w="1240" h="1326" extrusionOk="0">
                  <a:moveTo>
                    <a:pt x="1064" y="0"/>
                  </a:moveTo>
                  <a:cubicBezTo>
                    <a:pt x="976" y="0"/>
                    <a:pt x="862" y="61"/>
                    <a:pt x="739" y="141"/>
                  </a:cubicBezTo>
                  <a:cubicBezTo>
                    <a:pt x="577" y="257"/>
                    <a:pt x="420" y="383"/>
                    <a:pt x="278" y="525"/>
                  </a:cubicBezTo>
                  <a:cubicBezTo>
                    <a:pt x="167" y="631"/>
                    <a:pt x="81" y="763"/>
                    <a:pt x="36" y="909"/>
                  </a:cubicBezTo>
                  <a:cubicBezTo>
                    <a:pt x="0" y="1010"/>
                    <a:pt x="21" y="1122"/>
                    <a:pt x="81" y="1213"/>
                  </a:cubicBezTo>
                  <a:cubicBezTo>
                    <a:pt x="135" y="1283"/>
                    <a:pt x="222" y="1326"/>
                    <a:pt x="312" y="1326"/>
                  </a:cubicBezTo>
                  <a:cubicBezTo>
                    <a:pt x="333" y="1326"/>
                    <a:pt x="354" y="1324"/>
                    <a:pt x="375" y="1319"/>
                  </a:cubicBezTo>
                  <a:cubicBezTo>
                    <a:pt x="511" y="1304"/>
                    <a:pt x="683" y="1223"/>
                    <a:pt x="850" y="1046"/>
                  </a:cubicBezTo>
                  <a:cubicBezTo>
                    <a:pt x="1017" y="869"/>
                    <a:pt x="1133" y="656"/>
                    <a:pt x="1189" y="424"/>
                  </a:cubicBezTo>
                  <a:cubicBezTo>
                    <a:pt x="1239" y="221"/>
                    <a:pt x="1214" y="60"/>
                    <a:pt x="1128" y="14"/>
                  </a:cubicBezTo>
                  <a:cubicBezTo>
                    <a:pt x="1109" y="4"/>
                    <a:pt x="1087" y="0"/>
                    <a:pt x="1064" y="0"/>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36" name="Google Shape;2862;p42"/>
            <p:cNvSpPr/>
            <p:nvPr/>
          </p:nvSpPr>
          <p:spPr>
            <a:xfrm>
              <a:off x="7220355" y="5337272"/>
              <a:ext cx="941036" cy="908295"/>
            </a:xfrm>
            <a:custGeom>
              <a:avLst/>
              <a:gdLst/>
              <a:ahLst/>
              <a:cxnLst/>
              <a:rect l="l" t="t" r="r" b="b"/>
              <a:pathLst>
                <a:path w="1351" h="1304" extrusionOk="0">
                  <a:moveTo>
                    <a:pt x="1338" y="1"/>
                  </a:moveTo>
                  <a:cubicBezTo>
                    <a:pt x="1336" y="1"/>
                    <a:pt x="1333" y="2"/>
                    <a:pt x="1332" y="5"/>
                  </a:cubicBezTo>
                  <a:cubicBezTo>
                    <a:pt x="1240" y="117"/>
                    <a:pt x="1165" y="248"/>
                    <a:pt x="1069" y="359"/>
                  </a:cubicBezTo>
                  <a:cubicBezTo>
                    <a:pt x="972" y="481"/>
                    <a:pt x="871" y="597"/>
                    <a:pt x="760" y="703"/>
                  </a:cubicBezTo>
                  <a:cubicBezTo>
                    <a:pt x="649" y="809"/>
                    <a:pt x="532" y="911"/>
                    <a:pt x="411" y="1007"/>
                  </a:cubicBezTo>
                  <a:cubicBezTo>
                    <a:pt x="285" y="1098"/>
                    <a:pt x="153" y="1179"/>
                    <a:pt x="22" y="1265"/>
                  </a:cubicBezTo>
                  <a:cubicBezTo>
                    <a:pt x="1" y="1277"/>
                    <a:pt x="8" y="1304"/>
                    <a:pt x="28" y="1304"/>
                  </a:cubicBezTo>
                  <a:cubicBezTo>
                    <a:pt x="32" y="1304"/>
                    <a:pt x="37" y="1303"/>
                    <a:pt x="42" y="1300"/>
                  </a:cubicBezTo>
                  <a:cubicBezTo>
                    <a:pt x="184" y="1229"/>
                    <a:pt x="315" y="1148"/>
                    <a:pt x="436" y="1047"/>
                  </a:cubicBezTo>
                  <a:cubicBezTo>
                    <a:pt x="563" y="951"/>
                    <a:pt x="684" y="850"/>
                    <a:pt x="795" y="739"/>
                  </a:cubicBezTo>
                  <a:cubicBezTo>
                    <a:pt x="907" y="632"/>
                    <a:pt x="1008" y="516"/>
                    <a:pt x="1104" y="390"/>
                  </a:cubicBezTo>
                  <a:cubicBezTo>
                    <a:pt x="1200" y="273"/>
                    <a:pt x="1281" y="147"/>
                    <a:pt x="1347" y="10"/>
                  </a:cubicBezTo>
                  <a:cubicBezTo>
                    <a:pt x="1350" y="7"/>
                    <a:pt x="1344" y="1"/>
                    <a:pt x="133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7" name="Google Shape;2863;p42"/>
            <p:cNvSpPr/>
            <p:nvPr/>
          </p:nvSpPr>
          <p:spPr>
            <a:xfrm>
              <a:off x="7932922" y="5372099"/>
              <a:ext cx="87068" cy="270956"/>
            </a:xfrm>
            <a:custGeom>
              <a:avLst/>
              <a:gdLst/>
              <a:ahLst/>
              <a:cxnLst/>
              <a:rect l="l" t="t" r="r" b="b"/>
              <a:pathLst>
                <a:path w="125" h="389" extrusionOk="0">
                  <a:moveTo>
                    <a:pt x="111" y="0"/>
                  </a:moveTo>
                  <a:cubicBezTo>
                    <a:pt x="105" y="0"/>
                    <a:pt x="98" y="4"/>
                    <a:pt x="96" y="11"/>
                  </a:cubicBezTo>
                  <a:cubicBezTo>
                    <a:pt x="71" y="132"/>
                    <a:pt x="40" y="249"/>
                    <a:pt x="5" y="370"/>
                  </a:cubicBezTo>
                  <a:cubicBezTo>
                    <a:pt x="0" y="383"/>
                    <a:pt x="8" y="389"/>
                    <a:pt x="17" y="389"/>
                  </a:cubicBezTo>
                  <a:cubicBezTo>
                    <a:pt x="27" y="389"/>
                    <a:pt x="38" y="383"/>
                    <a:pt x="40" y="370"/>
                  </a:cubicBezTo>
                  <a:cubicBezTo>
                    <a:pt x="76" y="254"/>
                    <a:pt x="101" y="132"/>
                    <a:pt x="121" y="16"/>
                  </a:cubicBezTo>
                  <a:cubicBezTo>
                    <a:pt x="124" y="5"/>
                    <a:pt x="118" y="0"/>
                    <a:pt x="11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8" name="Google Shape;2864;p42"/>
            <p:cNvSpPr/>
            <p:nvPr/>
          </p:nvSpPr>
          <p:spPr>
            <a:xfrm>
              <a:off x="7818689" y="5624248"/>
              <a:ext cx="281405" cy="149061"/>
            </a:xfrm>
            <a:custGeom>
              <a:avLst/>
              <a:gdLst/>
              <a:ahLst/>
              <a:cxnLst/>
              <a:rect l="l" t="t" r="r" b="b"/>
              <a:pathLst>
                <a:path w="404" h="214" extrusionOk="0">
                  <a:moveTo>
                    <a:pt x="384" y="1"/>
                  </a:moveTo>
                  <a:cubicBezTo>
                    <a:pt x="382" y="1"/>
                    <a:pt x="379" y="2"/>
                    <a:pt x="376" y="3"/>
                  </a:cubicBezTo>
                  <a:cubicBezTo>
                    <a:pt x="260" y="64"/>
                    <a:pt x="144" y="119"/>
                    <a:pt x="22" y="170"/>
                  </a:cubicBezTo>
                  <a:cubicBezTo>
                    <a:pt x="1" y="179"/>
                    <a:pt x="1" y="213"/>
                    <a:pt x="21" y="213"/>
                  </a:cubicBezTo>
                  <a:cubicBezTo>
                    <a:pt x="25" y="213"/>
                    <a:pt x="28" y="212"/>
                    <a:pt x="33" y="210"/>
                  </a:cubicBezTo>
                  <a:cubicBezTo>
                    <a:pt x="154" y="160"/>
                    <a:pt x="270" y="99"/>
                    <a:pt x="387" y="33"/>
                  </a:cubicBezTo>
                  <a:cubicBezTo>
                    <a:pt x="404" y="25"/>
                    <a:pt x="399" y="1"/>
                    <a:pt x="38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9" name="Google Shape;2865;p42"/>
            <p:cNvSpPr/>
            <p:nvPr/>
          </p:nvSpPr>
          <p:spPr>
            <a:xfrm>
              <a:off x="7611814" y="5682758"/>
              <a:ext cx="123985" cy="286977"/>
            </a:xfrm>
            <a:custGeom>
              <a:avLst/>
              <a:gdLst/>
              <a:ahLst/>
              <a:cxnLst/>
              <a:rect l="l" t="t" r="r" b="b"/>
              <a:pathLst>
                <a:path w="178" h="412" extrusionOk="0">
                  <a:moveTo>
                    <a:pt x="164" y="1"/>
                  </a:moveTo>
                  <a:cubicBezTo>
                    <a:pt x="159" y="1"/>
                    <a:pt x="155" y="4"/>
                    <a:pt x="153" y="10"/>
                  </a:cubicBezTo>
                  <a:cubicBezTo>
                    <a:pt x="127" y="71"/>
                    <a:pt x="107" y="141"/>
                    <a:pt x="82" y="212"/>
                  </a:cubicBezTo>
                  <a:cubicBezTo>
                    <a:pt x="67" y="243"/>
                    <a:pt x="56" y="273"/>
                    <a:pt x="41" y="308"/>
                  </a:cubicBezTo>
                  <a:lnTo>
                    <a:pt x="21" y="359"/>
                  </a:lnTo>
                  <a:cubicBezTo>
                    <a:pt x="11" y="374"/>
                    <a:pt x="1" y="389"/>
                    <a:pt x="11" y="404"/>
                  </a:cubicBezTo>
                  <a:cubicBezTo>
                    <a:pt x="11" y="408"/>
                    <a:pt x="16" y="412"/>
                    <a:pt x="21" y="412"/>
                  </a:cubicBezTo>
                  <a:cubicBezTo>
                    <a:pt x="23" y="412"/>
                    <a:pt x="25" y="411"/>
                    <a:pt x="26" y="409"/>
                  </a:cubicBezTo>
                  <a:cubicBezTo>
                    <a:pt x="41" y="399"/>
                    <a:pt x="46" y="384"/>
                    <a:pt x="51" y="369"/>
                  </a:cubicBezTo>
                  <a:lnTo>
                    <a:pt x="77" y="318"/>
                  </a:lnTo>
                  <a:lnTo>
                    <a:pt x="112" y="217"/>
                  </a:lnTo>
                  <a:cubicBezTo>
                    <a:pt x="137" y="152"/>
                    <a:pt x="158" y="81"/>
                    <a:pt x="178" y="15"/>
                  </a:cubicBezTo>
                  <a:cubicBezTo>
                    <a:pt x="178" y="6"/>
                    <a:pt x="171" y="1"/>
                    <a:pt x="16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0" name="Google Shape;2866;p42"/>
            <p:cNvSpPr/>
            <p:nvPr/>
          </p:nvSpPr>
          <p:spPr>
            <a:xfrm>
              <a:off x="7546339" y="5892418"/>
              <a:ext cx="317626" cy="132344"/>
            </a:xfrm>
            <a:custGeom>
              <a:avLst/>
              <a:gdLst/>
              <a:ahLst/>
              <a:cxnLst/>
              <a:rect l="l" t="t" r="r" b="b"/>
              <a:pathLst>
                <a:path w="456" h="190" extrusionOk="0">
                  <a:moveTo>
                    <a:pt x="437" y="0"/>
                  </a:moveTo>
                  <a:cubicBezTo>
                    <a:pt x="435" y="0"/>
                    <a:pt x="432" y="1"/>
                    <a:pt x="429" y="2"/>
                  </a:cubicBezTo>
                  <a:cubicBezTo>
                    <a:pt x="358" y="23"/>
                    <a:pt x="287" y="43"/>
                    <a:pt x="221" y="68"/>
                  </a:cubicBezTo>
                  <a:cubicBezTo>
                    <a:pt x="186" y="83"/>
                    <a:pt x="156" y="93"/>
                    <a:pt x="120" y="108"/>
                  </a:cubicBezTo>
                  <a:cubicBezTo>
                    <a:pt x="85" y="119"/>
                    <a:pt x="49" y="134"/>
                    <a:pt x="19" y="154"/>
                  </a:cubicBezTo>
                  <a:cubicBezTo>
                    <a:pt x="0" y="163"/>
                    <a:pt x="8" y="190"/>
                    <a:pt x="25" y="190"/>
                  </a:cubicBezTo>
                  <a:cubicBezTo>
                    <a:pt x="26" y="190"/>
                    <a:pt x="28" y="190"/>
                    <a:pt x="29" y="189"/>
                  </a:cubicBezTo>
                  <a:cubicBezTo>
                    <a:pt x="64" y="179"/>
                    <a:pt x="100" y="169"/>
                    <a:pt x="130" y="154"/>
                  </a:cubicBezTo>
                  <a:cubicBezTo>
                    <a:pt x="161" y="139"/>
                    <a:pt x="191" y="124"/>
                    <a:pt x="231" y="114"/>
                  </a:cubicBezTo>
                  <a:cubicBezTo>
                    <a:pt x="297" y="83"/>
                    <a:pt x="368" y="63"/>
                    <a:pt x="434" y="38"/>
                  </a:cubicBezTo>
                  <a:cubicBezTo>
                    <a:pt x="456" y="29"/>
                    <a:pt x="455" y="0"/>
                    <a:pt x="437"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1" name="Google Shape;2867;p42"/>
            <p:cNvSpPr/>
            <p:nvPr/>
          </p:nvSpPr>
          <p:spPr>
            <a:xfrm>
              <a:off x="7548429" y="5365134"/>
              <a:ext cx="402604" cy="452058"/>
            </a:xfrm>
            <a:custGeom>
              <a:avLst/>
              <a:gdLst/>
              <a:ahLst/>
              <a:cxnLst/>
              <a:rect l="l" t="t" r="r" b="b"/>
              <a:pathLst>
                <a:path w="578" h="649" extrusionOk="0">
                  <a:moveTo>
                    <a:pt x="577" y="1"/>
                  </a:moveTo>
                  <a:cubicBezTo>
                    <a:pt x="476" y="41"/>
                    <a:pt x="390" y="102"/>
                    <a:pt x="314" y="183"/>
                  </a:cubicBezTo>
                  <a:cubicBezTo>
                    <a:pt x="208" y="284"/>
                    <a:pt x="112" y="400"/>
                    <a:pt x="36" y="527"/>
                  </a:cubicBezTo>
                  <a:cubicBezTo>
                    <a:pt x="11" y="562"/>
                    <a:pt x="1" y="608"/>
                    <a:pt x="11" y="648"/>
                  </a:cubicBezTo>
                  <a:cubicBezTo>
                    <a:pt x="127" y="486"/>
                    <a:pt x="274" y="345"/>
                    <a:pt x="405" y="188"/>
                  </a:cubicBezTo>
                  <a:cubicBezTo>
                    <a:pt x="461" y="122"/>
                    <a:pt x="517" y="56"/>
                    <a:pt x="577"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42" name="Google Shape;2868;p42"/>
            <p:cNvSpPr/>
            <p:nvPr/>
          </p:nvSpPr>
          <p:spPr>
            <a:xfrm>
              <a:off x="7946853" y="5266921"/>
              <a:ext cx="338522" cy="677042"/>
            </a:xfrm>
            <a:custGeom>
              <a:avLst/>
              <a:gdLst/>
              <a:ahLst/>
              <a:cxnLst/>
              <a:rect l="l" t="t" r="r" b="b"/>
              <a:pathLst>
                <a:path w="486" h="972" extrusionOk="0">
                  <a:moveTo>
                    <a:pt x="445" y="0"/>
                  </a:moveTo>
                  <a:cubicBezTo>
                    <a:pt x="415" y="86"/>
                    <a:pt x="395" y="167"/>
                    <a:pt x="380" y="253"/>
                  </a:cubicBezTo>
                  <a:cubicBezTo>
                    <a:pt x="359" y="339"/>
                    <a:pt x="334" y="420"/>
                    <a:pt x="299" y="501"/>
                  </a:cubicBezTo>
                  <a:cubicBezTo>
                    <a:pt x="278" y="541"/>
                    <a:pt x="253" y="577"/>
                    <a:pt x="233" y="617"/>
                  </a:cubicBezTo>
                  <a:cubicBezTo>
                    <a:pt x="162" y="738"/>
                    <a:pt x="81" y="855"/>
                    <a:pt x="0" y="971"/>
                  </a:cubicBezTo>
                  <a:cubicBezTo>
                    <a:pt x="197" y="840"/>
                    <a:pt x="349" y="647"/>
                    <a:pt x="430" y="420"/>
                  </a:cubicBezTo>
                  <a:cubicBezTo>
                    <a:pt x="455" y="349"/>
                    <a:pt x="471" y="273"/>
                    <a:pt x="481" y="202"/>
                  </a:cubicBezTo>
                  <a:cubicBezTo>
                    <a:pt x="486" y="147"/>
                    <a:pt x="481" y="36"/>
                    <a:pt x="445"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43" name="Google Shape;2869;p42"/>
            <p:cNvSpPr/>
            <p:nvPr/>
          </p:nvSpPr>
          <p:spPr>
            <a:xfrm>
              <a:off x="6368479" y="5294086"/>
              <a:ext cx="765506" cy="1000935"/>
            </a:xfrm>
            <a:custGeom>
              <a:avLst/>
              <a:gdLst/>
              <a:ahLst/>
              <a:cxnLst/>
              <a:rect l="l" t="t" r="r" b="b"/>
              <a:pathLst>
                <a:path w="1099" h="1437" extrusionOk="0">
                  <a:moveTo>
                    <a:pt x="912" y="1"/>
                  </a:moveTo>
                  <a:cubicBezTo>
                    <a:pt x="822" y="1"/>
                    <a:pt x="711" y="84"/>
                    <a:pt x="592" y="194"/>
                  </a:cubicBezTo>
                  <a:cubicBezTo>
                    <a:pt x="446" y="330"/>
                    <a:pt x="314" y="482"/>
                    <a:pt x="198" y="649"/>
                  </a:cubicBezTo>
                  <a:cubicBezTo>
                    <a:pt x="102" y="770"/>
                    <a:pt x="41" y="912"/>
                    <a:pt x="16" y="1064"/>
                  </a:cubicBezTo>
                  <a:cubicBezTo>
                    <a:pt x="1" y="1170"/>
                    <a:pt x="36" y="1276"/>
                    <a:pt x="107" y="1352"/>
                  </a:cubicBezTo>
                  <a:cubicBezTo>
                    <a:pt x="166" y="1407"/>
                    <a:pt x="239" y="1437"/>
                    <a:pt x="315" y="1437"/>
                  </a:cubicBezTo>
                  <a:cubicBezTo>
                    <a:pt x="350" y="1437"/>
                    <a:pt x="385" y="1430"/>
                    <a:pt x="420" y="1418"/>
                  </a:cubicBezTo>
                  <a:cubicBezTo>
                    <a:pt x="547" y="1377"/>
                    <a:pt x="704" y="1271"/>
                    <a:pt x="845" y="1069"/>
                  </a:cubicBezTo>
                  <a:cubicBezTo>
                    <a:pt x="982" y="871"/>
                    <a:pt x="1063" y="639"/>
                    <a:pt x="1083" y="401"/>
                  </a:cubicBezTo>
                  <a:cubicBezTo>
                    <a:pt x="1098" y="194"/>
                    <a:pt x="1047" y="42"/>
                    <a:pt x="951" y="7"/>
                  </a:cubicBezTo>
                  <a:cubicBezTo>
                    <a:pt x="939" y="3"/>
                    <a:pt x="926" y="1"/>
                    <a:pt x="912"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44" name="Google Shape;2870;p42"/>
            <p:cNvSpPr/>
            <p:nvPr/>
          </p:nvSpPr>
          <p:spPr>
            <a:xfrm>
              <a:off x="6185983" y="5443147"/>
              <a:ext cx="785706" cy="1044121"/>
            </a:xfrm>
            <a:custGeom>
              <a:avLst/>
              <a:gdLst/>
              <a:ahLst/>
              <a:cxnLst/>
              <a:rect l="l" t="t" r="r" b="b"/>
              <a:pathLst>
                <a:path w="1128" h="1499" extrusionOk="0">
                  <a:moveTo>
                    <a:pt x="1118" y="1"/>
                  </a:moveTo>
                  <a:cubicBezTo>
                    <a:pt x="1116" y="1"/>
                    <a:pt x="1114" y="2"/>
                    <a:pt x="1112" y="5"/>
                  </a:cubicBezTo>
                  <a:cubicBezTo>
                    <a:pt x="1041" y="131"/>
                    <a:pt x="986" y="273"/>
                    <a:pt x="910" y="399"/>
                  </a:cubicBezTo>
                  <a:cubicBezTo>
                    <a:pt x="834" y="536"/>
                    <a:pt x="748" y="662"/>
                    <a:pt x="657" y="789"/>
                  </a:cubicBezTo>
                  <a:cubicBezTo>
                    <a:pt x="566" y="910"/>
                    <a:pt x="465" y="1032"/>
                    <a:pt x="359" y="1143"/>
                  </a:cubicBezTo>
                  <a:cubicBezTo>
                    <a:pt x="253" y="1254"/>
                    <a:pt x="131" y="1355"/>
                    <a:pt x="20" y="1456"/>
                  </a:cubicBezTo>
                  <a:cubicBezTo>
                    <a:pt x="0" y="1476"/>
                    <a:pt x="11" y="1498"/>
                    <a:pt x="28" y="1498"/>
                  </a:cubicBezTo>
                  <a:cubicBezTo>
                    <a:pt x="34" y="1498"/>
                    <a:pt x="39" y="1496"/>
                    <a:pt x="45" y="1492"/>
                  </a:cubicBezTo>
                  <a:cubicBezTo>
                    <a:pt x="172" y="1401"/>
                    <a:pt x="288" y="1295"/>
                    <a:pt x="394" y="1178"/>
                  </a:cubicBezTo>
                  <a:cubicBezTo>
                    <a:pt x="500" y="1062"/>
                    <a:pt x="601" y="946"/>
                    <a:pt x="693" y="819"/>
                  </a:cubicBezTo>
                  <a:cubicBezTo>
                    <a:pt x="789" y="693"/>
                    <a:pt x="875" y="561"/>
                    <a:pt x="945" y="425"/>
                  </a:cubicBezTo>
                  <a:cubicBezTo>
                    <a:pt x="1021" y="293"/>
                    <a:pt x="1082" y="157"/>
                    <a:pt x="1127" y="10"/>
                  </a:cubicBezTo>
                  <a:cubicBezTo>
                    <a:pt x="1127" y="7"/>
                    <a:pt x="1123" y="1"/>
                    <a:pt x="111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5" name="Google Shape;2871;p42"/>
            <p:cNvSpPr/>
            <p:nvPr/>
          </p:nvSpPr>
          <p:spPr>
            <a:xfrm>
              <a:off x="6794765" y="5500960"/>
              <a:ext cx="43186" cy="278618"/>
            </a:xfrm>
            <a:custGeom>
              <a:avLst/>
              <a:gdLst/>
              <a:ahLst/>
              <a:cxnLst/>
              <a:rect l="l" t="t" r="r" b="b"/>
              <a:pathLst>
                <a:path w="62" h="400" extrusionOk="0">
                  <a:moveTo>
                    <a:pt x="51" y="0"/>
                  </a:moveTo>
                  <a:cubicBezTo>
                    <a:pt x="44" y="0"/>
                    <a:pt x="36" y="7"/>
                    <a:pt x="36" y="18"/>
                  </a:cubicBezTo>
                  <a:cubicBezTo>
                    <a:pt x="31" y="134"/>
                    <a:pt x="21" y="256"/>
                    <a:pt x="1" y="382"/>
                  </a:cubicBezTo>
                  <a:cubicBezTo>
                    <a:pt x="1" y="394"/>
                    <a:pt x="8" y="399"/>
                    <a:pt x="17" y="399"/>
                  </a:cubicBezTo>
                  <a:cubicBezTo>
                    <a:pt x="27" y="399"/>
                    <a:pt x="38" y="393"/>
                    <a:pt x="41" y="382"/>
                  </a:cubicBezTo>
                  <a:cubicBezTo>
                    <a:pt x="56" y="261"/>
                    <a:pt x="61" y="134"/>
                    <a:pt x="61" y="13"/>
                  </a:cubicBezTo>
                  <a:cubicBezTo>
                    <a:pt x="61" y="4"/>
                    <a:pt x="56" y="0"/>
                    <a:pt x="5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6" name="Google Shape;2872;p42"/>
            <p:cNvSpPr/>
            <p:nvPr/>
          </p:nvSpPr>
          <p:spPr>
            <a:xfrm>
              <a:off x="6699338" y="5739178"/>
              <a:ext cx="259116" cy="186674"/>
            </a:xfrm>
            <a:custGeom>
              <a:avLst/>
              <a:gdLst/>
              <a:ahLst/>
              <a:cxnLst/>
              <a:rect l="l" t="t" r="r" b="b"/>
              <a:pathLst>
                <a:path w="372" h="268" extrusionOk="0">
                  <a:moveTo>
                    <a:pt x="356" y="0"/>
                  </a:moveTo>
                  <a:cubicBezTo>
                    <a:pt x="353" y="0"/>
                    <a:pt x="349" y="2"/>
                    <a:pt x="345" y="5"/>
                  </a:cubicBezTo>
                  <a:cubicBezTo>
                    <a:pt x="244" y="81"/>
                    <a:pt x="133" y="157"/>
                    <a:pt x="21" y="222"/>
                  </a:cubicBezTo>
                  <a:cubicBezTo>
                    <a:pt x="0" y="235"/>
                    <a:pt x="7" y="268"/>
                    <a:pt x="24" y="268"/>
                  </a:cubicBezTo>
                  <a:cubicBezTo>
                    <a:pt x="28" y="268"/>
                    <a:pt x="32" y="266"/>
                    <a:pt x="36" y="263"/>
                  </a:cubicBezTo>
                  <a:cubicBezTo>
                    <a:pt x="148" y="192"/>
                    <a:pt x="259" y="116"/>
                    <a:pt x="360" y="30"/>
                  </a:cubicBezTo>
                  <a:cubicBezTo>
                    <a:pt x="372" y="18"/>
                    <a:pt x="368" y="0"/>
                    <a:pt x="356"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7" name="Google Shape;2873;p42"/>
            <p:cNvSpPr/>
            <p:nvPr/>
          </p:nvSpPr>
          <p:spPr>
            <a:xfrm>
              <a:off x="6530774" y="5853412"/>
              <a:ext cx="78013" cy="297425"/>
            </a:xfrm>
            <a:custGeom>
              <a:avLst/>
              <a:gdLst/>
              <a:ahLst/>
              <a:cxnLst/>
              <a:rect l="l" t="t" r="r" b="b"/>
              <a:pathLst>
                <a:path w="112" h="427" extrusionOk="0">
                  <a:moveTo>
                    <a:pt x="102" y="1"/>
                  </a:moveTo>
                  <a:cubicBezTo>
                    <a:pt x="96" y="1"/>
                    <a:pt x="89" y="4"/>
                    <a:pt x="86" y="13"/>
                  </a:cubicBezTo>
                  <a:cubicBezTo>
                    <a:pt x="76" y="79"/>
                    <a:pt x="61" y="149"/>
                    <a:pt x="46" y="220"/>
                  </a:cubicBezTo>
                  <a:cubicBezTo>
                    <a:pt x="41" y="256"/>
                    <a:pt x="31" y="291"/>
                    <a:pt x="26" y="326"/>
                  </a:cubicBezTo>
                  <a:lnTo>
                    <a:pt x="10" y="377"/>
                  </a:lnTo>
                  <a:cubicBezTo>
                    <a:pt x="5" y="392"/>
                    <a:pt x="0" y="412"/>
                    <a:pt x="10" y="422"/>
                  </a:cubicBezTo>
                  <a:cubicBezTo>
                    <a:pt x="13" y="425"/>
                    <a:pt x="15" y="426"/>
                    <a:pt x="18" y="426"/>
                  </a:cubicBezTo>
                  <a:cubicBezTo>
                    <a:pt x="21" y="426"/>
                    <a:pt x="23" y="425"/>
                    <a:pt x="26" y="422"/>
                  </a:cubicBezTo>
                  <a:cubicBezTo>
                    <a:pt x="41" y="412"/>
                    <a:pt x="46" y="397"/>
                    <a:pt x="46" y="382"/>
                  </a:cubicBezTo>
                  <a:lnTo>
                    <a:pt x="61" y="326"/>
                  </a:lnTo>
                  <a:lnTo>
                    <a:pt x="81" y="220"/>
                  </a:lnTo>
                  <a:cubicBezTo>
                    <a:pt x="96" y="149"/>
                    <a:pt x="101" y="79"/>
                    <a:pt x="112" y="8"/>
                  </a:cubicBezTo>
                  <a:cubicBezTo>
                    <a:pt x="112" y="3"/>
                    <a:pt x="107" y="1"/>
                    <a:pt x="102"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8" name="Google Shape;2874;p42"/>
            <p:cNvSpPr/>
            <p:nvPr/>
          </p:nvSpPr>
          <p:spPr>
            <a:xfrm>
              <a:off x="6465995" y="6040086"/>
              <a:ext cx="302998" cy="179709"/>
            </a:xfrm>
            <a:custGeom>
              <a:avLst/>
              <a:gdLst/>
              <a:ahLst/>
              <a:cxnLst/>
              <a:rect l="l" t="t" r="r" b="b"/>
              <a:pathLst>
                <a:path w="435" h="258" extrusionOk="0">
                  <a:moveTo>
                    <a:pt x="415" y="1"/>
                  </a:moveTo>
                  <a:cubicBezTo>
                    <a:pt x="412" y="1"/>
                    <a:pt x="410" y="1"/>
                    <a:pt x="407" y="3"/>
                  </a:cubicBezTo>
                  <a:cubicBezTo>
                    <a:pt x="341" y="38"/>
                    <a:pt x="275" y="68"/>
                    <a:pt x="210" y="104"/>
                  </a:cubicBezTo>
                  <a:cubicBezTo>
                    <a:pt x="179" y="119"/>
                    <a:pt x="149" y="139"/>
                    <a:pt x="119" y="154"/>
                  </a:cubicBezTo>
                  <a:cubicBezTo>
                    <a:pt x="83" y="175"/>
                    <a:pt x="53" y="195"/>
                    <a:pt x="22" y="220"/>
                  </a:cubicBezTo>
                  <a:cubicBezTo>
                    <a:pt x="0" y="229"/>
                    <a:pt x="13" y="257"/>
                    <a:pt x="34" y="257"/>
                  </a:cubicBezTo>
                  <a:cubicBezTo>
                    <a:pt x="37" y="257"/>
                    <a:pt x="40" y="257"/>
                    <a:pt x="43" y="256"/>
                  </a:cubicBezTo>
                  <a:cubicBezTo>
                    <a:pt x="73" y="240"/>
                    <a:pt x="103" y="220"/>
                    <a:pt x="134" y="200"/>
                  </a:cubicBezTo>
                  <a:cubicBezTo>
                    <a:pt x="164" y="185"/>
                    <a:pt x="194" y="165"/>
                    <a:pt x="225" y="144"/>
                  </a:cubicBezTo>
                  <a:cubicBezTo>
                    <a:pt x="291" y="109"/>
                    <a:pt x="351" y="73"/>
                    <a:pt x="417" y="38"/>
                  </a:cubicBezTo>
                  <a:cubicBezTo>
                    <a:pt x="434" y="25"/>
                    <a:pt x="429" y="1"/>
                    <a:pt x="415"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9" name="Google Shape;2875;p42"/>
            <p:cNvSpPr/>
            <p:nvPr/>
          </p:nvSpPr>
          <p:spPr>
            <a:xfrm>
              <a:off x="6438830" y="5502353"/>
              <a:ext cx="332253" cy="511961"/>
            </a:xfrm>
            <a:custGeom>
              <a:avLst/>
              <a:gdLst/>
              <a:ahLst/>
              <a:cxnLst/>
              <a:rect l="l" t="t" r="r" b="b"/>
              <a:pathLst>
                <a:path w="477" h="735" extrusionOk="0">
                  <a:moveTo>
                    <a:pt x="476" y="1"/>
                  </a:moveTo>
                  <a:lnTo>
                    <a:pt x="476" y="1"/>
                  </a:lnTo>
                  <a:cubicBezTo>
                    <a:pt x="385" y="62"/>
                    <a:pt x="304" y="137"/>
                    <a:pt x="249" y="229"/>
                  </a:cubicBezTo>
                  <a:cubicBezTo>
                    <a:pt x="153" y="340"/>
                    <a:pt x="77" y="471"/>
                    <a:pt x="26" y="608"/>
                  </a:cubicBezTo>
                  <a:cubicBezTo>
                    <a:pt x="6" y="648"/>
                    <a:pt x="1" y="694"/>
                    <a:pt x="16" y="734"/>
                  </a:cubicBezTo>
                  <a:cubicBezTo>
                    <a:pt x="112" y="557"/>
                    <a:pt x="228" y="390"/>
                    <a:pt x="335" y="218"/>
                  </a:cubicBezTo>
                  <a:cubicBezTo>
                    <a:pt x="375" y="143"/>
                    <a:pt x="426" y="72"/>
                    <a:pt x="476"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50" name="Google Shape;2876;p42"/>
            <p:cNvSpPr/>
            <p:nvPr/>
          </p:nvSpPr>
          <p:spPr>
            <a:xfrm>
              <a:off x="6854668" y="5361651"/>
              <a:ext cx="250757" cy="716048"/>
            </a:xfrm>
            <a:custGeom>
              <a:avLst/>
              <a:gdLst/>
              <a:ahLst/>
              <a:cxnLst/>
              <a:rect l="l" t="t" r="r" b="b"/>
              <a:pathLst>
                <a:path w="360" h="1028" extrusionOk="0">
                  <a:moveTo>
                    <a:pt x="289" y="1"/>
                  </a:moveTo>
                  <a:cubicBezTo>
                    <a:pt x="274" y="82"/>
                    <a:pt x="269" y="168"/>
                    <a:pt x="269" y="254"/>
                  </a:cubicBezTo>
                  <a:cubicBezTo>
                    <a:pt x="258" y="345"/>
                    <a:pt x="243" y="431"/>
                    <a:pt x="223" y="511"/>
                  </a:cubicBezTo>
                  <a:cubicBezTo>
                    <a:pt x="208" y="552"/>
                    <a:pt x="198" y="592"/>
                    <a:pt x="183" y="633"/>
                  </a:cubicBezTo>
                  <a:cubicBezTo>
                    <a:pt x="127" y="769"/>
                    <a:pt x="66" y="896"/>
                    <a:pt x="1" y="1027"/>
                  </a:cubicBezTo>
                  <a:cubicBezTo>
                    <a:pt x="178" y="860"/>
                    <a:pt x="299" y="648"/>
                    <a:pt x="344" y="410"/>
                  </a:cubicBezTo>
                  <a:cubicBezTo>
                    <a:pt x="355" y="339"/>
                    <a:pt x="360" y="264"/>
                    <a:pt x="355" y="188"/>
                  </a:cubicBezTo>
                  <a:cubicBezTo>
                    <a:pt x="355" y="132"/>
                    <a:pt x="329" y="26"/>
                    <a:pt x="289"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51" name="Google Shape;2877;p42"/>
            <p:cNvSpPr/>
            <p:nvPr/>
          </p:nvSpPr>
          <p:spPr>
            <a:xfrm>
              <a:off x="6950095" y="4486095"/>
              <a:ext cx="921532" cy="1560261"/>
            </a:xfrm>
            <a:custGeom>
              <a:avLst/>
              <a:gdLst/>
              <a:ahLst/>
              <a:cxnLst/>
              <a:rect l="l" t="t" r="r" b="b"/>
              <a:pathLst>
                <a:path w="1323" h="2240" extrusionOk="0">
                  <a:moveTo>
                    <a:pt x="1306" y="1"/>
                  </a:moveTo>
                  <a:cubicBezTo>
                    <a:pt x="1299" y="1"/>
                    <a:pt x="1292" y="5"/>
                    <a:pt x="1290" y="14"/>
                  </a:cubicBezTo>
                  <a:cubicBezTo>
                    <a:pt x="1153" y="671"/>
                    <a:pt x="855" y="1283"/>
                    <a:pt x="420" y="1789"/>
                  </a:cubicBezTo>
                  <a:cubicBezTo>
                    <a:pt x="293" y="1935"/>
                    <a:pt x="162" y="2072"/>
                    <a:pt x="20" y="2198"/>
                  </a:cubicBezTo>
                  <a:cubicBezTo>
                    <a:pt x="0" y="2214"/>
                    <a:pt x="15" y="2240"/>
                    <a:pt x="35" y="2240"/>
                  </a:cubicBezTo>
                  <a:cubicBezTo>
                    <a:pt x="40" y="2240"/>
                    <a:pt x="45" y="2238"/>
                    <a:pt x="51" y="2234"/>
                  </a:cubicBezTo>
                  <a:cubicBezTo>
                    <a:pt x="182" y="2122"/>
                    <a:pt x="309" y="2001"/>
                    <a:pt x="420" y="1870"/>
                  </a:cubicBezTo>
                  <a:cubicBezTo>
                    <a:pt x="531" y="1738"/>
                    <a:pt x="637" y="1602"/>
                    <a:pt x="733" y="1460"/>
                  </a:cubicBezTo>
                  <a:cubicBezTo>
                    <a:pt x="920" y="1182"/>
                    <a:pt x="1067" y="878"/>
                    <a:pt x="1178" y="560"/>
                  </a:cubicBezTo>
                  <a:cubicBezTo>
                    <a:pt x="1239" y="383"/>
                    <a:pt x="1290" y="201"/>
                    <a:pt x="1320" y="19"/>
                  </a:cubicBezTo>
                  <a:cubicBezTo>
                    <a:pt x="1323" y="7"/>
                    <a:pt x="1315" y="1"/>
                    <a:pt x="1306"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2" name="Google Shape;2878;p42"/>
            <p:cNvSpPr/>
            <p:nvPr/>
          </p:nvSpPr>
          <p:spPr>
            <a:xfrm>
              <a:off x="7680772" y="4690182"/>
              <a:ext cx="76620" cy="221501"/>
            </a:xfrm>
            <a:custGeom>
              <a:avLst/>
              <a:gdLst/>
              <a:ahLst/>
              <a:cxnLst/>
              <a:rect l="l" t="t" r="r" b="b"/>
              <a:pathLst>
                <a:path w="110" h="318" extrusionOk="0">
                  <a:moveTo>
                    <a:pt x="21" y="0"/>
                  </a:moveTo>
                  <a:cubicBezTo>
                    <a:pt x="11" y="0"/>
                    <a:pt x="1" y="13"/>
                    <a:pt x="8" y="24"/>
                  </a:cubicBezTo>
                  <a:cubicBezTo>
                    <a:pt x="33" y="70"/>
                    <a:pt x="54" y="115"/>
                    <a:pt x="64" y="166"/>
                  </a:cubicBezTo>
                  <a:cubicBezTo>
                    <a:pt x="69" y="191"/>
                    <a:pt x="74" y="216"/>
                    <a:pt x="74" y="241"/>
                  </a:cubicBezTo>
                  <a:lnTo>
                    <a:pt x="74" y="282"/>
                  </a:lnTo>
                  <a:cubicBezTo>
                    <a:pt x="74" y="292"/>
                    <a:pt x="74" y="307"/>
                    <a:pt x="84" y="317"/>
                  </a:cubicBezTo>
                  <a:lnTo>
                    <a:pt x="99" y="317"/>
                  </a:lnTo>
                  <a:cubicBezTo>
                    <a:pt x="109" y="307"/>
                    <a:pt x="109" y="292"/>
                    <a:pt x="109" y="277"/>
                  </a:cubicBezTo>
                  <a:lnTo>
                    <a:pt x="109" y="236"/>
                  </a:lnTo>
                  <a:cubicBezTo>
                    <a:pt x="109" y="211"/>
                    <a:pt x="104" y="181"/>
                    <a:pt x="94" y="156"/>
                  </a:cubicBezTo>
                  <a:cubicBezTo>
                    <a:pt x="84" y="105"/>
                    <a:pt x="64" y="54"/>
                    <a:pt x="33" y="9"/>
                  </a:cubicBezTo>
                  <a:cubicBezTo>
                    <a:pt x="30" y="3"/>
                    <a:pt x="26" y="0"/>
                    <a:pt x="21"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3" name="Google Shape;2879;p42"/>
            <p:cNvSpPr/>
            <p:nvPr/>
          </p:nvSpPr>
          <p:spPr>
            <a:xfrm>
              <a:off x="7566539" y="5056565"/>
              <a:ext cx="269564" cy="231949"/>
            </a:xfrm>
            <a:custGeom>
              <a:avLst/>
              <a:gdLst/>
              <a:ahLst/>
              <a:cxnLst/>
              <a:rect l="l" t="t" r="r" b="b"/>
              <a:pathLst>
                <a:path w="387" h="333" extrusionOk="0">
                  <a:moveTo>
                    <a:pt x="372" y="1"/>
                  </a:moveTo>
                  <a:cubicBezTo>
                    <a:pt x="370" y="1"/>
                    <a:pt x="367" y="2"/>
                    <a:pt x="364" y="4"/>
                  </a:cubicBezTo>
                  <a:cubicBezTo>
                    <a:pt x="293" y="44"/>
                    <a:pt x="228" y="90"/>
                    <a:pt x="162" y="145"/>
                  </a:cubicBezTo>
                  <a:cubicBezTo>
                    <a:pt x="132" y="171"/>
                    <a:pt x="96" y="196"/>
                    <a:pt x="66" y="226"/>
                  </a:cubicBezTo>
                  <a:cubicBezTo>
                    <a:pt x="35" y="246"/>
                    <a:pt x="10" y="282"/>
                    <a:pt x="0" y="317"/>
                  </a:cubicBezTo>
                  <a:cubicBezTo>
                    <a:pt x="0" y="327"/>
                    <a:pt x="5" y="332"/>
                    <a:pt x="15" y="332"/>
                  </a:cubicBezTo>
                  <a:cubicBezTo>
                    <a:pt x="46" y="317"/>
                    <a:pt x="76" y="292"/>
                    <a:pt x="96" y="262"/>
                  </a:cubicBezTo>
                  <a:cubicBezTo>
                    <a:pt x="127" y="231"/>
                    <a:pt x="152" y="206"/>
                    <a:pt x="182" y="176"/>
                  </a:cubicBezTo>
                  <a:cubicBezTo>
                    <a:pt x="243" y="120"/>
                    <a:pt x="309" y="69"/>
                    <a:pt x="374" y="24"/>
                  </a:cubicBezTo>
                  <a:cubicBezTo>
                    <a:pt x="387" y="16"/>
                    <a:pt x="382" y="1"/>
                    <a:pt x="372"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4" name="Google Shape;2880;p42"/>
            <p:cNvSpPr/>
            <p:nvPr/>
          </p:nvSpPr>
          <p:spPr>
            <a:xfrm>
              <a:off x="7333892" y="5290604"/>
              <a:ext cx="57117" cy="362203"/>
            </a:xfrm>
            <a:custGeom>
              <a:avLst/>
              <a:gdLst/>
              <a:ahLst/>
              <a:cxnLst/>
              <a:rect l="l" t="t" r="r" b="b"/>
              <a:pathLst>
                <a:path w="82" h="520" extrusionOk="0">
                  <a:moveTo>
                    <a:pt x="42" y="0"/>
                  </a:moveTo>
                  <a:cubicBezTo>
                    <a:pt x="34" y="0"/>
                    <a:pt x="28" y="7"/>
                    <a:pt x="31" y="17"/>
                  </a:cubicBezTo>
                  <a:cubicBezTo>
                    <a:pt x="46" y="98"/>
                    <a:pt x="51" y="179"/>
                    <a:pt x="41" y="264"/>
                  </a:cubicBezTo>
                  <a:cubicBezTo>
                    <a:pt x="41" y="305"/>
                    <a:pt x="36" y="345"/>
                    <a:pt x="26" y="391"/>
                  </a:cubicBezTo>
                  <a:cubicBezTo>
                    <a:pt x="21" y="411"/>
                    <a:pt x="15" y="431"/>
                    <a:pt x="10" y="452"/>
                  </a:cubicBezTo>
                  <a:cubicBezTo>
                    <a:pt x="5" y="472"/>
                    <a:pt x="0" y="492"/>
                    <a:pt x="0" y="512"/>
                  </a:cubicBezTo>
                  <a:cubicBezTo>
                    <a:pt x="4" y="516"/>
                    <a:pt x="10" y="519"/>
                    <a:pt x="15" y="519"/>
                  </a:cubicBezTo>
                  <a:cubicBezTo>
                    <a:pt x="17" y="519"/>
                    <a:pt x="19" y="519"/>
                    <a:pt x="21" y="517"/>
                  </a:cubicBezTo>
                  <a:cubicBezTo>
                    <a:pt x="36" y="502"/>
                    <a:pt x="46" y="482"/>
                    <a:pt x="46" y="462"/>
                  </a:cubicBezTo>
                  <a:cubicBezTo>
                    <a:pt x="51" y="441"/>
                    <a:pt x="56" y="421"/>
                    <a:pt x="61" y="401"/>
                  </a:cubicBezTo>
                  <a:cubicBezTo>
                    <a:pt x="66" y="356"/>
                    <a:pt x="71" y="315"/>
                    <a:pt x="76" y="275"/>
                  </a:cubicBezTo>
                  <a:cubicBezTo>
                    <a:pt x="81" y="189"/>
                    <a:pt x="76" y="103"/>
                    <a:pt x="61" y="22"/>
                  </a:cubicBezTo>
                  <a:cubicBezTo>
                    <a:pt x="58" y="7"/>
                    <a:pt x="50" y="0"/>
                    <a:pt x="4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5" name="Google Shape;2881;p42"/>
            <p:cNvSpPr/>
            <p:nvPr/>
          </p:nvSpPr>
          <p:spPr>
            <a:xfrm>
              <a:off x="7168811" y="5639572"/>
              <a:ext cx="393549" cy="206177"/>
            </a:xfrm>
            <a:custGeom>
              <a:avLst/>
              <a:gdLst/>
              <a:ahLst/>
              <a:cxnLst/>
              <a:rect l="l" t="t" r="r" b="b"/>
              <a:pathLst>
                <a:path w="565" h="296" extrusionOk="0">
                  <a:moveTo>
                    <a:pt x="540" y="1"/>
                  </a:moveTo>
                  <a:cubicBezTo>
                    <a:pt x="539" y="1"/>
                    <a:pt x="537" y="1"/>
                    <a:pt x="536" y="1"/>
                  </a:cubicBezTo>
                  <a:cubicBezTo>
                    <a:pt x="440" y="26"/>
                    <a:pt x="344" y="62"/>
                    <a:pt x="252" y="107"/>
                  </a:cubicBezTo>
                  <a:cubicBezTo>
                    <a:pt x="207" y="133"/>
                    <a:pt x="167" y="153"/>
                    <a:pt x="121" y="178"/>
                  </a:cubicBezTo>
                  <a:cubicBezTo>
                    <a:pt x="75" y="203"/>
                    <a:pt x="35" y="234"/>
                    <a:pt x="5" y="274"/>
                  </a:cubicBezTo>
                  <a:cubicBezTo>
                    <a:pt x="0" y="283"/>
                    <a:pt x="3" y="295"/>
                    <a:pt x="14" y="295"/>
                  </a:cubicBezTo>
                  <a:cubicBezTo>
                    <a:pt x="16" y="295"/>
                    <a:pt x="18" y="295"/>
                    <a:pt x="20" y="294"/>
                  </a:cubicBezTo>
                  <a:cubicBezTo>
                    <a:pt x="40" y="294"/>
                    <a:pt x="60" y="284"/>
                    <a:pt x="75" y="274"/>
                  </a:cubicBezTo>
                  <a:lnTo>
                    <a:pt x="141" y="234"/>
                  </a:lnTo>
                  <a:cubicBezTo>
                    <a:pt x="182" y="203"/>
                    <a:pt x="222" y="183"/>
                    <a:pt x="268" y="158"/>
                  </a:cubicBezTo>
                  <a:cubicBezTo>
                    <a:pt x="354" y="112"/>
                    <a:pt x="445" y="77"/>
                    <a:pt x="536" y="42"/>
                  </a:cubicBezTo>
                  <a:cubicBezTo>
                    <a:pt x="564" y="37"/>
                    <a:pt x="561" y="1"/>
                    <a:pt x="54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6" name="Google Shape;2882;p42"/>
            <p:cNvSpPr/>
            <p:nvPr/>
          </p:nvSpPr>
          <p:spPr>
            <a:xfrm>
              <a:off x="7443250" y="4491667"/>
              <a:ext cx="307177" cy="317625"/>
            </a:xfrm>
            <a:custGeom>
              <a:avLst/>
              <a:gdLst/>
              <a:ahLst/>
              <a:cxnLst/>
              <a:rect l="l" t="t" r="r" b="b"/>
              <a:pathLst>
                <a:path w="441" h="456" extrusionOk="0">
                  <a:moveTo>
                    <a:pt x="0" y="1"/>
                  </a:moveTo>
                  <a:lnTo>
                    <a:pt x="0" y="1"/>
                  </a:lnTo>
                  <a:cubicBezTo>
                    <a:pt x="10" y="76"/>
                    <a:pt x="41" y="152"/>
                    <a:pt x="81" y="223"/>
                  </a:cubicBezTo>
                  <a:cubicBezTo>
                    <a:pt x="167" y="334"/>
                    <a:pt x="314" y="380"/>
                    <a:pt x="440" y="456"/>
                  </a:cubicBezTo>
                  <a:cubicBezTo>
                    <a:pt x="430" y="395"/>
                    <a:pt x="415" y="334"/>
                    <a:pt x="400" y="274"/>
                  </a:cubicBezTo>
                  <a:cubicBezTo>
                    <a:pt x="389" y="243"/>
                    <a:pt x="374" y="213"/>
                    <a:pt x="359" y="183"/>
                  </a:cubicBezTo>
                  <a:cubicBezTo>
                    <a:pt x="319" y="127"/>
                    <a:pt x="263" y="81"/>
                    <a:pt x="197" y="56"/>
                  </a:cubicBezTo>
                  <a:cubicBezTo>
                    <a:pt x="132" y="31"/>
                    <a:pt x="66" y="11"/>
                    <a:pt x="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7" name="Google Shape;2883;p42"/>
            <p:cNvSpPr/>
            <p:nvPr/>
          </p:nvSpPr>
          <p:spPr>
            <a:xfrm>
              <a:off x="7245431" y="5002234"/>
              <a:ext cx="226378" cy="546788"/>
            </a:xfrm>
            <a:custGeom>
              <a:avLst/>
              <a:gdLst/>
              <a:ahLst/>
              <a:cxnLst/>
              <a:rect l="l" t="t" r="r" b="b"/>
              <a:pathLst>
                <a:path w="325" h="785" extrusionOk="0">
                  <a:moveTo>
                    <a:pt x="77" y="1"/>
                  </a:moveTo>
                  <a:cubicBezTo>
                    <a:pt x="31" y="92"/>
                    <a:pt x="6" y="188"/>
                    <a:pt x="1" y="294"/>
                  </a:cubicBezTo>
                  <a:cubicBezTo>
                    <a:pt x="1" y="471"/>
                    <a:pt x="122" y="618"/>
                    <a:pt x="178" y="785"/>
                  </a:cubicBezTo>
                  <a:cubicBezTo>
                    <a:pt x="223" y="714"/>
                    <a:pt x="259" y="638"/>
                    <a:pt x="284" y="557"/>
                  </a:cubicBezTo>
                  <a:cubicBezTo>
                    <a:pt x="299" y="517"/>
                    <a:pt x="309" y="476"/>
                    <a:pt x="314" y="431"/>
                  </a:cubicBezTo>
                  <a:cubicBezTo>
                    <a:pt x="325" y="345"/>
                    <a:pt x="299" y="259"/>
                    <a:pt x="249" y="188"/>
                  </a:cubicBezTo>
                  <a:cubicBezTo>
                    <a:pt x="198" y="117"/>
                    <a:pt x="142" y="51"/>
                    <a:pt x="7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8" name="Google Shape;2884;p42"/>
            <p:cNvSpPr/>
            <p:nvPr/>
          </p:nvSpPr>
          <p:spPr>
            <a:xfrm>
              <a:off x="7654304" y="4762623"/>
              <a:ext cx="423501" cy="433948"/>
            </a:xfrm>
            <a:custGeom>
              <a:avLst/>
              <a:gdLst/>
              <a:ahLst/>
              <a:cxnLst/>
              <a:rect l="l" t="t" r="r" b="b"/>
              <a:pathLst>
                <a:path w="608" h="623" extrusionOk="0">
                  <a:moveTo>
                    <a:pt x="607" y="1"/>
                  </a:moveTo>
                  <a:lnTo>
                    <a:pt x="607" y="1"/>
                  </a:lnTo>
                  <a:cubicBezTo>
                    <a:pt x="506" y="31"/>
                    <a:pt x="410" y="77"/>
                    <a:pt x="324" y="137"/>
                  </a:cubicBezTo>
                  <a:cubicBezTo>
                    <a:pt x="178" y="264"/>
                    <a:pt x="117" y="461"/>
                    <a:pt x="1" y="623"/>
                  </a:cubicBezTo>
                  <a:cubicBezTo>
                    <a:pt x="76" y="613"/>
                    <a:pt x="152" y="593"/>
                    <a:pt x="228" y="567"/>
                  </a:cubicBezTo>
                  <a:cubicBezTo>
                    <a:pt x="269" y="552"/>
                    <a:pt x="309" y="532"/>
                    <a:pt x="344" y="512"/>
                  </a:cubicBezTo>
                  <a:cubicBezTo>
                    <a:pt x="425" y="456"/>
                    <a:pt x="486" y="375"/>
                    <a:pt x="526" y="284"/>
                  </a:cubicBezTo>
                  <a:cubicBezTo>
                    <a:pt x="562" y="193"/>
                    <a:pt x="592" y="97"/>
                    <a:pt x="60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9" name="Google Shape;2885;p42"/>
            <p:cNvSpPr/>
            <p:nvPr/>
          </p:nvSpPr>
          <p:spPr>
            <a:xfrm>
              <a:off x="7256575" y="5477974"/>
              <a:ext cx="528680" cy="320411"/>
            </a:xfrm>
            <a:custGeom>
              <a:avLst/>
              <a:gdLst/>
              <a:ahLst/>
              <a:cxnLst/>
              <a:rect l="l" t="t" r="r" b="b"/>
              <a:pathLst>
                <a:path w="759" h="460" extrusionOk="0">
                  <a:moveTo>
                    <a:pt x="759" y="1"/>
                  </a:moveTo>
                  <a:cubicBezTo>
                    <a:pt x="652" y="1"/>
                    <a:pt x="546" y="21"/>
                    <a:pt x="445" y="61"/>
                  </a:cubicBezTo>
                  <a:cubicBezTo>
                    <a:pt x="268" y="147"/>
                    <a:pt x="157" y="329"/>
                    <a:pt x="0" y="451"/>
                  </a:cubicBezTo>
                  <a:cubicBezTo>
                    <a:pt x="44" y="457"/>
                    <a:pt x="89" y="459"/>
                    <a:pt x="134" y="459"/>
                  </a:cubicBezTo>
                  <a:cubicBezTo>
                    <a:pt x="167" y="459"/>
                    <a:pt x="199" y="458"/>
                    <a:pt x="233" y="456"/>
                  </a:cubicBezTo>
                  <a:cubicBezTo>
                    <a:pt x="273" y="456"/>
                    <a:pt x="319" y="446"/>
                    <a:pt x="359" y="435"/>
                  </a:cubicBezTo>
                  <a:cubicBezTo>
                    <a:pt x="455" y="400"/>
                    <a:pt x="536" y="339"/>
                    <a:pt x="597" y="264"/>
                  </a:cubicBezTo>
                  <a:cubicBezTo>
                    <a:pt x="663" y="183"/>
                    <a:pt x="713" y="97"/>
                    <a:pt x="75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60" name="Google Shape;2886;p42"/>
            <p:cNvSpPr/>
            <p:nvPr/>
          </p:nvSpPr>
          <p:spPr>
            <a:xfrm>
              <a:off x="7705151" y="4383006"/>
              <a:ext cx="270260" cy="211750"/>
            </a:xfrm>
            <a:custGeom>
              <a:avLst/>
              <a:gdLst/>
              <a:ahLst/>
              <a:cxnLst/>
              <a:rect l="l" t="t" r="r" b="b"/>
              <a:pathLst>
                <a:path w="388" h="304" extrusionOk="0">
                  <a:moveTo>
                    <a:pt x="222" y="1"/>
                  </a:moveTo>
                  <a:cubicBezTo>
                    <a:pt x="74" y="1"/>
                    <a:pt x="1" y="216"/>
                    <a:pt x="155" y="293"/>
                  </a:cubicBezTo>
                  <a:cubicBezTo>
                    <a:pt x="174" y="300"/>
                    <a:pt x="194" y="304"/>
                    <a:pt x="213" y="304"/>
                  </a:cubicBezTo>
                  <a:cubicBezTo>
                    <a:pt x="274" y="304"/>
                    <a:pt x="329" y="269"/>
                    <a:pt x="352" y="207"/>
                  </a:cubicBezTo>
                  <a:cubicBezTo>
                    <a:pt x="388" y="131"/>
                    <a:pt x="352" y="40"/>
                    <a:pt x="276" y="10"/>
                  </a:cubicBezTo>
                  <a:cubicBezTo>
                    <a:pt x="258" y="4"/>
                    <a:pt x="240" y="1"/>
                    <a:pt x="222"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1" name="Google Shape;2887;p42"/>
            <p:cNvSpPr/>
            <p:nvPr/>
          </p:nvSpPr>
          <p:spPr>
            <a:xfrm>
              <a:off x="7513601" y="4819739"/>
              <a:ext cx="278619" cy="224287"/>
            </a:xfrm>
            <a:custGeom>
              <a:avLst/>
              <a:gdLst/>
              <a:ahLst/>
              <a:cxnLst/>
              <a:rect l="l" t="t" r="r" b="b"/>
              <a:pathLst>
                <a:path w="400" h="322" extrusionOk="0">
                  <a:moveTo>
                    <a:pt x="235" y="1"/>
                  </a:moveTo>
                  <a:cubicBezTo>
                    <a:pt x="90" y="1"/>
                    <a:pt x="1" y="198"/>
                    <a:pt x="137" y="303"/>
                  </a:cubicBezTo>
                  <a:cubicBezTo>
                    <a:pt x="159" y="315"/>
                    <a:pt x="184" y="321"/>
                    <a:pt x="208" y="321"/>
                  </a:cubicBezTo>
                  <a:cubicBezTo>
                    <a:pt x="265" y="321"/>
                    <a:pt x="321" y="289"/>
                    <a:pt x="349" y="232"/>
                  </a:cubicBezTo>
                  <a:cubicBezTo>
                    <a:pt x="400" y="157"/>
                    <a:pt x="374" y="61"/>
                    <a:pt x="304" y="15"/>
                  </a:cubicBezTo>
                  <a:cubicBezTo>
                    <a:pt x="280" y="5"/>
                    <a:pt x="257" y="1"/>
                    <a:pt x="23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2" name="Google Shape;2888;p42"/>
            <p:cNvSpPr/>
            <p:nvPr/>
          </p:nvSpPr>
          <p:spPr>
            <a:xfrm>
              <a:off x="7506636" y="5152688"/>
              <a:ext cx="282102" cy="229163"/>
            </a:xfrm>
            <a:custGeom>
              <a:avLst/>
              <a:gdLst/>
              <a:ahLst/>
              <a:cxnLst/>
              <a:rect l="l" t="t" r="r" b="b"/>
              <a:pathLst>
                <a:path w="405" h="329" extrusionOk="0">
                  <a:moveTo>
                    <a:pt x="245" y="1"/>
                  </a:moveTo>
                  <a:cubicBezTo>
                    <a:pt x="102" y="1"/>
                    <a:pt x="0" y="189"/>
                    <a:pt x="121" y="306"/>
                  </a:cubicBezTo>
                  <a:cubicBezTo>
                    <a:pt x="149" y="321"/>
                    <a:pt x="178" y="328"/>
                    <a:pt x="207" y="328"/>
                  </a:cubicBezTo>
                  <a:cubicBezTo>
                    <a:pt x="264" y="328"/>
                    <a:pt x="319" y="300"/>
                    <a:pt x="349" y="250"/>
                  </a:cubicBezTo>
                  <a:cubicBezTo>
                    <a:pt x="405" y="179"/>
                    <a:pt x="390" y="73"/>
                    <a:pt x="319" y="17"/>
                  </a:cubicBezTo>
                  <a:cubicBezTo>
                    <a:pt x="294" y="6"/>
                    <a:pt x="269" y="1"/>
                    <a:pt x="24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3" name="Google Shape;2889;p42"/>
            <p:cNvSpPr/>
            <p:nvPr/>
          </p:nvSpPr>
          <p:spPr>
            <a:xfrm>
              <a:off x="7159059" y="5365830"/>
              <a:ext cx="270260" cy="218715"/>
            </a:xfrm>
            <a:custGeom>
              <a:avLst/>
              <a:gdLst/>
              <a:ahLst/>
              <a:cxnLst/>
              <a:rect l="l" t="t" r="r" b="b"/>
              <a:pathLst>
                <a:path w="388" h="314" extrusionOk="0">
                  <a:moveTo>
                    <a:pt x="234" y="0"/>
                  </a:moveTo>
                  <a:cubicBezTo>
                    <a:pt x="102" y="0"/>
                    <a:pt x="1" y="161"/>
                    <a:pt x="105" y="278"/>
                  </a:cubicBezTo>
                  <a:cubicBezTo>
                    <a:pt x="135" y="301"/>
                    <a:pt x="170" y="313"/>
                    <a:pt x="205" y="313"/>
                  </a:cubicBezTo>
                  <a:cubicBezTo>
                    <a:pt x="252" y="313"/>
                    <a:pt x="298" y="291"/>
                    <a:pt x="327" y="248"/>
                  </a:cubicBezTo>
                  <a:cubicBezTo>
                    <a:pt x="388" y="187"/>
                    <a:pt x="383" y="86"/>
                    <a:pt x="322" y="25"/>
                  </a:cubicBezTo>
                  <a:cubicBezTo>
                    <a:pt x="292" y="8"/>
                    <a:pt x="263"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4" name="Google Shape;2890;p42"/>
            <p:cNvSpPr/>
            <p:nvPr/>
          </p:nvSpPr>
          <p:spPr>
            <a:xfrm>
              <a:off x="7151397" y="5686241"/>
              <a:ext cx="274440" cy="222198"/>
            </a:xfrm>
            <a:custGeom>
              <a:avLst/>
              <a:gdLst/>
              <a:ahLst/>
              <a:cxnLst/>
              <a:rect l="l" t="t" r="r" b="b"/>
              <a:pathLst>
                <a:path w="394" h="319" extrusionOk="0">
                  <a:moveTo>
                    <a:pt x="235" y="0"/>
                  </a:moveTo>
                  <a:cubicBezTo>
                    <a:pt x="104" y="0"/>
                    <a:pt x="1" y="153"/>
                    <a:pt x="90" y="283"/>
                  </a:cubicBezTo>
                  <a:cubicBezTo>
                    <a:pt x="121" y="307"/>
                    <a:pt x="157" y="319"/>
                    <a:pt x="193" y="319"/>
                  </a:cubicBezTo>
                  <a:cubicBezTo>
                    <a:pt x="241" y="319"/>
                    <a:pt x="288" y="298"/>
                    <a:pt x="323" y="258"/>
                  </a:cubicBezTo>
                  <a:cubicBezTo>
                    <a:pt x="389" y="197"/>
                    <a:pt x="394" y="96"/>
                    <a:pt x="333" y="30"/>
                  </a:cubicBezTo>
                  <a:cubicBezTo>
                    <a:pt x="300" y="9"/>
                    <a:pt x="267"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5" name="Google Shape;2891;p42"/>
            <p:cNvSpPr/>
            <p:nvPr/>
          </p:nvSpPr>
          <p:spPr>
            <a:xfrm>
              <a:off x="7781075" y="4825312"/>
              <a:ext cx="240309" cy="223591"/>
            </a:xfrm>
            <a:custGeom>
              <a:avLst/>
              <a:gdLst/>
              <a:ahLst/>
              <a:cxnLst/>
              <a:rect l="l" t="t" r="r" b="b"/>
              <a:pathLst>
                <a:path w="345" h="321" extrusionOk="0">
                  <a:moveTo>
                    <a:pt x="338" y="1"/>
                  </a:moveTo>
                  <a:cubicBezTo>
                    <a:pt x="337" y="1"/>
                    <a:pt x="336" y="1"/>
                    <a:pt x="334" y="2"/>
                  </a:cubicBezTo>
                  <a:cubicBezTo>
                    <a:pt x="264" y="32"/>
                    <a:pt x="203" y="73"/>
                    <a:pt x="142" y="123"/>
                  </a:cubicBezTo>
                  <a:cubicBezTo>
                    <a:pt x="117" y="149"/>
                    <a:pt x="87" y="179"/>
                    <a:pt x="66" y="209"/>
                  </a:cubicBezTo>
                  <a:cubicBezTo>
                    <a:pt x="36" y="235"/>
                    <a:pt x="16" y="270"/>
                    <a:pt x="1" y="305"/>
                  </a:cubicBezTo>
                  <a:cubicBezTo>
                    <a:pt x="1" y="315"/>
                    <a:pt x="5" y="321"/>
                    <a:pt x="11" y="321"/>
                  </a:cubicBezTo>
                  <a:cubicBezTo>
                    <a:pt x="14" y="321"/>
                    <a:pt x="17" y="319"/>
                    <a:pt x="21" y="316"/>
                  </a:cubicBezTo>
                  <a:cubicBezTo>
                    <a:pt x="41" y="290"/>
                    <a:pt x="66" y="265"/>
                    <a:pt x="81" y="230"/>
                  </a:cubicBezTo>
                  <a:cubicBezTo>
                    <a:pt x="107" y="204"/>
                    <a:pt x="127" y="174"/>
                    <a:pt x="157" y="149"/>
                  </a:cubicBezTo>
                  <a:cubicBezTo>
                    <a:pt x="208" y="98"/>
                    <a:pt x="269" y="53"/>
                    <a:pt x="334" y="17"/>
                  </a:cubicBezTo>
                  <a:cubicBezTo>
                    <a:pt x="343" y="13"/>
                    <a:pt x="344" y="1"/>
                    <a:pt x="338"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6" name="Google Shape;2892;p42"/>
            <p:cNvSpPr/>
            <p:nvPr/>
          </p:nvSpPr>
          <p:spPr>
            <a:xfrm>
              <a:off x="7477381" y="5510015"/>
              <a:ext cx="220109" cy="119109"/>
            </a:xfrm>
            <a:custGeom>
              <a:avLst/>
              <a:gdLst/>
              <a:ahLst/>
              <a:cxnLst/>
              <a:rect l="l" t="t" r="r" b="b"/>
              <a:pathLst>
                <a:path w="316" h="171" extrusionOk="0">
                  <a:moveTo>
                    <a:pt x="305" y="0"/>
                  </a:moveTo>
                  <a:cubicBezTo>
                    <a:pt x="280" y="5"/>
                    <a:pt x="255" y="5"/>
                    <a:pt x="234" y="15"/>
                  </a:cubicBezTo>
                  <a:cubicBezTo>
                    <a:pt x="209" y="20"/>
                    <a:pt x="184" y="30"/>
                    <a:pt x="158" y="41"/>
                  </a:cubicBezTo>
                  <a:cubicBezTo>
                    <a:pt x="108" y="61"/>
                    <a:pt x="57" y="91"/>
                    <a:pt x="17" y="126"/>
                  </a:cubicBezTo>
                  <a:cubicBezTo>
                    <a:pt x="0" y="143"/>
                    <a:pt x="11" y="171"/>
                    <a:pt x="30" y="171"/>
                  </a:cubicBezTo>
                  <a:cubicBezTo>
                    <a:pt x="34" y="171"/>
                    <a:pt x="38" y="170"/>
                    <a:pt x="42" y="167"/>
                  </a:cubicBezTo>
                  <a:cubicBezTo>
                    <a:pt x="88" y="147"/>
                    <a:pt x="128" y="111"/>
                    <a:pt x="169" y="86"/>
                  </a:cubicBezTo>
                  <a:cubicBezTo>
                    <a:pt x="194" y="76"/>
                    <a:pt x="214" y="66"/>
                    <a:pt x="234" y="56"/>
                  </a:cubicBezTo>
                  <a:cubicBezTo>
                    <a:pt x="255" y="46"/>
                    <a:pt x="280" y="25"/>
                    <a:pt x="305" y="20"/>
                  </a:cubicBezTo>
                  <a:cubicBezTo>
                    <a:pt x="315" y="15"/>
                    <a:pt x="315" y="0"/>
                    <a:pt x="30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7" name="Google Shape;2893;p42"/>
            <p:cNvSpPr/>
            <p:nvPr/>
          </p:nvSpPr>
          <p:spPr>
            <a:xfrm>
              <a:off x="7308120" y="5053778"/>
              <a:ext cx="128165" cy="230556"/>
            </a:xfrm>
            <a:custGeom>
              <a:avLst/>
              <a:gdLst/>
              <a:ahLst/>
              <a:cxnLst/>
              <a:rect l="l" t="t" r="r" b="b"/>
              <a:pathLst>
                <a:path w="184" h="331" extrusionOk="0">
                  <a:moveTo>
                    <a:pt x="29" y="0"/>
                  </a:moveTo>
                  <a:cubicBezTo>
                    <a:pt x="15" y="0"/>
                    <a:pt x="1" y="18"/>
                    <a:pt x="12" y="33"/>
                  </a:cubicBezTo>
                  <a:cubicBezTo>
                    <a:pt x="47" y="73"/>
                    <a:pt x="78" y="124"/>
                    <a:pt x="98" y="175"/>
                  </a:cubicBezTo>
                  <a:cubicBezTo>
                    <a:pt x="108" y="200"/>
                    <a:pt x="118" y="225"/>
                    <a:pt x="128" y="250"/>
                  </a:cubicBezTo>
                  <a:cubicBezTo>
                    <a:pt x="133" y="276"/>
                    <a:pt x="133" y="306"/>
                    <a:pt x="154" y="326"/>
                  </a:cubicBezTo>
                  <a:cubicBezTo>
                    <a:pt x="156" y="329"/>
                    <a:pt x="160" y="330"/>
                    <a:pt x="164" y="330"/>
                  </a:cubicBezTo>
                  <a:cubicBezTo>
                    <a:pt x="168" y="330"/>
                    <a:pt x="171" y="329"/>
                    <a:pt x="174" y="326"/>
                  </a:cubicBezTo>
                  <a:cubicBezTo>
                    <a:pt x="184" y="296"/>
                    <a:pt x="184" y="266"/>
                    <a:pt x="174" y="240"/>
                  </a:cubicBezTo>
                  <a:cubicBezTo>
                    <a:pt x="164" y="210"/>
                    <a:pt x="154" y="180"/>
                    <a:pt x="144" y="154"/>
                  </a:cubicBezTo>
                  <a:cubicBezTo>
                    <a:pt x="118" y="99"/>
                    <a:pt x="83" y="53"/>
                    <a:pt x="42" y="8"/>
                  </a:cubicBezTo>
                  <a:cubicBezTo>
                    <a:pt x="38" y="2"/>
                    <a:pt x="33" y="0"/>
                    <a:pt x="29"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8" name="Google Shape;2894;p42"/>
            <p:cNvSpPr/>
            <p:nvPr/>
          </p:nvSpPr>
          <p:spPr>
            <a:xfrm>
              <a:off x="7506636" y="4523708"/>
              <a:ext cx="169261" cy="138612"/>
            </a:xfrm>
            <a:custGeom>
              <a:avLst/>
              <a:gdLst/>
              <a:ahLst/>
              <a:cxnLst/>
              <a:rect l="l" t="t" r="r" b="b"/>
              <a:pathLst>
                <a:path w="243" h="199" extrusionOk="0">
                  <a:moveTo>
                    <a:pt x="20" y="0"/>
                  </a:moveTo>
                  <a:cubicBezTo>
                    <a:pt x="5" y="0"/>
                    <a:pt x="0" y="20"/>
                    <a:pt x="15" y="25"/>
                  </a:cubicBezTo>
                  <a:cubicBezTo>
                    <a:pt x="51" y="46"/>
                    <a:pt x="91" y="71"/>
                    <a:pt x="121" y="101"/>
                  </a:cubicBezTo>
                  <a:cubicBezTo>
                    <a:pt x="137" y="111"/>
                    <a:pt x="152" y="126"/>
                    <a:pt x="167" y="147"/>
                  </a:cubicBezTo>
                  <a:cubicBezTo>
                    <a:pt x="182" y="162"/>
                    <a:pt x="197" y="182"/>
                    <a:pt x="213" y="197"/>
                  </a:cubicBezTo>
                  <a:cubicBezTo>
                    <a:pt x="215" y="198"/>
                    <a:pt x="218" y="199"/>
                    <a:pt x="221" y="199"/>
                  </a:cubicBezTo>
                  <a:cubicBezTo>
                    <a:pt x="233" y="199"/>
                    <a:pt x="243" y="190"/>
                    <a:pt x="243" y="177"/>
                  </a:cubicBezTo>
                  <a:cubicBezTo>
                    <a:pt x="238" y="152"/>
                    <a:pt x="223" y="126"/>
                    <a:pt x="202" y="111"/>
                  </a:cubicBezTo>
                  <a:cubicBezTo>
                    <a:pt x="187" y="96"/>
                    <a:pt x="167" y="76"/>
                    <a:pt x="147" y="66"/>
                  </a:cubicBezTo>
                  <a:cubicBezTo>
                    <a:pt x="111" y="35"/>
                    <a:pt x="66" y="15"/>
                    <a:pt x="20"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9" name="Google Shape;2895;p42"/>
            <p:cNvSpPr/>
            <p:nvPr/>
          </p:nvSpPr>
          <p:spPr>
            <a:xfrm>
              <a:off x="7781075" y="4407385"/>
              <a:ext cx="74531" cy="109358"/>
            </a:xfrm>
            <a:custGeom>
              <a:avLst/>
              <a:gdLst/>
              <a:ahLst/>
              <a:cxnLst/>
              <a:rect l="l" t="t" r="r" b="b"/>
              <a:pathLst>
                <a:path w="107" h="157" extrusionOk="0">
                  <a:moveTo>
                    <a:pt x="92" y="0"/>
                  </a:moveTo>
                  <a:cubicBezTo>
                    <a:pt x="76" y="0"/>
                    <a:pt x="61" y="5"/>
                    <a:pt x="51" y="15"/>
                  </a:cubicBezTo>
                  <a:cubicBezTo>
                    <a:pt x="36" y="25"/>
                    <a:pt x="26" y="36"/>
                    <a:pt x="16" y="51"/>
                  </a:cubicBezTo>
                  <a:cubicBezTo>
                    <a:pt x="11" y="66"/>
                    <a:pt x="6" y="81"/>
                    <a:pt x="6" y="96"/>
                  </a:cubicBezTo>
                  <a:cubicBezTo>
                    <a:pt x="1" y="116"/>
                    <a:pt x="6" y="137"/>
                    <a:pt x="16" y="152"/>
                  </a:cubicBezTo>
                  <a:cubicBezTo>
                    <a:pt x="21" y="155"/>
                    <a:pt x="26" y="157"/>
                    <a:pt x="32" y="157"/>
                  </a:cubicBezTo>
                  <a:cubicBezTo>
                    <a:pt x="43" y="157"/>
                    <a:pt x="53" y="150"/>
                    <a:pt x="56" y="137"/>
                  </a:cubicBezTo>
                  <a:cubicBezTo>
                    <a:pt x="56" y="127"/>
                    <a:pt x="56" y="122"/>
                    <a:pt x="51" y="111"/>
                  </a:cubicBezTo>
                  <a:lnTo>
                    <a:pt x="51" y="106"/>
                  </a:lnTo>
                  <a:lnTo>
                    <a:pt x="51" y="96"/>
                  </a:lnTo>
                  <a:lnTo>
                    <a:pt x="51" y="91"/>
                  </a:lnTo>
                  <a:lnTo>
                    <a:pt x="51" y="81"/>
                  </a:lnTo>
                  <a:lnTo>
                    <a:pt x="51" y="76"/>
                  </a:lnTo>
                  <a:lnTo>
                    <a:pt x="56" y="71"/>
                  </a:lnTo>
                  <a:lnTo>
                    <a:pt x="56" y="61"/>
                  </a:lnTo>
                  <a:lnTo>
                    <a:pt x="56" y="56"/>
                  </a:lnTo>
                  <a:cubicBezTo>
                    <a:pt x="56" y="51"/>
                    <a:pt x="61" y="46"/>
                    <a:pt x="66" y="46"/>
                  </a:cubicBezTo>
                  <a:cubicBezTo>
                    <a:pt x="71" y="36"/>
                    <a:pt x="81" y="31"/>
                    <a:pt x="92" y="25"/>
                  </a:cubicBezTo>
                  <a:cubicBezTo>
                    <a:pt x="107" y="20"/>
                    <a:pt x="107" y="0"/>
                    <a:pt x="9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0" name="Google Shape;2896;p42"/>
            <p:cNvSpPr/>
            <p:nvPr/>
          </p:nvSpPr>
          <p:spPr>
            <a:xfrm>
              <a:off x="7576987" y="4830188"/>
              <a:ext cx="130951" cy="103089"/>
            </a:xfrm>
            <a:custGeom>
              <a:avLst/>
              <a:gdLst/>
              <a:ahLst/>
              <a:cxnLst/>
              <a:rect l="l" t="t" r="r" b="b"/>
              <a:pathLst>
                <a:path w="188" h="148" extrusionOk="0">
                  <a:moveTo>
                    <a:pt x="122" y="0"/>
                  </a:moveTo>
                  <a:cubicBezTo>
                    <a:pt x="101" y="0"/>
                    <a:pt x="86" y="5"/>
                    <a:pt x="66" y="15"/>
                  </a:cubicBezTo>
                  <a:cubicBezTo>
                    <a:pt x="51" y="25"/>
                    <a:pt x="36" y="40"/>
                    <a:pt x="26" y="56"/>
                  </a:cubicBezTo>
                  <a:cubicBezTo>
                    <a:pt x="15" y="66"/>
                    <a:pt x="15" y="76"/>
                    <a:pt x="10" y="86"/>
                  </a:cubicBezTo>
                  <a:cubicBezTo>
                    <a:pt x="5" y="91"/>
                    <a:pt x="5" y="96"/>
                    <a:pt x="5" y="101"/>
                  </a:cubicBezTo>
                  <a:cubicBezTo>
                    <a:pt x="0" y="111"/>
                    <a:pt x="0" y="121"/>
                    <a:pt x="5" y="132"/>
                  </a:cubicBezTo>
                  <a:cubicBezTo>
                    <a:pt x="11" y="142"/>
                    <a:pt x="21" y="147"/>
                    <a:pt x="31" y="147"/>
                  </a:cubicBezTo>
                  <a:cubicBezTo>
                    <a:pt x="40" y="147"/>
                    <a:pt x="49" y="144"/>
                    <a:pt x="56" y="137"/>
                  </a:cubicBezTo>
                  <a:cubicBezTo>
                    <a:pt x="61" y="126"/>
                    <a:pt x="66" y="116"/>
                    <a:pt x="71" y="106"/>
                  </a:cubicBezTo>
                  <a:lnTo>
                    <a:pt x="71" y="101"/>
                  </a:lnTo>
                  <a:cubicBezTo>
                    <a:pt x="71" y="101"/>
                    <a:pt x="71" y="96"/>
                    <a:pt x="76" y="91"/>
                  </a:cubicBezTo>
                  <a:lnTo>
                    <a:pt x="81" y="81"/>
                  </a:lnTo>
                  <a:lnTo>
                    <a:pt x="86" y="76"/>
                  </a:lnTo>
                  <a:lnTo>
                    <a:pt x="91" y="71"/>
                  </a:lnTo>
                  <a:lnTo>
                    <a:pt x="96" y="66"/>
                  </a:lnTo>
                  <a:lnTo>
                    <a:pt x="106" y="61"/>
                  </a:lnTo>
                  <a:lnTo>
                    <a:pt x="127" y="56"/>
                  </a:lnTo>
                  <a:lnTo>
                    <a:pt x="137" y="51"/>
                  </a:lnTo>
                  <a:lnTo>
                    <a:pt x="157" y="51"/>
                  </a:lnTo>
                  <a:cubicBezTo>
                    <a:pt x="159" y="52"/>
                    <a:pt x="161" y="52"/>
                    <a:pt x="163" y="52"/>
                  </a:cubicBezTo>
                  <a:cubicBezTo>
                    <a:pt x="171" y="52"/>
                    <a:pt x="178" y="44"/>
                    <a:pt x="182" y="35"/>
                  </a:cubicBezTo>
                  <a:cubicBezTo>
                    <a:pt x="187" y="25"/>
                    <a:pt x="182" y="15"/>
                    <a:pt x="177" y="10"/>
                  </a:cubicBezTo>
                  <a:cubicBezTo>
                    <a:pt x="157" y="5"/>
                    <a:pt x="142" y="0"/>
                    <a:pt x="12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1" name="Google Shape;2897;p42"/>
            <p:cNvSpPr/>
            <p:nvPr/>
          </p:nvSpPr>
          <p:spPr>
            <a:xfrm>
              <a:off x="7587435" y="5165922"/>
              <a:ext cx="123985" cy="81496"/>
            </a:xfrm>
            <a:custGeom>
              <a:avLst/>
              <a:gdLst/>
              <a:ahLst/>
              <a:cxnLst/>
              <a:rect l="l" t="t" r="r" b="b"/>
              <a:pathLst>
                <a:path w="178" h="117" extrusionOk="0">
                  <a:moveTo>
                    <a:pt x="71" y="74"/>
                  </a:moveTo>
                  <a:cubicBezTo>
                    <a:pt x="69" y="79"/>
                    <a:pt x="69" y="80"/>
                    <a:pt x="69" y="80"/>
                  </a:cubicBezTo>
                  <a:cubicBezTo>
                    <a:pt x="70" y="80"/>
                    <a:pt x="71" y="77"/>
                    <a:pt x="71" y="74"/>
                  </a:cubicBezTo>
                  <a:close/>
                  <a:moveTo>
                    <a:pt x="119" y="0"/>
                  </a:moveTo>
                  <a:cubicBezTo>
                    <a:pt x="100" y="0"/>
                    <a:pt x="82" y="4"/>
                    <a:pt x="66" y="14"/>
                  </a:cubicBezTo>
                  <a:cubicBezTo>
                    <a:pt x="36" y="29"/>
                    <a:pt x="16" y="54"/>
                    <a:pt x="5" y="84"/>
                  </a:cubicBezTo>
                  <a:cubicBezTo>
                    <a:pt x="0" y="95"/>
                    <a:pt x="5" y="110"/>
                    <a:pt x="16" y="115"/>
                  </a:cubicBezTo>
                  <a:cubicBezTo>
                    <a:pt x="18" y="116"/>
                    <a:pt x="21" y="117"/>
                    <a:pt x="25" y="117"/>
                  </a:cubicBezTo>
                  <a:cubicBezTo>
                    <a:pt x="33" y="117"/>
                    <a:pt x="44" y="112"/>
                    <a:pt x="51" y="105"/>
                  </a:cubicBezTo>
                  <a:cubicBezTo>
                    <a:pt x="56" y="95"/>
                    <a:pt x="61" y="84"/>
                    <a:pt x="71" y="74"/>
                  </a:cubicBezTo>
                  <a:lnTo>
                    <a:pt x="76" y="69"/>
                  </a:lnTo>
                  <a:lnTo>
                    <a:pt x="86" y="64"/>
                  </a:lnTo>
                  <a:lnTo>
                    <a:pt x="102" y="54"/>
                  </a:lnTo>
                  <a:lnTo>
                    <a:pt x="137" y="54"/>
                  </a:lnTo>
                  <a:cubicBezTo>
                    <a:pt x="141" y="55"/>
                    <a:pt x="144" y="56"/>
                    <a:pt x="147" y="56"/>
                  </a:cubicBezTo>
                  <a:cubicBezTo>
                    <a:pt x="157" y="56"/>
                    <a:pt x="164" y="50"/>
                    <a:pt x="167" y="39"/>
                  </a:cubicBezTo>
                  <a:cubicBezTo>
                    <a:pt x="177" y="24"/>
                    <a:pt x="167" y="9"/>
                    <a:pt x="152" y="4"/>
                  </a:cubicBezTo>
                  <a:cubicBezTo>
                    <a:pt x="141" y="2"/>
                    <a:pt x="130" y="0"/>
                    <a:pt x="119"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2" name="Google Shape;2898;p42"/>
            <p:cNvSpPr/>
            <p:nvPr/>
          </p:nvSpPr>
          <p:spPr>
            <a:xfrm>
              <a:off x="7228017" y="5383244"/>
              <a:ext cx="71048" cy="117716"/>
            </a:xfrm>
            <a:custGeom>
              <a:avLst/>
              <a:gdLst/>
              <a:ahLst/>
              <a:cxnLst/>
              <a:rect l="l" t="t" r="r" b="b"/>
              <a:pathLst>
                <a:path w="102" h="169" extrusionOk="0">
                  <a:moveTo>
                    <a:pt x="87" y="0"/>
                  </a:moveTo>
                  <a:cubicBezTo>
                    <a:pt x="51" y="15"/>
                    <a:pt x="31" y="35"/>
                    <a:pt x="16" y="71"/>
                  </a:cubicBezTo>
                  <a:cubicBezTo>
                    <a:pt x="1" y="96"/>
                    <a:pt x="1" y="131"/>
                    <a:pt x="16" y="157"/>
                  </a:cubicBezTo>
                  <a:cubicBezTo>
                    <a:pt x="19" y="164"/>
                    <a:pt x="29" y="169"/>
                    <a:pt x="37" y="169"/>
                  </a:cubicBezTo>
                  <a:cubicBezTo>
                    <a:pt x="40" y="169"/>
                    <a:pt x="43" y="168"/>
                    <a:pt x="46" y="167"/>
                  </a:cubicBezTo>
                  <a:cubicBezTo>
                    <a:pt x="56" y="162"/>
                    <a:pt x="61" y="147"/>
                    <a:pt x="56" y="137"/>
                  </a:cubicBezTo>
                  <a:lnTo>
                    <a:pt x="51" y="121"/>
                  </a:lnTo>
                  <a:lnTo>
                    <a:pt x="51" y="96"/>
                  </a:lnTo>
                  <a:cubicBezTo>
                    <a:pt x="56" y="91"/>
                    <a:pt x="56" y="86"/>
                    <a:pt x="56" y="81"/>
                  </a:cubicBezTo>
                  <a:lnTo>
                    <a:pt x="56" y="76"/>
                  </a:lnTo>
                  <a:lnTo>
                    <a:pt x="61" y="71"/>
                  </a:lnTo>
                  <a:lnTo>
                    <a:pt x="66" y="61"/>
                  </a:lnTo>
                  <a:lnTo>
                    <a:pt x="76" y="61"/>
                  </a:lnTo>
                  <a:lnTo>
                    <a:pt x="82" y="56"/>
                  </a:lnTo>
                  <a:lnTo>
                    <a:pt x="87" y="56"/>
                  </a:lnTo>
                  <a:cubicBezTo>
                    <a:pt x="97" y="51"/>
                    <a:pt x="102" y="35"/>
                    <a:pt x="97" y="25"/>
                  </a:cubicBezTo>
                  <a:cubicBezTo>
                    <a:pt x="102" y="15"/>
                    <a:pt x="97" y="5"/>
                    <a:pt x="8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3" name="Google Shape;2899;p42"/>
            <p:cNvSpPr/>
            <p:nvPr/>
          </p:nvSpPr>
          <p:spPr>
            <a:xfrm>
              <a:off x="7238465" y="5693206"/>
              <a:ext cx="134434" cy="68958"/>
            </a:xfrm>
            <a:custGeom>
              <a:avLst/>
              <a:gdLst/>
              <a:ahLst/>
              <a:cxnLst/>
              <a:rect l="l" t="t" r="r" b="b"/>
              <a:pathLst>
                <a:path w="193" h="99" extrusionOk="0">
                  <a:moveTo>
                    <a:pt x="97" y="0"/>
                  </a:moveTo>
                  <a:cubicBezTo>
                    <a:pt x="82" y="0"/>
                    <a:pt x="67" y="5"/>
                    <a:pt x="51" y="10"/>
                  </a:cubicBezTo>
                  <a:cubicBezTo>
                    <a:pt x="41" y="15"/>
                    <a:pt x="31" y="25"/>
                    <a:pt x="21" y="30"/>
                  </a:cubicBezTo>
                  <a:cubicBezTo>
                    <a:pt x="16" y="35"/>
                    <a:pt x="16" y="40"/>
                    <a:pt x="11" y="46"/>
                  </a:cubicBezTo>
                  <a:cubicBezTo>
                    <a:pt x="11" y="51"/>
                    <a:pt x="6" y="56"/>
                    <a:pt x="1" y="61"/>
                  </a:cubicBezTo>
                  <a:cubicBezTo>
                    <a:pt x="1" y="66"/>
                    <a:pt x="1" y="71"/>
                    <a:pt x="1" y="76"/>
                  </a:cubicBezTo>
                  <a:cubicBezTo>
                    <a:pt x="6" y="86"/>
                    <a:pt x="11" y="91"/>
                    <a:pt x="16" y="91"/>
                  </a:cubicBezTo>
                  <a:cubicBezTo>
                    <a:pt x="21" y="96"/>
                    <a:pt x="26" y="99"/>
                    <a:pt x="31" y="99"/>
                  </a:cubicBezTo>
                  <a:cubicBezTo>
                    <a:pt x="36" y="99"/>
                    <a:pt x="41" y="96"/>
                    <a:pt x="46" y="91"/>
                  </a:cubicBezTo>
                  <a:lnTo>
                    <a:pt x="51" y="91"/>
                  </a:lnTo>
                  <a:lnTo>
                    <a:pt x="46" y="96"/>
                  </a:lnTo>
                  <a:cubicBezTo>
                    <a:pt x="51" y="96"/>
                    <a:pt x="56" y="91"/>
                    <a:pt x="61" y="91"/>
                  </a:cubicBezTo>
                  <a:lnTo>
                    <a:pt x="65" y="83"/>
                  </a:lnTo>
                  <a:lnTo>
                    <a:pt x="65" y="83"/>
                  </a:lnTo>
                  <a:cubicBezTo>
                    <a:pt x="72" y="78"/>
                    <a:pt x="78" y="74"/>
                    <a:pt x="82" y="71"/>
                  </a:cubicBezTo>
                  <a:lnTo>
                    <a:pt x="82" y="71"/>
                  </a:lnTo>
                  <a:lnTo>
                    <a:pt x="77" y="76"/>
                  </a:lnTo>
                  <a:cubicBezTo>
                    <a:pt x="82" y="76"/>
                    <a:pt x="87" y="71"/>
                    <a:pt x="97" y="71"/>
                  </a:cubicBezTo>
                  <a:lnTo>
                    <a:pt x="112" y="71"/>
                  </a:lnTo>
                  <a:cubicBezTo>
                    <a:pt x="117" y="76"/>
                    <a:pt x="122" y="76"/>
                    <a:pt x="127" y="81"/>
                  </a:cubicBezTo>
                  <a:lnTo>
                    <a:pt x="127" y="81"/>
                  </a:lnTo>
                  <a:cubicBezTo>
                    <a:pt x="129" y="83"/>
                    <a:pt x="131" y="84"/>
                    <a:pt x="132" y="86"/>
                  </a:cubicBezTo>
                  <a:lnTo>
                    <a:pt x="132" y="86"/>
                  </a:lnTo>
                  <a:cubicBezTo>
                    <a:pt x="137" y="91"/>
                    <a:pt x="142" y="96"/>
                    <a:pt x="147" y="96"/>
                  </a:cubicBezTo>
                  <a:cubicBezTo>
                    <a:pt x="158" y="96"/>
                    <a:pt x="163" y="96"/>
                    <a:pt x="173" y="91"/>
                  </a:cubicBezTo>
                  <a:cubicBezTo>
                    <a:pt x="188" y="81"/>
                    <a:pt x="193" y="61"/>
                    <a:pt x="183" y="46"/>
                  </a:cubicBezTo>
                  <a:cubicBezTo>
                    <a:pt x="173" y="35"/>
                    <a:pt x="163" y="20"/>
                    <a:pt x="147" y="15"/>
                  </a:cubicBezTo>
                  <a:cubicBezTo>
                    <a:pt x="132" y="5"/>
                    <a:pt x="117" y="0"/>
                    <a:pt x="9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4" name="Google Shape;2900;p42"/>
            <p:cNvSpPr/>
            <p:nvPr/>
          </p:nvSpPr>
          <p:spPr>
            <a:xfrm>
              <a:off x="6358030" y="5711317"/>
              <a:ext cx="1363840" cy="1083127"/>
            </a:xfrm>
            <a:custGeom>
              <a:avLst/>
              <a:gdLst/>
              <a:ahLst/>
              <a:cxnLst/>
              <a:rect l="l" t="t" r="r" b="b"/>
              <a:pathLst>
                <a:path w="1958" h="1555" extrusionOk="0">
                  <a:moveTo>
                    <a:pt x="1459" y="1"/>
                  </a:moveTo>
                  <a:cubicBezTo>
                    <a:pt x="1441" y="1"/>
                    <a:pt x="1423" y="5"/>
                    <a:pt x="1406" y="14"/>
                  </a:cubicBezTo>
                  <a:cubicBezTo>
                    <a:pt x="1366" y="45"/>
                    <a:pt x="1336" y="85"/>
                    <a:pt x="1310" y="131"/>
                  </a:cubicBezTo>
                  <a:cubicBezTo>
                    <a:pt x="1290" y="176"/>
                    <a:pt x="1250" y="217"/>
                    <a:pt x="1204" y="237"/>
                  </a:cubicBezTo>
                  <a:cubicBezTo>
                    <a:pt x="1199" y="242"/>
                    <a:pt x="1189" y="242"/>
                    <a:pt x="1179" y="242"/>
                  </a:cubicBezTo>
                  <a:cubicBezTo>
                    <a:pt x="1148" y="232"/>
                    <a:pt x="1164" y="186"/>
                    <a:pt x="1154" y="156"/>
                  </a:cubicBezTo>
                  <a:cubicBezTo>
                    <a:pt x="1145" y="129"/>
                    <a:pt x="1119" y="116"/>
                    <a:pt x="1090" y="116"/>
                  </a:cubicBezTo>
                  <a:cubicBezTo>
                    <a:pt x="1066" y="116"/>
                    <a:pt x="1040" y="125"/>
                    <a:pt x="1022" y="141"/>
                  </a:cubicBezTo>
                  <a:cubicBezTo>
                    <a:pt x="982" y="176"/>
                    <a:pt x="951" y="222"/>
                    <a:pt x="926" y="272"/>
                  </a:cubicBezTo>
                  <a:cubicBezTo>
                    <a:pt x="913" y="289"/>
                    <a:pt x="890" y="310"/>
                    <a:pt x="867" y="310"/>
                  </a:cubicBezTo>
                  <a:cubicBezTo>
                    <a:pt x="863" y="310"/>
                    <a:pt x="859" y="309"/>
                    <a:pt x="855" y="308"/>
                  </a:cubicBezTo>
                  <a:cubicBezTo>
                    <a:pt x="830" y="303"/>
                    <a:pt x="830" y="252"/>
                    <a:pt x="815" y="222"/>
                  </a:cubicBezTo>
                  <a:cubicBezTo>
                    <a:pt x="798" y="199"/>
                    <a:pt x="771" y="186"/>
                    <a:pt x="742" y="186"/>
                  </a:cubicBezTo>
                  <a:cubicBezTo>
                    <a:pt x="727" y="186"/>
                    <a:pt x="712" y="190"/>
                    <a:pt x="698" y="197"/>
                  </a:cubicBezTo>
                  <a:cubicBezTo>
                    <a:pt x="663" y="222"/>
                    <a:pt x="633" y="257"/>
                    <a:pt x="612" y="293"/>
                  </a:cubicBezTo>
                  <a:cubicBezTo>
                    <a:pt x="572" y="348"/>
                    <a:pt x="537" y="404"/>
                    <a:pt x="496" y="454"/>
                  </a:cubicBezTo>
                  <a:cubicBezTo>
                    <a:pt x="456" y="439"/>
                    <a:pt x="461" y="384"/>
                    <a:pt x="430" y="353"/>
                  </a:cubicBezTo>
                  <a:cubicBezTo>
                    <a:pt x="422" y="347"/>
                    <a:pt x="411" y="343"/>
                    <a:pt x="398" y="343"/>
                  </a:cubicBezTo>
                  <a:cubicBezTo>
                    <a:pt x="363" y="343"/>
                    <a:pt x="317" y="367"/>
                    <a:pt x="299" y="404"/>
                  </a:cubicBezTo>
                  <a:cubicBezTo>
                    <a:pt x="279" y="454"/>
                    <a:pt x="253" y="500"/>
                    <a:pt x="223" y="545"/>
                  </a:cubicBezTo>
                  <a:cubicBezTo>
                    <a:pt x="213" y="556"/>
                    <a:pt x="208" y="561"/>
                    <a:pt x="198" y="561"/>
                  </a:cubicBezTo>
                  <a:cubicBezTo>
                    <a:pt x="172" y="561"/>
                    <a:pt x="157" y="535"/>
                    <a:pt x="142" y="515"/>
                  </a:cubicBezTo>
                  <a:cubicBezTo>
                    <a:pt x="128" y="507"/>
                    <a:pt x="113" y="503"/>
                    <a:pt x="98" y="503"/>
                  </a:cubicBezTo>
                  <a:cubicBezTo>
                    <a:pt x="75" y="503"/>
                    <a:pt x="51" y="514"/>
                    <a:pt x="36" y="535"/>
                  </a:cubicBezTo>
                  <a:cubicBezTo>
                    <a:pt x="11" y="566"/>
                    <a:pt x="0" y="601"/>
                    <a:pt x="0" y="642"/>
                  </a:cubicBezTo>
                  <a:cubicBezTo>
                    <a:pt x="0" y="803"/>
                    <a:pt x="152" y="889"/>
                    <a:pt x="203" y="1041"/>
                  </a:cubicBezTo>
                  <a:cubicBezTo>
                    <a:pt x="248" y="1188"/>
                    <a:pt x="152" y="1345"/>
                    <a:pt x="238" y="1481"/>
                  </a:cubicBezTo>
                  <a:cubicBezTo>
                    <a:pt x="258" y="1516"/>
                    <a:pt x="299" y="1547"/>
                    <a:pt x="339" y="1552"/>
                  </a:cubicBezTo>
                  <a:cubicBezTo>
                    <a:pt x="347" y="1553"/>
                    <a:pt x="354" y="1554"/>
                    <a:pt x="362" y="1554"/>
                  </a:cubicBezTo>
                  <a:cubicBezTo>
                    <a:pt x="403" y="1554"/>
                    <a:pt x="439" y="1531"/>
                    <a:pt x="461" y="1496"/>
                  </a:cubicBezTo>
                  <a:cubicBezTo>
                    <a:pt x="471" y="1471"/>
                    <a:pt x="461" y="1441"/>
                    <a:pt x="486" y="1425"/>
                  </a:cubicBezTo>
                  <a:cubicBezTo>
                    <a:pt x="496" y="1420"/>
                    <a:pt x="511" y="1420"/>
                    <a:pt x="521" y="1420"/>
                  </a:cubicBezTo>
                  <a:cubicBezTo>
                    <a:pt x="582" y="1430"/>
                    <a:pt x="643" y="1451"/>
                    <a:pt x="698" y="1471"/>
                  </a:cubicBezTo>
                  <a:cubicBezTo>
                    <a:pt x="709" y="1474"/>
                    <a:pt x="720" y="1475"/>
                    <a:pt x="732" y="1475"/>
                  </a:cubicBezTo>
                  <a:cubicBezTo>
                    <a:pt x="790" y="1475"/>
                    <a:pt x="857" y="1446"/>
                    <a:pt x="865" y="1400"/>
                  </a:cubicBezTo>
                  <a:cubicBezTo>
                    <a:pt x="870" y="1360"/>
                    <a:pt x="820" y="1324"/>
                    <a:pt x="845" y="1284"/>
                  </a:cubicBezTo>
                  <a:cubicBezTo>
                    <a:pt x="921" y="1284"/>
                    <a:pt x="997" y="1289"/>
                    <a:pt x="1078" y="1289"/>
                  </a:cubicBezTo>
                  <a:cubicBezTo>
                    <a:pt x="1133" y="1289"/>
                    <a:pt x="1189" y="1279"/>
                    <a:pt x="1239" y="1259"/>
                  </a:cubicBezTo>
                  <a:cubicBezTo>
                    <a:pt x="1290" y="1238"/>
                    <a:pt x="1331" y="1178"/>
                    <a:pt x="1310" y="1142"/>
                  </a:cubicBezTo>
                  <a:cubicBezTo>
                    <a:pt x="1290" y="1107"/>
                    <a:pt x="1245" y="1097"/>
                    <a:pt x="1255" y="1061"/>
                  </a:cubicBezTo>
                  <a:cubicBezTo>
                    <a:pt x="1265" y="1021"/>
                    <a:pt x="1305" y="1016"/>
                    <a:pt x="1341" y="1011"/>
                  </a:cubicBezTo>
                  <a:cubicBezTo>
                    <a:pt x="1406" y="1011"/>
                    <a:pt x="1467" y="1001"/>
                    <a:pt x="1528" y="980"/>
                  </a:cubicBezTo>
                  <a:cubicBezTo>
                    <a:pt x="1593" y="950"/>
                    <a:pt x="1634" y="869"/>
                    <a:pt x="1593" y="839"/>
                  </a:cubicBezTo>
                  <a:cubicBezTo>
                    <a:pt x="1568" y="819"/>
                    <a:pt x="1513" y="819"/>
                    <a:pt x="1528" y="783"/>
                  </a:cubicBezTo>
                  <a:cubicBezTo>
                    <a:pt x="1528" y="773"/>
                    <a:pt x="1533" y="768"/>
                    <a:pt x="1543" y="758"/>
                  </a:cubicBezTo>
                  <a:cubicBezTo>
                    <a:pt x="1588" y="722"/>
                    <a:pt x="1639" y="697"/>
                    <a:pt x="1700" y="692"/>
                  </a:cubicBezTo>
                  <a:cubicBezTo>
                    <a:pt x="1755" y="682"/>
                    <a:pt x="1811" y="657"/>
                    <a:pt x="1856" y="621"/>
                  </a:cubicBezTo>
                  <a:cubicBezTo>
                    <a:pt x="1902" y="581"/>
                    <a:pt x="1917" y="510"/>
                    <a:pt x="1872" y="490"/>
                  </a:cubicBezTo>
                  <a:cubicBezTo>
                    <a:pt x="1856" y="485"/>
                    <a:pt x="1840" y="482"/>
                    <a:pt x="1824" y="482"/>
                  </a:cubicBezTo>
                  <a:cubicBezTo>
                    <a:pt x="1807" y="482"/>
                    <a:pt x="1791" y="485"/>
                    <a:pt x="1776" y="490"/>
                  </a:cubicBezTo>
                  <a:cubicBezTo>
                    <a:pt x="1771" y="491"/>
                    <a:pt x="1766" y="491"/>
                    <a:pt x="1762" y="491"/>
                  </a:cubicBezTo>
                  <a:cubicBezTo>
                    <a:pt x="1731" y="491"/>
                    <a:pt x="1700" y="476"/>
                    <a:pt x="1700" y="449"/>
                  </a:cubicBezTo>
                  <a:cubicBezTo>
                    <a:pt x="1700" y="419"/>
                    <a:pt x="1740" y="394"/>
                    <a:pt x="1776" y="374"/>
                  </a:cubicBezTo>
                  <a:cubicBezTo>
                    <a:pt x="1867" y="308"/>
                    <a:pt x="1958" y="171"/>
                    <a:pt x="1897" y="106"/>
                  </a:cubicBezTo>
                  <a:cubicBezTo>
                    <a:pt x="1879" y="86"/>
                    <a:pt x="1853" y="77"/>
                    <a:pt x="1824" y="77"/>
                  </a:cubicBezTo>
                  <a:cubicBezTo>
                    <a:pt x="1756" y="77"/>
                    <a:pt x="1670" y="122"/>
                    <a:pt x="1614" y="171"/>
                  </a:cubicBezTo>
                  <a:cubicBezTo>
                    <a:pt x="1591" y="189"/>
                    <a:pt x="1561" y="219"/>
                    <a:pt x="1534" y="219"/>
                  </a:cubicBezTo>
                  <a:cubicBezTo>
                    <a:pt x="1530" y="219"/>
                    <a:pt x="1526" y="218"/>
                    <a:pt x="1523" y="217"/>
                  </a:cubicBezTo>
                  <a:cubicBezTo>
                    <a:pt x="1497" y="202"/>
                    <a:pt x="1497" y="166"/>
                    <a:pt x="1508" y="136"/>
                  </a:cubicBezTo>
                  <a:cubicBezTo>
                    <a:pt x="1523" y="106"/>
                    <a:pt x="1528" y="75"/>
                    <a:pt x="1528" y="45"/>
                  </a:cubicBezTo>
                  <a:cubicBezTo>
                    <a:pt x="1521" y="16"/>
                    <a:pt x="1492" y="1"/>
                    <a:pt x="145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375" name="Google Shape;2901;p42"/>
            <p:cNvSpPr/>
            <p:nvPr/>
          </p:nvSpPr>
          <p:spPr>
            <a:xfrm>
              <a:off x="5869751" y="5941873"/>
              <a:ext cx="1621563" cy="664504"/>
            </a:xfrm>
            <a:custGeom>
              <a:avLst/>
              <a:gdLst/>
              <a:ahLst/>
              <a:cxnLst/>
              <a:rect l="l" t="t" r="r" b="b"/>
              <a:pathLst>
                <a:path w="2328" h="954" extrusionOk="0">
                  <a:moveTo>
                    <a:pt x="2318" y="1"/>
                  </a:moveTo>
                  <a:cubicBezTo>
                    <a:pt x="2317" y="1"/>
                    <a:pt x="2316" y="1"/>
                    <a:pt x="2315" y="2"/>
                  </a:cubicBezTo>
                  <a:cubicBezTo>
                    <a:pt x="1971" y="235"/>
                    <a:pt x="1602" y="427"/>
                    <a:pt x="1212" y="579"/>
                  </a:cubicBezTo>
                  <a:cubicBezTo>
                    <a:pt x="1020" y="649"/>
                    <a:pt x="823" y="715"/>
                    <a:pt x="626" y="771"/>
                  </a:cubicBezTo>
                  <a:cubicBezTo>
                    <a:pt x="530" y="801"/>
                    <a:pt x="433" y="821"/>
                    <a:pt x="332" y="847"/>
                  </a:cubicBezTo>
                  <a:lnTo>
                    <a:pt x="181" y="877"/>
                  </a:lnTo>
                  <a:cubicBezTo>
                    <a:pt x="130" y="882"/>
                    <a:pt x="79" y="897"/>
                    <a:pt x="29" y="907"/>
                  </a:cubicBezTo>
                  <a:cubicBezTo>
                    <a:pt x="0" y="917"/>
                    <a:pt x="8" y="953"/>
                    <a:pt x="34" y="953"/>
                  </a:cubicBezTo>
                  <a:cubicBezTo>
                    <a:pt x="36" y="953"/>
                    <a:pt x="37" y="953"/>
                    <a:pt x="39" y="953"/>
                  </a:cubicBezTo>
                  <a:cubicBezTo>
                    <a:pt x="95" y="948"/>
                    <a:pt x="145" y="943"/>
                    <a:pt x="201" y="933"/>
                  </a:cubicBezTo>
                  <a:lnTo>
                    <a:pt x="358" y="897"/>
                  </a:lnTo>
                  <a:cubicBezTo>
                    <a:pt x="454" y="877"/>
                    <a:pt x="555" y="852"/>
                    <a:pt x="651" y="821"/>
                  </a:cubicBezTo>
                  <a:cubicBezTo>
                    <a:pt x="853" y="766"/>
                    <a:pt x="1050" y="700"/>
                    <a:pt x="1243" y="619"/>
                  </a:cubicBezTo>
                  <a:cubicBezTo>
                    <a:pt x="1622" y="452"/>
                    <a:pt x="1986" y="250"/>
                    <a:pt x="2320" y="12"/>
                  </a:cubicBezTo>
                  <a:cubicBezTo>
                    <a:pt x="2328" y="8"/>
                    <a:pt x="2323" y="1"/>
                    <a:pt x="2318"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6" name="Google Shape;2902;p42"/>
            <p:cNvSpPr/>
            <p:nvPr/>
          </p:nvSpPr>
          <p:spPr>
            <a:xfrm>
              <a:off x="7059453" y="5847143"/>
              <a:ext cx="278619" cy="358024"/>
            </a:xfrm>
            <a:custGeom>
              <a:avLst/>
              <a:gdLst/>
              <a:ahLst/>
              <a:cxnLst/>
              <a:rect l="l" t="t" r="r" b="b"/>
              <a:pathLst>
                <a:path w="400" h="514" extrusionOk="0">
                  <a:moveTo>
                    <a:pt x="390" y="1"/>
                  </a:moveTo>
                  <a:cubicBezTo>
                    <a:pt x="387" y="1"/>
                    <a:pt x="384" y="2"/>
                    <a:pt x="384" y="7"/>
                  </a:cubicBezTo>
                  <a:cubicBezTo>
                    <a:pt x="364" y="52"/>
                    <a:pt x="339" y="98"/>
                    <a:pt x="313" y="138"/>
                  </a:cubicBezTo>
                  <a:cubicBezTo>
                    <a:pt x="283" y="184"/>
                    <a:pt x="258" y="224"/>
                    <a:pt x="222" y="265"/>
                  </a:cubicBezTo>
                  <a:cubicBezTo>
                    <a:pt x="187" y="310"/>
                    <a:pt x="152" y="350"/>
                    <a:pt x="111" y="391"/>
                  </a:cubicBezTo>
                  <a:lnTo>
                    <a:pt x="55" y="447"/>
                  </a:lnTo>
                  <a:cubicBezTo>
                    <a:pt x="35" y="462"/>
                    <a:pt x="20" y="477"/>
                    <a:pt x="5" y="497"/>
                  </a:cubicBezTo>
                  <a:cubicBezTo>
                    <a:pt x="1" y="505"/>
                    <a:pt x="3" y="514"/>
                    <a:pt x="13" y="514"/>
                  </a:cubicBezTo>
                  <a:cubicBezTo>
                    <a:pt x="15" y="514"/>
                    <a:pt x="17" y="513"/>
                    <a:pt x="20" y="512"/>
                  </a:cubicBezTo>
                  <a:cubicBezTo>
                    <a:pt x="40" y="497"/>
                    <a:pt x="61" y="482"/>
                    <a:pt x="76" y="467"/>
                  </a:cubicBezTo>
                  <a:cubicBezTo>
                    <a:pt x="96" y="447"/>
                    <a:pt x="116" y="426"/>
                    <a:pt x="136" y="401"/>
                  </a:cubicBezTo>
                  <a:cubicBezTo>
                    <a:pt x="172" y="361"/>
                    <a:pt x="207" y="320"/>
                    <a:pt x="238" y="280"/>
                  </a:cubicBezTo>
                  <a:cubicBezTo>
                    <a:pt x="303" y="194"/>
                    <a:pt x="359" y="103"/>
                    <a:pt x="399" y="7"/>
                  </a:cubicBezTo>
                  <a:cubicBezTo>
                    <a:pt x="399" y="4"/>
                    <a:pt x="394" y="1"/>
                    <a:pt x="390"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7" name="Google Shape;2903;p42"/>
            <p:cNvSpPr/>
            <p:nvPr/>
          </p:nvSpPr>
          <p:spPr>
            <a:xfrm>
              <a:off x="6991888" y="6143871"/>
              <a:ext cx="452059" cy="94730"/>
            </a:xfrm>
            <a:custGeom>
              <a:avLst/>
              <a:gdLst/>
              <a:ahLst/>
              <a:cxnLst/>
              <a:rect l="l" t="t" r="r" b="b"/>
              <a:pathLst>
                <a:path w="649" h="136" extrusionOk="0">
                  <a:moveTo>
                    <a:pt x="643" y="0"/>
                  </a:moveTo>
                  <a:cubicBezTo>
                    <a:pt x="587" y="0"/>
                    <a:pt x="532" y="5"/>
                    <a:pt x="481" y="10"/>
                  </a:cubicBezTo>
                  <a:cubicBezTo>
                    <a:pt x="426" y="21"/>
                    <a:pt x="375" y="26"/>
                    <a:pt x="319" y="36"/>
                  </a:cubicBezTo>
                  <a:cubicBezTo>
                    <a:pt x="269" y="46"/>
                    <a:pt x="208" y="61"/>
                    <a:pt x="158" y="71"/>
                  </a:cubicBezTo>
                  <a:cubicBezTo>
                    <a:pt x="127" y="76"/>
                    <a:pt x="102" y="86"/>
                    <a:pt x="77" y="91"/>
                  </a:cubicBezTo>
                  <a:cubicBezTo>
                    <a:pt x="51" y="91"/>
                    <a:pt x="26" y="101"/>
                    <a:pt x="6" y="117"/>
                  </a:cubicBezTo>
                  <a:cubicBezTo>
                    <a:pt x="1" y="122"/>
                    <a:pt x="1" y="127"/>
                    <a:pt x="6" y="132"/>
                  </a:cubicBezTo>
                  <a:cubicBezTo>
                    <a:pt x="16" y="134"/>
                    <a:pt x="27" y="136"/>
                    <a:pt x="39" y="136"/>
                  </a:cubicBezTo>
                  <a:cubicBezTo>
                    <a:pt x="50" y="136"/>
                    <a:pt x="61" y="134"/>
                    <a:pt x="72" y="132"/>
                  </a:cubicBezTo>
                  <a:lnTo>
                    <a:pt x="147" y="117"/>
                  </a:lnTo>
                  <a:cubicBezTo>
                    <a:pt x="203" y="101"/>
                    <a:pt x="254" y="91"/>
                    <a:pt x="309" y="81"/>
                  </a:cubicBezTo>
                  <a:cubicBezTo>
                    <a:pt x="415" y="56"/>
                    <a:pt x="527" y="36"/>
                    <a:pt x="633" y="16"/>
                  </a:cubicBezTo>
                  <a:cubicBezTo>
                    <a:pt x="648" y="16"/>
                    <a:pt x="648" y="0"/>
                    <a:pt x="643"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8" name="Google Shape;2904;p42"/>
            <p:cNvSpPr/>
            <p:nvPr/>
          </p:nvSpPr>
          <p:spPr>
            <a:xfrm>
              <a:off x="6755759" y="6034513"/>
              <a:ext cx="236826" cy="322500"/>
            </a:xfrm>
            <a:custGeom>
              <a:avLst/>
              <a:gdLst/>
              <a:ahLst/>
              <a:cxnLst/>
              <a:rect l="l" t="t" r="r" b="b"/>
              <a:pathLst>
                <a:path w="340" h="463" extrusionOk="0">
                  <a:moveTo>
                    <a:pt x="332" y="0"/>
                  </a:moveTo>
                  <a:cubicBezTo>
                    <a:pt x="329" y="0"/>
                    <a:pt x="327" y="2"/>
                    <a:pt x="325" y="6"/>
                  </a:cubicBezTo>
                  <a:cubicBezTo>
                    <a:pt x="264" y="173"/>
                    <a:pt x="158" y="324"/>
                    <a:pt x="16" y="435"/>
                  </a:cubicBezTo>
                  <a:cubicBezTo>
                    <a:pt x="1" y="443"/>
                    <a:pt x="12" y="463"/>
                    <a:pt x="24" y="463"/>
                  </a:cubicBezTo>
                  <a:cubicBezTo>
                    <a:pt x="28" y="463"/>
                    <a:pt x="33" y="461"/>
                    <a:pt x="36" y="456"/>
                  </a:cubicBezTo>
                  <a:cubicBezTo>
                    <a:pt x="178" y="339"/>
                    <a:pt x="284" y="183"/>
                    <a:pt x="340" y="11"/>
                  </a:cubicBezTo>
                  <a:cubicBezTo>
                    <a:pt x="340" y="4"/>
                    <a:pt x="336" y="0"/>
                    <a:pt x="3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9" name="Google Shape;2905;p42"/>
            <p:cNvSpPr/>
            <p:nvPr/>
          </p:nvSpPr>
          <p:spPr>
            <a:xfrm>
              <a:off x="6693766" y="6346565"/>
              <a:ext cx="467383" cy="34131"/>
            </a:xfrm>
            <a:custGeom>
              <a:avLst/>
              <a:gdLst/>
              <a:ahLst/>
              <a:cxnLst/>
              <a:rect l="l" t="t" r="r" b="b"/>
              <a:pathLst>
                <a:path w="671" h="49" extrusionOk="0">
                  <a:moveTo>
                    <a:pt x="145" y="0"/>
                  </a:moveTo>
                  <a:cubicBezTo>
                    <a:pt x="110" y="0"/>
                    <a:pt x="75" y="1"/>
                    <a:pt x="39" y="3"/>
                  </a:cubicBezTo>
                  <a:cubicBezTo>
                    <a:pt x="11" y="3"/>
                    <a:pt x="0" y="38"/>
                    <a:pt x="29" y="38"/>
                  </a:cubicBezTo>
                  <a:cubicBezTo>
                    <a:pt x="30" y="38"/>
                    <a:pt x="32" y="38"/>
                    <a:pt x="34" y="38"/>
                  </a:cubicBezTo>
                  <a:cubicBezTo>
                    <a:pt x="141" y="33"/>
                    <a:pt x="242" y="33"/>
                    <a:pt x="343" y="33"/>
                  </a:cubicBezTo>
                  <a:lnTo>
                    <a:pt x="495" y="33"/>
                  </a:lnTo>
                  <a:cubicBezTo>
                    <a:pt x="545" y="33"/>
                    <a:pt x="601" y="38"/>
                    <a:pt x="651" y="48"/>
                  </a:cubicBezTo>
                  <a:cubicBezTo>
                    <a:pt x="653" y="49"/>
                    <a:pt x="655" y="49"/>
                    <a:pt x="656" y="49"/>
                  </a:cubicBezTo>
                  <a:cubicBezTo>
                    <a:pt x="667" y="49"/>
                    <a:pt x="670" y="33"/>
                    <a:pt x="661" y="33"/>
                  </a:cubicBezTo>
                  <a:cubicBezTo>
                    <a:pt x="560" y="18"/>
                    <a:pt x="459" y="8"/>
                    <a:pt x="353" y="3"/>
                  </a:cubicBezTo>
                  <a:cubicBezTo>
                    <a:pt x="285" y="3"/>
                    <a:pt x="216" y="0"/>
                    <a:pt x="14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0" name="Google Shape;2906;p42"/>
            <p:cNvSpPr/>
            <p:nvPr/>
          </p:nvSpPr>
          <p:spPr>
            <a:xfrm>
              <a:off x="6510574" y="6165464"/>
              <a:ext cx="205482" cy="276528"/>
            </a:xfrm>
            <a:custGeom>
              <a:avLst/>
              <a:gdLst/>
              <a:ahLst/>
              <a:cxnLst/>
              <a:rect l="l" t="t" r="r" b="b"/>
              <a:pathLst>
                <a:path w="295" h="397" extrusionOk="0">
                  <a:moveTo>
                    <a:pt x="289" y="1"/>
                  </a:moveTo>
                  <a:cubicBezTo>
                    <a:pt x="286" y="1"/>
                    <a:pt x="282" y="2"/>
                    <a:pt x="282" y="5"/>
                  </a:cubicBezTo>
                  <a:cubicBezTo>
                    <a:pt x="262" y="81"/>
                    <a:pt x="227" y="146"/>
                    <a:pt x="176" y="207"/>
                  </a:cubicBezTo>
                  <a:cubicBezTo>
                    <a:pt x="156" y="232"/>
                    <a:pt x="125" y="263"/>
                    <a:pt x="100" y="288"/>
                  </a:cubicBezTo>
                  <a:cubicBezTo>
                    <a:pt x="85" y="303"/>
                    <a:pt x="70" y="313"/>
                    <a:pt x="55" y="328"/>
                  </a:cubicBezTo>
                  <a:cubicBezTo>
                    <a:pt x="39" y="339"/>
                    <a:pt x="24" y="349"/>
                    <a:pt x="9" y="369"/>
                  </a:cubicBezTo>
                  <a:cubicBezTo>
                    <a:pt x="1" y="381"/>
                    <a:pt x="9" y="397"/>
                    <a:pt x="26" y="397"/>
                  </a:cubicBezTo>
                  <a:cubicBezTo>
                    <a:pt x="30" y="397"/>
                    <a:pt x="35" y="396"/>
                    <a:pt x="39" y="394"/>
                  </a:cubicBezTo>
                  <a:cubicBezTo>
                    <a:pt x="60" y="384"/>
                    <a:pt x="75" y="374"/>
                    <a:pt x="90" y="359"/>
                  </a:cubicBezTo>
                  <a:cubicBezTo>
                    <a:pt x="105" y="344"/>
                    <a:pt x="120" y="328"/>
                    <a:pt x="130" y="313"/>
                  </a:cubicBezTo>
                  <a:cubicBezTo>
                    <a:pt x="161" y="283"/>
                    <a:pt x="181" y="247"/>
                    <a:pt x="201" y="217"/>
                  </a:cubicBezTo>
                  <a:cubicBezTo>
                    <a:pt x="242" y="151"/>
                    <a:pt x="272" y="81"/>
                    <a:pt x="292" y="5"/>
                  </a:cubicBezTo>
                  <a:cubicBezTo>
                    <a:pt x="295" y="2"/>
                    <a:pt x="292" y="1"/>
                    <a:pt x="289"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1" name="Google Shape;2907;p42"/>
            <p:cNvSpPr/>
            <p:nvPr/>
          </p:nvSpPr>
          <p:spPr>
            <a:xfrm>
              <a:off x="6467388" y="6443385"/>
              <a:ext cx="381011" cy="91944"/>
            </a:xfrm>
            <a:custGeom>
              <a:avLst/>
              <a:gdLst/>
              <a:ahLst/>
              <a:cxnLst/>
              <a:rect l="l" t="t" r="r" b="b"/>
              <a:pathLst>
                <a:path w="547" h="132" extrusionOk="0">
                  <a:moveTo>
                    <a:pt x="66" y="0"/>
                  </a:moveTo>
                  <a:cubicBezTo>
                    <a:pt x="51" y="0"/>
                    <a:pt x="41" y="5"/>
                    <a:pt x="26" y="5"/>
                  </a:cubicBezTo>
                  <a:cubicBezTo>
                    <a:pt x="10" y="5"/>
                    <a:pt x="0" y="31"/>
                    <a:pt x="15" y="36"/>
                  </a:cubicBezTo>
                  <a:cubicBezTo>
                    <a:pt x="26" y="41"/>
                    <a:pt x="36" y="41"/>
                    <a:pt x="46" y="46"/>
                  </a:cubicBezTo>
                  <a:lnTo>
                    <a:pt x="76" y="46"/>
                  </a:lnTo>
                  <a:lnTo>
                    <a:pt x="142" y="51"/>
                  </a:lnTo>
                  <a:cubicBezTo>
                    <a:pt x="187" y="56"/>
                    <a:pt x="233" y="61"/>
                    <a:pt x="273" y="71"/>
                  </a:cubicBezTo>
                  <a:cubicBezTo>
                    <a:pt x="359" y="86"/>
                    <a:pt x="445" y="111"/>
                    <a:pt x="526" y="132"/>
                  </a:cubicBezTo>
                  <a:cubicBezTo>
                    <a:pt x="536" y="132"/>
                    <a:pt x="546" y="122"/>
                    <a:pt x="536" y="117"/>
                  </a:cubicBezTo>
                  <a:cubicBezTo>
                    <a:pt x="460" y="81"/>
                    <a:pt x="374" y="51"/>
                    <a:pt x="294" y="36"/>
                  </a:cubicBezTo>
                  <a:lnTo>
                    <a:pt x="167" y="10"/>
                  </a:lnTo>
                  <a:cubicBezTo>
                    <a:pt x="142" y="5"/>
                    <a:pt x="122" y="0"/>
                    <a:pt x="96"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2" name="Google Shape;2908;p42"/>
            <p:cNvSpPr/>
            <p:nvPr/>
          </p:nvSpPr>
          <p:spPr>
            <a:xfrm>
              <a:off x="7466933" y="5795598"/>
              <a:ext cx="177620" cy="92640"/>
            </a:xfrm>
            <a:custGeom>
              <a:avLst/>
              <a:gdLst/>
              <a:ahLst/>
              <a:cxnLst/>
              <a:rect l="l" t="t" r="r" b="b"/>
              <a:pathLst>
                <a:path w="255" h="133" extrusionOk="0">
                  <a:moveTo>
                    <a:pt x="199" y="1"/>
                  </a:moveTo>
                  <a:cubicBezTo>
                    <a:pt x="195" y="1"/>
                    <a:pt x="191" y="2"/>
                    <a:pt x="189" y="5"/>
                  </a:cubicBezTo>
                  <a:cubicBezTo>
                    <a:pt x="168" y="5"/>
                    <a:pt x="148" y="10"/>
                    <a:pt x="128" y="15"/>
                  </a:cubicBezTo>
                  <a:cubicBezTo>
                    <a:pt x="87" y="25"/>
                    <a:pt x="47" y="50"/>
                    <a:pt x="17" y="86"/>
                  </a:cubicBezTo>
                  <a:cubicBezTo>
                    <a:pt x="1" y="106"/>
                    <a:pt x="20" y="132"/>
                    <a:pt x="41" y="132"/>
                  </a:cubicBezTo>
                  <a:cubicBezTo>
                    <a:pt x="46" y="132"/>
                    <a:pt x="52" y="130"/>
                    <a:pt x="57" y="126"/>
                  </a:cubicBezTo>
                  <a:cubicBezTo>
                    <a:pt x="72" y="111"/>
                    <a:pt x="87" y="101"/>
                    <a:pt x="103" y="91"/>
                  </a:cubicBezTo>
                  <a:lnTo>
                    <a:pt x="106" y="91"/>
                  </a:lnTo>
                  <a:cubicBezTo>
                    <a:pt x="105" y="91"/>
                    <a:pt x="104" y="92"/>
                    <a:pt x="104" y="92"/>
                  </a:cubicBezTo>
                  <a:cubicBezTo>
                    <a:pt x="105" y="92"/>
                    <a:pt x="106" y="92"/>
                    <a:pt x="108" y="91"/>
                  </a:cubicBezTo>
                  <a:lnTo>
                    <a:pt x="118" y="86"/>
                  </a:lnTo>
                  <a:lnTo>
                    <a:pt x="143" y="70"/>
                  </a:lnTo>
                  <a:lnTo>
                    <a:pt x="153" y="65"/>
                  </a:lnTo>
                  <a:lnTo>
                    <a:pt x="178" y="65"/>
                  </a:lnTo>
                  <a:lnTo>
                    <a:pt x="204" y="60"/>
                  </a:lnTo>
                  <a:lnTo>
                    <a:pt x="229" y="60"/>
                  </a:lnTo>
                  <a:cubicBezTo>
                    <a:pt x="239" y="60"/>
                    <a:pt x="244" y="50"/>
                    <a:pt x="249" y="45"/>
                  </a:cubicBezTo>
                  <a:cubicBezTo>
                    <a:pt x="254" y="20"/>
                    <a:pt x="249" y="10"/>
                    <a:pt x="244" y="5"/>
                  </a:cubicBezTo>
                  <a:lnTo>
                    <a:pt x="214" y="5"/>
                  </a:lnTo>
                  <a:cubicBezTo>
                    <a:pt x="209" y="2"/>
                    <a:pt x="204" y="1"/>
                    <a:pt x="1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3" name="Google Shape;2909;p42"/>
            <p:cNvSpPr/>
            <p:nvPr/>
          </p:nvSpPr>
          <p:spPr>
            <a:xfrm>
              <a:off x="7510118" y="6070734"/>
              <a:ext cx="127468" cy="58510"/>
            </a:xfrm>
            <a:custGeom>
              <a:avLst/>
              <a:gdLst/>
              <a:ahLst/>
              <a:cxnLst/>
              <a:rect l="l" t="t" r="r" b="b"/>
              <a:pathLst>
                <a:path w="183" h="84" extrusionOk="0">
                  <a:moveTo>
                    <a:pt x="56" y="0"/>
                  </a:moveTo>
                  <a:cubicBezTo>
                    <a:pt x="52" y="0"/>
                    <a:pt x="48" y="2"/>
                    <a:pt x="46" y="4"/>
                  </a:cubicBezTo>
                  <a:cubicBezTo>
                    <a:pt x="36" y="4"/>
                    <a:pt x="31" y="9"/>
                    <a:pt x="25" y="9"/>
                  </a:cubicBezTo>
                  <a:cubicBezTo>
                    <a:pt x="20" y="14"/>
                    <a:pt x="10" y="19"/>
                    <a:pt x="5" y="24"/>
                  </a:cubicBezTo>
                  <a:cubicBezTo>
                    <a:pt x="0" y="29"/>
                    <a:pt x="0" y="40"/>
                    <a:pt x="0" y="45"/>
                  </a:cubicBezTo>
                  <a:cubicBezTo>
                    <a:pt x="0" y="50"/>
                    <a:pt x="0" y="55"/>
                    <a:pt x="5" y="60"/>
                  </a:cubicBezTo>
                  <a:cubicBezTo>
                    <a:pt x="10" y="65"/>
                    <a:pt x="15" y="70"/>
                    <a:pt x="25" y="70"/>
                  </a:cubicBezTo>
                  <a:lnTo>
                    <a:pt x="91" y="70"/>
                  </a:lnTo>
                  <a:cubicBezTo>
                    <a:pt x="101" y="70"/>
                    <a:pt x="116" y="75"/>
                    <a:pt x="127" y="80"/>
                  </a:cubicBezTo>
                  <a:cubicBezTo>
                    <a:pt x="132" y="83"/>
                    <a:pt x="137" y="84"/>
                    <a:pt x="142" y="84"/>
                  </a:cubicBezTo>
                  <a:cubicBezTo>
                    <a:pt x="147" y="84"/>
                    <a:pt x="152" y="83"/>
                    <a:pt x="157" y="80"/>
                  </a:cubicBezTo>
                  <a:cubicBezTo>
                    <a:pt x="167" y="75"/>
                    <a:pt x="172" y="70"/>
                    <a:pt x="177" y="60"/>
                  </a:cubicBezTo>
                  <a:cubicBezTo>
                    <a:pt x="182" y="50"/>
                    <a:pt x="182" y="40"/>
                    <a:pt x="182" y="35"/>
                  </a:cubicBezTo>
                  <a:lnTo>
                    <a:pt x="177" y="24"/>
                  </a:lnTo>
                  <a:cubicBezTo>
                    <a:pt x="172" y="19"/>
                    <a:pt x="172" y="19"/>
                    <a:pt x="167" y="19"/>
                  </a:cubicBezTo>
                  <a:cubicBezTo>
                    <a:pt x="147" y="9"/>
                    <a:pt x="122" y="4"/>
                    <a:pt x="101" y="4"/>
                  </a:cubicBezTo>
                  <a:lnTo>
                    <a:pt x="71" y="4"/>
                  </a:lnTo>
                  <a:cubicBezTo>
                    <a:pt x="66" y="2"/>
                    <a:pt x="61" y="0"/>
                    <a:pt x="56"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4" name="Google Shape;2910;p42"/>
            <p:cNvSpPr/>
            <p:nvPr/>
          </p:nvSpPr>
          <p:spPr>
            <a:xfrm>
              <a:off x="7337375" y="6291538"/>
              <a:ext cx="88462" cy="63386"/>
            </a:xfrm>
            <a:custGeom>
              <a:avLst/>
              <a:gdLst/>
              <a:ahLst/>
              <a:cxnLst/>
              <a:rect l="l" t="t" r="r" b="b"/>
              <a:pathLst>
                <a:path w="127" h="91" extrusionOk="0">
                  <a:moveTo>
                    <a:pt x="46" y="1"/>
                  </a:moveTo>
                  <a:cubicBezTo>
                    <a:pt x="26" y="1"/>
                    <a:pt x="10" y="6"/>
                    <a:pt x="5" y="21"/>
                  </a:cubicBezTo>
                  <a:cubicBezTo>
                    <a:pt x="0" y="36"/>
                    <a:pt x="10" y="51"/>
                    <a:pt x="26" y="51"/>
                  </a:cubicBezTo>
                  <a:cubicBezTo>
                    <a:pt x="31" y="56"/>
                    <a:pt x="41" y="56"/>
                    <a:pt x="51" y="61"/>
                  </a:cubicBezTo>
                  <a:lnTo>
                    <a:pt x="51" y="61"/>
                  </a:lnTo>
                  <a:cubicBezTo>
                    <a:pt x="56" y="67"/>
                    <a:pt x="62" y="73"/>
                    <a:pt x="66" y="77"/>
                  </a:cubicBezTo>
                  <a:cubicBezTo>
                    <a:pt x="67" y="78"/>
                    <a:pt x="69" y="79"/>
                    <a:pt x="71" y="82"/>
                  </a:cubicBezTo>
                  <a:lnTo>
                    <a:pt x="76" y="87"/>
                  </a:lnTo>
                  <a:cubicBezTo>
                    <a:pt x="81" y="89"/>
                    <a:pt x="88" y="91"/>
                    <a:pt x="94" y="91"/>
                  </a:cubicBezTo>
                  <a:cubicBezTo>
                    <a:pt x="100" y="91"/>
                    <a:pt x="107" y="89"/>
                    <a:pt x="112" y="87"/>
                  </a:cubicBezTo>
                  <a:cubicBezTo>
                    <a:pt x="117" y="82"/>
                    <a:pt x="117" y="77"/>
                    <a:pt x="122" y="77"/>
                  </a:cubicBezTo>
                  <a:cubicBezTo>
                    <a:pt x="127" y="72"/>
                    <a:pt x="127" y="61"/>
                    <a:pt x="127" y="56"/>
                  </a:cubicBezTo>
                  <a:cubicBezTo>
                    <a:pt x="127" y="51"/>
                    <a:pt x="122" y="46"/>
                    <a:pt x="122" y="41"/>
                  </a:cubicBezTo>
                  <a:cubicBezTo>
                    <a:pt x="117" y="36"/>
                    <a:pt x="117" y="36"/>
                    <a:pt x="112" y="31"/>
                  </a:cubicBezTo>
                  <a:cubicBezTo>
                    <a:pt x="107" y="26"/>
                    <a:pt x="96" y="21"/>
                    <a:pt x="91" y="16"/>
                  </a:cubicBezTo>
                  <a:cubicBezTo>
                    <a:pt x="76" y="11"/>
                    <a:pt x="61"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5" name="Google Shape;2911;p42"/>
            <p:cNvSpPr/>
            <p:nvPr/>
          </p:nvSpPr>
          <p:spPr>
            <a:xfrm>
              <a:off x="7037860" y="6450350"/>
              <a:ext cx="194337" cy="87068"/>
            </a:xfrm>
            <a:custGeom>
              <a:avLst/>
              <a:gdLst/>
              <a:ahLst/>
              <a:cxnLst/>
              <a:rect l="l" t="t" r="r" b="b"/>
              <a:pathLst>
                <a:path w="279" h="125" extrusionOk="0">
                  <a:moveTo>
                    <a:pt x="71" y="0"/>
                  </a:moveTo>
                  <a:lnTo>
                    <a:pt x="46" y="5"/>
                  </a:lnTo>
                  <a:cubicBezTo>
                    <a:pt x="41" y="5"/>
                    <a:pt x="31" y="10"/>
                    <a:pt x="21" y="15"/>
                  </a:cubicBezTo>
                  <a:cubicBezTo>
                    <a:pt x="6" y="21"/>
                    <a:pt x="1" y="36"/>
                    <a:pt x="1" y="51"/>
                  </a:cubicBezTo>
                  <a:cubicBezTo>
                    <a:pt x="1" y="66"/>
                    <a:pt x="16" y="76"/>
                    <a:pt x="31" y="76"/>
                  </a:cubicBezTo>
                  <a:lnTo>
                    <a:pt x="152" y="76"/>
                  </a:lnTo>
                  <a:lnTo>
                    <a:pt x="178" y="91"/>
                  </a:lnTo>
                  <a:lnTo>
                    <a:pt x="188" y="96"/>
                  </a:lnTo>
                  <a:lnTo>
                    <a:pt x="193" y="101"/>
                  </a:lnTo>
                  <a:cubicBezTo>
                    <a:pt x="198" y="107"/>
                    <a:pt x="203" y="112"/>
                    <a:pt x="213" y="117"/>
                  </a:cubicBezTo>
                  <a:cubicBezTo>
                    <a:pt x="218" y="122"/>
                    <a:pt x="226" y="124"/>
                    <a:pt x="233" y="124"/>
                  </a:cubicBezTo>
                  <a:cubicBezTo>
                    <a:pt x="241" y="124"/>
                    <a:pt x="248" y="122"/>
                    <a:pt x="253" y="117"/>
                  </a:cubicBezTo>
                  <a:cubicBezTo>
                    <a:pt x="269" y="112"/>
                    <a:pt x="279" y="91"/>
                    <a:pt x="269" y="81"/>
                  </a:cubicBezTo>
                  <a:cubicBezTo>
                    <a:pt x="243" y="51"/>
                    <a:pt x="208" y="26"/>
                    <a:pt x="167" y="10"/>
                  </a:cubicBezTo>
                  <a:cubicBezTo>
                    <a:pt x="142" y="5"/>
                    <a:pt x="122" y="0"/>
                    <a:pt x="102"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6" name="Google Shape;2912;p42"/>
            <p:cNvSpPr/>
            <p:nvPr/>
          </p:nvSpPr>
          <p:spPr>
            <a:xfrm>
              <a:off x="6745310" y="6606376"/>
              <a:ext cx="177620" cy="89854"/>
            </a:xfrm>
            <a:custGeom>
              <a:avLst/>
              <a:gdLst/>
              <a:ahLst/>
              <a:cxnLst/>
              <a:rect l="l" t="t" r="r" b="b"/>
              <a:pathLst>
                <a:path w="255" h="129" extrusionOk="0">
                  <a:moveTo>
                    <a:pt x="66" y="1"/>
                  </a:moveTo>
                  <a:cubicBezTo>
                    <a:pt x="51" y="1"/>
                    <a:pt x="38" y="3"/>
                    <a:pt x="26" y="9"/>
                  </a:cubicBezTo>
                  <a:cubicBezTo>
                    <a:pt x="1" y="14"/>
                    <a:pt x="1" y="39"/>
                    <a:pt x="21" y="44"/>
                  </a:cubicBezTo>
                  <a:cubicBezTo>
                    <a:pt x="36" y="49"/>
                    <a:pt x="56" y="54"/>
                    <a:pt x="77" y="54"/>
                  </a:cubicBezTo>
                  <a:lnTo>
                    <a:pt x="87" y="54"/>
                  </a:lnTo>
                  <a:lnTo>
                    <a:pt x="97" y="60"/>
                  </a:lnTo>
                  <a:cubicBezTo>
                    <a:pt x="107" y="65"/>
                    <a:pt x="117" y="65"/>
                    <a:pt x="122" y="70"/>
                  </a:cubicBezTo>
                  <a:lnTo>
                    <a:pt x="127" y="70"/>
                  </a:lnTo>
                  <a:lnTo>
                    <a:pt x="142" y="75"/>
                  </a:lnTo>
                  <a:lnTo>
                    <a:pt x="163" y="90"/>
                  </a:lnTo>
                  <a:lnTo>
                    <a:pt x="173" y="95"/>
                  </a:lnTo>
                  <a:lnTo>
                    <a:pt x="178" y="100"/>
                  </a:lnTo>
                  <a:cubicBezTo>
                    <a:pt x="183" y="105"/>
                    <a:pt x="193" y="110"/>
                    <a:pt x="198" y="120"/>
                  </a:cubicBezTo>
                  <a:cubicBezTo>
                    <a:pt x="202" y="126"/>
                    <a:pt x="209" y="129"/>
                    <a:pt x="217" y="129"/>
                  </a:cubicBezTo>
                  <a:cubicBezTo>
                    <a:pt x="235" y="129"/>
                    <a:pt x="254" y="114"/>
                    <a:pt x="244" y="100"/>
                  </a:cubicBezTo>
                  <a:cubicBezTo>
                    <a:pt x="238" y="85"/>
                    <a:pt x="228" y="70"/>
                    <a:pt x="213" y="54"/>
                  </a:cubicBezTo>
                  <a:cubicBezTo>
                    <a:pt x="198" y="39"/>
                    <a:pt x="183" y="29"/>
                    <a:pt x="163" y="24"/>
                  </a:cubicBezTo>
                  <a:cubicBezTo>
                    <a:pt x="142" y="14"/>
                    <a:pt x="122" y="9"/>
                    <a:pt x="97" y="4"/>
                  </a:cubicBezTo>
                  <a:cubicBezTo>
                    <a:pt x="86" y="2"/>
                    <a:pt x="76" y="1"/>
                    <a:pt x="6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7" name="Google Shape;2913;p42"/>
            <p:cNvSpPr/>
            <p:nvPr/>
          </p:nvSpPr>
          <p:spPr>
            <a:xfrm>
              <a:off x="6603911" y="5997596"/>
              <a:ext cx="68262" cy="145578"/>
            </a:xfrm>
            <a:custGeom>
              <a:avLst/>
              <a:gdLst/>
              <a:ahLst/>
              <a:cxnLst/>
              <a:rect l="l" t="t" r="r" b="b"/>
              <a:pathLst>
                <a:path w="98" h="209" extrusionOk="0">
                  <a:moveTo>
                    <a:pt x="36" y="1"/>
                  </a:moveTo>
                  <a:cubicBezTo>
                    <a:pt x="17" y="1"/>
                    <a:pt x="0" y="18"/>
                    <a:pt x="12" y="33"/>
                  </a:cubicBezTo>
                  <a:cubicBezTo>
                    <a:pt x="27" y="59"/>
                    <a:pt x="37" y="84"/>
                    <a:pt x="37" y="109"/>
                  </a:cubicBezTo>
                  <a:cubicBezTo>
                    <a:pt x="42" y="124"/>
                    <a:pt x="42" y="140"/>
                    <a:pt x="37" y="155"/>
                  </a:cubicBezTo>
                  <a:lnTo>
                    <a:pt x="37" y="165"/>
                  </a:lnTo>
                  <a:lnTo>
                    <a:pt x="37" y="170"/>
                  </a:lnTo>
                  <a:cubicBezTo>
                    <a:pt x="32" y="180"/>
                    <a:pt x="32" y="190"/>
                    <a:pt x="37" y="200"/>
                  </a:cubicBezTo>
                  <a:cubicBezTo>
                    <a:pt x="37" y="206"/>
                    <a:pt x="44" y="209"/>
                    <a:pt x="52" y="209"/>
                  </a:cubicBezTo>
                  <a:cubicBezTo>
                    <a:pt x="57" y="209"/>
                    <a:pt x="63" y="207"/>
                    <a:pt x="67" y="205"/>
                  </a:cubicBezTo>
                  <a:cubicBezTo>
                    <a:pt x="82" y="195"/>
                    <a:pt x="93" y="175"/>
                    <a:pt x="93" y="155"/>
                  </a:cubicBezTo>
                  <a:cubicBezTo>
                    <a:pt x="98" y="140"/>
                    <a:pt x="98" y="119"/>
                    <a:pt x="93" y="104"/>
                  </a:cubicBezTo>
                  <a:cubicBezTo>
                    <a:pt x="93" y="69"/>
                    <a:pt x="77" y="33"/>
                    <a:pt x="57" y="8"/>
                  </a:cubicBezTo>
                  <a:cubicBezTo>
                    <a:pt x="51" y="3"/>
                    <a:pt x="43" y="1"/>
                    <a:pt x="3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8" name="Google Shape;2914;p42"/>
            <p:cNvSpPr/>
            <p:nvPr/>
          </p:nvSpPr>
          <p:spPr>
            <a:xfrm>
              <a:off x="6777351" y="5979486"/>
              <a:ext cx="117020" cy="239611"/>
            </a:xfrm>
            <a:custGeom>
              <a:avLst/>
              <a:gdLst/>
              <a:ahLst/>
              <a:cxnLst/>
              <a:rect l="l" t="t" r="r" b="b"/>
              <a:pathLst>
                <a:path w="168" h="344" extrusionOk="0">
                  <a:moveTo>
                    <a:pt x="138" y="1"/>
                  </a:moveTo>
                  <a:cubicBezTo>
                    <a:pt x="128" y="1"/>
                    <a:pt x="117" y="8"/>
                    <a:pt x="117" y="19"/>
                  </a:cubicBezTo>
                  <a:cubicBezTo>
                    <a:pt x="117" y="69"/>
                    <a:pt x="106" y="125"/>
                    <a:pt x="81" y="171"/>
                  </a:cubicBezTo>
                  <a:cubicBezTo>
                    <a:pt x="76" y="181"/>
                    <a:pt x="71" y="196"/>
                    <a:pt x="66" y="206"/>
                  </a:cubicBezTo>
                  <a:lnTo>
                    <a:pt x="56" y="226"/>
                  </a:lnTo>
                  <a:cubicBezTo>
                    <a:pt x="51" y="231"/>
                    <a:pt x="51" y="236"/>
                    <a:pt x="46" y="236"/>
                  </a:cubicBezTo>
                  <a:cubicBezTo>
                    <a:pt x="41" y="252"/>
                    <a:pt x="31" y="262"/>
                    <a:pt x="21" y="272"/>
                  </a:cubicBezTo>
                  <a:lnTo>
                    <a:pt x="10" y="287"/>
                  </a:lnTo>
                  <a:cubicBezTo>
                    <a:pt x="5" y="297"/>
                    <a:pt x="0" y="307"/>
                    <a:pt x="0" y="322"/>
                  </a:cubicBezTo>
                  <a:cubicBezTo>
                    <a:pt x="0" y="335"/>
                    <a:pt x="14" y="344"/>
                    <a:pt x="27" y="344"/>
                  </a:cubicBezTo>
                  <a:cubicBezTo>
                    <a:pt x="30" y="344"/>
                    <a:pt x="33" y="343"/>
                    <a:pt x="36" y="343"/>
                  </a:cubicBezTo>
                  <a:cubicBezTo>
                    <a:pt x="71" y="332"/>
                    <a:pt x="91" y="297"/>
                    <a:pt x="112" y="267"/>
                  </a:cubicBezTo>
                  <a:cubicBezTo>
                    <a:pt x="127" y="241"/>
                    <a:pt x="142" y="211"/>
                    <a:pt x="147" y="186"/>
                  </a:cubicBezTo>
                  <a:cubicBezTo>
                    <a:pt x="162" y="130"/>
                    <a:pt x="167" y="69"/>
                    <a:pt x="157" y="14"/>
                  </a:cubicBezTo>
                  <a:cubicBezTo>
                    <a:pt x="155" y="5"/>
                    <a:pt x="147" y="1"/>
                    <a:pt x="13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9" name="Google Shape;2915;p42"/>
            <p:cNvSpPr/>
            <p:nvPr/>
          </p:nvSpPr>
          <p:spPr>
            <a:xfrm>
              <a:off x="7041343" y="5866646"/>
              <a:ext cx="110055" cy="272349"/>
            </a:xfrm>
            <a:custGeom>
              <a:avLst/>
              <a:gdLst/>
              <a:ahLst/>
              <a:cxnLst/>
              <a:rect l="l" t="t" r="r" b="b"/>
              <a:pathLst>
                <a:path w="158" h="391" extrusionOk="0">
                  <a:moveTo>
                    <a:pt x="108" y="1"/>
                  </a:moveTo>
                  <a:cubicBezTo>
                    <a:pt x="95" y="1"/>
                    <a:pt x="78" y="15"/>
                    <a:pt x="81" y="29"/>
                  </a:cubicBezTo>
                  <a:cubicBezTo>
                    <a:pt x="92" y="85"/>
                    <a:pt x="92" y="140"/>
                    <a:pt x="81" y="196"/>
                  </a:cubicBezTo>
                  <a:cubicBezTo>
                    <a:pt x="71" y="226"/>
                    <a:pt x="61" y="257"/>
                    <a:pt x="46" y="282"/>
                  </a:cubicBezTo>
                  <a:cubicBezTo>
                    <a:pt x="41" y="297"/>
                    <a:pt x="31" y="307"/>
                    <a:pt x="26" y="317"/>
                  </a:cubicBezTo>
                  <a:cubicBezTo>
                    <a:pt x="21" y="328"/>
                    <a:pt x="16" y="333"/>
                    <a:pt x="11" y="338"/>
                  </a:cubicBezTo>
                  <a:cubicBezTo>
                    <a:pt x="6" y="348"/>
                    <a:pt x="1" y="363"/>
                    <a:pt x="6" y="373"/>
                  </a:cubicBezTo>
                  <a:cubicBezTo>
                    <a:pt x="6" y="384"/>
                    <a:pt x="14" y="390"/>
                    <a:pt x="25" y="390"/>
                  </a:cubicBezTo>
                  <a:cubicBezTo>
                    <a:pt x="28" y="390"/>
                    <a:pt x="32" y="389"/>
                    <a:pt x="36" y="388"/>
                  </a:cubicBezTo>
                  <a:cubicBezTo>
                    <a:pt x="76" y="383"/>
                    <a:pt x="102" y="333"/>
                    <a:pt x="112" y="307"/>
                  </a:cubicBezTo>
                  <a:cubicBezTo>
                    <a:pt x="132" y="272"/>
                    <a:pt x="142" y="237"/>
                    <a:pt x="147" y="201"/>
                  </a:cubicBezTo>
                  <a:cubicBezTo>
                    <a:pt x="157" y="135"/>
                    <a:pt x="147" y="70"/>
                    <a:pt x="122" y="9"/>
                  </a:cubicBezTo>
                  <a:cubicBezTo>
                    <a:pt x="119" y="3"/>
                    <a:pt x="114" y="1"/>
                    <a:pt x="10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90" name="Google Shape;2916;p42"/>
            <p:cNvSpPr/>
            <p:nvPr/>
          </p:nvSpPr>
          <p:spPr>
            <a:xfrm>
              <a:off x="7308816" y="5731516"/>
              <a:ext cx="92641" cy="80799"/>
            </a:xfrm>
            <a:custGeom>
              <a:avLst/>
              <a:gdLst/>
              <a:ahLst/>
              <a:cxnLst/>
              <a:rect l="l" t="t" r="r" b="b"/>
              <a:pathLst>
                <a:path w="133" h="116" extrusionOk="0">
                  <a:moveTo>
                    <a:pt x="107" y="1"/>
                  </a:moveTo>
                  <a:cubicBezTo>
                    <a:pt x="82" y="6"/>
                    <a:pt x="62" y="16"/>
                    <a:pt x="41" y="31"/>
                  </a:cubicBezTo>
                  <a:cubicBezTo>
                    <a:pt x="31" y="36"/>
                    <a:pt x="26" y="46"/>
                    <a:pt x="16" y="51"/>
                  </a:cubicBezTo>
                  <a:lnTo>
                    <a:pt x="11" y="56"/>
                  </a:lnTo>
                  <a:cubicBezTo>
                    <a:pt x="6" y="61"/>
                    <a:pt x="6" y="66"/>
                    <a:pt x="1" y="77"/>
                  </a:cubicBezTo>
                  <a:cubicBezTo>
                    <a:pt x="1" y="77"/>
                    <a:pt x="1" y="82"/>
                    <a:pt x="1" y="87"/>
                  </a:cubicBezTo>
                  <a:cubicBezTo>
                    <a:pt x="1" y="97"/>
                    <a:pt x="6" y="107"/>
                    <a:pt x="11" y="112"/>
                  </a:cubicBezTo>
                  <a:cubicBezTo>
                    <a:pt x="16" y="114"/>
                    <a:pt x="21" y="116"/>
                    <a:pt x="26" y="116"/>
                  </a:cubicBezTo>
                  <a:cubicBezTo>
                    <a:pt x="30" y="116"/>
                    <a:pt x="34" y="114"/>
                    <a:pt x="36" y="112"/>
                  </a:cubicBezTo>
                  <a:cubicBezTo>
                    <a:pt x="46" y="107"/>
                    <a:pt x="51" y="102"/>
                    <a:pt x="57" y="92"/>
                  </a:cubicBezTo>
                  <a:cubicBezTo>
                    <a:pt x="62" y="87"/>
                    <a:pt x="67" y="82"/>
                    <a:pt x="72" y="77"/>
                  </a:cubicBezTo>
                  <a:lnTo>
                    <a:pt x="72" y="77"/>
                  </a:lnTo>
                  <a:lnTo>
                    <a:pt x="67" y="87"/>
                  </a:lnTo>
                  <a:cubicBezTo>
                    <a:pt x="77" y="77"/>
                    <a:pt x="82" y="71"/>
                    <a:pt x="92" y="66"/>
                  </a:cubicBezTo>
                  <a:lnTo>
                    <a:pt x="87" y="66"/>
                  </a:lnTo>
                  <a:lnTo>
                    <a:pt x="102" y="61"/>
                  </a:lnTo>
                  <a:lnTo>
                    <a:pt x="107" y="56"/>
                  </a:lnTo>
                  <a:cubicBezTo>
                    <a:pt x="117" y="56"/>
                    <a:pt x="122" y="51"/>
                    <a:pt x="127" y="46"/>
                  </a:cubicBezTo>
                  <a:cubicBezTo>
                    <a:pt x="132" y="41"/>
                    <a:pt x="132" y="36"/>
                    <a:pt x="132" y="26"/>
                  </a:cubicBezTo>
                  <a:cubicBezTo>
                    <a:pt x="132" y="11"/>
                    <a:pt x="122" y="1"/>
                    <a:pt x="10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91" name="Google Shape;2917;p42"/>
            <p:cNvSpPr/>
            <p:nvPr/>
          </p:nvSpPr>
          <p:spPr>
            <a:xfrm>
              <a:off x="7147218" y="6246263"/>
              <a:ext cx="123985" cy="299514"/>
            </a:xfrm>
            <a:custGeom>
              <a:avLst/>
              <a:gdLst/>
              <a:ahLst/>
              <a:cxnLst/>
              <a:rect l="l" t="t" r="r" b="b"/>
              <a:pathLst>
                <a:path w="178" h="430" extrusionOk="0">
                  <a:moveTo>
                    <a:pt x="86" y="0"/>
                  </a:moveTo>
                  <a:cubicBezTo>
                    <a:pt x="41" y="0"/>
                    <a:pt x="0" y="96"/>
                    <a:pt x="0" y="217"/>
                  </a:cubicBezTo>
                  <a:cubicBezTo>
                    <a:pt x="0" y="334"/>
                    <a:pt x="41" y="430"/>
                    <a:pt x="86" y="430"/>
                  </a:cubicBezTo>
                  <a:cubicBezTo>
                    <a:pt x="137" y="430"/>
                    <a:pt x="177" y="334"/>
                    <a:pt x="177" y="217"/>
                  </a:cubicBezTo>
                  <a:cubicBezTo>
                    <a:pt x="177" y="96"/>
                    <a:pt x="137" y="0"/>
                    <a:pt x="86"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2" name="Google Shape;2918;p42"/>
            <p:cNvSpPr/>
            <p:nvPr/>
          </p:nvSpPr>
          <p:spPr>
            <a:xfrm>
              <a:off x="6950095" y="6352138"/>
              <a:ext cx="278619" cy="210357"/>
            </a:xfrm>
            <a:custGeom>
              <a:avLst/>
              <a:gdLst/>
              <a:ahLst/>
              <a:cxnLst/>
              <a:rect l="l" t="t" r="r" b="b"/>
              <a:pathLst>
                <a:path w="400" h="302" extrusionOk="0">
                  <a:moveTo>
                    <a:pt x="79" y="1"/>
                  </a:moveTo>
                  <a:cubicBezTo>
                    <a:pt x="57" y="1"/>
                    <a:pt x="40" y="7"/>
                    <a:pt x="30" y="20"/>
                  </a:cubicBezTo>
                  <a:cubicBezTo>
                    <a:pt x="0" y="55"/>
                    <a:pt x="51" y="146"/>
                    <a:pt x="147" y="222"/>
                  </a:cubicBezTo>
                  <a:cubicBezTo>
                    <a:pt x="210" y="271"/>
                    <a:pt x="278" y="301"/>
                    <a:pt x="324" y="301"/>
                  </a:cubicBezTo>
                  <a:cubicBezTo>
                    <a:pt x="344" y="301"/>
                    <a:pt x="360" y="295"/>
                    <a:pt x="369" y="283"/>
                  </a:cubicBezTo>
                  <a:cubicBezTo>
                    <a:pt x="400" y="242"/>
                    <a:pt x="349" y="151"/>
                    <a:pt x="253" y="81"/>
                  </a:cubicBezTo>
                  <a:cubicBezTo>
                    <a:pt x="191" y="29"/>
                    <a:pt x="124" y="1"/>
                    <a:pt x="7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3" name="Google Shape;2919;p42"/>
            <p:cNvSpPr/>
            <p:nvPr/>
          </p:nvSpPr>
          <p:spPr>
            <a:xfrm>
              <a:off x="6907606" y="6517915"/>
              <a:ext cx="307177" cy="138612"/>
            </a:xfrm>
            <a:custGeom>
              <a:avLst/>
              <a:gdLst/>
              <a:ahLst/>
              <a:cxnLst/>
              <a:rect l="l" t="t" r="r" b="b"/>
              <a:pathLst>
                <a:path w="441" h="199" extrusionOk="0">
                  <a:moveTo>
                    <a:pt x="309" y="0"/>
                  </a:moveTo>
                  <a:cubicBezTo>
                    <a:pt x="277" y="0"/>
                    <a:pt x="241" y="5"/>
                    <a:pt x="203" y="15"/>
                  </a:cubicBezTo>
                  <a:cubicBezTo>
                    <a:pt x="86" y="40"/>
                    <a:pt x="0" y="101"/>
                    <a:pt x="11" y="151"/>
                  </a:cubicBezTo>
                  <a:cubicBezTo>
                    <a:pt x="17" y="182"/>
                    <a:pt x="66" y="199"/>
                    <a:pt x="133" y="199"/>
                  </a:cubicBezTo>
                  <a:cubicBezTo>
                    <a:pt x="166" y="199"/>
                    <a:pt x="204" y="195"/>
                    <a:pt x="243" y="187"/>
                  </a:cubicBezTo>
                  <a:cubicBezTo>
                    <a:pt x="359" y="161"/>
                    <a:pt x="440" y="95"/>
                    <a:pt x="430" y="50"/>
                  </a:cubicBezTo>
                  <a:cubicBezTo>
                    <a:pt x="423" y="19"/>
                    <a:pt x="375" y="0"/>
                    <a:pt x="309"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4" name="Google Shape;2920;p42"/>
            <p:cNvSpPr/>
            <p:nvPr/>
          </p:nvSpPr>
          <p:spPr>
            <a:xfrm>
              <a:off x="7055274" y="6549956"/>
              <a:ext cx="187371" cy="276528"/>
            </a:xfrm>
            <a:custGeom>
              <a:avLst/>
              <a:gdLst/>
              <a:ahLst/>
              <a:cxnLst/>
              <a:rect l="l" t="t" r="r" b="b"/>
              <a:pathLst>
                <a:path w="269" h="397" extrusionOk="0">
                  <a:moveTo>
                    <a:pt x="206" y="1"/>
                  </a:moveTo>
                  <a:cubicBezTo>
                    <a:pt x="161" y="1"/>
                    <a:pt x="96" y="67"/>
                    <a:pt x="51" y="161"/>
                  </a:cubicBezTo>
                  <a:cubicBezTo>
                    <a:pt x="1" y="272"/>
                    <a:pt x="1" y="373"/>
                    <a:pt x="41" y="393"/>
                  </a:cubicBezTo>
                  <a:cubicBezTo>
                    <a:pt x="47" y="396"/>
                    <a:pt x="52" y="397"/>
                    <a:pt x="58" y="397"/>
                  </a:cubicBezTo>
                  <a:cubicBezTo>
                    <a:pt x="104" y="397"/>
                    <a:pt x="168" y="331"/>
                    <a:pt x="213" y="237"/>
                  </a:cubicBezTo>
                  <a:cubicBezTo>
                    <a:pt x="264" y="130"/>
                    <a:pt x="269" y="24"/>
                    <a:pt x="223" y="4"/>
                  </a:cubicBezTo>
                  <a:cubicBezTo>
                    <a:pt x="218" y="2"/>
                    <a:pt x="212" y="1"/>
                    <a:pt x="206"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5" name="Google Shape;2921;p42"/>
            <p:cNvSpPr/>
            <p:nvPr/>
          </p:nvSpPr>
          <p:spPr>
            <a:xfrm>
              <a:off x="7182045" y="6548563"/>
              <a:ext cx="198516" cy="272349"/>
            </a:xfrm>
            <a:custGeom>
              <a:avLst/>
              <a:gdLst/>
              <a:ahLst/>
              <a:cxnLst/>
              <a:rect l="l" t="t" r="r" b="b"/>
              <a:pathLst>
                <a:path w="285" h="391" extrusionOk="0">
                  <a:moveTo>
                    <a:pt x="67" y="1"/>
                  </a:moveTo>
                  <a:cubicBezTo>
                    <a:pt x="59" y="1"/>
                    <a:pt x="53" y="2"/>
                    <a:pt x="46" y="6"/>
                  </a:cubicBezTo>
                  <a:cubicBezTo>
                    <a:pt x="1" y="26"/>
                    <a:pt x="11" y="132"/>
                    <a:pt x="62" y="239"/>
                  </a:cubicBezTo>
                  <a:cubicBezTo>
                    <a:pt x="109" y="326"/>
                    <a:pt x="172" y="390"/>
                    <a:pt x="218" y="390"/>
                  </a:cubicBezTo>
                  <a:cubicBezTo>
                    <a:pt x="225" y="390"/>
                    <a:pt x="232" y="389"/>
                    <a:pt x="239" y="385"/>
                  </a:cubicBezTo>
                  <a:cubicBezTo>
                    <a:pt x="284" y="365"/>
                    <a:pt x="274" y="259"/>
                    <a:pt x="223" y="158"/>
                  </a:cubicBezTo>
                  <a:cubicBezTo>
                    <a:pt x="175" y="66"/>
                    <a:pt x="112" y="1"/>
                    <a:pt x="6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6" name="Google Shape;2922;p42"/>
            <p:cNvSpPr/>
            <p:nvPr/>
          </p:nvSpPr>
          <p:spPr>
            <a:xfrm>
              <a:off x="7207121" y="6509557"/>
              <a:ext cx="307177" cy="135130"/>
            </a:xfrm>
            <a:custGeom>
              <a:avLst/>
              <a:gdLst/>
              <a:ahLst/>
              <a:cxnLst/>
              <a:rect l="l" t="t" r="r" b="b"/>
              <a:pathLst>
                <a:path w="441" h="194" extrusionOk="0">
                  <a:moveTo>
                    <a:pt x="145" y="1"/>
                  </a:moveTo>
                  <a:cubicBezTo>
                    <a:pt x="75" y="1"/>
                    <a:pt x="23" y="21"/>
                    <a:pt x="15" y="57"/>
                  </a:cubicBezTo>
                  <a:cubicBezTo>
                    <a:pt x="0" y="102"/>
                    <a:pt x="86" y="163"/>
                    <a:pt x="203" y="183"/>
                  </a:cubicBezTo>
                  <a:cubicBezTo>
                    <a:pt x="234" y="190"/>
                    <a:pt x="265" y="193"/>
                    <a:pt x="293" y="193"/>
                  </a:cubicBezTo>
                  <a:cubicBezTo>
                    <a:pt x="367" y="193"/>
                    <a:pt x="423" y="171"/>
                    <a:pt x="430" y="138"/>
                  </a:cubicBezTo>
                  <a:cubicBezTo>
                    <a:pt x="440" y="92"/>
                    <a:pt x="354" y="37"/>
                    <a:pt x="238" y="11"/>
                  </a:cubicBezTo>
                  <a:cubicBezTo>
                    <a:pt x="205" y="4"/>
                    <a:pt x="174" y="1"/>
                    <a:pt x="1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7" name="Google Shape;2923;p42"/>
            <p:cNvSpPr/>
            <p:nvPr/>
          </p:nvSpPr>
          <p:spPr>
            <a:xfrm>
              <a:off x="7189010" y="6340993"/>
              <a:ext cx="272350" cy="215232"/>
            </a:xfrm>
            <a:custGeom>
              <a:avLst/>
              <a:gdLst/>
              <a:ahLst/>
              <a:cxnLst/>
              <a:rect l="l" t="t" r="r" b="b"/>
              <a:pathLst>
                <a:path w="391" h="309" extrusionOk="0">
                  <a:moveTo>
                    <a:pt x="319" y="1"/>
                  </a:moveTo>
                  <a:cubicBezTo>
                    <a:pt x="274" y="1"/>
                    <a:pt x="203" y="32"/>
                    <a:pt x="138" y="87"/>
                  </a:cubicBezTo>
                  <a:cubicBezTo>
                    <a:pt x="46" y="162"/>
                    <a:pt x="1" y="253"/>
                    <a:pt x="31" y="294"/>
                  </a:cubicBezTo>
                  <a:cubicBezTo>
                    <a:pt x="41" y="304"/>
                    <a:pt x="56" y="309"/>
                    <a:pt x="74" y="309"/>
                  </a:cubicBezTo>
                  <a:cubicBezTo>
                    <a:pt x="120" y="309"/>
                    <a:pt x="188" y="278"/>
                    <a:pt x="254" y="223"/>
                  </a:cubicBezTo>
                  <a:cubicBezTo>
                    <a:pt x="345" y="147"/>
                    <a:pt x="390" y="56"/>
                    <a:pt x="360" y="16"/>
                  </a:cubicBezTo>
                  <a:cubicBezTo>
                    <a:pt x="351" y="6"/>
                    <a:pt x="337" y="1"/>
                    <a:pt x="31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8" name="Google Shape;2924;p42"/>
            <p:cNvSpPr/>
            <p:nvPr/>
          </p:nvSpPr>
          <p:spPr>
            <a:xfrm>
              <a:off x="7073384" y="6450350"/>
              <a:ext cx="236130" cy="202695"/>
            </a:xfrm>
            <a:custGeom>
              <a:avLst/>
              <a:gdLst/>
              <a:ahLst/>
              <a:cxnLst/>
              <a:rect l="l" t="t" r="r" b="b"/>
              <a:pathLst>
                <a:path w="339" h="291" extrusionOk="0">
                  <a:moveTo>
                    <a:pt x="192" y="0"/>
                  </a:moveTo>
                  <a:cubicBezTo>
                    <a:pt x="66" y="0"/>
                    <a:pt x="0" y="157"/>
                    <a:pt x="91" y="248"/>
                  </a:cubicBezTo>
                  <a:cubicBezTo>
                    <a:pt x="120" y="277"/>
                    <a:pt x="157" y="290"/>
                    <a:pt x="192" y="290"/>
                  </a:cubicBezTo>
                  <a:cubicBezTo>
                    <a:pt x="267" y="290"/>
                    <a:pt x="339" y="233"/>
                    <a:pt x="339" y="147"/>
                  </a:cubicBezTo>
                  <a:cubicBezTo>
                    <a:pt x="339" y="66"/>
                    <a:pt x="273" y="0"/>
                    <a:pt x="19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399" name="Google Shape;2925;p42"/>
            <p:cNvSpPr/>
            <p:nvPr/>
          </p:nvSpPr>
          <p:spPr>
            <a:xfrm>
              <a:off x="7164631" y="6273428"/>
              <a:ext cx="50151" cy="132344"/>
            </a:xfrm>
            <a:custGeom>
              <a:avLst/>
              <a:gdLst/>
              <a:ahLst/>
              <a:cxnLst/>
              <a:rect l="l" t="t" r="r" b="b"/>
              <a:pathLst>
                <a:path w="72" h="190" extrusionOk="0">
                  <a:moveTo>
                    <a:pt x="48" y="0"/>
                  </a:moveTo>
                  <a:cubicBezTo>
                    <a:pt x="38" y="0"/>
                    <a:pt x="31" y="8"/>
                    <a:pt x="31" y="17"/>
                  </a:cubicBezTo>
                  <a:cubicBezTo>
                    <a:pt x="21" y="42"/>
                    <a:pt x="11" y="67"/>
                    <a:pt x="6" y="92"/>
                  </a:cubicBezTo>
                  <a:cubicBezTo>
                    <a:pt x="1" y="118"/>
                    <a:pt x="1" y="148"/>
                    <a:pt x="1" y="178"/>
                  </a:cubicBezTo>
                  <a:cubicBezTo>
                    <a:pt x="3" y="186"/>
                    <a:pt x="11" y="190"/>
                    <a:pt x="19" y="190"/>
                  </a:cubicBezTo>
                  <a:cubicBezTo>
                    <a:pt x="27" y="190"/>
                    <a:pt x="36" y="186"/>
                    <a:pt x="41" y="178"/>
                  </a:cubicBezTo>
                  <a:cubicBezTo>
                    <a:pt x="41" y="153"/>
                    <a:pt x="41" y="123"/>
                    <a:pt x="46" y="103"/>
                  </a:cubicBezTo>
                  <a:cubicBezTo>
                    <a:pt x="51" y="77"/>
                    <a:pt x="56" y="52"/>
                    <a:pt x="66" y="27"/>
                  </a:cubicBezTo>
                  <a:cubicBezTo>
                    <a:pt x="71" y="17"/>
                    <a:pt x="66" y="7"/>
                    <a:pt x="56" y="1"/>
                  </a:cubicBezTo>
                  <a:cubicBezTo>
                    <a:pt x="53" y="1"/>
                    <a:pt x="51" y="0"/>
                    <a:pt x="4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0" name="Google Shape;2926;p42"/>
            <p:cNvSpPr/>
            <p:nvPr/>
          </p:nvSpPr>
          <p:spPr>
            <a:xfrm>
              <a:off x="7280955" y="6362586"/>
              <a:ext cx="134434" cy="91944"/>
            </a:xfrm>
            <a:custGeom>
              <a:avLst/>
              <a:gdLst/>
              <a:ahLst/>
              <a:cxnLst/>
              <a:rect l="l" t="t" r="r" b="b"/>
              <a:pathLst>
                <a:path w="193" h="132" extrusionOk="0">
                  <a:moveTo>
                    <a:pt x="161" y="1"/>
                  </a:moveTo>
                  <a:cubicBezTo>
                    <a:pt x="148" y="1"/>
                    <a:pt x="132" y="7"/>
                    <a:pt x="122" y="10"/>
                  </a:cubicBezTo>
                  <a:cubicBezTo>
                    <a:pt x="107" y="15"/>
                    <a:pt x="86" y="25"/>
                    <a:pt x="76" y="35"/>
                  </a:cubicBezTo>
                  <a:cubicBezTo>
                    <a:pt x="61" y="40"/>
                    <a:pt x="46" y="50"/>
                    <a:pt x="36" y="66"/>
                  </a:cubicBezTo>
                  <a:cubicBezTo>
                    <a:pt x="21" y="76"/>
                    <a:pt x="11" y="91"/>
                    <a:pt x="6" y="106"/>
                  </a:cubicBezTo>
                  <a:cubicBezTo>
                    <a:pt x="0" y="111"/>
                    <a:pt x="0" y="121"/>
                    <a:pt x="11" y="126"/>
                  </a:cubicBezTo>
                  <a:cubicBezTo>
                    <a:pt x="13" y="129"/>
                    <a:pt x="17" y="130"/>
                    <a:pt x="21" y="130"/>
                  </a:cubicBezTo>
                  <a:cubicBezTo>
                    <a:pt x="24" y="130"/>
                    <a:pt x="28" y="129"/>
                    <a:pt x="31" y="126"/>
                  </a:cubicBezTo>
                  <a:lnTo>
                    <a:pt x="31" y="131"/>
                  </a:lnTo>
                  <a:cubicBezTo>
                    <a:pt x="41" y="121"/>
                    <a:pt x="51" y="116"/>
                    <a:pt x="66" y="106"/>
                  </a:cubicBezTo>
                  <a:lnTo>
                    <a:pt x="71" y="101"/>
                  </a:lnTo>
                  <a:lnTo>
                    <a:pt x="81" y="91"/>
                  </a:lnTo>
                  <a:lnTo>
                    <a:pt x="102" y="81"/>
                  </a:lnTo>
                  <a:cubicBezTo>
                    <a:pt x="107" y="76"/>
                    <a:pt x="112" y="76"/>
                    <a:pt x="117" y="71"/>
                  </a:cubicBezTo>
                  <a:lnTo>
                    <a:pt x="127" y="66"/>
                  </a:lnTo>
                  <a:lnTo>
                    <a:pt x="132" y="66"/>
                  </a:lnTo>
                  <a:lnTo>
                    <a:pt x="152" y="61"/>
                  </a:lnTo>
                  <a:cubicBezTo>
                    <a:pt x="162" y="61"/>
                    <a:pt x="177" y="50"/>
                    <a:pt x="183" y="40"/>
                  </a:cubicBezTo>
                  <a:cubicBezTo>
                    <a:pt x="193" y="30"/>
                    <a:pt x="193" y="10"/>
                    <a:pt x="177" y="5"/>
                  </a:cubicBezTo>
                  <a:cubicBezTo>
                    <a:pt x="173" y="2"/>
                    <a:pt x="167" y="1"/>
                    <a:pt x="1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1" name="Google Shape;2927;p42"/>
            <p:cNvSpPr/>
            <p:nvPr/>
          </p:nvSpPr>
          <p:spPr>
            <a:xfrm>
              <a:off x="7326927" y="6524184"/>
              <a:ext cx="148365" cy="79406"/>
            </a:xfrm>
            <a:custGeom>
              <a:avLst/>
              <a:gdLst/>
              <a:ahLst/>
              <a:cxnLst/>
              <a:rect l="l" t="t" r="r" b="b"/>
              <a:pathLst>
                <a:path w="213" h="114" extrusionOk="0">
                  <a:moveTo>
                    <a:pt x="61" y="1"/>
                  </a:moveTo>
                  <a:cubicBezTo>
                    <a:pt x="51" y="1"/>
                    <a:pt x="41" y="6"/>
                    <a:pt x="36" y="6"/>
                  </a:cubicBezTo>
                  <a:lnTo>
                    <a:pt x="10" y="21"/>
                  </a:lnTo>
                  <a:cubicBezTo>
                    <a:pt x="0" y="26"/>
                    <a:pt x="0" y="36"/>
                    <a:pt x="10" y="46"/>
                  </a:cubicBezTo>
                  <a:lnTo>
                    <a:pt x="15" y="46"/>
                  </a:lnTo>
                  <a:lnTo>
                    <a:pt x="31" y="56"/>
                  </a:lnTo>
                  <a:lnTo>
                    <a:pt x="46" y="61"/>
                  </a:lnTo>
                  <a:lnTo>
                    <a:pt x="51" y="61"/>
                  </a:lnTo>
                  <a:cubicBezTo>
                    <a:pt x="66" y="71"/>
                    <a:pt x="86" y="71"/>
                    <a:pt x="101" y="81"/>
                  </a:cubicBezTo>
                  <a:lnTo>
                    <a:pt x="117" y="81"/>
                  </a:lnTo>
                  <a:lnTo>
                    <a:pt x="137" y="92"/>
                  </a:lnTo>
                  <a:lnTo>
                    <a:pt x="157" y="107"/>
                  </a:lnTo>
                  <a:cubicBezTo>
                    <a:pt x="164" y="110"/>
                    <a:pt x="174" y="114"/>
                    <a:pt x="184" y="114"/>
                  </a:cubicBezTo>
                  <a:cubicBezTo>
                    <a:pt x="189" y="114"/>
                    <a:pt x="193" y="113"/>
                    <a:pt x="197" y="112"/>
                  </a:cubicBezTo>
                  <a:cubicBezTo>
                    <a:pt x="202" y="112"/>
                    <a:pt x="208" y="107"/>
                    <a:pt x="213" y="102"/>
                  </a:cubicBezTo>
                  <a:cubicBezTo>
                    <a:pt x="213" y="92"/>
                    <a:pt x="213" y="86"/>
                    <a:pt x="213" y="76"/>
                  </a:cubicBezTo>
                  <a:cubicBezTo>
                    <a:pt x="213" y="56"/>
                    <a:pt x="187" y="41"/>
                    <a:pt x="167" y="31"/>
                  </a:cubicBezTo>
                  <a:cubicBezTo>
                    <a:pt x="152" y="21"/>
                    <a:pt x="132" y="16"/>
                    <a:pt x="117" y="11"/>
                  </a:cubicBezTo>
                  <a:cubicBezTo>
                    <a:pt x="96" y="6"/>
                    <a:pt x="81" y="1"/>
                    <a:pt x="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2" name="Google Shape;2928;p42"/>
            <p:cNvSpPr/>
            <p:nvPr/>
          </p:nvSpPr>
          <p:spPr>
            <a:xfrm>
              <a:off x="7291403" y="6660010"/>
              <a:ext cx="57117" cy="135826"/>
            </a:xfrm>
            <a:custGeom>
              <a:avLst/>
              <a:gdLst/>
              <a:ahLst/>
              <a:cxnLst/>
              <a:rect l="l" t="t" r="r" b="b"/>
              <a:pathLst>
                <a:path w="82" h="195" extrusionOk="0">
                  <a:moveTo>
                    <a:pt x="30" y="1"/>
                  </a:moveTo>
                  <a:cubicBezTo>
                    <a:pt x="27" y="1"/>
                    <a:pt x="24" y="1"/>
                    <a:pt x="21" y="3"/>
                  </a:cubicBezTo>
                  <a:cubicBezTo>
                    <a:pt x="11" y="8"/>
                    <a:pt x="1" y="18"/>
                    <a:pt x="6" y="28"/>
                  </a:cubicBezTo>
                  <a:lnTo>
                    <a:pt x="1" y="28"/>
                  </a:lnTo>
                  <a:cubicBezTo>
                    <a:pt x="11" y="53"/>
                    <a:pt x="21" y="74"/>
                    <a:pt x="26" y="99"/>
                  </a:cubicBezTo>
                  <a:cubicBezTo>
                    <a:pt x="31" y="109"/>
                    <a:pt x="31" y="124"/>
                    <a:pt x="36" y="134"/>
                  </a:cubicBezTo>
                  <a:cubicBezTo>
                    <a:pt x="36" y="144"/>
                    <a:pt x="36" y="160"/>
                    <a:pt x="36" y="170"/>
                  </a:cubicBezTo>
                  <a:cubicBezTo>
                    <a:pt x="36" y="180"/>
                    <a:pt x="46" y="190"/>
                    <a:pt x="56" y="195"/>
                  </a:cubicBezTo>
                  <a:cubicBezTo>
                    <a:pt x="71" y="190"/>
                    <a:pt x="82" y="180"/>
                    <a:pt x="82" y="170"/>
                  </a:cubicBezTo>
                  <a:cubicBezTo>
                    <a:pt x="82" y="154"/>
                    <a:pt x="76" y="144"/>
                    <a:pt x="76" y="129"/>
                  </a:cubicBezTo>
                  <a:cubicBezTo>
                    <a:pt x="76" y="119"/>
                    <a:pt x="76" y="104"/>
                    <a:pt x="76" y="89"/>
                  </a:cubicBezTo>
                  <a:cubicBezTo>
                    <a:pt x="71" y="58"/>
                    <a:pt x="61" y="33"/>
                    <a:pt x="46" y="8"/>
                  </a:cubicBezTo>
                  <a:cubicBezTo>
                    <a:pt x="43" y="4"/>
                    <a:pt x="36" y="1"/>
                    <a:pt x="3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3" name="Google Shape;2929;p42"/>
            <p:cNvSpPr/>
            <p:nvPr/>
          </p:nvSpPr>
          <p:spPr>
            <a:xfrm>
              <a:off x="7083832" y="6673941"/>
              <a:ext cx="41793" cy="136523"/>
            </a:xfrm>
            <a:custGeom>
              <a:avLst/>
              <a:gdLst/>
              <a:ahLst/>
              <a:cxnLst/>
              <a:rect l="l" t="t" r="r" b="b"/>
              <a:pathLst>
                <a:path w="60" h="196" extrusionOk="0">
                  <a:moveTo>
                    <a:pt x="37" y="1"/>
                  </a:moveTo>
                  <a:cubicBezTo>
                    <a:pt x="32" y="1"/>
                    <a:pt x="27" y="3"/>
                    <a:pt x="26" y="8"/>
                  </a:cubicBezTo>
                  <a:cubicBezTo>
                    <a:pt x="10" y="38"/>
                    <a:pt x="5" y="64"/>
                    <a:pt x="0" y="99"/>
                  </a:cubicBezTo>
                  <a:cubicBezTo>
                    <a:pt x="0" y="109"/>
                    <a:pt x="0" y="124"/>
                    <a:pt x="0" y="140"/>
                  </a:cubicBezTo>
                  <a:lnTo>
                    <a:pt x="0" y="160"/>
                  </a:lnTo>
                  <a:cubicBezTo>
                    <a:pt x="0" y="170"/>
                    <a:pt x="5" y="180"/>
                    <a:pt x="10" y="190"/>
                  </a:cubicBezTo>
                  <a:cubicBezTo>
                    <a:pt x="12" y="194"/>
                    <a:pt x="16" y="196"/>
                    <a:pt x="20" y="196"/>
                  </a:cubicBezTo>
                  <a:cubicBezTo>
                    <a:pt x="26" y="196"/>
                    <a:pt x="34" y="191"/>
                    <a:pt x="41" y="185"/>
                  </a:cubicBezTo>
                  <a:cubicBezTo>
                    <a:pt x="41" y="170"/>
                    <a:pt x="41" y="155"/>
                    <a:pt x="41" y="140"/>
                  </a:cubicBezTo>
                  <a:cubicBezTo>
                    <a:pt x="36" y="129"/>
                    <a:pt x="36" y="114"/>
                    <a:pt x="41" y="99"/>
                  </a:cubicBezTo>
                  <a:cubicBezTo>
                    <a:pt x="41" y="74"/>
                    <a:pt x="46" y="48"/>
                    <a:pt x="56" y="23"/>
                  </a:cubicBezTo>
                  <a:cubicBezTo>
                    <a:pt x="59" y="10"/>
                    <a:pt x="47" y="1"/>
                    <a:pt x="37"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4" name="Google Shape;2930;p42"/>
            <p:cNvSpPr/>
            <p:nvPr/>
          </p:nvSpPr>
          <p:spPr>
            <a:xfrm>
              <a:off x="6936164" y="6534632"/>
              <a:ext cx="137916" cy="82192"/>
            </a:xfrm>
            <a:custGeom>
              <a:avLst/>
              <a:gdLst/>
              <a:ahLst/>
              <a:cxnLst/>
              <a:rect l="l" t="t" r="r" b="b"/>
              <a:pathLst>
                <a:path w="198" h="118" extrusionOk="0">
                  <a:moveTo>
                    <a:pt x="172" y="1"/>
                  </a:moveTo>
                  <a:cubicBezTo>
                    <a:pt x="172" y="1"/>
                    <a:pt x="173" y="1"/>
                    <a:pt x="173" y="1"/>
                  </a:cubicBezTo>
                  <a:lnTo>
                    <a:pt x="173" y="1"/>
                  </a:lnTo>
                  <a:cubicBezTo>
                    <a:pt x="174" y="1"/>
                    <a:pt x="176" y="1"/>
                    <a:pt x="177" y="1"/>
                  </a:cubicBezTo>
                  <a:close/>
                  <a:moveTo>
                    <a:pt x="173" y="1"/>
                  </a:moveTo>
                  <a:cubicBezTo>
                    <a:pt x="139" y="1"/>
                    <a:pt x="110" y="11"/>
                    <a:pt x="81" y="26"/>
                  </a:cubicBezTo>
                  <a:cubicBezTo>
                    <a:pt x="66" y="31"/>
                    <a:pt x="50" y="41"/>
                    <a:pt x="40" y="51"/>
                  </a:cubicBezTo>
                  <a:cubicBezTo>
                    <a:pt x="30" y="51"/>
                    <a:pt x="25" y="61"/>
                    <a:pt x="20" y="66"/>
                  </a:cubicBezTo>
                  <a:cubicBezTo>
                    <a:pt x="10" y="71"/>
                    <a:pt x="5" y="82"/>
                    <a:pt x="5" y="92"/>
                  </a:cubicBezTo>
                  <a:cubicBezTo>
                    <a:pt x="1" y="105"/>
                    <a:pt x="11" y="118"/>
                    <a:pt x="24" y="118"/>
                  </a:cubicBezTo>
                  <a:cubicBezTo>
                    <a:pt x="26" y="118"/>
                    <a:pt x="28" y="118"/>
                    <a:pt x="30" y="117"/>
                  </a:cubicBezTo>
                  <a:cubicBezTo>
                    <a:pt x="35" y="117"/>
                    <a:pt x="45" y="112"/>
                    <a:pt x="50" y="107"/>
                  </a:cubicBezTo>
                  <a:cubicBezTo>
                    <a:pt x="55" y="102"/>
                    <a:pt x="61" y="97"/>
                    <a:pt x="66" y="92"/>
                  </a:cubicBezTo>
                  <a:cubicBezTo>
                    <a:pt x="81" y="87"/>
                    <a:pt x="91" y="77"/>
                    <a:pt x="106" y="71"/>
                  </a:cubicBezTo>
                  <a:lnTo>
                    <a:pt x="121" y="61"/>
                  </a:lnTo>
                  <a:lnTo>
                    <a:pt x="131" y="56"/>
                  </a:lnTo>
                  <a:lnTo>
                    <a:pt x="136" y="56"/>
                  </a:lnTo>
                  <a:cubicBezTo>
                    <a:pt x="147" y="51"/>
                    <a:pt x="162" y="46"/>
                    <a:pt x="177" y="46"/>
                  </a:cubicBezTo>
                  <a:cubicBezTo>
                    <a:pt x="187" y="41"/>
                    <a:pt x="197" y="31"/>
                    <a:pt x="192" y="21"/>
                  </a:cubicBezTo>
                  <a:cubicBezTo>
                    <a:pt x="192" y="11"/>
                    <a:pt x="183" y="1"/>
                    <a:pt x="173"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5" name="Google Shape;2931;p42"/>
            <p:cNvSpPr/>
            <p:nvPr/>
          </p:nvSpPr>
          <p:spPr>
            <a:xfrm>
              <a:off x="6982833" y="6374427"/>
              <a:ext cx="105179" cy="115626"/>
            </a:xfrm>
            <a:custGeom>
              <a:avLst/>
              <a:gdLst/>
              <a:ahLst/>
              <a:cxnLst/>
              <a:rect l="l" t="t" r="r" b="b"/>
              <a:pathLst>
                <a:path w="151" h="166" extrusionOk="0">
                  <a:moveTo>
                    <a:pt x="18" y="1"/>
                  </a:moveTo>
                  <a:cubicBezTo>
                    <a:pt x="10" y="1"/>
                    <a:pt x="0" y="8"/>
                    <a:pt x="4" y="18"/>
                  </a:cubicBezTo>
                  <a:cubicBezTo>
                    <a:pt x="9" y="44"/>
                    <a:pt x="24" y="64"/>
                    <a:pt x="39" y="89"/>
                  </a:cubicBezTo>
                  <a:cubicBezTo>
                    <a:pt x="54" y="109"/>
                    <a:pt x="69" y="124"/>
                    <a:pt x="90" y="145"/>
                  </a:cubicBezTo>
                  <a:cubicBezTo>
                    <a:pt x="99" y="149"/>
                    <a:pt x="108" y="166"/>
                    <a:pt x="120" y="166"/>
                  </a:cubicBezTo>
                  <a:cubicBezTo>
                    <a:pt x="122" y="166"/>
                    <a:pt x="123" y="165"/>
                    <a:pt x="125" y="165"/>
                  </a:cubicBezTo>
                  <a:cubicBezTo>
                    <a:pt x="140" y="165"/>
                    <a:pt x="150" y="155"/>
                    <a:pt x="145" y="145"/>
                  </a:cubicBezTo>
                  <a:cubicBezTo>
                    <a:pt x="145" y="135"/>
                    <a:pt x="135" y="130"/>
                    <a:pt x="130" y="124"/>
                  </a:cubicBezTo>
                  <a:lnTo>
                    <a:pt x="115" y="114"/>
                  </a:lnTo>
                  <a:cubicBezTo>
                    <a:pt x="110" y="109"/>
                    <a:pt x="105" y="104"/>
                    <a:pt x="100" y="99"/>
                  </a:cubicBezTo>
                  <a:cubicBezTo>
                    <a:pt x="95" y="89"/>
                    <a:pt x="85" y="84"/>
                    <a:pt x="74" y="74"/>
                  </a:cubicBezTo>
                  <a:cubicBezTo>
                    <a:pt x="69" y="64"/>
                    <a:pt x="59" y="54"/>
                    <a:pt x="54" y="44"/>
                  </a:cubicBezTo>
                  <a:cubicBezTo>
                    <a:pt x="44" y="33"/>
                    <a:pt x="39" y="18"/>
                    <a:pt x="29" y="8"/>
                  </a:cubicBezTo>
                  <a:cubicBezTo>
                    <a:pt x="27" y="3"/>
                    <a:pt x="23" y="1"/>
                    <a:pt x="18"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6" name="Google Shape;2932;p42"/>
            <p:cNvSpPr/>
            <p:nvPr/>
          </p:nvSpPr>
          <p:spPr>
            <a:xfrm>
              <a:off x="8123079" y="5144329"/>
              <a:ext cx="268171" cy="137916"/>
            </a:xfrm>
            <a:custGeom>
              <a:avLst/>
              <a:gdLst/>
              <a:ahLst/>
              <a:cxnLst/>
              <a:rect l="l" t="t" r="r" b="b"/>
              <a:pathLst>
                <a:path w="385" h="198" extrusionOk="0">
                  <a:moveTo>
                    <a:pt x="97" y="1"/>
                  </a:moveTo>
                  <a:cubicBezTo>
                    <a:pt x="55" y="1"/>
                    <a:pt x="24" y="12"/>
                    <a:pt x="15" y="35"/>
                  </a:cubicBezTo>
                  <a:cubicBezTo>
                    <a:pt x="0" y="75"/>
                    <a:pt x="66" y="141"/>
                    <a:pt x="167" y="176"/>
                  </a:cubicBezTo>
                  <a:cubicBezTo>
                    <a:pt x="212" y="190"/>
                    <a:pt x="255" y="198"/>
                    <a:pt x="290" y="198"/>
                  </a:cubicBezTo>
                  <a:cubicBezTo>
                    <a:pt x="331" y="198"/>
                    <a:pt x="361" y="188"/>
                    <a:pt x="369" y="166"/>
                  </a:cubicBezTo>
                  <a:cubicBezTo>
                    <a:pt x="384" y="120"/>
                    <a:pt x="319" y="60"/>
                    <a:pt x="218" y="24"/>
                  </a:cubicBezTo>
                  <a:cubicBezTo>
                    <a:pt x="174" y="8"/>
                    <a:pt x="132" y="1"/>
                    <a:pt x="9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7" name="Google Shape;2933;p42"/>
            <p:cNvSpPr/>
            <p:nvPr/>
          </p:nvSpPr>
          <p:spPr>
            <a:xfrm>
              <a:off x="8143976" y="5246025"/>
              <a:ext cx="254240" cy="167867"/>
            </a:xfrm>
            <a:custGeom>
              <a:avLst/>
              <a:gdLst/>
              <a:ahLst/>
              <a:cxnLst/>
              <a:rect l="l" t="t" r="r" b="b"/>
              <a:pathLst>
                <a:path w="365" h="241" extrusionOk="0">
                  <a:moveTo>
                    <a:pt x="293" y="1"/>
                  </a:moveTo>
                  <a:cubicBezTo>
                    <a:pt x="254" y="1"/>
                    <a:pt x="197" y="20"/>
                    <a:pt x="142" y="55"/>
                  </a:cubicBezTo>
                  <a:cubicBezTo>
                    <a:pt x="51" y="111"/>
                    <a:pt x="0" y="182"/>
                    <a:pt x="21" y="217"/>
                  </a:cubicBezTo>
                  <a:cubicBezTo>
                    <a:pt x="30" y="233"/>
                    <a:pt x="50" y="240"/>
                    <a:pt x="75" y="240"/>
                  </a:cubicBezTo>
                  <a:cubicBezTo>
                    <a:pt x="115" y="240"/>
                    <a:pt x="170" y="221"/>
                    <a:pt x="223" y="187"/>
                  </a:cubicBezTo>
                  <a:cubicBezTo>
                    <a:pt x="309" y="131"/>
                    <a:pt x="365" y="60"/>
                    <a:pt x="339" y="20"/>
                  </a:cubicBezTo>
                  <a:cubicBezTo>
                    <a:pt x="332" y="7"/>
                    <a:pt x="315" y="1"/>
                    <a:pt x="29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8" name="Google Shape;2934;p42"/>
            <p:cNvSpPr/>
            <p:nvPr/>
          </p:nvSpPr>
          <p:spPr>
            <a:xfrm>
              <a:off x="8309754" y="5259259"/>
              <a:ext cx="123985" cy="261901"/>
            </a:xfrm>
            <a:custGeom>
              <a:avLst/>
              <a:gdLst/>
              <a:ahLst/>
              <a:cxnLst/>
              <a:rect l="l" t="t" r="r" b="b"/>
              <a:pathLst>
                <a:path w="178" h="376" extrusionOk="0">
                  <a:moveTo>
                    <a:pt x="103" y="1"/>
                  </a:moveTo>
                  <a:cubicBezTo>
                    <a:pt x="63" y="1"/>
                    <a:pt x="20" y="80"/>
                    <a:pt x="10" y="183"/>
                  </a:cubicBezTo>
                  <a:cubicBezTo>
                    <a:pt x="0" y="284"/>
                    <a:pt x="20" y="370"/>
                    <a:pt x="66" y="375"/>
                  </a:cubicBezTo>
                  <a:cubicBezTo>
                    <a:pt x="67" y="375"/>
                    <a:pt x="69" y="375"/>
                    <a:pt x="70" y="375"/>
                  </a:cubicBezTo>
                  <a:cubicBezTo>
                    <a:pt x="114" y="375"/>
                    <a:pt x="152" y="296"/>
                    <a:pt x="167" y="198"/>
                  </a:cubicBezTo>
                  <a:cubicBezTo>
                    <a:pt x="177" y="97"/>
                    <a:pt x="152" y="6"/>
                    <a:pt x="106" y="1"/>
                  </a:cubicBezTo>
                  <a:cubicBezTo>
                    <a:pt x="105" y="1"/>
                    <a:pt x="104" y="1"/>
                    <a:pt x="10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9" name="Google Shape;2935;p42"/>
            <p:cNvSpPr/>
            <p:nvPr/>
          </p:nvSpPr>
          <p:spPr>
            <a:xfrm>
              <a:off x="8366174" y="5248811"/>
              <a:ext cx="229164" cy="201998"/>
            </a:xfrm>
            <a:custGeom>
              <a:avLst/>
              <a:gdLst/>
              <a:ahLst/>
              <a:cxnLst/>
              <a:rect l="l" t="t" r="r" b="b"/>
              <a:pathLst>
                <a:path w="329" h="290" extrusionOk="0">
                  <a:moveTo>
                    <a:pt x="62" y="0"/>
                  </a:moveTo>
                  <a:cubicBezTo>
                    <a:pt x="49" y="0"/>
                    <a:pt x="38" y="4"/>
                    <a:pt x="30" y="11"/>
                  </a:cubicBezTo>
                  <a:cubicBezTo>
                    <a:pt x="0" y="46"/>
                    <a:pt x="35" y="127"/>
                    <a:pt x="111" y="203"/>
                  </a:cubicBezTo>
                  <a:cubicBezTo>
                    <a:pt x="165" y="257"/>
                    <a:pt x="227" y="290"/>
                    <a:pt x="267" y="290"/>
                  </a:cubicBezTo>
                  <a:cubicBezTo>
                    <a:pt x="280" y="290"/>
                    <a:pt x="291" y="286"/>
                    <a:pt x="298" y="279"/>
                  </a:cubicBezTo>
                  <a:cubicBezTo>
                    <a:pt x="329" y="249"/>
                    <a:pt x="293" y="163"/>
                    <a:pt x="223" y="87"/>
                  </a:cubicBezTo>
                  <a:cubicBezTo>
                    <a:pt x="165" y="33"/>
                    <a:pt x="102" y="0"/>
                    <a:pt x="62"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0" name="Google Shape;2936;p42"/>
            <p:cNvSpPr/>
            <p:nvPr/>
          </p:nvSpPr>
          <p:spPr>
            <a:xfrm>
              <a:off x="8383588" y="5182639"/>
              <a:ext cx="268171" cy="114233"/>
            </a:xfrm>
            <a:custGeom>
              <a:avLst/>
              <a:gdLst/>
              <a:ahLst/>
              <a:cxnLst/>
              <a:rect l="l" t="t" r="r" b="b"/>
              <a:pathLst>
                <a:path w="385" h="164" extrusionOk="0">
                  <a:moveTo>
                    <a:pt x="240" y="0"/>
                  </a:moveTo>
                  <a:cubicBezTo>
                    <a:pt x="222" y="0"/>
                    <a:pt x="202" y="2"/>
                    <a:pt x="182" y="5"/>
                  </a:cubicBezTo>
                  <a:cubicBezTo>
                    <a:pt x="76" y="15"/>
                    <a:pt x="0" y="60"/>
                    <a:pt x="5" y="106"/>
                  </a:cubicBezTo>
                  <a:cubicBezTo>
                    <a:pt x="10" y="140"/>
                    <a:pt x="73" y="164"/>
                    <a:pt x="157" y="164"/>
                  </a:cubicBezTo>
                  <a:cubicBezTo>
                    <a:pt x="171" y="164"/>
                    <a:pt x="187" y="163"/>
                    <a:pt x="203" y="162"/>
                  </a:cubicBezTo>
                  <a:cubicBezTo>
                    <a:pt x="304" y="146"/>
                    <a:pt x="385" y="101"/>
                    <a:pt x="380" y="60"/>
                  </a:cubicBezTo>
                  <a:cubicBezTo>
                    <a:pt x="372" y="24"/>
                    <a:pt x="315" y="0"/>
                    <a:pt x="240"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1" name="Google Shape;2937;p42"/>
            <p:cNvSpPr/>
            <p:nvPr/>
          </p:nvSpPr>
          <p:spPr>
            <a:xfrm>
              <a:off x="8358512" y="5026613"/>
              <a:ext cx="187371" cy="231253"/>
            </a:xfrm>
            <a:custGeom>
              <a:avLst/>
              <a:gdLst/>
              <a:ahLst/>
              <a:cxnLst/>
              <a:rect l="l" t="t" r="r" b="b"/>
              <a:pathLst>
                <a:path w="269" h="332" extrusionOk="0">
                  <a:moveTo>
                    <a:pt x="211" y="0"/>
                  </a:moveTo>
                  <a:cubicBezTo>
                    <a:pt x="170" y="0"/>
                    <a:pt x="113" y="52"/>
                    <a:pt x="67" y="128"/>
                  </a:cubicBezTo>
                  <a:cubicBezTo>
                    <a:pt x="16" y="214"/>
                    <a:pt x="1" y="305"/>
                    <a:pt x="36" y="325"/>
                  </a:cubicBezTo>
                  <a:cubicBezTo>
                    <a:pt x="43" y="329"/>
                    <a:pt x="51" y="331"/>
                    <a:pt x="59" y="331"/>
                  </a:cubicBezTo>
                  <a:cubicBezTo>
                    <a:pt x="100" y="331"/>
                    <a:pt x="157" y="280"/>
                    <a:pt x="203" y="209"/>
                  </a:cubicBezTo>
                  <a:cubicBezTo>
                    <a:pt x="254" y="118"/>
                    <a:pt x="269" y="27"/>
                    <a:pt x="234" y="6"/>
                  </a:cubicBezTo>
                  <a:cubicBezTo>
                    <a:pt x="227" y="2"/>
                    <a:pt x="220" y="0"/>
                    <a:pt x="211"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2" name="Google Shape;2938;p42"/>
            <p:cNvSpPr/>
            <p:nvPr/>
          </p:nvSpPr>
          <p:spPr>
            <a:xfrm>
              <a:off x="8260299" y="5008503"/>
              <a:ext cx="151847" cy="249363"/>
            </a:xfrm>
            <a:custGeom>
              <a:avLst/>
              <a:gdLst/>
              <a:ahLst/>
              <a:cxnLst/>
              <a:rect l="l" t="t" r="r" b="b"/>
              <a:pathLst>
                <a:path w="218" h="358" extrusionOk="0">
                  <a:moveTo>
                    <a:pt x="50" y="1"/>
                  </a:moveTo>
                  <a:cubicBezTo>
                    <a:pt x="47" y="1"/>
                    <a:pt x="44" y="1"/>
                    <a:pt x="41" y="2"/>
                  </a:cubicBezTo>
                  <a:cubicBezTo>
                    <a:pt x="0" y="17"/>
                    <a:pt x="0" y="108"/>
                    <a:pt x="36" y="204"/>
                  </a:cubicBezTo>
                  <a:cubicBezTo>
                    <a:pt x="69" y="298"/>
                    <a:pt x="123" y="357"/>
                    <a:pt x="163" y="357"/>
                  </a:cubicBezTo>
                  <a:cubicBezTo>
                    <a:pt x="166" y="357"/>
                    <a:pt x="169" y="357"/>
                    <a:pt x="172" y="356"/>
                  </a:cubicBezTo>
                  <a:cubicBezTo>
                    <a:pt x="213" y="341"/>
                    <a:pt x="218" y="250"/>
                    <a:pt x="182" y="154"/>
                  </a:cubicBezTo>
                  <a:cubicBezTo>
                    <a:pt x="150" y="60"/>
                    <a:pt x="91" y="1"/>
                    <a:pt x="50"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3" name="Google Shape;2939;p42"/>
            <p:cNvSpPr/>
            <p:nvPr/>
          </p:nvSpPr>
          <p:spPr>
            <a:xfrm>
              <a:off x="8282589" y="5172888"/>
              <a:ext cx="214537" cy="176226"/>
            </a:xfrm>
            <a:custGeom>
              <a:avLst/>
              <a:gdLst/>
              <a:ahLst/>
              <a:cxnLst/>
              <a:rect l="l" t="t" r="r" b="b"/>
              <a:pathLst>
                <a:path w="308" h="253" extrusionOk="0">
                  <a:moveTo>
                    <a:pt x="152" y="0"/>
                  </a:moveTo>
                  <a:cubicBezTo>
                    <a:pt x="99" y="0"/>
                    <a:pt x="50" y="33"/>
                    <a:pt x="34" y="85"/>
                  </a:cubicBezTo>
                  <a:cubicBezTo>
                    <a:pt x="1" y="172"/>
                    <a:pt x="67" y="253"/>
                    <a:pt x="151" y="253"/>
                  </a:cubicBezTo>
                  <a:cubicBezTo>
                    <a:pt x="169" y="253"/>
                    <a:pt x="187" y="249"/>
                    <a:pt x="206" y="241"/>
                  </a:cubicBezTo>
                  <a:cubicBezTo>
                    <a:pt x="307" y="196"/>
                    <a:pt x="297" y="44"/>
                    <a:pt x="196" y="9"/>
                  </a:cubicBezTo>
                  <a:cubicBezTo>
                    <a:pt x="181" y="3"/>
                    <a:pt x="166" y="0"/>
                    <a:pt x="15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414" name="Google Shape;2940;p42"/>
            <p:cNvSpPr/>
            <p:nvPr/>
          </p:nvSpPr>
          <p:spPr>
            <a:xfrm>
              <a:off x="8147459" y="5176370"/>
              <a:ext cx="117020" cy="73137"/>
            </a:xfrm>
            <a:custGeom>
              <a:avLst/>
              <a:gdLst/>
              <a:ahLst/>
              <a:cxnLst/>
              <a:rect l="l" t="t" r="r" b="b"/>
              <a:pathLst>
                <a:path w="168" h="105" extrusionOk="0">
                  <a:moveTo>
                    <a:pt x="22" y="0"/>
                  </a:moveTo>
                  <a:cubicBezTo>
                    <a:pt x="17" y="0"/>
                    <a:pt x="12" y="3"/>
                    <a:pt x="6" y="9"/>
                  </a:cubicBezTo>
                  <a:cubicBezTo>
                    <a:pt x="1" y="14"/>
                    <a:pt x="6" y="29"/>
                    <a:pt x="11" y="34"/>
                  </a:cubicBezTo>
                  <a:lnTo>
                    <a:pt x="16" y="34"/>
                  </a:lnTo>
                  <a:cubicBezTo>
                    <a:pt x="31" y="49"/>
                    <a:pt x="51" y="64"/>
                    <a:pt x="71" y="74"/>
                  </a:cubicBezTo>
                  <a:cubicBezTo>
                    <a:pt x="92" y="90"/>
                    <a:pt x="117" y="95"/>
                    <a:pt x="137" y="105"/>
                  </a:cubicBezTo>
                  <a:cubicBezTo>
                    <a:pt x="157" y="105"/>
                    <a:pt x="167" y="80"/>
                    <a:pt x="152" y="74"/>
                  </a:cubicBezTo>
                  <a:cubicBezTo>
                    <a:pt x="137" y="64"/>
                    <a:pt x="112" y="54"/>
                    <a:pt x="86" y="44"/>
                  </a:cubicBezTo>
                  <a:cubicBezTo>
                    <a:pt x="66" y="34"/>
                    <a:pt x="51" y="19"/>
                    <a:pt x="31" y="4"/>
                  </a:cubicBezTo>
                  <a:cubicBezTo>
                    <a:pt x="29" y="2"/>
                    <a:pt x="26" y="0"/>
                    <a:pt x="22"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5" name="Google Shape;2941;p42"/>
            <p:cNvSpPr/>
            <p:nvPr/>
          </p:nvSpPr>
          <p:spPr>
            <a:xfrm>
              <a:off x="8284678" y="5041241"/>
              <a:ext cx="53634" cy="128861"/>
            </a:xfrm>
            <a:custGeom>
              <a:avLst/>
              <a:gdLst/>
              <a:ahLst/>
              <a:cxnLst/>
              <a:rect l="l" t="t" r="r" b="b"/>
              <a:pathLst>
                <a:path w="77" h="185" extrusionOk="0">
                  <a:moveTo>
                    <a:pt x="25" y="0"/>
                  </a:moveTo>
                  <a:cubicBezTo>
                    <a:pt x="21" y="0"/>
                    <a:pt x="18" y="2"/>
                    <a:pt x="16" y="6"/>
                  </a:cubicBezTo>
                  <a:cubicBezTo>
                    <a:pt x="1" y="16"/>
                    <a:pt x="1" y="41"/>
                    <a:pt x="6" y="56"/>
                  </a:cubicBezTo>
                  <a:cubicBezTo>
                    <a:pt x="6" y="71"/>
                    <a:pt x="6" y="86"/>
                    <a:pt x="11" y="102"/>
                  </a:cubicBezTo>
                  <a:cubicBezTo>
                    <a:pt x="11" y="117"/>
                    <a:pt x="16" y="127"/>
                    <a:pt x="21" y="142"/>
                  </a:cubicBezTo>
                  <a:cubicBezTo>
                    <a:pt x="26" y="157"/>
                    <a:pt x="36" y="167"/>
                    <a:pt x="46" y="177"/>
                  </a:cubicBezTo>
                  <a:cubicBezTo>
                    <a:pt x="50" y="181"/>
                    <a:pt x="56" y="185"/>
                    <a:pt x="61" y="185"/>
                  </a:cubicBezTo>
                  <a:cubicBezTo>
                    <a:pt x="63" y="185"/>
                    <a:pt x="65" y="184"/>
                    <a:pt x="66" y="183"/>
                  </a:cubicBezTo>
                  <a:cubicBezTo>
                    <a:pt x="72" y="177"/>
                    <a:pt x="77" y="167"/>
                    <a:pt x="72" y="162"/>
                  </a:cubicBezTo>
                  <a:lnTo>
                    <a:pt x="66" y="157"/>
                  </a:lnTo>
                  <a:cubicBezTo>
                    <a:pt x="61" y="147"/>
                    <a:pt x="56" y="137"/>
                    <a:pt x="56" y="127"/>
                  </a:cubicBezTo>
                  <a:cubicBezTo>
                    <a:pt x="51" y="117"/>
                    <a:pt x="56" y="122"/>
                    <a:pt x="56" y="117"/>
                  </a:cubicBezTo>
                  <a:lnTo>
                    <a:pt x="56" y="107"/>
                  </a:lnTo>
                  <a:cubicBezTo>
                    <a:pt x="56" y="107"/>
                    <a:pt x="56" y="97"/>
                    <a:pt x="51" y="91"/>
                  </a:cubicBezTo>
                  <a:cubicBezTo>
                    <a:pt x="46" y="81"/>
                    <a:pt x="51" y="76"/>
                    <a:pt x="51" y="71"/>
                  </a:cubicBezTo>
                  <a:lnTo>
                    <a:pt x="51" y="61"/>
                  </a:lnTo>
                  <a:lnTo>
                    <a:pt x="51" y="41"/>
                  </a:lnTo>
                  <a:cubicBezTo>
                    <a:pt x="51" y="31"/>
                    <a:pt x="51" y="16"/>
                    <a:pt x="46" y="11"/>
                  </a:cubicBezTo>
                  <a:cubicBezTo>
                    <a:pt x="40" y="4"/>
                    <a:pt x="32" y="0"/>
                    <a:pt x="25"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6" name="Google Shape;2942;p42"/>
            <p:cNvSpPr/>
            <p:nvPr/>
          </p:nvSpPr>
          <p:spPr>
            <a:xfrm>
              <a:off x="8407967" y="5047510"/>
              <a:ext cx="92641" cy="112144"/>
            </a:xfrm>
            <a:custGeom>
              <a:avLst/>
              <a:gdLst/>
              <a:ahLst/>
              <a:cxnLst/>
              <a:rect l="l" t="t" r="r" b="b"/>
              <a:pathLst>
                <a:path w="133" h="161" extrusionOk="0">
                  <a:moveTo>
                    <a:pt x="100" y="1"/>
                  </a:moveTo>
                  <a:cubicBezTo>
                    <a:pt x="86" y="1"/>
                    <a:pt x="69" y="13"/>
                    <a:pt x="56" y="22"/>
                  </a:cubicBezTo>
                  <a:cubicBezTo>
                    <a:pt x="46" y="32"/>
                    <a:pt x="36" y="47"/>
                    <a:pt x="26" y="57"/>
                  </a:cubicBezTo>
                  <a:cubicBezTo>
                    <a:pt x="16" y="72"/>
                    <a:pt x="6" y="88"/>
                    <a:pt x="1" y="103"/>
                  </a:cubicBezTo>
                  <a:cubicBezTo>
                    <a:pt x="1" y="108"/>
                    <a:pt x="1" y="118"/>
                    <a:pt x="1" y="128"/>
                  </a:cubicBezTo>
                  <a:lnTo>
                    <a:pt x="1" y="148"/>
                  </a:lnTo>
                  <a:cubicBezTo>
                    <a:pt x="1" y="156"/>
                    <a:pt x="6" y="160"/>
                    <a:pt x="13" y="160"/>
                  </a:cubicBezTo>
                  <a:cubicBezTo>
                    <a:pt x="16" y="160"/>
                    <a:pt x="18" y="160"/>
                    <a:pt x="21" y="158"/>
                  </a:cubicBezTo>
                  <a:lnTo>
                    <a:pt x="26" y="158"/>
                  </a:lnTo>
                  <a:cubicBezTo>
                    <a:pt x="31" y="153"/>
                    <a:pt x="36" y="148"/>
                    <a:pt x="41" y="143"/>
                  </a:cubicBezTo>
                  <a:lnTo>
                    <a:pt x="51" y="133"/>
                  </a:lnTo>
                  <a:cubicBezTo>
                    <a:pt x="61" y="118"/>
                    <a:pt x="66" y="108"/>
                    <a:pt x="77" y="93"/>
                  </a:cubicBezTo>
                  <a:lnTo>
                    <a:pt x="87" y="82"/>
                  </a:lnTo>
                  <a:cubicBezTo>
                    <a:pt x="92" y="77"/>
                    <a:pt x="92" y="72"/>
                    <a:pt x="97" y="67"/>
                  </a:cubicBezTo>
                  <a:cubicBezTo>
                    <a:pt x="102" y="67"/>
                    <a:pt x="107" y="62"/>
                    <a:pt x="117" y="57"/>
                  </a:cubicBezTo>
                  <a:cubicBezTo>
                    <a:pt x="122" y="47"/>
                    <a:pt x="132" y="37"/>
                    <a:pt x="132" y="27"/>
                  </a:cubicBezTo>
                  <a:cubicBezTo>
                    <a:pt x="132" y="22"/>
                    <a:pt x="132" y="12"/>
                    <a:pt x="127" y="7"/>
                  </a:cubicBezTo>
                  <a:cubicBezTo>
                    <a:pt x="122" y="2"/>
                    <a:pt x="117" y="2"/>
                    <a:pt x="107" y="2"/>
                  </a:cubicBezTo>
                  <a:cubicBezTo>
                    <a:pt x="105" y="1"/>
                    <a:pt x="103" y="1"/>
                    <a:pt x="10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7" name="Google Shape;2943;p42"/>
            <p:cNvSpPr/>
            <p:nvPr/>
          </p:nvSpPr>
          <p:spPr>
            <a:xfrm>
              <a:off x="8499911" y="5193784"/>
              <a:ext cx="123985" cy="43186"/>
            </a:xfrm>
            <a:custGeom>
              <a:avLst/>
              <a:gdLst/>
              <a:ahLst/>
              <a:cxnLst/>
              <a:rect l="l" t="t" r="r" b="b"/>
              <a:pathLst>
                <a:path w="178" h="62" extrusionOk="0">
                  <a:moveTo>
                    <a:pt x="54" y="0"/>
                  </a:moveTo>
                  <a:cubicBezTo>
                    <a:pt x="42" y="0"/>
                    <a:pt x="31" y="1"/>
                    <a:pt x="20" y="4"/>
                  </a:cubicBezTo>
                  <a:cubicBezTo>
                    <a:pt x="10" y="4"/>
                    <a:pt x="0" y="14"/>
                    <a:pt x="0" y="24"/>
                  </a:cubicBezTo>
                  <a:cubicBezTo>
                    <a:pt x="0" y="34"/>
                    <a:pt x="10" y="44"/>
                    <a:pt x="20" y="44"/>
                  </a:cubicBezTo>
                  <a:lnTo>
                    <a:pt x="20" y="49"/>
                  </a:lnTo>
                  <a:lnTo>
                    <a:pt x="117" y="49"/>
                  </a:lnTo>
                  <a:cubicBezTo>
                    <a:pt x="127" y="49"/>
                    <a:pt x="137" y="55"/>
                    <a:pt x="147" y="60"/>
                  </a:cubicBezTo>
                  <a:cubicBezTo>
                    <a:pt x="150" y="61"/>
                    <a:pt x="152" y="62"/>
                    <a:pt x="155" y="62"/>
                  </a:cubicBezTo>
                  <a:cubicBezTo>
                    <a:pt x="162" y="62"/>
                    <a:pt x="168" y="57"/>
                    <a:pt x="172" y="49"/>
                  </a:cubicBezTo>
                  <a:cubicBezTo>
                    <a:pt x="177" y="34"/>
                    <a:pt x="172" y="24"/>
                    <a:pt x="162" y="24"/>
                  </a:cubicBezTo>
                  <a:lnTo>
                    <a:pt x="127" y="14"/>
                  </a:lnTo>
                  <a:cubicBezTo>
                    <a:pt x="117" y="14"/>
                    <a:pt x="101" y="4"/>
                    <a:pt x="91" y="4"/>
                  </a:cubicBezTo>
                  <a:cubicBezTo>
                    <a:pt x="79" y="1"/>
                    <a:pt x="66" y="0"/>
                    <a:pt x="5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8" name="Google Shape;2944;p42"/>
            <p:cNvSpPr/>
            <p:nvPr/>
          </p:nvSpPr>
          <p:spPr>
            <a:xfrm>
              <a:off x="8452546" y="5367223"/>
              <a:ext cx="114930" cy="68261"/>
            </a:xfrm>
            <a:custGeom>
              <a:avLst/>
              <a:gdLst/>
              <a:ahLst/>
              <a:cxnLst/>
              <a:rect l="l" t="t" r="r" b="b"/>
              <a:pathLst>
                <a:path w="165" h="98" extrusionOk="0">
                  <a:moveTo>
                    <a:pt x="24" y="0"/>
                  </a:moveTo>
                  <a:cubicBezTo>
                    <a:pt x="11" y="0"/>
                    <a:pt x="0" y="15"/>
                    <a:pt x="13" y="23"/>
                  </a:cubicBezTo>
                  <a:lnTo>
                    <a:pt x="13" y="28"/>
                  </a:lnTo>
                  <a:cubicBezTo>
                    <a:pt x="33" y="48"/>
                    <a:pt x="53" y="63"/>
                    <a:pt x="78" y="74"/>
                  </a:cubicBezTo>
                  <a:cubicBezTo>
                    <a:pt x="88" y="79"/>
                    <a:pt x="99" y="84"/>
                    <a:pt x="109" y="89"/>
                  </a:cubicBezTo>
                  <a:lnTo>
                    <a:pt x="129" y="94"/>
                  </a:lnTo>
                  <a:cubicBezTo>
                    <a:pt x="134" y="96"/>
                    <a:pt x="138" y="98"/>
                    <a:pt x="142" y="98"/>
                  </a:cubicBezTo>
                  <a:cubicBezTo>
                    <a:pt x="145" y="98"/>
                    <a:pt x="149" y="96"/>
                    <a:pt x="154" y="94"/>
                  </a:cubicBezTo>
                  <a:cubicBezTo>
                    <a:pt x="164" y="89"/>
                    <a:pt x="164" y="79"/>
                    <a:pt x="159" y="69"/>
                  </a:cubicBezTo>
                  <a:cubicBezTo>
                    <a:pt x="149" y="63"/>
                    <a:pt x="139" y="58"/>
                    <a:pt x="124" y="53"/>
                  </a:cubicBezTo>
                  <a:cubicBezTo>
                    <a:pt x="114" y="48"/>
                    <a:pt x="104" y="48"/>
                    <a:pt x="88" y="38"/>
                  </a:cubicBezTo>
                  <a:cubicBezTo>
                    <a:pt x="68" y="28"/>
                    <a:pt x="48" y="18"/>
                    <a:pt x="33" y="3"/>
                  </a:cubicBezTo>
                  <a:cubicBezTo>
                    <a:pt x="30" y="1"/>
                    <a:pt x="27" y="0"/>
                    <a:pt x="2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9" name="Google Shape;2945;p42"/>
            <p:cNvSpPr/>
            <p:nvPr/>
          </p:nvSpPr>
          <p:spPr>
            <a:xfrm>
              <a:off x="8320202" y="5368617"/>
              <a:ext cx="43186" cy="130950"/>
            </a:xfrm>
            <a:custGeom>
              <a:avLst/>
              <a:gdLst/>
              <a:ahLst/>
              <a:cxnLst/>
              <a:rect l="l" t="t" r="r" b="b"/>
              <a:pathLst>
                <a:path w="62" h="188" extrusionOk="0">
                  <a:moveTo>
                    <a:pt x="36" y="1"/>
                  </a:moveTo>
                  <a:cubicBezTo>
                    <a:pt x="26" y="1"/>
                    <a:pt x="15" y="6"/>
                    <a:pt x="10" y="16"/>
                  </a:cubicBezTo>
                  <a:cubicBezTo>
                    <a:pt x="0" y="41"/>
                    <a:pt x="0" y="72"/>
                    <a:pt x="0" y="102"/>
                  </a:cubicBezTo>
                  <a:cubicBezTo>
                    <a:pt x="0" y="117"/>
                    <a:pt x="5" y="127"/>
                    <a:pt x="10" y="142"/>
                  </a:cubicBezTo>
                  <a:cubicBezTo>
                    <a:pt x="10" y="147"/>
                    <a:pt x="10" y="158"/>
                    <a:pt x="15" y="163"/>
                  </a:cubicBezTo>
                  <a:cubicBezTo>
                    <a:pt x="21" y="173"/>
                    <a:pt x="26" y="178"/>
                    <a:pt x="31" y="183"/>
                  </a:cubicBezTo>
                  <a:cubicBezTo>
                    <a:pt x="35" y="186"/>
                    <a:pt x="40" y="187"/>
                    <a:pt x="44" y="187"/>
                  </a:cubicBezTo>
                  <a:cubicBezTo>
                    <a:pt x="53" y="187"/>
                    <a:pt x="61" y="180"/>
                    <a:pt x="61" y="173"/>
                  </a:cubicBezTo>
                  <a:cubicBezTo>
                    <a:pt x="61" y="163"/>
                    <a:pt x="61" y="158"/>
                    <a:pt x="61" y="147"/>
                  </a:cubicBezTo>
                  <a:cubicBezTo>
                    <a:pt x="61" y="142"/>
                    <a:pt x="56" y="137"/>
                    <a:pt x="56" y="132"/>
                  </a:cubicBezTo>
                  <a:cubicBezTo>
                    <a:pt x="56" y="117"/>
                    <a:pt x="51" y="107"/>
                    <a:pt x="51" y="97"/>
                  </a:cubicBezTo>
                  <a:lnTo>
                    <a:pt x="51" y="77"/>
                  </a:lnTo>
                  <a:lnTo>
                    <a:pt x="51" y="67"/>
                  </a:lnTo>
                  <a:lnTo>
                    <a:pt x="51" y="61"/>
                  </a:lnTo>
                  <a:cubicBezTo>
                    <a:pt x="51" y="46"/>
                    <a:pt x="51" y="36"/>
                    <a:pt x="51" y="21"/>
                  </a:cubicBezTo>
                  <a:cubicBezTo>
                    <a:pt x="51" y="11"/>
                    <a:pt x="46" y="6"/>
                    <a:pt x="36"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20" name="Google Shape;2946;p42"/>
            <p:cNvSpPr/>
            <p:nvPr/>
          </p:nvSpPr>
          <p:spPr>
            <a:xfrm>
              <a:off x="8171838" y="5337272"/>
              <a:ext cx="123985" cy="60599"/>
            </a:xfrm>
            <a:custGeom>
              <a:avLst/>
              <a:gdLst/>
              <a:ahLst/>
              <a:cxnLst/>
              <a:rect l="l" t="t" r="r" b="b"/>
              <a:pathLst>
                <a:path w="178" h="87" extrusionOk="0">
                  <a:moveTo>
                    <a:pt x="163" y="0"/>
                  </a:moveTo>
                  <a:cubicBezTo>
                    <a:pt x="153" y="0"/>
                    <a:pt x="143" y="5"/>
                    <a:pt x="137" y="10"/>
                  </a:cubicBezTo>
                  <a:lnTo>
                    <a:pt x="127" y="15"/>
                  </a:lnTo>
                  <a:cubicBezTo>
                    <a:pt x="122" y="20"/>
                    <a:pt x="117" y="20"/>
                    <a:pt x="112" y="26"/>
                  </a:cubicBezTo>
                  <a:lnTo>
                    <a:pt x="82" y="36"/>
                  </a:lnTo>
                  <a:lnTo>
                    <a:pt x="51" y="46"/>
                  </a:lnTo>
                  <a:cubicBezTo>
                    <a:pt x="41" y="51"/>
                    <a:pt x="26" y="51"/>
                    <a:pt x="16" y="56"/>
                  </a:cubicBezTo>
                  <a:cubicBezTo>
                    <a:pt x="1" y="61"/>
                    <a:pt x="1" y="81"/>
                    <a:pt x="16" y="86"/>
                  </a:cubicBezTo>
                  <a:cubicBezTo>
                    <a:pt x="36" y="81"/>
                    <a:pt x="62" y="81"/>
                    <a:pt x="82" y="76"/>
                  </a:cubicBezTo>
                  <a:cubicBezTo>
                    <a:pt x="102" y="66"/>
                    <a:pt x="122" y="61"/>
                    <a:pt x="143" y="51"/>
                  </a:cubicBezTo>
                  <a:cubicBezTo>
                    <a:pt x="153" y="46"/>
                    <a:pt x="173" y="36"/>
                    <a:pt x="173" y="26"/>
                  </a:cubicBezTo>
                  <a:cubicBezTo>
                    <a:pt x="178" y="15"/>
                    <a:pt x="173" y="5"/>
                    <a:pt x="163"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21" name="Google Shape;2947;p42"/>
            <p:cNvSpPr/>
            <p:nvPr/>
          </p:nvSpPr>
          <p:spPr>
            <a:xfrm>
              <a:off x="6248673" y="6221187"/>
              <a:ext cx="697" cy="4179"/>
            </a:xfrm>
            <a:custGeom>
              <a:avLst/>
              <a:gdLst/>
              <a:ahLst/>
              <a:cxnLst/>
              <a:rect l="l" t="t" r="r" b="b"/>
              <a:pathLst>
                <a:path w="1" h="6" extrusionOk="0">
                  <a:moveTo>
                    <a:pt x="1" y="6"/>
                  </a:moveTo>
                  <a:lnTo>
                    <a:pt x="1" y="1"/>
                  </a:ln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422" name="Google Shape;2948;p42"/>
            <p:cNvSpPr/>
            <p:nvPr/>
          </p:nvSpPr>
          <p:spPr>
            <a:xfrm>
              <a:off x="6266086" y="6425275"/>
              <a:ext cx="75227" cy="57117"/>
            </a:xfrm>
            <a:custGeom>
              <a:avLst/>
              <a:gdLst/>
              <a:ahLst/>
              <a:cxnLst/>
              <a:rect l="l" t="t" r="r" b="b"/>
              <a:pathLst>
                <a:path w="108" h="82" extrusionOk="0">
                  <a:moveTo>
                    <a:pt x="57" y="1"/>
                  </a:moveTo>
                  <a:cubicBezTo>
                    <a:pt x="1" y="1"/>
                    <a:pt x="1" y="82"/>
                    <a:pt x="57" y="82"/>
                  </a:cubicBezTo>
                  <a:cubicBezTo>
                    <a:pt x="107" y="82"/>
                    <a:pt x="107" y="1"/>
                    <a:pt x="57"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423" name="Google Shape;2949;p42"/>
            <p:cNvSpPr/>
            <p:nvPr/>
          </p:nvSpPr>
          <p:spPr>
            <a:xfrm>
              <a:off x="6322507" y="5779578"/>
              <a:ext cx="208964" cy="218019"/>
            </a:xfrm>
            <a:custGeom>
              <a:avLst/>
              <a:gdLst/>
              <a:ahLst/>
              <a:cxnLst/>
              <a:rect l="l" t="t" r="r" b="b"/>
              <a:pathLst>
                <a:path w="300" h="313" extrusionOk="0">
                  <a:moveTo>
                    <a:pt x="58" y="1"/>
                  </a:moveTo>
                  <a:cubicBezTo>
                    <a:pt x="49" y="1"/>
                    <a:pt x="42" y="3"/>
                    <a:pt x="36" y="8"/>
                  </a:cubicBezTo>
                  <a:cubicBezTo>
                    <a:pt x="1" y="33"/>
                    <a:pt x="26" y="124"/>
                    <a:pt x="87" y="205"/>
                  </a:cubicBezTo>
                  <a:cubicBezTo>
                    <a:pt x="136" y="271"/>
                    <a:pt x="199" y="313"/>
                    <a:pt x="240" y="313"/>
                  </a:cubicBezTo>
                  <a:cubicBezTo>
                    <a:pt x="249" y="313"/>
                    <a:pt x="257" y="311"/>
                    <a:pt x="264" y="306"/>
                  </a:cubicBezTo>
                  <a:cubicBezTo>
                    <a:pt x="299" y="281"/>
                    <a:pt x="274" y="195"/>
                    <a:pt x="208" y="109"/>
                  </a:cubicBezTo>
                  <a:cubicBezTo>
                    <a:pt x="159" y="43"/>
                    <a:pt x="96" y="1"/>
                    <a:pt x="58"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4" name="Google Shape;2950;p42"/>
            <p:cNvSpPr/>
            <p:nvPr/>
          </p:nvSpPr>
          <p:spPr>
            <a:xfrm>
              <a:off x="6241707" y="5939783"/>
              <a:ext cx="264688" cy="109358"/>
            </a:xfrm>
            <a:custGeom>
              <a:avLst/>
              <a:gdLst/>
              <a:ahLst/>
              <a:cxnLst/>
              <a:rect l="l" t="t" r="r" b="b"/>
              <a:pathLst>
                <a:path w="380" h="157" extrusionOk="0">
                  <a:moveTo>
                    <a:pt x="193" y="0"/>
                  </a:moveTo>
                  <a:cubicBezTo>
                    <a:pt x="92" y="0"/>
                    <a:pt x="1" y="30"/>
                    <a:pt x="1" y="76"/>
                  </a:cubicBezTo>
                  <a:cubicBezTo>
                    <a:pt x="1" y="116"/>
                    <a:pt x="82" y="157"/>
                    <a:pt x="188" y="157"/>
                  </a:cubicBezTo>
                  <a:cubicBezTo>
                    <a:pt x="294" y="157"/>
                    <a:pt x="375" y="126"/>
                    <a:pt x="380" y="81"/>
                  </a:cubicBezTo>
                  <a:cubicBezTo>
                    <a:pt x="380" y="40"/>
                    <a:pt x="294" y="0"/>
                    <a:pt x="193"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5" name="Google Shape;2951;p42"/>
            <p:cNvSpPr/>
            <p:nvPr/>
          </p:nvSpPr>
          <p:spPr>
            <a:xfrm>
              <a:off x="6319024" y="5992721"/>
              <a:ext cx="212447" cy="213143"/>
            </a:xfrm>
            <a:custGeom>
              <a:avLst/>
              <a:gdLst/>
              <a:ahLst/>
              <a:cxnLst/>
              <a:rect l="l" t="t" r="r" b="b"/>
              <a:pathLst>
                <a:path w="305" h="306" extrusionOk="0">
                  <a:moveTo>
                    <a:pt x="245" y="1"/>
                  </a:moveTo>
                  <a:cubicBezTo>
                    <a:pt x="203" y="1"/>
                    <a:pt x="140" y="42"/>
                    <a:pt x="92" y="106"/>
                  </a:cubicBezTo>
                  <a:cubicBezTo>
                    <a:pt x="26" y="182"/>
                    <a:pt x="1" y="273"/>
                    <a:pt x="36" y="298"/>
                  </a:cubicBezTo>
                  <a:cubicBezTo>
                    <a:pt x="42" y="303"/>
                    <a:pt x="50" y="306"/>
                    <a:pt x="60" y="306"/>
                  </a:cubicBezTo>
                  <a:cubicBezTo>
                    <a:pt x="98" y="306"/>
                    <a:pt x="161" y="267"/>
                    <a:pt x="213" y="202"/>
                  </a:cubicBezTo>
                  <a:cubicBezTo>
                    <a:pt x="279" y="121"/>
                    <a:pt x="304" y="35"/>
                    <a:pt x="274" y="10"/>
                  </a:cubicBezTo>
                  <a:cubicBezTo>
                    <a:pt x="266" y="4"/>
                    <a:pt x="257" y="1"/>
                    <a:pt x="2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6" name="Google Shape;2952;p42"/>
            <p:cNvSpPr/>
            <p:nvPr/>
          </p:nvSpPr>
          <p:spPr>
            <a:xfrm>
              <a:off x="6470871" y="5995507"/>
              <a:ext cx="137916" cy="259115"/>
            </a:xfrm>
            <a:custGeom>
              <a:avLst/>
              <a:gdLst/>
              <a:ahLst/>
              <a:cxnLst/>
              <a:rect l="l" t="t" r="r" b="b"/>
              <a:pathLst>
                <a:path w="198" h="372" extrusionOk="0">
                  <a:moveTo>
                    <a:pt x="64" y="0"/>
                  </a:moveTo>
                  <a:cubicBezTo>
                    <a:pt x="61" y="0"/>
                    <a:pt x="59" y="0"/>
                    <a:pt x="56" y="1"/>
                  </a:cubicBezTo>
                  <a:cubicBezTo>
                    <a:pt x="15" y="11"/>
                    <a:pt x="0" y="102"/>
                    <a:pt x="21" y="203"/>
                  </a:cubicBezTo>
                  <a:cubicBezTo>
                    <a:pt x="44" y="298"/>
                    <a:pt x="90" y="371"/>
                    <a:pt x="129" y="371"/>
                  </a:cubicBezTo>
                  <a:cubicBezTo>
                    <a:pt x="132" y="371"/>
                    <a:pt x="134" y="371"/>
                    <a:pt x="137" y="370"/>
                  </a:cubicBezTo>
                  <a:cubicBezTo>
                    <a:pt x="182" y="360"/>
                    <a:pt x="198" y="274"/>
                    <a:pt x="177" y="168"/>
                  </a:cubicBezTo>
                  <a:cubicBezTo>
                    <a:pt x="154" y="73"/>
                    <a:pt x="107" y="0"/>
                    <a:pt x="64"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7" name="Google Shape;2953;p42"/>
            <p:cNvSpPr/>
            <p:nvPr/>
          </p:nvSpPr>
          <p:spPr>
            <a:xfrm>
              <a:off x="6498733" y="5976003"/>
              <a:ext cx="261205" cy="149757"/>
            </a:xfrm>
            <a:custGeom>
              <a:avLst/>
              <a:gdLst/>
              <a:ahLst/>
              <a:cxnLst/>
              <a:rect l="l" t="t" r="r" b="b"/>
              <a:pathLst>
                <a:path w="375" h="215" extrusionOk="0">
                  <a:moveTo>
                    <a:pt x="81" y="1"/>
                  </a:moveTo>
                  <a:cubicBezTo>
                    <a:pt x="51" y="1"/>
                    <a:pt x="30" y="8"/>
                    <a:pt x="21" y="24"/>
                  </a:cubicBezTo>
                  <a:cubicBezTo>
                    <a:pt x="1" y="64"/>
                    <a:pt x="61" y="135"/>
                    <a:pt x="152" y="181"/>
                  </a:cubicBezTo>
                  <a:cubicBezTo>
                    <a:pt x="205" y="203"/>
                    <a:pt x="257" y="214"/>
                    <a:pt x="295" y="214"/>
                  </a:cubicBezTo>
                  <a:cubicBezTo>
                    <a:pt x="327" y="214"/>
                    <a:pt x="351" y="207"/>
                    <a:pt x="360" y="191"/>
                  </a:cubicBezTo>
                  <a:cubicBezTo>
                    <a:pt x="375" y="150"/>
                    <a:pt x="314" y="80"/>
                    <a:pt x="223" y="39"/>
                  </a:cubicBezTo>
                  <a:cubicBezTo>
                    <a:pt x="169" y="13"/>
                    <a:pt x="118" y="1"/>
                    <a:pt x="81"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8" name="Google Shape;2954;p42"/>
            <p:cNvSpPr/>
            <p:nvPr/>
          </p:nvSpPr>
          <p:spPr>
            <a:xfrm>
              <a:off x="6495250" y="5856894"/>
              <a:ext cx="264688" cy="152543"/>
            </a:xfrm>
            <a:custGeom>
              <a:avLst/>
              <a:gdLst/>
              <a:ahLst/>
              <a:cxnLst/>
              <a:rect l="l" t="t" r="r" b="b"/>
              <a:pathLst>
                <a:path w="380" h="219" extrusionOk="0">
                  <a:moveTo>
                    <a:pt x="295" y="1"/>
                  </a:moveTo>
                  <a:cubicBezTo>
                    <a:pt x="257" y="1"/>
                    <a:pt x="207" y="13"/>
                    <a:pt x="157" y="38"/>
                  </a:cubicBezTo>
                  <a:cubicBezTo>
                    <a:pt x="61" y="89"/>
                    <a:pt x="1" y="154"/>
                    <a:pt x="21" y="195"/>
                  </a:cubicBezTo>
                  <a:cubicBezTo>
                    <a:pt x="30" y="210"/>
                    <a:pt x="52" y="218"/>
                    <a:pt x="82" y="218"/>
                  </a:cubicBezTo>
                  <a:cubicBezTo>
                    <a:pt x="121" y="218"/>
                    <a:pt x="172" y="205"/>
                    <a:pt x="223" y="180"/>
                  </a:cubicBezTo>
                  <a:cubicBezTo>
                    <a:pt x="319" y="134"/>
                    <a:pt x="380" y="68"/>
                    <a:pt x="360" y="28"/>
                  </a:cubicBezTo>
                  <a:cubicBezTo>
                    <a:pt x="351" y="10"/>
                    <a:pt x="327" y="1"/>
                    <a:pt x="29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9" name="Google Shape;2955;p42"/>
            <p:cNvSpPr/>
            <p:nvPr/>
          </p:nvSpPr>
          <p:spPr>
            <a:xfrm>
              <a:off x="6467388" y="5734302"/>
              <a:ext cx="137916" cy="255632"/>
            </a:xfrm>
            <a:custGeom>
              <a:avLst/>
              <a:gdLst/>
              <a:ahLst/>
              <a:cxnLst/>
              <a:rect l="l" t="t" r="r" b="b"/>
              <a:pathLst>
                <a:path w="198" h="367" extrusionOk="0">
                  <a:moveTo>
                    <a:pt x="129" y="1"/>
                  </a:moveTo>
                  <a:cubicBezTo>
                    <a:pt x="90" y="1"/>
                    <a:pt x="44" y="74"/>
                    <a:pt x="20" y="169"/>
                  </a:cubicBezTo>
                  <a:cubicBezTo>
                    <a:pt x="0" y="270"/>
                    <a:pt x="15" y="361"/>
                    <a:pt x="56" y="366"/>
                  </a:cubicBezTo>
                  <a:cubicBezTo>
                    <a:pt x="59" y="366"/>
                    <a:pt x="62" y="367"/>
                    <a:pt x="65" y="367"/>
                  </a:cubicBezTo>
                  <a:cubicBezTo>
                    <a:pt x="108" y="367"/>
                    <a:pt x="153" y="299"/>
                    <a:pt x="172" y="204"/>
                  </a:cubicBezTo>
                  <a:cubicBezTo>
                    <a:pt x="197" y="103"/>
                    <a:pt x="182" y="12"/>
                    <a:pt x="137" y="2"/>
                  </a:cubicBezTo>
                  <a:cubicBezTo>
                    <a:pt x="134" y="1"/>
                    <a:pt x="132" y="1"/>
                    <a:pt x="12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30" name="Google Shape;2956;p42"/>
            <p:cNvSpPr/>
            <p:nvPr/>
          </p:nvSpPr>
          <p:spPr>
            <a:xfrm>
              <a:off x="6393554" y="5909135"/>
              <a:ext cx="229861" cy="176226"/>
            </a:xfrm>
            <a:custGeom>
              <a:avLst/>
              <a:gdLst/>
              <a:ahLst/>
              <a:cxnLst/>
              <a:rect l="l" t="t" r="r" b="b"/>
              <a:pathLst>
                <a:path w="330" h="253" extrusionOk="0">
                  <a:moveTo>
                    <a:pt x="166" y="0"/>
                  </a:moveTo>
                  <a:cubicBezTo>
                    <a:pt x="138" y="0"/>
                    <a:pt x="110" y="9"/>
                    <a:pt x="86" y="29"/>
                  </a:cubicBezTo>
                  <a:cubicBezTo>
                    <a:pt x="0" y="95"/>
                    <a:pt x="35" y="236"/>
                    <a:pt x="147" y="251"/>
                  </a:cubicBezTo>
                  <a:cubicBezTo>
                    <a:pt x="153" y="252"/>
                    <a:pt x="159" y="253"/>
                    <a:pt x="165" y="253"/>
                  </a:cubicBezTo>
                  <a:cubicBezTo>
                    <a:pt x="266" y="253"/>
                    <a:pt x="330" y="135"/>
                    <a:pt x="263" y="49"/>
                  </a:cubicBezTo>
                  <a:cubicBezTo>
                    <a:pt x="240" y="17"/>
                    <a:pt x="203" y="0"/>
                    <a:pt x="166"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431" name="Google Shape;2957;p42"/>
            <p:cNvSpPr/>
            <p:nvPr/>
          </p:nvSpPr>
          <p:spPr>
            <a:xfrm>
              <a:off x="6347582" y="5803957"/>
              <a:ext cx="73137" cy="110054"/>
            </a:xfrm>
            <a:custGeom>
              <a:avLst/>
              <a:gdLst/>
              <a:ahLst/>
              <a:cxnLst/>
              <a:rect l="l" t="t" r="r" b="b"/>
              <a:pathLst>
                <a:path w="105" h="158" extrusionOk="0">
                  <a:moveTo>
                    <a:pt x="20" y="1"/>
                  </a:moveTo>
                  <a:cubicBezTo>
                    <a:pt x="19" y="1"/>
                    <a:pt x="17" y="2"/>
                    <a:pt x="15" y="3"/>
                  </a:cubicBezTo>
                  <a:cubicBezTo>
                    <a:pt x="5" y="8"/>
                    <a:pt x="0" y="18"/>
                    <a:pt x="5" y="28"/>
                  </a:cubicBezTo>
                  <a:cubicBezTo>
                    <a:pt x="10" y="48"/>
                    <a:pt x="21" y="69"/>
                    <a:pt x="31" y="89"/>
                  </a:cubicBezTo>
                  <a:cubicBezTo>
                    <a:pt x="41" y="114"/>
                    <a:pt x="51" y="134"/>
                    <a:pt x="71" y="155"/>
                  </a:cubicBezTo>
                  <a:cubicBezTo>
                    <a:pt x="73" y="157"/>
                    <a:pt x="76" y="158"/>
                    <a:pt x="80" y="158"/>
                  </a:cubicBezTo>
                  <a:cubicBezTo>
                    <a:pt x="91" y="158"/>
                    <a:pt x="104" y="146"/>
                    <a:pt x="96" y="134"/>
                  </a:cubicBezTo>
                  <a:cubicBezTo>
                    <a:pt x="86" y="119"/>
                    <a:pt x="71" y="99"/>
                    <a:pt x="61" y="74"/>
                  </a:cubicBezTo>
                  <a:cubicBezTo>
                    <a:pt x="51" y="58"/>
                    <a:pt x="41" y="33"/>
                    <a:pt x="36" y="13"/>
                  </a:cubicBezTo>
                  <a:cubicBezTo>
                    <a:pt x="32" y="6"/>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2" name="Google Shape;2958;p42"/>
            <p:cNvSpPr/>
            <p:nvPr/>
          </p:nvSpPr>
          <p:spPr>
            <a:xfrm>
              <a:off x="6491767" y="5763557"/>
              <a:ext cx="67565" cy="127468"/>
            </a:xfrm>
            <a:custGeom>
              <a:avLst/>
              <a:gdLst/>
              <a:ahLst/>
              <a:cxnLst/>
              <a:rect l="l" t="t" r="r" b="b"/>
              <a:pathLst>
                <a:path w="97" h="183" extrusionOk="0">
                  <a:moveTo>
                    <a:pt x="71" y="0"/>
                  </a:moveTo>
                  <a:cubicBezTo>
                    <a:pt x="51" y="0"/>
                    <a:pt x="41" y="25"/>
                    <a:pt x="31" y="41"/>
                  </a:cubicBezTo>
                  <a:cubicBezTo>
                    <a:pt x="26" y="51"/>
                    <a:pt x="21" y="66"/>
                    <a:pt x="16" y="81"/>
                  </a:cubicBezTo>
                  <a:cubicBezTo>
                    <a:pt x="6" y="91"/>
                    <a:pt x="6" y="106"/>
                    <a:pt x="1" y="122"/>
                  </a:cubicBezTo>
                  <a:cubicBezTo>
                    <a:pt x="1" y="137"/>
                    <a:pt x="1" y="152"/>
                    <a:pt x="1" y="167"/>
                  </a:cubicBezTo>
                  <a:cubicBezTo>
                    <a:pt x="1" y="177"/>
                    <a:pt x="8" y="182"/>
                    <a:pt x="16" y="182"/>
                  </a:cubicBezTo>
                  <a:cubicBezTo>
                    <a:pt x="23" y="182"/>
                    <a:pt x="31" y="177"/>
                    <a:pt x="31" y="167"/>
                  </a:cubicBezTo>
                  <a:lnTo>
                    <a:pt x="41" y="162"/>
                  </a:lnTo>
                  <a:cubicBezTo>
                    <a:pt x="41" y="152"/>
                    <a:pt x="51" y="142"/>
                    <a:pt x="51" y="132"/>
                  </a:cubicBezTo>
                  <a:cubicBezTo>
                    <a:pt x="51" y="127"/>
                    <a:pt x="51" y="127"/>
                    <a:pt x="51" y="122"/>
                  </a:cubicBezTo>
                  <a:cubicBezTo>
                    <a:pt x="51" y="116"/>
                    <a:pt x="51" y="116"/>
                    <a:pt x="51" y="111"/>
                  </a:cubicBezTo>
                  <a:cubicBezTo>
                    <a:pt x="51" y="106"/>
                    <a:pt x="56" y="101"/>
                    <a:pt x="61" y="96"/>
                  </a:cubicBezTo>
                  <a:lnTo>
                    <a:pt x="66" y="76"/>
                  </a:lnTo>
                  <a:lnTo>
                    <a:pt x="71" y="71"/>
                  </a:lnTo>
                  <a:cubicBezTo>
                    <a:pt x="71" y="66"/>
                    <a:pt x="71" y="66"/>
                    <a:pt x="71" y="66"/>
                  </a:cubicBezTo>
                  <a:lnTo>
                    <a:pt x="82" y="51"/>
                  </a:lnTo>
                  <a:cubicBezTo>
                    <a:pt x="87" y="41"/>
                    <a:pt x="97" y="36"/>
                    <a:pt x="92" y="20"/>
                  </a:cubicBezTo>
                  <a:cubicBezTo>
                    <a:pt x="92" y="10"/>
                    <a:pt x="82" y="0"/>
                    <a:pt x="71"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3" name="Google Shape;2959;p42"/>
            <p:cNvSpPr/>
            <p:nvPr/>
          </p:nvSpPr>
          <p:spPr>
            <a:xfrm>
              <a:off x="6587194" y="5872218"/>
              <a:ext cx="130951" cy="68261"/>
            </a:xfrm>
            <a:custGeom>
              <a:avLst/>
              <a:gdLst/>
              <a:ahLst/>
              <a:cxnLst/>
              <a:rect l="l" t="t" r="r" b="b"/>
              <a:pathLst>
                <a:path w="188" h="98" extrusionOk="0">
                  <a:moveTo>
                    <a:pt x="146" y="0"/>
                  </a:moveTo>
                  <a:cubicBezTo>
                    <a:pt x="138" y="0"/>
                    <a:pt x="130" y="1"/>
                    <a:pt x="122" y="1"/>
                  </a:cubicBezTo>
                  <a:cubicBezTo>
                    <a:pt x="106" y="6"/>
                    <a:pt x="91" y="11"/>
                    <a:pt x="76" y="16"/>
                  </a:cubicBezTo>
                  <a:cubicBezTo>
                    <a:pt x="61" y="21"/>
                    <a:pt x="46" y="26"/>
                    <a:pt x="36" y="36"/>
                  </a:cubicBezTo>
                  <a:cubicBezTo>
                    <a:pt x="25" y="46"/>
                    <a:pt x="20" y="52"/>
                    <a:pt x="15" y="57"/>
                  </a:cubicBezTo>
                  <a:cubicBezTo>
                    <a:pt x="10" y="62"/>
                    <a:pt x="10" y="72"/>
                    <a:pt x="5" y="77"/>
                  </a:cubicBezTo>
                  <a:cubicBezTo>
                    <a:pt x="0" y="87"/>
                    <a:pt x="10" y="97"/>
                    <a:pt x="20" y="97"/>
                  </a:cubicBezTo>
                  <a:lnTo>
                    <a:pt x="20" y="87"/>
                  </a:lnTo>
                  <a:lnTo>
                    <a:pt x="36" y="82"/>
                  </a:lnTo>
                  <a:lnTo>
                    <a:pt x="56" y="82"/>
                  </a:lnTo>
                  <a:cubicBezTo>
                    <a:pt x="71" y="77"/>
                    <a:pt x="81" y="67"/>
                    <a:pt x="96" y="67"/>
                  </a:cubicBezTo>
                  <a:lnTo>
                    <a:pt x="111" y="67"/>
                  </a:lnTo>
                  <a:lnTo>
                    <a:pt x="132" y="62"/>
                  </a:lnTo>
                  <a:lnTo>
                    <a:pt x="152" y="62"/>
                  </a:lnTo>
                  <a:cubicBezTo>
                    <a:pt x="162" y="62"/>
                    <a:pt x="172" y="57"/>
                    <a:pt x="182" y="46"/>
                  </a:cubicBezTo>
                  <a:cubicBezTo>
                    <a:pt x="187" y="41"/>
                    <a:pt x="187" y="36"/>
                    <a:pt x="187" y="26"/>
                  </a:cubicBezTo>
                  <a:cubicBezTo>
                    <a:pt x="187" y="21"/>
                    <a:pt x="182" y="16"/>
                    <a:pt x="177" y="11"/>
                  </a:cubicBezTo>
                  <a:cubicBezTo>
                    <a:pt x="168" y="2"/>
                    <a:pt x="157" y="0"/>
                    <a:pt x="146"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4" name="Google Shape;2960;p42"/>
            <p:cNvSpPr/>
            <p:nvPr/>
          </p:nvSpPr>
          <p:spPr>
            <a:xfrm>
              <a:off x="6628987" y="6015706"/>
              <a:ext cx="103089" cy="87765"/>
            </a:xfrm>
            <a:custGeom>
              <a:avLst/>
              <a:gdLst/>
              <a:ahLst/>
              <a:cxnLst/>
              <a:rect l="l" t="t" r="r" b="b"/>
              <a:pathLst>
                <a:path w="148" h="126" extrusionOk="0">
                  <a:moveTo>
                    <a:pt x="18" y="0"/>
                  </a:moveTo>
                  <a:cubicBezTo>
                    <a:pt x="11" y="0"/>
                    <a:pt x="5" y="5"/>
                    <a:pt x="1" y="12"/>
                  </a:cubicBezTo>
                  <a:cubicBezTo>
                    <a:pt x="1" y="17"/>
                    <a:pt x="1" y="28"/>
                    <a:pt x="6" y="38"/>
                  </a:cubicBezTo>
                  <a:lnTo>
                    <a:pt x="11" y="38"/>
                  </a:lnTo>
                  <a:cubicBezTo>
                    <a:pt x="26" y="48"/>
                    <a:pt x="46" y="58"/>
                    <a:pt x="62" y="73"/>
                  </a:cubicBezTo>
                  <a:cubicBezTo>
                    <a:pt x="72" y="78"/>
                    <a:pt x="82" y="88"/>
                    <a:pt x="92" y="93"/>
                  </a:cubicBezTo>
                  <a:cubicBezTo>
                    <a:pt x="97" y="98"/>
                    <a:pt x="102" y="108"/>
                    <a:pt x="107" y="119"/>
                  </a:cubicBezTo>
                  <a:cubicBezTo>
                    <a:pt x="114" y="122"/>
                    <a:pt x="121" y="126"/>
                    <a:pt x="129" y="126"/>
                  </a:cubicBezTo>
                  <a:cubicBezTo>
                    <a:pt x="132" y="126"/>
                    <a:pt x="134" y="125"/>
                    <a:pt x="137" y="124"/>
                  </a:cubicBezTo>
                  <a:cubicBezTo>
                    <a:pt x="142" y="114"/>
                    <a:pt x="148" y="103"/>
                    <a:pt x="137" y="93"/>
                  </a:cubicBezTo>
                  <a:lnTo>
                    <a:pt x="117" y="68"/>
                  </a:lnTo>
                  <a:cubicBezTo>
                    <a:pt x="107" y="58"/>
                    <a:pt x="97" y="48"/>
                    <a:pt x="92" y="43"/>
                  </a:cubicBezTo>
                  <a:cubicBezTo>
                    <a:pt x="72" y="23"/>
                    <a:pt x="51" y="12"/>
                    <a:pt x="26" y="2"/>
                  </a:cubicBezTo>
                  <a:cubicBezTo>
                    <a:pt x="23" y="1"/>
                    <a:pt x="21" y="0"/>
                    <a:pt x="1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5" name="Google Shape;2961;p42"/>
            <p:cNvSpPr/>
            <p:nvPr/>
          </p:nvSpPr>
          <p:spPr>
            <a:xfrm>
              <a:off x="6500126" y="6132029"/>
              <a:ext cx="73137" cy="107268"/>
            </a:xfrm>
            <a:custGeom>
              <a:avLst/>
              <a:gdLst/>
              <a:ahLst/>
              <a:cxnLst/>
              <a:rect l="l" t="t" r="r" b="b"/>
              <a:pathLst>
                <a:path w="105" h="154" extrusionOk="0">
                  <a:moveTo>
                    <a:pt x="20" y="1"/>
                  </a:moveTo>
                  <a:cubicBezTo>
                    <a:pt x="11" y="1"/>
                    <a:pt x="1" y="8"/>
                    <a:pt x="4" y="17"/>
                  </a:cubicBezTo>
                  <a:cubicBezTo>
                    <a:pt x="9" y="43"/>
                    <a:pt x="19" y="68"/>
                    <a:pt x="34" y="93"/>
                  </a:cubicBezTo>
                  <a:cubicBezTo>
                    <a:pt x="39" y="103"/>
                    <a:pt x="44" y="113"/>
                    <a:pt x="54" y="124"/>
                  </a:cubicBezTo>
                  <a:cubicBezTo>
                    <a:pt x="59" y="129"/>
                    <a:pt x="59" y="134"/>
                    <a:pt x="65" y="139"/>
                  </a:cubicBezTo>
                  <a:cubicBezTo>
                    <a:pt x="70" y="144"/>
                    <a:pt x="80" y="149"/>
                    <a:pt x="85" y="154"/>
                  </a:cubicBezTo>
                  <a:cubicBezTo>
                    <a:pt x="95" y="154"/>
                    <a:pt x="105" y="144"/>
                    <a:pt x="105" y="134"/>
                  </a:cubicBezTo>
                  <a:cubicBezTo>
                    <a:pt x="100" y="124"/>
                    <a:pt x="95" y="113"/>
                    <a:pt x="85" y="103"/>
                  </a:cubicBezTo>
                  <a:cubicBezTo>
                    <a:pt x="75" y="93"/>
                    <a:pt x="70" y="83"/>
                    <a:pt x="65" y="73"/>
                  </a:cubicBezTo>
                  <a:cubicBezTo>
                    <a:pt x="49" y="53"/>
                    <a:pt x="39" y="33"/>
                    <a:pt x="34" y="12"/>
                  </a:cubicBezTo>
                  <a:cubicBezTo>
                    <a:pt x="32" y="4"/>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6" name="Google Shape;2962;p42"/>
            <p:cNvSpPr/>
            <p:nvPr/>
          </p:nvSpPr>
          <p:spPr>
            <a:xfrm>
              <a:off x="6340617" y="6065858"/>
              <a:ext cx="75924" cy="114930"/>
            </a:xfrm>
            <a:custGeom>
              <a:avLst/>
              <a:gdLst/>
              <a:ahLst/>
              <a:cxnLst/>
              <a:rect l="l" t="t" r="r" b="b"/>
              <a:pathLst>
                <a:path w="109" h="165" extrusionOk="0">
                  <a:moveTo>
                    <a:pt x="85" y="1"/>
                  </a:moveTo>
                  <a:cubicBezTo>
                    <a:pt x="81" y="1"/>
                    <a:pt x="76" y="2"/>
                    <a:pt x="71" y="6"/>
                  </a:cubicBezTo>
                  <a:lnTo>
                    <a:pt x="76" y="1"/>
                  </a:lnTo>
                  <a:lnTo>
                    <a:pt x="76" y="1"/>
                  </a:lnTo>
                  <a:cubicBezTo>
                    <a:pt x="56" y="16"/>
                    <a:pt x="36" y="42"/>
                    <a:pt x="25" y="67"/>
                  </a:cubicBezTo>
                  <a:cubicBezTo>
                    <a:pt x="15" y="82"/>
                    <a:pt x="15" y="92"/>
                    <a:pt x="10" y="102"/>
                  </a:cubicBezTo>
                  <a:cubicBezTo>
                    <a:pt x="5" y="112"/>
                    <a:pt x="5" y="117"/>
                    <a:pt x="5" y="128"/>
                  </a:cubicBezTo>
                  <a:cubicBezTo>
                    <a:pt x="0" y="138"/>
                    <a:pt x="0" y="148"/>
                    <a:pt x="5" y="153"/>
                  </a:cubicBezTo>
                  <a:cubicBezTo>
                    <a:pt x="8" y="161"/>
                    <a:pt x="14" y="165"/>
                    <a:pt x="20" y="165"/>
                  </a:cubicBezTo>
                  <a:cubicBezTo>
                    <a:pt x="25" y="165"/>
                    <a:pt x="31" y="162"/>
                    <a:pt x="36" y="158"/>
                  </a:cubicBezTo>
                  <a:cubicBezTo>
                    <a:pt x="41" y="153"/>
                    <a:pt x="46" y="148"/>
                    <a:pt x="46" y="138"/>
                  </a:cubicBezTo>
                  <a:cubicBezTo>
                    <a:pt x="46" y="133"/>
                    <a:pt x="51" y="128"/>
                    <a:pt x="51" y="122"/>
                  </a:cubicBezTo>
                  <a:cubicBezTo>
                    <a:pt x="56" y="112"/>
                    <a:pt x="61" y="97"/>
                    <a:pt x="66" y="87"/>
                  </a:cubicBezTo>
                  <a:lnTo>
                    <a:pt x="76" y="72"/>
                  </a:lnTo>
                  <a:lnTo>
                    <a:pt x="76" y="62"/>
                  </a:lnTo>
                  <a:cubicBezTo>
                    <a:pt x="86" y="52"/>
                    <a:pt x="91" y="42"/>
                    <a:pt x="101" y="31"/>
                  </a:cubicBezTo>
                  <a:cubicBezTo>
                    <a:pt x="109" y="16"/>
                    <a:pt x="99" y="1"/>
                    <a:pt x="85"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7" name="Google Shape;2963;p42"/>
            <p:cNvSpPr/>
            <p:nvPr/>
          </p:nvSpPr>
          <p:spPr>
            <a:xfrm>
              <a:off x="6259121" y="5985059"/>
              <a:ext cx="127468" cy="46669"/>
            </a:xfrm>
            <a:custGeom>
              <a:avLst/>
              <a:gdLst/>
              <a:ahLst/>
              <a:cxnLst/>
              <a:rect l="l" t="t" r="r" b="b"/>
              <a:pathLst>
                <a:path w="183" h="67" extrusionOk="0">
                  <a:moveTo>
                    <a:pt x="21" y="1"/>
                  </a:moveTo>
                  <a:cubicBezTo>
                    <a:pt x="16" y="1"/>
                    <a:pt x="6" y="1"/>
                    <a:pt x="6" y="11"/>
                  </a:cubicBezTo>
                  <a:cubicBezTo>
                    <a:pt x="1" y="16"/>
                    <a:pt x="1" y="26"/>
                    <a:pt x="6" y="26"/>
                  </a:cubicBezTo>
                  <a:lnTo>
                    <a:pt x="11" y="26"/>
                  </a:lnTo>
                  <a:cubicBezTo>
                    <a:pt x="26" y="36"/>
                    <a:pt x="51" y="46"/>
                    <a:pt x="72" y="51"/>
                  </a:cubicBezTo>
                  <a:cubicBezTo>
                    <a:pt x="92" y="56"/>
                    <a:pt x="112" y="61"/>
                    <a:pt x="137" y="67"/>
                  </a:cubicBezTo>
                  <a:cubicBezTo>
                    <a:pt x="148" y="67"/>
                    <a:pt x="163" y="67"/>
                    <a:pt x="173" y="61"/>
                  </a:cubicBezTo>
                  <a:cubicBezTo>
                    <a:pt x="183" y="56"/>
                    <a:pt x="183" y="41"/>
                    <a:pt x="173" y="36"/>
                  </a:cubicBezTo>
                  <a:cubicBezTo>
                    <a:pt x="169" y="33"/>
                    <a:pt x="163" y="29"/>
                    <a:pt x="158" y="29"/>
                  </a:cubicBezTo>
                  <a:cubicBezTo>
                    <a:pt x="156" y="29"/>
                    <a:pt x="154" y="30"/>
                    <a:pt x="153" y="31"/>
                  </a:cubicBezTo>
                  <a:lnTo>
                    <a:pt x="122" y="31"/>
                  </a:lnTo>
                  <a:lnTo>
                    <a:pt x="87" y="26"/>
                  </a:lnTo>
                  <a:cubicBezTo>
                    <a:pt x="77" y="21"/>
                    <a:pt x="67" y="21"/>
                    <a:pt x="57" y="16"/>
                  </a:cubicBezTo>
                  <a:cubicBezTo>
                    <a:pt x="46" y="11"/>
                    <a:pt x="31" y="6"/>
                    <a:pt x="21" y="1"/>
                  </a:cubicBezTo>
                  <a:close/>
                </a:path>
              </a:pathLst>
            </a:custGeom>
            <a:solidFill>
              <a:srgbClr val="F6A373"/>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2084485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750" fill="hold"/>
                                        <p:tgtEl>
                                          <p:spTgt spid="8"/>
                                        </p:tgtEl>
                                        <p:attrNameLst>
                                          <p:attrName>ppt_x</p:attrName>
                                        </p:attrNameLst>
                                      </p:cBhvr>
                                      <p:tavLst>
                                        <p:tav tm="0">
                                          <p:val>
                                            <p:strVal val="1+#ppt_w/2"/>
                                          </p:val>
                                        </p:tav>
                                        <p:tav tm="100000">
                                          <p:val>
                                            <p:strVal val="#ppt_x"/>
                                          </p:val>
                                        </p:tav>
                                      </p:tavLst>
                                    </p:anim>
                                    <p:anim calcmode="lin" valueType="num">
                                      <p:cBhvr additive="base">
                                        <p:cTn id="8" dur="1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750" fill="hold"/>
                                        <p:tgtEl>
                                          <p:spTgt spid="11"/>
                                        </p:tgtEl>
                                        <p:attrNameLst>
                                          <p:attrName>ppt_x</p:attrName>
                                        </p:attrNameLst>
                                      </p:cBhvr>
                                      <p:tavLst>
                                        <p:tav tm="0">
                                          <p:val>
                                            <p:strVal val="1+#ppt_w/2"/>
                                          </p:val>
                                        </p:tav>
                                        <p:tav tm="100000">
                                          <p:val>
                                            <p:strVal val="#ppt_x"/>
                                          </p:val>
                                        </p:tav>
                                      </p:tavLst>
                                    </p:anim>
                                    <p:anim calcmode="lin" valueType="num">
                                      <p:cBhvr additive="base">
                                        <p:cTn id="12" dur="1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750" fill="hold"/>
                                        <p:tgtEl>
                                          <p:spTgt spid="12"/>
                                        </p:tgtEl>
                                        <p:attrNameLst>
                                          <p:attrName>ppt_x</p:attrName>
                                        </p:attrNameLst>
                                      </p:cBhvr>
                                      <p:tavLst>
                                        <p:tav tm="0">
                                          <p:val>
                                            <p:strVal val="1+#ppt_w/2"/>
                                          </p:val>
                                        </p:tav>
                                        <p:tav tm="100000">
                                          <p:val>
                                            <p:strVal val="#ppt_x"/>
                                          </p:val>
                                        </p:tav>
                                      </p:tavLst>
                                    </p:anim>
                                    <p:anim calcmode="lin" valueType="num">
                                      <p:cBhvr additive="base">
                                        <p:cTn id="16" dur="175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1000"/>
                                        <p:tgtEl>
                                          <p:spTgt spid="13"/>
                                        </p:tgtEl>
                                      </p:cBhvr>
                                    </p:animEffect>
                                  </p:childTnLst>
                                </p:cTn>
                              </p:par>
                            </p:childTnLst>
                          </p:cTn>
                        </p:par>
                        <p:par>
                          <p:cTn id="21" fill="hold">
                            <p:stCondLst>
                              <p:cond delay="2750"/>
                            </p:stCondLst>
                            <p:childTnLst>
                              <p:par>
                                <p:cTn id="22" presetID="47"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22" presetClass="entr" presetSubtype="4" fill="hold" nodeType="afterEffect">
                                  <p:stCondLst>
                                    <p:cond delay="0"/>
                                  </p:stCondLst>
                                  <p:childTnLst>
                                    <p:set>
                                      <p:cBhvr>
                                        <p:cTn id="34" dur="1" fill="hold">
                                          <p:stCondLst>
                                            <p:cond delay="0"/>
                                          </p:stCondLst>
                                        </p:cTn>
                                        <p:tgtEl>
                                          <p:spTgt spid="229"/>
                                        </p:tgtEl>
                                        <p:attrNameLst>
                                          <p:attrName>style.visibility</p:attrName>
                                        </p:attrNameLst>
                                      </p:cBhvr>
                                      <p:to>
                                        <p:strVal val="visible"/>
                                      </p:to>
                                    </p:set>
                                    <p:animEffect transition="in" filter="wipe(down)">
                                      <p:cBhvr>
                                        <p:cTn id="35" dur="1250"/>
                                        <p:tgtEl>
                                          <p:spTgt spid="229"/>
                                        </p:tgtEl>
                                      </p:cBhvr>
                                    </p:animEffect>
                                  </p:childTnLst>
                                </p:cTn>
                              </p:par>
                              <p:par>
                                <p:cTn id="36" presetID="22" presetClass="entr" presetSubtype="4"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125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grpId="0"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barn(outVertical)">
                                      <p:cBhvr>
                                        <p:cTn id="43" dur="500"/>
                                        <p:tgtEl>
                                          <p:spTgt spid="7">
                                            <p:txEl>
                                              <p:pRg st="0" end="0"/>
                                            </p:txEl>
                                          </p:spTgt>
                                        </p:tgtEl>
                                      </p:cBhvr>
                                    </p:animEffect>
                                  </p:childTnLst>
                                </p:cTn>
                              </p:par>
                            </p:childTnLst>
                          </p:cTn>
                        </p:par>
                        <p:par>
                          <p:cTn id="44" fill="hold">
                            <p:stCondLst>
                              <p:cond delay="500"/>
                            </p:stCondLst>
                            <p:childTnLst>
                              <p:par>
                                <p:cTn id="45" presetID="22" presetClass="entr" presetSubtype="2"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right)">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11" grpId="0" animBg="1"/>
      <p:bldP spid="12"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572;p48"/>
          <p:cNvSpPr/>
          <p:nvPr/>
        </p:nvSpPr>
        <p:spPr>
          <a:xfrm>
            <a:off x="-543180" y="-1569837"/>
            <a:ext cx="8895674" cy="2831951"/>
          </a:xfrm>
          <a:custGeom>
            <a:avLst/>
            <a:gdLst/>
            <a:ahLst/>
            <a:cxnLst/>
            <a:rect l="l" t="t" r="r" b="b"/>
            <a:pathLst>
              <a:path w="13928" h="4434" extrusionOk="0">
                <a:moveTo>
                  <a:pt x="13818" y="0"/>
                </a:moveTo>
                <a:cubicBezTo>
                  <a:pt x="13782" y="0"/>
                  <a:pt x="13745" y="1"/>
                  <a:pt x="13709" y="2"/>
                </a:cubicBezTo>
                <a:lnTo>
                  <a:pt x="13928" y="2"/>
                </a:lnTo>
                <a:cubicBezTo>
                  <a:pt x="13891" y="1"/>
                  <a:pt x="13855" y="0"/>
                  <a:pt x="13818" y="0"/>
                </a:cubicBezTo>
                <a:close/>
                <a:moveTo>
                  <a:pt x="0" y="2"/>
                </a:moveTo>
                <a:lnTo>
                  <a:pt x="102" y="1909"/>
                </a:lnTo>
                <a:cubicBezTo>
                  <a:pt x="491" y="2020"/>
                  <a:pt x="815" y="2298"/>
                  <a:pt x="1128" y="2561"/>
                </a:cubicBezTo>
                <a:cubicBezTo>
                  <a:pt x="2038" y="3309"/>
                  <a:pt x="3035" y="4002"/>
                  <a:pt x="4178" y="4291"/>
                </a:cubicBezTo>
                <a:cubicBezTo>
                  <a:pt x="4561" y="4386"/>
                  <a:pt x="4953" y="4434"/>
                  <a:pt x="5344" y="4434"/>
                </a:cubicBezTo>
                <a:cubicBezTo>
                  <a:pt x="6026" y="4434"/>
                  <a:pt x="6705" y="4290"/>
                  <a:pt x="7338" y="4007"/>
                </a:cubicBezTo>
                <a:cubicBezTo>
                  <a:pt x="8532" y="3466"/>
                  <a:pt x="9447" y="2470"/>
                  <a:pt x="10433" y="1605"/>
                </a:cubicBezTo>
                <a:cubicBezTo>
                  <a:pt x="11364" y="789"/>
                  <a:pt x="12480" y="44"/>
                  <a:pt x="13709" y="2"/>
                </a:cubicBezTo>
                <a:close/>
              </a:path>
            </a:pathLst>
          </a:custGeom>
          <a:solidFill>
            <a:srgbClr val="F2D2B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573;p48"/>
          <p:cNvSpPr/>
          <p:nvPr/>
        </p:nvSpPr>
        <p:spPr>
          <a:xfrm>
            <a:off x="5858601" y="4821502"/>
            <a:ext cx="6454019" cy="2490821"/>
          </a:xfrm>
          <a:custGeom>
            <a:avLst/>
            <a:gdLst/>
            <a:ahLst/>
            <a:cxnLst/>
            <a:rect l="l" t="t" r="r" b="b"/>
            <a:pathLst>
              <a:path w="9371" h="4931" extrusionOk="0">
                <a:moveTo>
                  <a:pt x="8267" y="1"/>
                </a:moveTo>
                <a:cubicBezTo>
                  <a:pt x="8232" y="1"/>
                  <a:pt x="8197" y="2"/>
                  <a:pt x="8162" y="5"/>
                </a:cubicBezTo>
                <a:cubicBezTo>
                  <a:pt x="7540" y="55"/>
                  <a:pt x="7029" y="581"/>
                  <a:pt x="6675" y="1148"/>
                </a:cubicBezTo>
                <a:cubicBezTo>
                  <a:pt x="6453" y="1517"/>
                  <a:pt x="6251" y="1927"/>
                  <a:pt x="5912" y="2159"/>
                </a:cubicBezTo>
                <a:cubicBezTo>
                  <a:pt x="5619" y="2362"/>
                  <a:pt x="5259" y="2407"/>
                  <a:pt x="4916" y="2422"/>
                </a:cubicBezTo>
                <a:cubicBezTo>
                  <a:pt x="4786" y="2428"/>
                  <a:pt x="4656" y="2430"/>
                  <a:pt x="4525" y="2430"/>
                </a:cubicBezTo>
                <a:cubicBezTo>
                  <a:pt x="4197" y="2430"/>
                  <a:pt x="3868" y="2417"/>
                  <a:pt x="3539" y="2417"/>
                </a:cubicBezTo>
                <a:cubicBezTo>
                  <a:pt x="3389" y="2417"/>
                  <a:pt x="3239" y="2420"/>
                  <a:pt x="3090" y="2427"/>
                </a:cubicBezTo>
                <a:cubicBezTo>
                  <a:pt x="2483" y="2463"/>
                  <a:pt x="1861" y="2584"/>
                  <a:pt x="1340" y="2928"/>
                </a:cubicBezTo>
                <a:cubicBezTo>
                  <a:pt x="678" y="3363"/>
                  <a:pt x="228" y="4116"/>
                  <a:pt x="0" y="4931"/>
                </a:cubicBezTo>
                <a:lnTo>
                  <a:pt x="9371" y="4931"/>
                </a:lnTo>
                <a:lnTo>
                  <a:pt x="9371" y="334"/>
                </a:lnTo>
                <a:cubicBezTo>
                  <a:pt x="9019" y="171"/>
                  <a:pt x="8649" y="1"/>
                  <a:pt x="8267"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 name="Google Shape;3576;p48"/>
          <p:cNvSpPr/>
          <p:nvPr/>
        </p:nvSpPr>
        <p:spPr>
          <a:xfrm>
            <a:off x="8198635" y="5467833"/>
            <a:ext cx="3750309" cy="1293022"/>
          </a:xfrm>
          <a:custGeom>
            <a:avLst/>
            <a:gdLst/>
            <a:ahLst/>
            <a:cxnLst/>
            <a:rect l="l" t="t" r="r" b="b"/>
            <a:pathLst>
              <a:path w="8997" h="3102" extrusionOk="0">
                <a:moveTo>
                  <a:pt x="7393" y="0"/>
                </a:moveTo>
                <a:cubicBezTo>
                  <a:pt x="6642" y="0"/>
                  <a:pt x="5880" y="234"/>
                  <a:pt x="5255" y="654"/>
                </a:cubicBezTo>
                <a:cubicBezTo>
                  <a:pt x="4334" y="1271"/>
                  <a:pt x="3545" y="2065"/>
                  <a:pt x="2585" y="2606"/>
                </a:cubicBezTo>
                <a:cubicBezTo>
                  <a:pt x="1770" y="3067"/>
                  <a:pt x="0" y="3102"/>
                  <a:pt x="0" y="3102"/>
                </a:cubicBezTo>
                <a:lnTo>
                  <a:pt x="8997" y="3102"/>
                </a:lnTo>
                <a:lnTo>
                  <a:pt x="8997" y="412"/>
                </a:lnTo>
                <a:cubicBezTo>
                  <a:pt x="8509" y="131"/>
                  <a:pt x="7954" y="0"/>
                  <a:pt x="7393" y="0"/>
                </a:cubicBezTo>
                <a:close/>
              </a:path>
            </a:pathLst>
          </a:custGeom>
          <a:solidFill>
            <a:srgbClr val="A62F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3577;p48"/>
          <p:cNvSpPr/>
          <p:nvPr/>
        </p:nvSpPr>
        <p:spPr>
          <a:xfrm rot="10800000">
            <a:off x="962550" y="-12"/>
            <a:ext cx="3750309" cy="1293022"/>
          </a:xfrm>
          <a:custGeom>
            <a:avLst/>
            <a:gdLst/>
            <a:ahLst/>
            <a:cxnLst/>
            <a:rect l="l" t="t" r="r" b="b"/>
            <a:pathLst>
              <a:path w="8997" h="3102" extrusionOk="0">
                <a:moveTo>
                  <a:pt x="7393" y="0"/>
                </a:moveTo>
                <a:cubicBezTo>
                  <a:pt x="6642" y="0"/>
                  <a:pt x="5880" y="234"/>
                  <a:pt x="5255" y="654"/>
                </a:cubicBezTo>
                <a:cubicBezTo>
                  <a:pt x="4334" y="1271"/>
                  <a:pt x="3545" y="2065"/>
                  <a:pt x="2585" y="2606"/>
                </a:cubicBezTo>
                <a:cubicBezTo>
                  <a:pt x="1770" y="3067"/>
                  <a:pt x="0" y="3102"/>
                  <a:pt x="0" y="3102"/>
                </a:cubicBezTo>
                <a:lnTo>
                  <a:pt x="8997" y="3102"/>
                </a:lnTo>
                <a:lnTo>
                  <a:pt x="8997" y="412"/>
                </a:lnTo>
                <a:cubicBezTo>
                  <a:pt x="8509" y="131"/>
                  <a:pt x="7954" y="0"/>
                  <a:pt x="7393" y="0"/>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 name="Google Shape;3578;p48"/>
          <p:cNvSpPr/>
          <p:nvPr/>
        </p:nvSpPr>
        <p:spPr>
          <a:xfrm>
            <a:off x="1969357" y="5402673"/>
            <a:ext cx="1464750" cy="1056901"/>
          </a:xfrm>
          <a:custGeom>
            <a:avLst/>
            <a:gdLst/>
            <a:ahLst/>
            <a:cxnLst/>
            <a:rect l="l" t="t" r="r" b="b"/>
            <a:pathLst>
              <a:path w="2787" h="2011" extrusionOk="0">
                <a:moveTo>
                  <a:pt x="1506" y="1"/>
                </a:moveTo>
                <a:cubicBezTo>
                  <a:pt x="1426" y="1"/>
                  <a:pt x="1342" y="7"/>
                  <a:pt x="1255" y="22"/>
                </a:cubicBezTo>
                <a:cubicBezTo>
                  <a:pt x="562" y="138"/>
                  <a:pt x="1" y="477"/>
                  <a:pt x="244" y="1296"/>
                </a:cubicBezTo>
                <a:cubicBezTo>
                  <a:pt x="370" y="1735"/>
                  <a:pt x="808" y="2011"/>
                  <a:pt x="1273" y="2011"/>
                </a:cubicBezTo>
                <a:cubicBezTo>
                  <a:pt x="1608" y="2011"/>
                  <a:pt x="1956" y="1869"/>
                  <a:pt x="2216" y="1544"/>
                </a:cubicBezTo>
                <a:cubicBezTo>
                  <a:pt x="2787" y="834"/>
                  <a:pt x="2391" y="1"/>
                  <a:pt x="1506" y="1"/>
                </a:cubicBezTo>
                <a:close/>
              </a:path>
            </a:pathLst>
          </a:custGeom>
          <a:solidFill>
            <a:srgbClr val="F5DEC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 name="Google Shape;3579;p48"/>
          <p:cNvSpPr/>
          <p:nvPr/>
        </p:nvSpPr>
        <p:spPr>
          <a:xfrm>
            <a:off x="6177915" y="5690554"/>
            <a:ext cx="664376" cy="481140"/>
          </a:xfrm>
          <a:custGeom>
            <a:avLst/>
            <a:gdLst/>
            <a:ahLst/>
            <a:cxnLst/>
            <a:rect l="l" t="t" r="r" b="b"/>
            <a:pathLst>
              <a:path w="1153" h="835" extrusionOk="0">
                <a:moveTo>
                  <a:pt x="621" y="0"/>
                </a:moveTo>
                <a:cubicBezTo>
                  <a:pt x="588" y="0"/>
                  <a:pt x="553" y="3"/>
                  <a:pt x="517" y="9"/>
                </a:cubicBezTo>
                <a:cubicBezTo>
                  <a:pt x="234" y="55"/>
                  <a:pt x="1" y="196"/>
                  <a:pt x="97" y="540"/>
                </a:cubicBezTo>
                <a:cubicBezTo>
                  <a:pt x="150" y="720"/>
                  <a:pt x="332" y="835"/>
                  <a:pt x="526" y="835"/>
                </a:cubicBezTo>
                <a:cubicBezTo>
                  <a:pt x="664" y="835"/>
                  <a:pt x="809" y="776"/>
                  <a:pt x="916" y="641"/>
                </a:cubicBezTo>
                <a:cubicBezTo>
                  <a:pt x="1153" y="344"/>
                  <a:pt x="989" y="0"/>
                  <a:pt x="621" y="0"/>
                </a:cubicBezTo>
                <a:close/>
              </a:path>
            </a:pathLst>
          </a:custGeom>
          <a:solidFill>
            <a:srgbClr val="D9AC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3580;p48"/>
          <p:cNvSpPr/>
          <p:nvPr/>
        </p:nvSpPr>
        <p:spPr>
          <a:xfrm>
            <a:off x="9779546" y="1293003"/>
            <a:ext cx="354349" cy="256625"/>
          </a:xfrm>
          <a:custGeom>
            <a:avLst/>
            <a:gdLst/>
            <a:ahLst/>
            <a:cxnLst/>
            <a:rect l="l" t="t" r="r" b="b"/>
            <a:pathLst>
              <a:path w="1153" h="835" extrusionOk="0">
                <a:moveTo>
                  <a:pt x="621" y="0"/>
                </a:moveTo>
                <a:cubicBezTo>
                  <a:pt x="588" y="0"/>
                  <a:pt x="553" y="3"/>
                  <a:pt x="517" y="9"/>
                </a:cubicBezTo>
                <a:cubicBezTo>
                  <a:pt x="234" y="55"/>
                  <a:pt x="1" y="196"/>
                  <a:pt x="97" y="540"/>
                </a:cubicBezTo>
                <a:cubicBezTo>
                  <a:pt x="150" y="720"/>
                  <a:pt x="332" y="835"/>
                  <a:pt x="526" y="835"/>
                </a:cubicBezTo>
                <a:cubicBezTo>
                  <a:pt x="664" y="835"/>
                  <a:pt x="809" y="776"/>
                  <a:pt x="916" y="641"/>
                </a:cubicBezTo>
                <a:cubicBezTo>
                  <a:pt x="1153" y="344"/>
                  <a:pt x="989" y="0"/>
                  <a:pt x="621" y="0"/>
                </a:cubicBezTo>
                <a:close/>
              </a:path>
            </a:pathLst>
          </a:custGeom>
          <a:solidFill>
            <a:srgbClr val="F2D2B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7" name="Group 16"/>
          <p:cNvGrpSpPr/>
          <p:nvPr/>
        </p:nvGrpSpPr>
        <p:grpSpPr>
          <a:xfrm>
            <a:off x="46284" y="1642226"/>
            <a:ext cx="3632271" cy="3310877"/>
            <a:chOff x="153221" y="535652"/>
            <a:chExt cx="3632271" cy="3310877"/>
          </a:xfrm>
        </p:grpSpPr>
        <p:grpSp>
          <p:nvGrpSpPr>
            <p:cNvPr id="12" name="Google Shape;3966;p51"/>
            <p:cNvGrpSpPr/>
            <p:nvPr/>
          </p:nvGrpSpPr>
          <p:grpSpPr>
            <a:xfrm>
              <a:off x="153221" y="535652"/>
              <a:ext cx="3632271" cy="3310877"/>
              <a:chOff x="-1384325" y="2749377"/>
              <a:chExt cx="4997018" cy="4843308"/>
            </a:xfrm>
            <a:solidFill>
              <a:srgbClr val="F2D2B6"/>
            </a:solidFill>
          </p:grpSpPr>
          <p:sp>
            <p:nvSpPr>
              <p:cNvPr id="13" name="Google Shape;3967;p51"/>
              <p:cNvSpPr/>
              <p:nvPr/>
            </p:nvSpPr>
            <p:spPr>
              <a:xfrm>
                <a:off x="-1384325" y="2749377"/>
                <a:ext cx="4997018" cy="4843308"/>
              </a:xfrm>
              <a:custGeom>
                <a:avLst/>
                <a:gdLst/>
                <a:ahLst/>
                <a:cxnLst/>
                <a:rect l="l" t="t" r="r" b="b"/>
                <a:pathLst>
                  <a:path w="215180" h="208561" extrusionOk="0">
                    <a:moveTo>
                      <a:pt x="54508" y="10400"/>
                    </a:moveTo>
                    <a:cubicBezTo>
                      <a:pt x="31460" y="24904"/>
                      <a:pt x="13777" y="51529"/>
                      <a:pt x="5697" y="83848"/>
                    </a:cubicBezTo>
                    <a:cubicBezTo>
                      <a:pt x="5233" y="85637"/>
                      <a:pt x="4836" y="87425"/>
                      <a:pt x="4438" y="89213"/>
                    </a:cubicBezTo>
                    <a:cubicBezTo>
                      <a:pt x="3246" y="82988"/>
                      <a:pt x="2849" y="76629"/>
                      <a:pt x="3246" y="70271"/>
                    </a:cubicBezTo>
                    <a:cubicBezTo>
                      <a:pt x="4372" y="51197"/>
                      <a:pt x="14638" y="32918"/>
                      <a:pt x="30731" y="21394"/>
                    </a:cubicBezTo>
                    <a:cubicBezTo>
                      <a:pt x="37884" y="16294"/>
                      <a:pt x="45964" y="12586"/>
                      <a:pt x="54508" y="10400"/>
                    </a:cubicBezTo>
                    <a:close/>
                    <a:moveTo>
                      <a:pt x="73446" y="8041"/>
                    </a:moveTo>
                    <a:cubicBezTo>
                      <a:pt x="74286" y="8041"/>
                      <a:pt x="75126" y="8055"/>
                      <a:pt x="75966" y="8082"/>
                    </a:cubicBezTo>
                    <a:cubicBezTo>
                      <a:pt x="68879" y="9870"/>
                      <a:pt x="62124" y="12519"/>
                      <a:pt x="55766" y="15963"/>
                    </a:cubicBezTo>
                    <a:cubicBezTo>
                      <a:pt x="31592" y="29408"/>
                      <a:pt x="14505" y="57953"/>
                      <a:pt x="9737" y="83650"/>
                    </a:cubicBezTo>
                    <a:cubicBezTo>
                      <a:pt x="8611" y="89478"/>
                      <a:pt x="8081" y="95439"/>
                      <a:pt x="8081" y="101466"/>
                    </a:cubicBezTo>
                    <a:cubicBezTo>
                      <a:pt x="7220" y="99346"/>
                      <a:pt x="6491" y="97161"/>
                      <a:pt x="5895" y="95041"/>
                    </a:cubicBezTo>
                    <a:cubicBezTo>
                      <a:pt x="6491" y="91531"/>
                      <a:pt x="7220" y="87955"/>
                      <a:pt x="8081" y="84445"/>
                    </a:cubicBezTo>
                    <a:cubicBezTo>
                      <a:pt x="16293" y="51529"/>
                      <a:pt x="34573" y="24706"/>
                      <a:pt x="58349" y="10930"/>
                    </a:cubicBezTo>
                    <a:lnTo>
                      <a:pt x="57620" y="9672"/>
                    </a:lnTo>
                    <a:cubicBezTo>
                      <a:pt x="62825" y="8585"/>
                      <a:pt x="68129" y="8041"/>
                      <a:pt x="73446" y="8041"/>
                    </a:cubicBezTo>
                    <a:close/>
                    <a:moveTo>
                      <a:pt x="127009" y="2473"/>
                    </a:moveTo>
                    <a:cubicBezTo>
                      <a:pt x="140259" y="2473"/>
                      <a:pt x="153731" y="6025"/>
                      <a:pt x="165706" y="12784"/>
                    </a:cubicBezTo>
                    <a:cubicBezTo>
                      <a:pt x="179879" y="20798"/>
                      <a:pt x="192132" y="33514"/>
                      <a:pt x="200212" y="48548"/>
                    </a:cubicBezTo>
                    <a:cubicBezTo>
                      <a:pt x="211868" y="70139"/>
                      <a:pt x="214252" y="96498"/>
                      <a:pt x="207961" y="120407"/>
                    </a:cubicBezTo>
                    <a:cubicBezTo>
                      <a:pt x="207630" y="116765"/>
                      <a:pt x="207100" y="113188"/>
                      <a:pt x="206239" y="109678"/>
                    </a:cubicBezTo>
                    <a:cubicBezTo>
                      <a:pt x="208822" y="70139"/>
                      <a:pt x="188224" y="31726"/>
                      <a:pt x="148288" y="14175"/>
                    </a:cubicBezTo>
                    <a:cubicBezTo>
                      <a:pt x="135638" y="8744"/>
                      <a:pt x="122128" y="5632"/>
                      <a:pt x="108418" y="4969"/>
                    </a:cubicBezTo>
                    <a:cubicBezTo>
                      <a:pt x="111332" y="4174"/>
                      <a:pt x="114313" y="3512"/>
                      <a:pt x="117359" y="3115"/>
                    </a:cubicBezTo>
                    <a:cubicBezTo>
                      <a:pt x="120546" y="2686"/>
                      <a:pt x="123771" y="2473"/>
                      <a:pt x="127009" y="2473"/>
                    </a:cubicBezTo>
                    <a:close/>
                    <a:moveTo>
                      <a:pt x="205245" y="118685"/>
                    </a:moveTo>
                    <a:cubicBezTo>
                      <a:pt x="205643" y="121666"/>
                      <a:pt x="205775" y="124712"/>
                      <a:pt x="205709" y="127759"/>
                    </a:cubicBezTo>
                    <a:cubicBezTo>
                      <a:pt x="203590" y="133918"/>
                      <a:pt x="200808" y="139812"/>
                      <a:pt x="197496" y="145376"/>
                    </a:cubicBezTo>
                    <a:cubicBezTo>
                      <a:pt x="198357" y="143389"/>
                      <a:pt x="199152" y="141402"/>
                      <a:pt x="199947" y="139349"/>
                    </a:cubicBezTo>
                    <a:cubicBezTo>
                      <a:pt x="202397" y="132660"/>
                      <a:pt x="204186" y="125706"/>
                      <a:pt x="205245" y="118685"/>
                    </a:cubicBezTo>
                    <a:close/>
                    <a:moveTo>
                      <a:pt x="205113" y="136435"/>
                    </a:moveTo>
                    <a:cubicBezTo>
                      <a:pt x="203590" y="147495"/>
                      <a:pt x="199550" y="158025"/>
                      <a:pt x="193258" y="167298"/>
                    </a:cubicBezTo>
                    <a:cubicBezTo>
                      <a:pt x="181866" y="183987"/>
                      <a:pt x="163984" y="194253"/>
                      <a:pt x="144447" y="196968"/>
                    </a:cubicBezTo>
                    <a:cubicBezTo>
                      <a:pt x="162726" y="190014"/>
                      <a:pt x="178422" y="177364"/>
                      <a:pt x="189152" y="160940"/>
                    </a:cubicBezTo>
                    <a:cubicBezTo>
                      <a:pt x="189284" y="160741"/>
                      <a:pt x="189416" y="160542"/>
                      <a:pt x="189549" y="160344"/>
                    </a:cubicBezTo>
                    <a:cubicBezTo>
                      <a:pt x="191337" y="158357"/>
                      <a:pt x="193059" y="156304"/>
                      <a:pt x="194715" y="154118"/>
                    </a:cubicBezTo>
                    <a:cubicBezTo>
                      <a:pt x="198821" y="148621"/>
                      <a:pt x="202265" y="142660"/>
                      <a:pt x="205113" y="136435"/>
                    </a:cubicBezTo>
                    <a:close/>
                    <a:moveTo>
                      <a:pt x="5034" y="100472"/>
                    </a:moveTo>
                    <a:lnTo>
                      <a:pt x="5034" y="100472"/>
                    </a:lnTo>
                    <a:cubicBezTo>
                      <a:pt x="5962" y="103055"/>
                      <a:pt x="7087" y="105506"/>
                      <a:pt x="8346" y="107956"/>
                    </a:cubicBezTo>
                    <a:cubicBezTo>
                      <a:pt x="11591" y="159218"/>
                      <a:pt x="52388" y="200147"/>
                      <a:pt x="103716" y="203525"/>
                    </a:cubicBezTo>
                    <a:cubicBezTo>
                      <a:pt x="97860" y="205198"/>
                      <a:pt x="91645" y="206024"/>
                      <a:pt x="84956" y="206024"/>
                    </a:cubicBezTo>
                    <a:cubicBezTo>
                      <a:pt x="82114" y="206024"/>
                      <a:pt x="79186" y="205875"/>
                      <a:pt x="76165" y="205578"/>
                    </a:cubicBezTo>
                    <a:cubicBezTo>
                      <a:pt x="64839" y="204386"/>
                      <a:pt x="54706" y="201604"/>
                      <a:pt x="46229" y="197233"/>
                    </a:cubicBezTo>
                    <a:cubicBezTo>
                      <a:pt x="28082" y="187961"/>
                      <a:pt x="14108" y="170079"/>
                      <a:pt x="7750" y="148224"/>
                    </a:cubicBezTo>
                    <a:cubicBezTo>
                      <a:pt x="3644" y="133786"/>
                      <a:pt x="2716" y="117559"/>
                      <a:pt x="5034" y="100472"/>
                    </a:cubicBezTo>
                    <a:close/>
                    <a:moveTo>
                      <a:pt x="127088" y="0"/>
                    </a:moveTo>
                    <a:cubicBezTo>
                      <a:pt x="123719" y="0"/>
                      <a:pt x="120358" y="220"/>
                      <a:pt x="117028" y="664"/>
                    </a:cubicBezTo>
                    <a:cubicBezTo>
                      <a:pt x="111531" y="1393"/>
                      <a:pt x="106166" y="2784"/>
                      <a:pt x="101000" y="4771"/>
                    </a:cubicBezTo>
                    <a:cubicBezTo>
                      <a:pt x="95437" y="4837"/>
                      <a:pt x="89808" y="5367"/>
                      <a:pt x="84311" y="6294"/>
                    </a:cubicBezTo>
                    <a:cubicBezTo>
                      <a:pt x="80677" y="5791"/>
                      <a:pt x="77033" y="5542"/>
                      <a:pt x="73407" y="5542"/>
                    </a:cubicBezTo>
                    <a:cubicBezTo>
                      <a:pt x="57470" y="5542"/>
                      <a:pt x="41900" y="10343"/>
                      <a:pt x="29274" y="19407"/>
                    </a:cubicBezTo>
                    <a:cubicBezTo>
                      <a:pt x="12584" y="31395"/>
                      <a:pt x="1922" y="50336"/>
                      <a:pt x="729" y="70073"/>
                    </a:cubicBezTo>
                    <a:cubicBezTo>
                      <a:pt x="200" y="78550"/>
                      <a:pt x="1061" y="87028"/>
                      <a:pt x="3312" y="95240"/>
                    </a:cubicBezTo>
                    <a:cubicBezTo>
                      <a:pt x="1" y="114380"/>
                      <a:pt x="729" y="132792"/>
                      <a:pt x="5366" y="148886"/>
                    </a:cubicBezTo>
                    <a:cubicBezTo>
                      <a:pt x="11922" y="171470"/>
                      <a:pt x="26360" y="189882"/>
                      <a:pt x="45103" y="199485"/>
                    </a:cubicBezTo>
                    <a:cubicBezTo>
                      <a:pt x="53912" y="203989"/>
                      <a:pt x="64310" y="206837"/>
                      <a:pt x="75966" y="208095"/>
                    </a:cubicBezTo>
                    <a:cubicBezTo>
                      <a:pt x="79012" y="208360"/>
                      <a:pt x="82125" y="208559"/>
                      <a:pt x="85172" y="208559"/>
                    </a:cubicBezTo>
                    <a:cubicBezTo>
                      <a:pt x="85340" y="208560"/>
                      <a:pt x="85508" y="208560"/>
                      <a:pt x="85676" y="208560"/>
                    </a:cubicBezTo>
                    <a:cubicBezTo>
                      <a:pt x="94248" y="208560"/>
                      <a:pt x="102747" y="206905"/>
                      <a:pt x="110736" y="203658"/>
                    </a:cubicBezTo>
                    <a:cubicBezTo>
                      <a:pt x="116432" y="203591"/>
                      <a:pt x="122061" y="202995"/>
                      <a:pt x="127625" y="201869"/>
                    </a:cubicBezTo>
                    <a:cubicBezTo>
                      <a:pt x="130009" y="201406"/>
                      <a:pt x="132261" y="200810"/>
                      <a:pt x="134512" y="200214"/>
                    </a:cubicBezTo>
                    <a:cubicBezTo>
                      <a:pt x="140407" y="200214"/>
                      <a:pt x="146301" y="199551"/>
                      <a:pt x="152129" y="198161"/>
                    </a:cubicBezTo>
                    <a:cubicBezTo>
                      <a:pt x="169680" y="194187"/>
                      <a:pt x="185178" y="183656"/>
                      <a:pt x="195311" y="168688"/>
                    </a:cubicBezTo>
                    <a:cubicBezTo>
                      <a:pt x="203325" y="156833"/>
                      <a:pt x="207828" y="142859"/>
                      <a:pt x="208159" y="128487"/>
                    </a:cubicBezTo>
                    <a:cubicBezTo>
                      <a:pt x="211206" y="119877"/>
                      <a:pt x="213060" y="110936"/>
                      <a:pt x="213723" y="101863"/>
                    </a:cubicBezTo>
                    <a:cubicBezTo>
                      <a:pt x="215180" y="82988"/>
                      <a:pt x="211272" y="64112"/>
                      <a:pt x="202464" y="47356"/>
                    </a:cubicBezTo>
                    <a:cubicBezTo>
                      <a:pt x="194317" y="32057"/>
                      <a:pt x="182065" y="19341"/>
                      <a:pt x="167031" y="10665"/>
                    </a:cubicBezTo>
                    <a:cubicBezTo>
                      <a:pt x="154643" y="3647"/>
                      <a:pt x="140803" y="0"/>
                      <a:pt x="127088" y="0"/>
                    </a:cubicBezTo>
                    <a:close/>
                  </a:path>
                </a:pathLst>
              </a:custGeom>
              <a:grpFill/>
              <a:ln>
                <a:noFill/>
              </a:ln>
            </p:spPr>
            <p:txBody>
              <a:bodyPr spcFirstLastPara="1" wrap="square" lIns="91425" tIns="91425" rIns="91425" bIns="91425" anchor="ctr" anchorCtr="0">
                <a:noAutofit/>
              </a:bodyPr>
              <a:lstStyle/>
              <a:p>
                <a:endParaRPr/>
              </a:p>
            </p:txBody>
          </p:sp>
          <p:sp>
            <p:nvSpPr>
              <p:cNvPr id="14" name="Google Shape;3968;p51"/>
              <p:cNvSpPr/>
              <p:nvPr/>
            </p:nvSpPr>
            <p:spPr>
              <a:xfrm>
                <a:off x="-836675" y="2897850"/>
                <a:ext cx="4224600" cy="4223400"/>
              </a:xfrm>
              <a:prstGeom prst="ellipse">
                <a:avLst/>
              </a:prstGeom>
              <a:grpFill/>
              <a:ln>
                <a:noFill/>
              </a:ln>
            </p:spPr>
            <p:txBody>
              <a:bodyPr spcFirstLastPara="1" wrap="square" lIns="91425" tIns="91425" rIns="91425" bIns="91425" anchor="ctr" anchorCtr="0">
                <a:noAutofit/>
              </a:bodyPr>
              <a:lstStyle/>
              <a:p>
                <a:endParaRPr/>
              </a:p>
            </p:txBody>
          </p:sp>
          <p:sp>
            <p:nvSpPr>
              <p:cNvPr id="15" name="Google Shape;3969;p51"/>
              <p:cNvSpPr/>
              <p:nvPr/>
            </p:nvSpPr>
            <p:spPr>
              <a:xfrm>
                <a:off x="-1049125" y="3008350"/>
                <a:ext cx="4326600" cy="4325400"/>
              </a:xfrm>
              <a:prstGeom prst="ellipse">
                <a:avLst/>
              </a:prstGeom>
              <a:grpFill/>
              <a:ln>
                <a:noFill/>
              </a:ln>
            </p:spPr>
            <p:txBody>
              <a:bodyPr spcFirstLastPara="1" wrap="square" lIns="91425" tIns="91425" rIns="91425" bIns="91425" anchor="ctr" anchorCtr="0">
                <a:noAutofit/>
              </a:bodyPr>
              <a:lstStyle/>
              <a:p>
                <a:endParaRPr/>
              </a:p>
            </p:txBody>
          </p:sp>
        </p:grpSp>
        <p:sp>
          <p:nvSpPr>
            <p:cNvPr id="16" name="TextBox 15"/>
            <p:cNvSpPr txBox="1"/>
            <p:nvPr/>
          </p:nvSpPr>
          <p:spPr>
            <a:xfrm>
              <a:off x="851142" y="1743722"/>
              <a:ext cx="2690684" cy="769441"/>
            </a:xfrm>
            <a:prstGeom prst="rect">
              <a:avLst/>
            </a:prstGeom>
            <a:noFill/>
          </p:spPr>
          <p:txBody>
            <a:bodyPr wrap="square" rtlCol="0">
              <a:spAutoFit/>
            </a:bodyPr>
            <a:lstStyle/>
            <a:p>
              <a:r>
                <a:rPr lang="en-US" sz="4400" b="1">
                  <a:ln>
                    <a:solidFill>
                      <a:srgbClr val="C00000"/>
                    </a:solidFill>
                  </a:ln>
                  <a:solidFill>
                    <a:srgbClr val="A62F14"/>
                  </a:solidFill>
                  <a:latin typeface="Times New Roman" panose="02020603050405020304" pitchFamily="18" charset="0"/>
                  <a:cs typeface="Times New Roman" panose="02020603050405020304" pitchFamily="18" charset="0"/>
                </a:rPr>
                <a:t>Nội dung</a:t>
              </a:r>
            </a:p>
          </p:txBody>
        </p:sp>
      </p:grpSp>
      <p:grpSp>
        <p:nvGrpSpPr>
          <p:cNvPr id="21" name="Google Shape;5137;p58"/>
          <p:cNvGrpSpPr/>
          <p:nvPr/>
        </p:nvGrpSpPr>
        <p:grpSpPr>
          <a:xfrm>
            <a:off x="3755004" y="1056696"/>
            <a:ext cx="1444418" cy="1790929"/>
            <a:chOff x="2828105" y="2407693"/>
            <a:chExt cx="190062" cy="196162"/>
          </a:xfrm>
        </p:grpSpPr>
        <p:sp>
          <p:nvSpPr>
            <p:cNvPr id="22" name="Google Shape;5138;p58"/>
            <p:cNvSpPr/>
            <p:nvPr/>
          </p:nvSpPr>
          <p:spPr>
            <a:xfrm rot="-4307146" flipH="1">
              <a:off x="2845343" y="2433774"/>
              <a:ext cx="159125" cy="144001"/>
            </a:xfrm>
            <a:custGeom>
              <a:avLst/>
              <a:gdLst/>
              <a:ahLst/>
              <a:cxnLst/>
              <a:rect l="l" t="t" r="r" b="b"/>
              <a:pathLst>
                <a:path w="9122" h="8255" extrusionOk="0">
                  <a:moveTo>
                    <a:pt x="9122" y="0"/>
                  </a:moveTo>
                  <a:cubicBezTo>
                    <a:pt x="8803" y="91"/>
                    <a:pt x="8454" y="127"/>
                    <a:pt x="8110" y="218"/>
                  </a:cubicBezTo>
                  <a:cubicBezTo>
                    <a:pt x="6846" y="567"/>
                    <a:pt x="5546" y="946"/>
                    <a:pt x="4282" y="1265"/>
                  </a:cubicBezTo>
                  <a:cubicBezTo>
                    <a:pt x="3716" y="1391"/>
                    <a:pt x="2421" y="1391"/>
                    <a:pt x="2199" y="2084"/>
                  </a:cubicBezTo>
                  <a:cubicBezTo>
                    <a:pt x="1915" y="3035"/>
                    <a:pt x="3336" y="2908"/>
                    <a:pt x="3812" y="3095"/>
                  </a:cubicBezTo>
                  <a:cubicBezTo>
                    <a:pt x="2988" y="3444"/>
                    <a:pt x="2006" y="3601"/>
                    <a:pt x="1248" y="4076"/>
                  </a:cubicBezTo>
                  <a:cubicBezTo>
                    <a:pt x="0" y="4883"/>
                    <a:pt x="1061" y="5304"/>
                    <a:pt x="1990" y="5304"/>
                  </a:cubicBezTo>
                  <a:cubicBezTo>
                    <a:pt x="2190" y="5304"/>
                    <a:pt x="2384" y="5284"/>
                    <a:pt x="2548" y="5245"/>
                  </a:cubicBezTo>
                  <a:lnTo>
                    <a:pt x="2548" y="5245"/>
                  </a:lnTo>
                  <a:cubicBezTo>
                    <a:pt x="2229" y="5750"/>
                    <a:pt x="236" y="7460"/>
                    <a:pt x="1248" y="8153"/>
                  </a:cubicBezTo>
                  <a:cubicBezTo>
                    <a:pt x="1359" y="8223"/>
                    <a:pt x="1476" y="8254"/>
                    <a:pt x="1598" y="8254"/>
                  </a:cubicBezTo>
                  <a:cubicBezTo>
                    <a:pt x="2522" y="8254"/>
                    <a:pt x="3691" y="6446"/>
                    <a:pt x="3999" y="5973"/>
                  </a:cubicBezTo>
                  <a:cubicBezTo>
                    <a:pt x="4104" y="6577"/>
                    <a:pt x="4383" y="7786"/>
                    <a:pt x="5052" y="7786"/>
                  </a:cubicBezTo>
                  <a:cubicBezTo>
                    <a:pt x="5189" y="7786"/>
                    <a:pt x="5343" y="7735"/>
                    <a:pt x="5516" y="7616"/>
                  </a:cubicBezTo>
                  <a:cubicBezTo>
                    <a:pt x="6371" y="7015"/>
                    <a:pt x="6214" y="5528"/>
                    <a:pt x="6340" y="4643"/>
                  </a:cubicBezTo>
                  <a:lnTo>
                    <a:pt x="6340" y="4643"/>
                  </a:lnTo>
                  <a:cubicBezTo>
                    <a:pt x="6513" y="4993"/>
                    <a:pt x="6797" y="6125"/>
                    <a:pt x="7285" y="6125"/>
                  </a:cubicBezTo>
                  <a:cubicBezTo>
                    <a:pt x="7326" y="6125"/>
                    <a:pt x="7368" y="6117"/>
                    <a:pt x="7413" y="6099"/>
                  </a:cubicBezTo>
                  <a:cubicBezTo>
                    <a:pt x="8014" y="5877"/>
                    <a:pt x="8141" y="4552"/>
                    <a:pt x="8171" y="4011"/>
                  </a:cubicBezTo>
                  <a:cubicBezTo>
                    <a:pt x="8298" y="2655"/>
                    <a:pt x="8267" y="1295"/>
                    <a:pt x="9122" y="157"/>
                  </a:cubicBezTo>
                  <a:lnTo>
                    <a:pt x="9122" y="0"/>
                  </a:lnTo>
                  <a:close/>
                </a:path>
              </a:pathLst>
            </a:custGeom>
            <a:solidFill>
              <a:srgbClr val="BA5F4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 name="Google Shape;5139;p58"/>
            <p:cNvSpPr/>
            <p:nvPr/>
          </p:nvSpPr>
          <p:spPr>
            <a:xfrm rot="-4307146" flipH="1">
              <a:off x="2848250" y="2454988"/>
              <a:ext cx="124341" cy="132400"/>
            </a:xfrm>
            <a:custGeom>
              <a:avLst/>
              <a:gdLst/>
              <a:ahLst/>
              <a:cxnLst/>
              <a:rect l="l" t="t" r="r" b="b"/>
              <a:pathLst>
                <a:path w="7128" h="7590" extrusionOk="0">
                  <a:moveTo>
                    <a:pt x="7019" y="1"/>
                  </a:moveTo>
                  <a:cubicBezTo>
                    <a:pt x="7000" y="1"/>
                    <a:pt x="6981" y="9"/>
                    <a:pt x="6965" y="29"/>
                  </a:cubicBezTo>
                  <a:cubicBezTo>
                    <a:pt x="6515" y="610"/>
                    <a:pt x="5974" y="1106"/>
                    <a:pt x="5418" y="1586"/>
                  </a:cubicBezTo>
                  <a:cubicBezTo>
                    <a:pt x="4811" y="1703"/>
                    <a:pt x="4244" y="1950"/>
                    <a:pt x="3638" y="2057"/>
                  </a:cubicBezTo>
                  <a:cubicBezTo>
                    <a:pt x="3319" y="2107"/>
                    <a:pt x="3000" y="2138"/>
                    <a:pt x="2677" y="2153"/>
                  </a:cubicBezTo>
                  <a:cubicBezTo>
                    <a:pt x="2358" y="2173"/>
                    <a:pt x="2034" y="2183"/>
                    <a:pt x="1716" y="2183"/>
                  </a:cubicBezTo>
                  <a:cubicBezTo>
                    <a:pt x="1610" y="2183"/>
                    <a:pt x="1610" y="2345"/>
                    <a:pt x="1716" y="2345"/>
                  </a:cubicBezTo>
                  <a:cubicBezTo>
                    <a:pt x="2222" y="2345"/>
                    <a:pt x="2727" y="2315"/>
                    <a:pt x="3233" y="2264"/>
                  </a:cubicBezTo>
                  <a:cubicBezTo>
                    <a:pt x="3476" y="2244"/>
                    <a:pt x="3718" y="2203"/>
                    <a:pt x="3961" y="2148"/>
                  </a:cubicBezTo>
                  <a:cubicBezTo>
                    <a:pt x="4194" y="2092"/>
                    <a:pt x="4426" y="2021"/>
                    <a:pt x="4659" y="1950"/>
                  </a:cubicBezTo>
                  <a:cubicBezTo>
                    <a:pt x="4826" y="1900"/>
                    <a:pt x="4988" y="1849"/>
                    <a:pt x="5160" y="1809"/>
                  </a:cubicBezTo>
                  <a:lnTo>
                    <a:pt x="5160" y="1809"/>
                  </a:lnTo>
                  <a:cubicBezTo>
                    <a:pt x="4811" y="2102"/>
                    <a:pt x="4457" y="2395"/>
                    <a:pt x="4118" y="2704"/>
                  </a:cubicBezTo>
                  <a:cubicBezTo>
                    <a:pt x="3906" y="2896"/>
                    <a:pt x="3693" y="3093"/>
                    <a:pt x="3486" y="3291"/>
                  </a:cubicBezTo>
                  <a:cubicBezTo>
                    <a:pt x="3471" y="3291"/>
                    <a:pt x="3455" y="3296"/>
                    <a:pt x="3445" y="3301"/>
                  </a:cubicBezTo>
                  <a:cubicBezTo>
                    <a:pt x="3046" y="3564"/>
                    <a:pt x="2626" y="3781"/>
                    <a:pt x="2181" y="3953"/>
                  </a:cubicBezTo>
                  <a:cubicBezTo>
                    <a:pt x="1766" y="4110"/>
                    <a:pt x="1342" y="4231"/>
                    <a:pt x="907" y="4327"/>
                  </a:cubicBezTo>
                  <a:cubicBezTo>
                    <a:pt x="644" y="4393"/>
                    <a:pt x="376" y="4444"/>
                    <a:pt x="113" y="4494"/>
                  </a:cubicBezTo>
                  <a:cubicBezTo>
                    <a:pt x="18" y="4513"/>
                    <a:pt x="48" y="4648"/>
                    <a:pt x="135" y="4648"/>
                  </a:cubicBezTo>
                  <a:cubicBezTo>
                    <a:pt x="141" y="4648"/>
                    <a:pt x="147" y="4647"/>
                    <a:pt x="153" y="4646"/>
                  </a:cubicBezTo>
                  <a:cubicBezTo>
                    <a:pt x="1058" y="4469"/>
                    <a:pt x="1964" y="4267"/>
                    <a:pt x="2798" y="3857"/>
                  </a:cubicBezTo>
                  <a:cubicBezTo>
                    <a:pt x="2874" y="3816"/>
                    <a:pt x="2950" y="3776"/>
                    <a:pt x="3026" y="3736"/>
                  </a:cubicBezTo>
                  <a:lnTo>
                    <a:pt x="3026" y="3736"/>
                  </a:lnTo>
                  <a:cubicBezTo>
                    <a:pt x="2409" y="4337"/>
                    <a:pt x="1832" y="4980"/>
                    <a:pt x="1296" y="5652"/>
                  </a:cubicBezTo>
                  <a:cubicBezTo>
                    <a:pt x="1180" y="5799"/>
                    <a:pt x="1069" y="5951"/>
                    <a:pt x="957" y="6102"/>
                  </a:cubicBezTo>
                  <a:cubicBezTo>
                    <a:pt x="846" y="6249"/>
                    <a:pt x="750" y="6406"/>
                    <a:pt x="644" y="6552"/>
                  </a:cubicBezTo>
                  <a:cubicBezTo>
                    <a:pt x="431" y="6851"/>
                    <a:pt x="199" y="7144"/>
                    <a:pt x="32" y="7473"/>
                  </a:cubicBezTo>
                  <a:cubicBezTo>
                    <a:pt x="1" y="7535"/>
                    <a:pt x="54" y="7590"/>
                    <a:pt x="106" y="7590"/>
                  </a:cubicBezTo>
                  <a:cubicBezTo>
                    <a:pt x="130" y="7590"/>
                    <a:pt x="154" y="7578"/>
                    <a:pt x="168" y="7549"/>
                  </a:cubicBezTo>
                  <a:cubicBezTo>
                    <a:pt x="325" y="7265"/>
                    <a:pt x="507" y="6992"/>
                    <a:pt x="709" y="6734"/>
                  </a:cubicBezTo>
                  <a:cubicBezTo>
                    <a:pt x="897" y="6471"/>
                    <a:pt x="1074" y="6198"/>
                    <a:pt x="1271" y="5940"/>
                  </a:cubicBezTo>
                  <a:cubicBezTo>
                    <a:pt x="1685" y="5399"/>
                    <a:pt x="2131" y="4884"/>
                    <a:pt x="2606" y="4393"/>
                  </a:cubicBezTo>
                  <a:cubicBezTo>
                    <a:pt x="2839" y="4145"/>
                    <a:pt x="3076" y="3908"/>
                    <a:pt x="3319" y="3670"/>
                  </a:cubicBezTo>
                  <a:lnTo>
                    <a:pt x="3319" y="3670"/>
                  </a:lnTo>
                  <a:cubicBezTo>
                    <a:pt x="3071" y="4621"/>
                    <a:pt x="2980" y="5612"/>
                    <a:pt x="3056" y="6593"/>
                  </a:cubicBezTo>
                  <a:cubicBezTo>
                    <a:pt x="3061" y="6644"/>
                    <a:pt x="3104" y="6671"/>
                    <a:pt x="3143" y="6671"/>
                  </a:cubicBezTo>
                  <a:cubicBezTo>
                    <a:pt x="3182" y="6671"/>
                    <a:pt x="3218" y="6645"/>
                    <a:pt x="3213" y="6593"/>
                  </a:cubicBezTo>
                  <a:cubicBezTo>
                    <a:pt x="3132" y="5536"/>
                    <a:pt x="3243" y="4474"/>
                    <a:pt x="3541" y="3457"/>
                  </a:cubicBezTo>
                  <a:cubicBezTo>
                    <a:pt x="3713" y="3296"/>
                    <a:pt x="3885" y="3134"/>
                    <a:pt x="4062" y="2972"/>
                  </a:cubicBezTo>
                  <a:cubicBezTo>
                    <a:pt x="4462" y="2608"/>
                    <a:pt x="4877" y="2254"/>
                    <a:pt x="5286" y="1905"/>
                  </a:cubicBezTo>
                  <a:lnTo>
                    <a:pt x="5286" y="1905"/>
                  </a:lnTo>
                  <a:cubicBezTo>
                    <a:pt x="5013" y="2896"/>
                    <a:pt x="5114" y="3933"/>
                    <a:pt x="5175" y="4949"/>
                  </a:cubicBezTo>
                  <a:cubicBezTo>
                    <a:pt x="5177" y="5000"/>
                    <a:pt x="5219" y="5027"/>
                    <a:pt x="5259" y="5027"/>
                  </a:cubicBezTo>
                  <a:cubicBezTo>
                    <a:pt x="5297" y="5027"/>
                    <a:pt x="5334" y="5002"/>
                    <a:pt x="5332" y="4949"/>
                  </a:cubicBezTo>
                  <a:cubicBezTo>
                    <a:pt x="5271" y="3867"/>
                    <a:pt x="5155" y="2760"/>
                    <a:pt x="5509" y="1713"/>
                  </a:cubicBezTo>
                  <a:lnTo>
                    <a:pt x="5549" y="1677"/>
                  </a:lnTo>
                  <a:cubicBezTo>
                    <a:pt x="6100" y="1207"/>
                    <a:pt x="6631" y="711"/>
                    <a:pt x="7081" y="140"/>
                  </a:cubicBezTo>
                  <a:cubicBezTo>
                    <a:pt x="7127" y="79"/>
                    <a:pt x="7075" y="1"/>
                    <a:pt x="7019"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 name="Google Shape;5140;p58"/>
            <p:cNvSpPr/>
            <p:nvPr/>
          </p:nvSpPr>
          <p:spPr>
            <a:xfrm rot="-4307146" flipH="1">
              <a:off x="2940754" y="2509945"/>
              <a:ext cx="5233" cy="4064"/>
            </a:xfrm>
            <a:custGeom>
              <a:avLst/>
              <a:gdLst/>
              <a:ahLst/>
              <a:cxnLst/>
              <a:rect l="l" t="t" r="r" b="b"/>
              <a:pathLst>
                <a:path w="300" h="233" extrusionOk="0">
                  <a:moveTo>
                    <a:pt x="152" y="0"/>
                  </a:moveTo>
                  <a:cubicBezTo>
                    <a:pt x="1" y="10"/>
                    <a:pt x="1" y="223"/>
                    <a:pt x="152" y="233"/>
                  </a:cubicBezTo>
                  <a:cubicBezTo>
                    <a:pt x="299" y="223"/>
                    <a:pt x="299" y="10"/>
                    <a:pt x="152"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 name="Google Shape;5141;p58"/>
            <p:cNvSpPr/>
            <p:nvPr/>
          </p:nvSpPr>
          <p:spPr>
            <a:xfrm rot="-4307146" flipH="1">
              <a:off x="2948085" y="2512314"/>
              <a:ext cx="5233" cy="4152"/>
            </a:xfrm>
            <a:custGeom>
              <a:avLst/>
              <a:gdLst/>
              <a:ahLst/>
              <a:cxnLst/>
              <a:rect l="l" t="t" r="r" b="b"/>
              <a:pathLst>
                <a:path w="300" h="238" extrusionOk="0">
                  <a:moveTo>
                    <a:pt x="152" y="0"/>
                  </a:moveTo>
                  <a:cubicBezTo>
                    <a:pt x="1" y="10"/>
                    <a:pt x="1" y="228"/>
                    <a:pt x="152" y="238"/>
                  </a:cubicBezTo>
                  <a:cubicBezTo>
                    <a:pt x="299" y="228"/>
                    <a:pt x="299" y="10"/>
                    <a:pt x="152"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 name="Google Shape;5142;p58"/>
            <p:cNvSpPr/>
            <p:nvPr/>
          </p:nvSpPr>
          <p:spPr>
            <a:xfrm rot="-4307146" flipH="1">
              <a:off x="2896302" y="2500501"/>
              <a:ext cx="5146" cy="4152"/>
            </a:xfrm>
            <a:custGeom>
              <a:avLst/>
              <a:gdLst/>
              <a:ahLst/>
              <a:cxnLst/>
              <a:rect l="l" t="t" r="r" b="b"/>
              <a:pathLst>
                <a:path w="295" h="238" extrusionOk="0">
                  <a:moveTo>
                    <a:pt x="148" y="0"/>
                  </a:moveTo>
                  <a:cubicBezTo>
                    <a:pt x="1" y="10"/>
                    <a:pt x="1" y="228"/>
                    <a:pt x="148" y="238"/>
                  </a:cubicBezTo>
                  <a:cubicBezTo>
                    <a:pt x="294" y="228"/>
                    <a:pt x="294" y="10"/>
                    <a:pt x="148"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 name="Google Shape;5143;p58"/>
            <p:cNvSpPr/>
            <p:nvPr/>
          </p:nvSpPr>
          <p:spPr>
            <a:xfrm rot="-4307146" flipH="1">
              <a:off x="2903051" y="2497529"/>
              <a:ext cx="5233" cy="4082"/>
            </a:xfrm>
            <a:custGeom>
              <a:avLst/>
              <a:gdLst/>
              <a:ahLst/>
              <a:cxnLst/>
              <a:rect l="l" t="t" r="r" b="b"/>
              <a:pathLst>
                <a:path w="300" h="234" extrusionOk="0">
                  <a:moveTo>
                    <a:pt x="152" y="1"/>
                  </a:moveTo>
                  <a:cubicBezTo>
                    <a:pt x="1" y="11"/>
                    <a:pt x="1" y="223"/>
                    <a:pt x="152" y="233"/>
                  </a:cubicBezTo>
                  <a:cubicBezTo>
                    <a:pt x="299" y="223"/>
                    <a:pt x="299" y="11"/>
                    <a:pt x="152"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 name="Google Shape;5144;p58"/>
            <p:cNvSpPr/>
            <p:nvPr/>
          </p:nvSpPr>
          <p:spPr>
            <a:xfrm rot="-4307146" flipH="1">
              <a:off x="2900993" y="2535657"/>
              <a:ext cx="5129" cy="4152"/>
            </a:xfrm>
            <a:custGeom>
              <a:avLst/>
              <a:gdLst/>
              <a:ahLst/>
              <a:cxnLst/>
              <a:rect l="l" t="t" r="r" b="b"/>
              <a:pathLst>
                <a:path w="294" h="238" extrusionOk="0">
                  <a:moveTo>
                    <a:pt x="147" y="0"/>
                  </a:moveTo>
                  <a:cubicBezTo>
                    <a:pt x="1" y="10"/>
                    <a:pt x="1" y="228"/>
                    <a:pt x="147" y="238"/>
                  </a:cubicBezTo>
                  <a:cubicBezTo>
                    <a:pt x="294" y="228"/>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 name="Google Shape;5145;p58"/>
            <p:cNvSpPr/>
            <p:nvPr/>
          </p:nvSpPr>
          <p:spPr>
            <a:xfrm rot="-4307146" flipH="1">
              <a:off x="2907790" y="2539712"/>
              <a:ext cx="5146" cy="4064"/>
            </a:xfrm>
            <a:custGeom>
              <a:avLst/>
              <a:gdLst/>
              <a:ahLst/>
              <a:cxnLst/>
              <a:rect l="l" t="t" r="r" b="b"/>
              <a:pathLst>
                <a:path w="295" h="233" extrusionOk="0">
                  <a:moveTo>
                    <a:pt x="147" y="0"/>
                  </a:moveTo>
                  <a:cubicBezTo>
                    <a:pt x="1" y="10"/>
                    <a:pt x="1" y="223"/>
                    <a:pt x="147" y="233"/>
                  </a:cubicBezTo>
                  <a:cubicBezTo>
                    <a:pt x="294" y="223"/>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 name="Google Shape;5146;p58"/>
            <p:cNvSpPr/>
            <p:nvPr/>
          </p:nvSpPr>
          <p:spPr>
            <a:xfrm rot="-4307146" flipH="1">
              <a:off x="2947768" y="2460546"/>
              <a:ext cx="5146" cy="4082"/>
            </a:xfrm>
            <a:custGeom>
              <a:avLst/>
              <a:gdLst/>
              <a:ahLst/>
              <a:cxnLst/>
              <a:rect l="l" t="t" r="r" b="b"/>
              <a:pathLst>
                <a:path w="295" h="234" extrusionOk="0">
                  <a:moveTo>
                    <a:pt x="148" y="1"/>
                  </a:moveTo>
                  <a:cubicBezTo>
                    <a:pt x="1" y="11"/>
                    <a:pt x="1" y="223"/>
                    <a:pt x="148" y="233"/>
                  </a:cubicBezTo>
                  <a:cubicBezTo>
                    <a:pt x="294" y="223"/>
                    <a:pt x="294" y="11"/>
                    <a:pt x="148"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 name="Google Shape;5147;p58"/>
            <p:cNvSpPr/>
            <p:nvPr/>
          </p:nvSpPr>
          <p:spPr>
            <a:xfrm rot="-4307146" flipH="1">
              <a:off x="2944057" y="2455848"/>
              <a:ext cx="5146" cy="4169"/>
            </a:xfrm>
            <a:custGeom>
              <a:avLst/>
              <a:gdLst/>
              <a:ahLst/>
              <a:cxnLst/>
              <a:rect l="l" t="t" r="r" b="b"/>
              <a:pathLst>
                <a:path w="295" h="239" extrusionOk="0">
                  <a:moveTo>
                    <a:pt x="147" y="0"/>
                  </a:moveTo>
                  <a:cubicBezTo>
                    <a:pt x="1" y="10"/>
                    <a:pt x="1" y="228"/>
                    <a:pt x="147" y="238"/>
                  </a:cubicBezTo>
                  <a:cubicBezTo>
                    <a:pt x="294" y="228"/>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32" name="TextBox 31"/>
          <p:cNvSpPr txBox="1"/>
          <p:nvPr/>
        </p:nvSpPr>
        <p:spPr>
          <a:xfrm>
            <a:off x="5101179" y="1466338"/>
            <a:ext cx="4972611" cy="646331"/>
          </a:xfrm>
          <a:prstGeom prst="rect">
            <a:avLst/>
          </a:prstGeom>
          <a:noFill/>
        </p:spPr>
        <p:txBody>
          <a:bodyPr wrap="square" rtlCol="0">
            <a:spAutoFit/>
          </a:bodyPr>
          <a:lstStyle/>
          <a:p>
            <a:r>
              <a:rPr lang="en-US" sz="3600" b="1">
                <a:ln>
                  <a:solidFill>
                    <a:srgbClr val="59342C"/>
                  </a:solidFill>
                </a:ln>
                <a:solidFill>
                  <a:srgbClr val="59342C"/>
                </a:solidFill>
                <a:latin typeface="Times New Roman" panose="02020603050405020304" pitchFamily="18" charset="0"/>
                <a:cs typeface="Times New Roman" panose="02020603050405020304" pitchFamily="18" charset="0"/>
              </a:rPr>
              <a:t>1. Thời cơ cách mạng</a:t>
            </a:r>
          </a:p>
        </p:txBody>
      </p:sp>
      <p:grpSp>
        <p:nvGrpSpPr>
          <p:cNvPr id="44" name="Google Shape;5137;p58"/>
          <p:cNvGrpSpPr/>
          <p:nvPr/>
        </p:nvGrpSpPr>
        <p:grpSpPr>
          <a:xfrm>
            <a:off x="3635921" y="2445205"/>
            <a:ext cx="1444418" cy="1790929"/>
            <a:chOff x="2828105" y="2407693"/>
            <a:chExt cx="190062" cy="196162"/>
          </a:xfrm>
        </p:grpSpPr>
        <p:sp>
          <p:nvSpPr>
            <p:cNvPr id="45" name="Google Shape;5138;p58"/>
            <p:cNvSpPr/>
            <p:nvPr/>
          </p:nvSpPr>
          <p:spPr>
            <a:xfrm rot="-4307146" flipH="1">
              <a:off x="2845343" y="2433774"/>
              <a:ext cx="159125" cy="144001"/>
            </a:xfrm>
            <a:custGeom>
              <a:avLst/>
              <a:gdLst/>
              <a:ahLst/>
              <a:cxnLst/>
              <a:rect l="l" t="t" r="r" b="b"/>
              <a:pathLst>
                <a:path w="9122" h="8255" extrusionOk="0">
                  <a:moveTo>
                    <a:pt x="9122" y="0"/>
                  </a:moveTo>
                  <a:cubicBezTo>
                    <a:pt x="8803" y="91"/>
                    <a:pt x="8454" y="127"/>
                    <a:pt x="8110" y="218"/>
                  </a:cubicBezTo>
                  <a:cubicBezTo>
                    <a:pt x="6846" y="567"/>
                    <a:pt x="5546" y="946"/>
                    <a:pt x="4282" y="1265"/>
                  </a:cubicBezTo>
                  <a:cubicBezTo>
                    <a:pt x="3716" y="1391"/>
                    <a:pt x="2421" y="1391"/>
                    <a:pt x="2199" y="2084"/>
                  </a:cubicBezTo>
                  <a:cubicBezTo>
                    <a:pt x="1915" y="3035"/>
                    <a:pt x="3336" y="2908"/>
                    <a:pt x="3812" y="3095"/>
                  </a:cubicBezTo>
                  <a:cubicBezTo>
                    <a:pt x="2988" y="3444"/>
                    <a:pt x="2006" y="3601"/>
                    <a:pt x="1248" y="4076"/>
                  </a:cubicBezTo>
                  <a:cubicBezTo>
                    <a:pt x="0" y="4883"/>
                    <a:pt x="1061" y="5304"/>
                    <a:pt x="1990" y="5304"/>
                  </a:cubicBezTo>
                  <a:cubicBezTo>
                    <a:pt x="2190" y="5304"/>
                    <a:pt x="2384" y="5284"/>
                    <a:pt x="2548" y="5245"/>
                  </a:cubicBezTo>
                  <a:lnTo>
                    <a:pt x="2548" y="5245"/>
                  </a:lnTo>
                  <a:cubicBezTo>
                    <a:pt x="2229" y="5750"/>
                    <a:pt x="236" y="7460"/>
                    <a:pt x="1248" y="8153"/>
                  </a:cubicBezTo>
                  <a:cubicBezTo>
                    <a:pt x="1359" y="8223"/>
                    <a:pt x="1476" y="8254"/>
                    <a:pt x="1598" y="8254"/>
                  </a:cubicBezTo>
                  <a:cubicBezTo>
                    <a:pt x="2522" y="8254"/>
                    <a:pt x="3691" y="6446"/>
                    <a:pt x="3999" y="5973"/>
                  </a:cubicBezTo>
                  <a:cubicBezTo>
                    <a:pt x="4104" y="6577"/>
                    <a:pt x="4383" y="7786"/>
                    <a:pt x="5052" y="7786"/>
                  </a:cubicBezTo>
                  <a:cubicBezTo>
                    <a:pt x="5189" y="7786"/>
                    <a:pt x="5343" y="7735"/>
                    <a:pt x="5516" y="7616"/>
                  </a:cubicBezTo>
                  <a:cubicBezTo>
                    <a:pt x="6371" y="7015"/>
                    <a:pt x="6214" y="5528"/>
                    <a:pt x="6340" y="4643"/>
                  </a:cubicBezTo>
                  <a:lnTo>
                    <a:pt x="6340" y="4643"/>
                  </a:lnTo>
                  <a:cubicBezTo>
                    <a:pt x="6513" y="4993"/>
                    <a:pt x="6797" y="6125"/>
                    <a:pt x="7285" y="6125"/>
                  </a:cubicBezTo>
                  <a:cubicBezTo>
                    <a:pt x="7326" y="6125"/>
                    <a:pt x="7368" y="6117"/>
                    <a:pt x="7413" y="6099"/>
                  </a:cubicBezTo>
                  <a:cubicBezTo>
                    <a:pt x="8014" y="5877"/>
                    <a:pt x="8141" y="4552"/>
                    <a:pt x="8171" y="4011"/>
                  </a:cubicBezTo>
                  <a:cubicBezTo>
                    <a:pt x="8298" y="2655"/>
                    <a:pt x="8267" y="1295"/>
                    <a:pt x="9122" y="157"/>
                  </a:cubicBezTo>
                  <a:lnTo>
                    <a:pt x="9122" y="0"/>
                  </a:lnTo>
                  <a:close/>
                </a:path>
              </a:pathLst>
            </a:custGeom>
            <a:solidFill>
              <a:srgbClr val="BA5F4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6" name="Google Shape;5139;p58"/>
            <p:cNvSpPr/>
            <p:nvPr/>
          </p:nvSpPr>
          <p:spPr>
            <a:xfrm rot="-4307146" flipH="1">
              <a:off x="2848250" y="2454988"/>
              <a:ext cx="124341" cy="132400"/>
            </a:xfrm>
            <a:custGeom>
              <a:avLst/>
              <a:gdLst/>
              <a:ahLst/>
              <a:cxnLst/>
              <a:rect l="l" t="t" r="r" b="b"/>
              <a:pathLst>
                <a:path w="7128" h="7590" extrusionOk="0">
                  <a:moveTo>
                    <a:pt x="7019" y="1"/>
                  </a:moveTo>
                  <a:cubicBezTo>
                    <a:pt x="7000" y="1"/>
                    <a:pt x="6981" y="9"/>
                    <a:pt x="6965" y="29"/>
                  </a:cubicBezTo>
                  <a:cubicBezTo>
                    <a:pt x="6515" y="610"/>
                    <a:pt x="5974" y="1106"/>
                    <a:pt x="5418" y="1586"/>
                  </a:cubicBezTo>
                  <a:cubicBezTo>
                    <a:pt x="4811" y="1703"/>
                    <a:pt x="4244" y="1950"/>
                    <a:pt x="3638" y="2057"/>
                  </a:cubicBezTo>
                  <a:cubicBezTo>
                    <a:pt x="3319" y="2107"/>
                    <a:pt x="3000" y="2138"/>
                    <a:pt x="2677" y="2153"/>
                  </a:cubicBezTo>
                  <a:cubicBezTo>
                    <a:pt x="2358" y="2173"/>
                    <a:pt x="2034" y="2183"/>
                    <a:pt x="1716" y="2183"/>
                  </a:cubicBezTo>
                  <a:cubicBezTo>
                    <a:pt x="1610" y="2183"/>
                    <a:pt x="1610" y="2345"/>
                    <a:pt x="1716" y="2345"/>
                  </a:cubicBezTo>
                  <a:cubicBezTo>
                    <a:pt x="2222" y="2345"/>
                    <a:pt x="2727" y="2315"/>
                    <a:pt x="3233" y="2264"/>
                  </a:cubicBezTo>
                  <a:cubicBezTo>
                    <a:pt x="3476" y="2244"/>
                    <a:pt x="3718" y="2203"/>
                    <a:pt x="3961" y="2148"/>
                  </a:cubicBezTo>
                  <a:cubicBezTo>
                    <a:pt x="4194" y="2092"/>
                    <a:pt x="4426" y="2021"/>
                    <a:pt x="4659" y="1950"/>
                  </a:cubicBezTo>
                  <a:cubicBezTo>
                    <a:pt x="4826" y="1900"/>
                    <a:pt x="4988" y="1849"/>
                    <a:pt x="5160" y="1809"/>
                  </a:cubicBezTo>
                  <a:lnTo>
                    <a:pt x="5160" y="1809"/>
                  </a:lnTo>
                  <a:cubicBezTo>
                    <a:pt x="4811" y="2102"/>
                    <a:pt x="4457" y="2395"/>
                    <a:pt x="4118" y="2704"/>
                  </a:cubicBezTo>
                  <a:cubicBezTo>
                    <a:pt x="3906" y="2896"/>
                    <a:pt x="3693" y="3093"/>
                    <a:pt x="3486" y="3291"/>
                  </a:cubicBezTo>
                  <a:cubicBezTo>
                    <a:pt x="3471" y="3291"/>
                    <a:pt x="3455" y="3296"/>
                    <a:pt x="3445" y="3301"/>
                  </a:cubicBezTo>
                  <a:cubicBezTo>
                    <a:pt x="3046" y="3564"/>
                    <a:pt x="2626" y="3781"/>
                    <a:pt x="2181" y="3953"/>
                  </a:cubicBezTo>
                  <a:cubicBezTo>
                    <a:pt x="1766" y="4110"/>
                    <a:pt x="1342" y="4231"/>
                    <a:pt x="907" y="4327"/>
                  </a:cubicBezTo>
                  <a:cubicBezTo>
                    <a:pt x="644" y="4393"/>
                    <a:pt x="376" y="4444"/>
                    <a:pt x="113" y="4494"/>
                  </a:cubicBezTo>
                  <a:cubicBezTo>
                    <a:pt x="18" y="4513"/>
                    <a:pt x="48" y="4648"/>
                    <a:pt x="135" y="4648"/>
                  </a:cubicBezTo>
                  <a:cubicBezTo>
                    <a:pt x="141" y="4648"/>
                    <a:pt x="147" y="4647"/>
                    <a:pt x="153" y="4646"/>
                  </a:cubicBezTo>
                  <a:cubicBezTo>
                    <a:pt x="1058" y="4469"/>
                    <a:pt x="1964" y="4267"/>
                    <a:pt x="2798" y="3857"/>
                  </a:cubicBezTo>
                  <a:cubicBezTo>
                    <a:pt x="2874" y="3816"/>
                    <a:pt x="2950" y="3776"/>
                    <a:pt x="3026" y="3736"/>
                  </a:cubicBezTo>
                  <a:lnTo>
                    <a:pt x="3026" y="3736"/>
                  </a:lnTo>
                  <a:cubicBezTo>
                    <a:pt x="2409" y="4337"/>
                    <a:pt x="1832" y="4980"/>
                    <a:pt x="1296" y="5652"/>
                  </a:cubicBezTo>
                  <a:cubicBezTo>
                    <a:pt x="1180" y="5799"/>
                    <a:pt x="1069" y="5951"/>
                    <a:pt x="957" y="6102"/>
                  </a:cubicBezTo>
                  <a:cubicBezTo>
                    <a:pt x="846" y="6249"/>
                    <a:pt x="750" y="6406"/>
                    <a:pt x="644" y="6552"/>
                  </a:cubicBezTo>
                  <a:cubicBezTo>
                    <a:pt x="431" y="6851"/>
                    <a:pt x="199" y="7144"/>
                    <a:pt x="32" y="7473"/>
                  </a:cubicBezTo>
                  <a:cubicBezTo>
                    <a:pt x="1" y="7535"/>
                    <a:pt x="54" y="7590"/>
                    <a:pt x="106" y="7590"/>
                  </a:cubicBezTo>
                  <a:cubicBezTo>
                    <a:pt x="130" y="7590"/>
                    <a:pt x="154" y="7578"/>
                    <a:pt x="168" y="7549"/>
                  </a:cubicBezTo>
                  <a:cubicBezTo>
                    <a:pt x="325" y="7265"/>
                    <a:pt x="507" y="6992"/>
                    <a:pt x="709" y="6734"/>
                  </a:cubicBezTo>
                  <a:cubicBezTo>
                    <a:pt x="897" y="6471"/>
                    <a:pt x="1074" y="6198"/>
                    <a:pt x="1271" y="5940"/>
                  </a:cubicBezTo>
                  <a:cubicBezTo>
                    <a:pt x="1685" y="5399"/>
                    <a:pt x="2131" y="4884"/>
                    <a:pt x="2606" y="4393"/>
                  </a:cubicBezTo>
                  <a:cubicBezTo>
                    <a:pt x="2839" y="4145"/>
                    <a:pt x="3076" y="3908"/>
                    <a:pt x="3319" y="3670"/>
                  </a:cubicBezTo>
                  <a:lnTo>
                    <a:pt x="3319" y="3670"/>
                  </a:lnTo>
                  <a:cubicBezTo>
                    <a:pt x="3071" y="4621"/>
                    <a:pt x="2980" y="5612"/>
                    <a:pt x="3056" y="6593"/>
                  </a:cubicBezTo>
                  <a:cubicBezTo>
                    <a:pt x="3061" y="6644"/>
                    <a:pt x="3104" y="6671"/>
                    <a:pt x="3143" y="6671"/>
                  </a:cubicBezTo>
                  <a:cubicBezTo>
                    <a:pt x="3182" y="6671"/>
                    <a:pt x="3218" y="6645"/>
                    <a:pt x="3213" y="6593"/>
                  </a:cubicBezTo>
                  <a:cubicBezTo>
                    <a:pt x="3132" y="5536"/>
                    <a:pt x="3243" y="4474"/>
                    <a:pt x="3541" y="3457"/>
                  </a:cubicBezTo>
                  <a:cubicBezTo>
                    <a:pt x="3713" y="3296"/>
                    <a:pt x="3885" y="3134"/>
                    <a:pt x="4062" y="2972"/>
                  </a:cubicBezTo>
                  <a:cubicBezTo>
                    <a:pt x="4462" y="2608"/>
                    <a:pt x="4877" y="2254"/>
                    <a:pt x="5286" y="1905"/>
                  </a:cubicBezTo>
                  <a:lnTo>
                    <a:pt x="5286" y="1905"/>
                  </a:lnTo>
                  <a:cubicBezTo>
                    <a:pt x="5013" y="2896"/>
                    <a:pt x="5114" y="3933"/>
                    <a:pt x="5175" y="4949"/>
                  </a:cubicBezTo>
                  <a:cubicBezTo>
                    <a:pt x="5177" y="5000"/>
                    <a:pt x="5219" y="5027"/>
                    <a:pt x="5259" y="5027"/>
                  </a:cubicBezTo>
                  <a:cubicBezTo>
                    <a:pt x="5297" y="5027"/>
                    <a:pt x="5334" y="5002"/>
                    <a:pt x="5332" y="4949"/>
                  </a:cubicBezTo>
                  <a:cubicBezTo>
                    <a:pt x="5271" y="3867"/>
                    <a:pt x="5155" y="2760"/>
                    <a:pt x="5509" y="1713"/>
                  </a:cubicBezTo>
                  <a:lnTo>
                    <a:pt x="5549" y="1677"/>
                  </a:lnTo>
                  <a:cubicBezTo>
                    <a:pt x="6100" y="1207"/>
                    <a:pt x="6631" y="711"/>
                    <a:pt x="7081" y="140"/>
                  </a:cubicBezTo>
                  <a:cubicBezTo>
                    <a:pt x="7127" y="79"/>
                    <a:pt x="7075" y="1"/>
                    <a:pt x="7019"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7" name="Google Shape;5140;p58"/>
            <p:cNvSpPr/>
            <p:nvPr/>
          </p:nvSpPr>
          <p:spPr>
            <a:xfrm rot="-4307146" flipH="1">
              <a:off x="2940754" y="2509945"/>
              <a:ext cx="5233" cy="4064"/>
            </a:xfrm>
            <a:custGeom>
              <a:avLst/>
              <a:gdLst/>
              <a:ahLst/>
              <a:cxnLst/>
              <a:rect l="l" t="t" r="r" b="b"/>
              <a:pathLst>
                <a:path w="300" h="233" extrusionOk="0">
                  <a:moveTo>
                    <a:pt x="152" y="0"/>
                  </a:moveTo>
                  <a:cubicBezTo>
                    <a:pt x="1" y="10"/>
                    <a:pt x="1" y="223"/>
                    <a:pt x="152" y="233"/>
                  </a:cubicBezTo>
                  <a:cubicBezTo>
                    <a:pt x="299" y="223"/>
                    <a:pt x="299" y="10"/>
                    <a:pt x="152"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8" name="Google Shape;5141;p58"/>
            <p:cNvSpPr/>
            <p:nvPr/>
          </p:nvSpPr>
          <p:spPr>
            <a:xfrm rot="-4307146" flipH="1">
              <a:off x="2948085" y="2512314"/>
              <a:ext cx="5233" cy="4152"/>
            </a:xfrm>
            <a:custGeom>
              <a:avLst/>
              <a:gdLst/>
              <a:ahLst/>
              <a:cxnLst/>
              <a:rect l="l" t="t" r="r" b="b"/>
              <a:pathLst>
                <a:path w="300" h="238" extrusionOk="0">
                  <a:moveTo>
                    <a:pt x="152" y="0"/>
                  </a:moveTo>
                  <a:cubicBezTo>
                    <a:pt x="1" y="10"/>
                    <a:pt x="1" y="228"/>
                    <a:pt x="152" y="238"/>
                  </a:cubicBezTo>
                  <a:cubicBezTo>
                    <a:pt x="299" y="228"/>
                    <a:pt x="299" y="10"/>
                    <a:pt x="152"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9" name="Google Shape;5142;p58"/>
            <p:cNvSpPr/>
            <p:nvPr/>
          </p:nvSpPr>
          <p:spPr>
            <a:xfrm rot="-4307146" flipH="1">
              <a:off x="2896302" y="2500501"/>
              <a:ext cx="5146" cy="4152"/>
            </a:xfrm>
            <a:custGeom>
              <a:avLst/>
              <a:gdLst/>
              <a:ahLst/>
              <a:cxnLst/>
              <a:rect l="l" t="t" r="r" b="b"/>
              <a:pathLst>
                <a:path w="295" h="238" extrusionOk="0">
                  <a:moveTo>
                    <a:pt x="148" y="0"/>
                  </a:moveTo>
                  <a:cubicBezTo>
                    <a:pt x="1" y="10"/>
                    <a:pt x="1" y="228"/>
                    <a:pt x="148" y="238"/>
                  </a:cubicBezTo>
                  <a:cubicBezTo>
                    <a:pt x="294" y="228"/>
                    <a:pt x="294" y="10"/>
                    <a:pt x="148"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0" name="Google Shape;5143;p58"/>
            <p:cNvSpPr/>
            <p:nvPr/>
          </p:nvSpPr>
          <p:spPr>
            <a:xfrm rot="-4307146" flipH="1">
              <a:off x="2903051" y="2497529"/>
              <a:ext cx="5233" cy="4082"/>
            </a:xfrm>
            <a:custGeom>
              <a:avLst/>
              <a:gdLst/>
              <a:ahLst/>
              <a:cxnLst/>
              <a:rect l="l" t="t" r="r" b="b"/>
              <a:pathLst>
                <a:path w="300" h="234" extrusionOk="0">
                  <a:moveTo>
                    <a:pt x="152" y="1"/>
                  </a:moveTo>
                  <a:cubicBezTo>
                    <a:pt x="1" y="11"/>
                    <a:pt x="1" y="223"/>
                    <a:pt x="152" y="233"/>
                  </a:cubicBezTo>
                  <a:cubicBezTo>
                    <a:pt x="299" y="223"/>
                    <a:pt x="299" y="11"/>
                    <a:pt x="152"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1" name="Google Shape;5144;p58"/>
            <p:cNvSpPr/>
            <p:nvPr/>
          </p:nvSpPr>
          <p:spPr>
            <a:xfrm rot="-4307146" flipH="1">
              <a:off x="2900993" y="2535657"/>
              <a:ext cx="5129" cy="4152"/>
            </a:xfrm>
            <a:custGeom>
              <a:avLst/>
              <a:gdLst/>
              <a:ahLst/>
              <a:cxnLst/>
              <a:rect l="l" t="t" r="r" b="b"/>
              <a:pathLst>
                <a:path w="294" h="238" extrusionOk="0">
                  <a:moveTo>
                    <a:pt x="147" y="0"/>
                  </a:moveTo>
                  <a:cubicBezTo>
                    <a:pt x="1" y="10"/>
                    <a:pt x="1" y="228"/>
                    <a:pt x="147" y="238"/>
                  </a:cubicBezTo>
                  <a:cubicBezTo>
                    <a:pt x="294" y="228"/>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2" name="Google Shape;5145;p58"/>
            <p:cNvSpPr/>
            <p:nvPr/>
          </p:nvSpPr>
          <p:spPr>
            <a:xfrm rot="-4307146" flipH="1">
              <a:off x="2907790" y="2539712"/>
              <a:ext cx="5146" cy="4064"/>
            </a:xfrm>
            <a:custGeom>
              <a:avLst/>
              <a:gdLst/>
              <a:ahLst/>
              <a:cxnLst/>
              <a:rect l="l" t="t" r="r" b="b"/>
              <a:pathLst>
                <a:path w="295" h="233" extrusionOk="0">
                  <a:moveTo>
                    <a:pt x="147" y="0"/>
                  </a:moveTo>
                  <a:cubicBezTo>
                    <a:pt x="1" y="10"/>
                    <a:pt x="1" y="223"/>
                    <a:pt x="147" y="233"/>
                  </a:cubicBezTo>
                  <a:cubicBezTo>
                    <a:pt x="294" y="223"/>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3" name="Google Shape;5146;p58"/>
            <p:cNvSpPr/>
            <p:nvPr/>
          </p:nvSpPr>
          <p:spPr>
            <a:xfrm rot="-4307146" flipH="1">
              <a:off x="2947768" y="2460546"/>
              <a:ext cx="5146" cy="4082"/>
            </a:xfrm>
            <a:custGeom>
              <a:avLst/>
              <a:gdLst/>
              <a:ahLst/>
              <a:cxnLst/>
              <a:rect l="l" t="t" r="r" b="b"/>
              <a:pathLst>
                <a:path w="295" h="234" extrusionOk="0">
                  <a:moveTo>
                    <a:pt x="148" y="1"/>
                  </a:moveTo>
                  <a:cubicBezTo>
                    <a:pt x="1" y="11"/>
                    <a:pt x="1" y="223"/>
                    <a:pt x="148" y="233"/>
                  </a:cubicBezTo>
                  <a:cubicBezTo>
                    <a:pt x="294" y="223"/>
                    <a:pt x="294" y="11"/>
                    <a:pt x="148"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4" name="Google Shape;5147;p58"/>
            <p:cNvSpPr/>
            <p:nvPr/>
          </p:nvSpPr>
          <p:spPr>
            <a:xfrm rot="-4307146" flipH="1">
              <a:off x="2944057" y="2455848"/>
              <a:ext cx="5146" cy="4169"/>
            </a:xfrm>
            <a:custGeom>
              <a:avLst/>
              <a:gdLst/>
              <a:ahLst/>
              <a:cxnLst/>
              <a:rect l="l" t="t" r="r" b="b"/>
              <a:pathLst>
                <a:path w="295" h="239" extrusionOk="0">
                  <a:moveTo>
                    <a:pt x="147" y="0"/>
                  </a:moveTo>
                  <a:cubicBezTo>
                    <a:pt x="1" y="10"/>
                    <a:pt x="1" y="228"/>
                    <a:pt x="147" y="238"/>
                  </a:cubicBezTo>
                  <a:cubicBezTo>
                    <a:pt x="294" y="228"/>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55" name="TextBox 54"/>
          <p:cNvSpPr txBox="1"/>
          <p:nvPr/>
        </p:nvSpPr>
        <p:spPr>
          <a:xfrm>
            <a:off x="5082603" y="2691182"/>
            <a:ext cx="7157647" cy="1200329"/>
          </a:xfrm>
          <a:prstGeom prst="rect">
            <a:avLst/>
          </a:prstGeom>
          <a:noFill/>
        </p:spPr>
        <p:txBody>
          <a:bodyPr wrap="square" rtlCol="0">
            <a:spAutoFit/>
          </a:bodyPr>
          <a:lstStyle/>
          <a:p>
            <a:r>
              <a:rPr lang="en-US" sz="3600" b="1">
                <a:ln>
                  <a:solidFill>
                    <a:srgbClr val="59342C"/>
                  </a:solidFill>
                </a:ln>
                <a:solidFill>
                  <a:srgbClr val="59342C"/>
                </a:solidFill>
                <a:latin typeface="Times New Roman" panose="02020603050405020304" pitchFamily="18" charset="0"/>
                <a:cs typeface="Times New Roman" panose="02020603050405020304" pitchFamily="18" charset="0"/>
              </a:rPr>
              <a:t>2. Khởi nghĩa giành chính quyền ở Hà Nội ngày 19-8-1945</a:t>
            </a:r>
            <a:endParaRPr lang="en-US" altLang="en-US" sz="3600" b="1">
              <a:solidFill>
                <a:srgbClr val="59342C"/>
              </a:solidFill>
              <a:latin typeface="Times New Roman" panose="02020603050405020304" pitchFamily="18" charset="0"/>
              <a:cs typeface="Times New Roman" panose="02020603050405020304" pitchFamily="18" charset="0"/>
            </a:endParaRPr>
          </a:p>
        </p:txBody>
      </p:sp>
      <p:grpSp>
        <p:nvGrpSpPr>
          <p:cNvPr id="56" name="Google Shape;5137;p58"/>
          <p:cNvGrpSpPr/>
          <p:nvPr/>
        </p:nvGrpSpPr>
        <p:grpSpPr>
          <a:xfrm>
            <a:off x="3635921" y="3822726"/>
            <a:ext cx="1444418" cy="1790929"/>
            <a:chOff x="2828105" y="2407693"/>
            <a:chExt cx="190062" cy="196162"/>
          </a:xfrm>
        </p:grpSpPr>
        <p:sp>
          <p:nvSpPr>
            <p:cNvPr id="57" name="Google Shape;5138;p58"/>
            <p:cNvSpPr/>
            <p:nvPr/>
          </p:nvSpPr>
          <p:spPr>
            <a:xfrm rot="-4307146" flipH="1">
              <a:off x="2845343" y="2433774"/>
              <a:ext cx="159125" cy="144001"/>
            </a:xfrm>
            <a:custGeom>
              <a:avLst/>
              <a:gdLst/>
              <a:ahLst/>
              <a:cxnLst/>
              <a:rect l="l" t="t" r="r" b="b"/>
              <a:pathLst>
                <a:path w="9122" h="8255" extrusionOk="0">
                  <a:moveTo>
                    <a:pt x="9122" y="0"/>
                  </a:moveTo>
                  <a:cubicBezTo>
                    <a:pt x="8803" y="91"/>
                    <a:pt x="8454" y="127"/>
                    <a:pt x="8110" y="218"/>
                  </a:cubicBezTo>
                  <a:cubicBezTo>
                    <a:pt x="6846" y="567"/>
                    <a:pt x="5546" y="946"/>
                    <a:pt x="4282" y="1265"/>
                  </a:cubicBezTo>
                  <a:cubicBezTo>
                    <a:pt x="3716" y="1391"/>
                    <a:pt x="2421" y="1391"/>
                    <a:pt x="2199" y="2084"/>
                  </a:cubicBezTo>
                  <a:cubicBezTo>
                    <a:pt x="1915" y="3035"/>
                    <a:pt x="3336" y="2908"/>
                    <a:pt x="3812" y="3095"/>
                  </a:cubicBezTo>
                  <a:cubicBezTo>
                    <a:pt x="2988" y="3444"/>
                    <a:pt x="2006" y="3601"/>
                    <a:pt x="1248" y="4076"/>
                  </a:cubicBezTo>
                  <a:cubicBezTo>
                    <a:pt x="0" y="4883"/>
                    <a:pt x="1061" y="5304"/>
                    <a:pt x="1990" y="5304"/>
                  </a:cubicBezTo>
                  <a:cubicBezTo>
                    <a:pt x="2190" y="5304"/>
                    <a:pt x="2384" y="5284"/>
                    <a:pt x="2548" y="5245"/>
                  </a:cubicBezTo>
                  <a:lnTo>
                    <a:pt x="2548" y="5245"/>
                  </a:lnTo>
                  <a:cubicBezTo>
                    <a:pt x="2229" y="5750"/>
                    <a:pt x="236" y="7460"/>
                    <a:pt x="1248" y="8153"/>
                  </a:cubicBezTo>
                  <a:cubicBezTo>
                    <a:pt x="1359" y="8223"/>
                    <a:pt x="1476" y="8254"/>
                    <a:pt x="1598" y="8254"/>
                  </a:cubicBezTo>
                  <a:cubicBezTo>
                    <a:pt x="2522" y="8254"/>
                    <a:pt x="3691" y="6446"/>
                    <a:pt x="3999" y="5973"/>
                  </a:cubicBezTo>
                  <a:cubicBezTo>
                    <a:pt x="4104" y="6577"/>
                    <a:pt x="4383" y="7786"/>
                    <a:pt x="5052" y="7786"/>
                  </a:cubicBezTo>
                  <a:cubicBezTo>
                    <a:pt x="5189" y="7786"/>
                    <a:pt x="5343" y="7735"/>
                    <a:pt x="5516" y="7616"/>
                  </a:cubicBezTo>
                  <a:cubicBezTo>
                    <a:pt x="6371" y="7015"/>
                    <a:pt x="6214" y="5528"/>
                    <a:pt x="6340" y="4643"/>
                  </a:cubicBezTo>
                  <a:lnTo>
                    <a:pt x="6340" y="4643"/>
                  </a:lnTo>
                  <a:cubicBezTo>
                    <a:pt x="6513" y="4993"/>
                    <a:pt x="6797" y="6125"/>
                    <a:pt x="7285" y="6125"/>
                  </a:cubicBezTo>
                  <a:cubicBezTo>
                    <a:pt x="7326" y="6125"/>
                    <a:pt x="7368" y="6117"/>
                    <a:pt x="7413" y="6099"/>
                  </a:cubicBezTo>
                  <a:cubicBezTo>
                    <a:pt x="8014" y="5877"/>
                    <a:pt x="8141" y="4552"/>
                    <a:pt x="8171" y="4011"/>
                  </a:cubicBezTo>
                  <a:cubicBezTo>
                    <a:pt x="8298" y="2655"/>
                    <a:pt x="8267" y="1295"/>
                    <a:pt x="9122" y="157"/>
                  </a:cubicBezTo>
                  <a:lnTo>
                    <a:pt x="9122" y="0"/>
                  </a:lnTo>
                  <a:close/>
                </a:path>
              </a:pathLst>
            </a:custGeom>
            <a:solidFill>
              <a:srgbClr val="BA5F4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8" name="Google Shape;5139;p58"/>
            <p:cNvSpPr/>
            <p:nvPr/>
          </p:nvSpPr>
          <p:spPr>
            <a:xfrm rot="-4307146" flipH="1">
              <a:off x="2848250" y="2454988"/>
              <a:ext cx="124341" cy="132400"/>
            </a:xfrm>
            <a:custGeom>
              <a:avLst/>
              <a:gdLst/>
              <a:ahLst/>
              <a:cxnLst/>
              <a:rect l="l" t="t" r="r" b="b"/>
              <a:pathLst>
                <a:path w="7128" h="7590" extrusionOk="0">
                  <a:moveTo>
                    <a:pt x="7019" y="1"/>
                  </a:moveTo>
                  <a:cubicBezTo>
                    <a:pt x="7000" y="1"/>
                    <a:pt x="6981" y="9"/>
                    <a:pt x="6965" y="29"/>
                  </a:cubicBezTo>
                  <a:cubicBezTo>
                    <a:pt x="6515" y="610"/>
                    <a:pt x="5974" y="1106"/>
                    <a:pt x="5418" y="1586"/>
                  </a:cubicBezTo>
                  <a:cubicBezTo>
                    <a:pt x="4811" y="1703"/>
                    <a:pt x="4244" y="1950"/>
                    <a:pt x="3638" y="2057"/>
                  </a:cubicBezTo>
                  <a:cubicBezTo>
                    <a:pt x="3319" y="2107"/>
                    <a:pt x="3000" y="2138"/>
                    <a:pt x="2677" y="2153"/>
                  </a:cubicBezTo>
                  <a:cubicBezTo>
                    <a:pt x="2358" y="2173"/>
                    <a:pt x="2034" y="2183"/>
                    <a:pt x="1716" y="2183"/>
                  </a:cubicBezTo>
                  <a:cubicBezTo>
                    <a:pt x="1610" y="2183"/>
                    <a:pt x="1610" y="2345"/>
                    <a:pt x="1716" y="2345"/>
                  </a:cubicBezTo>
                  <a:cubicBezTo>
                    <a:pt x="2222" y="2345"/>
                    <a:pt x="2727" y="2315"/>
                    <a:pt x="3233" y="2264"/>
                  </a:cubicBezTo>
                  <a:cubicBezTo>
                    <a:pt x="3476" y="2244"/>
                    <a:pt x="3718" y="2203"/>
                    <a:pt x="3961" y="2148"/>
                  </a:cubicBezTo>
                  <a:cubicBezTo>
                    <a:pt x="4194" y="2092"/>
                    <a:pt x="4426" y="2021"/>
                    <a:pt x="4659" y="1950"/>
                  </a:cubicBezTo>
                  <a:cubicBezTo>
                    <a:pt x="4826" y="1900"/>
                    <a:pt x="4988" y="1849"/>
                    <a:pt x="5160" y="1809"/>
                  </a:cubicBezTo>
                  <a:lnTo>
                    <a:pt x="5160" y="1809"/>
                  </a:lnTo>
                  <a:cubicBezTo>
                    <a:pt x="4811" y="2102"/>
                    <a:pt x="4457" y="2395"/>
                    <a:pt x="4118" y="2704"/>
                  </a:cubicBezTo>
                  <a:cubicBezTo>
                    <a:pt x="3906" y="2896"/>
                    <a:pt x="3693" y="3093"/>
                    <a:pt x="3486" y="3291"/>
                  </a:cubicBezTo>
                  <a:cubicBezTo>
                    <a:pt x="3471" y="3291"/>
                    <a:pt x="3455" y="3296"/>
                    <a:pt x="3445" y="3301"/>
                  </a:cubicBezTo>
                  <a:cubicBezTo>
                    <a:pt x="3046" y="3564"/>
                    <a:pt x="2626" y="3781"/>
                    <a:pt x="2181" y="3953"/>
                  </a:cubicBezTo>
                  <a:cubicBezTo>
                    <a:pt x="1766" y="4110"/>
                    <a:pt x="1342" y="4231"/>
                    <a:pt x="907" y="4327"/>
                  </a:cubicBezTo>
                  <a:cubicBezTo>
                    <a:pt x="644" y="4393"/>
                    <a:pt x="376" y="4444"/>
                    <a:pt x="113" y="4494"/>
                  </a:cubicBezTo>
                  <a:cubicBezTo>
                    <a:pt x="18" y="4513"/>
                    <a:pt x="48" y="4648"/>
                    <a:pt x="135" y="4648"/>
                  </a:cubicBezTo>
                  <a:cubicBezTo>
                    <a:pt x="141" y="4648"/>
                    <a:pt x="147" y="4647"/>
                    <a:pt x="153" y="4646"/>
                  </a:cubicBezTo>
                  <a:cubicBezTo>
                    <a:pt x="1058" y="4469"/>
                    <a:pt x="1964" y="4267"/>
                    <a:pt x="2798" y="3857"/>
                  </a:cubicBezTo>
                  <a:cubicBezTo>
                    <a:pt x="2874" y="3816"/>
                    <a:pt x="2950" y="3776"/>
                    <a:pt x="3026" y="3736"/>
                  </a:cubicBezTo>
                  <a:lnTo>
                    <a:pt x="3026" y="3736"/>
                  </a:lnTo>
                  <a:cubicBezTo>
                    <a:pt x="2409" y="4337"/>
                    <a:pt x="1832" y="4980"/>
                    <a:pt x="1296" y="5652"/>
                  </a:cubicBezTo>
                  <a:cubicBezTo>
                    <a:pt x="1180" y="5799"/>
                    <a:pt x="1069" y="5951"/>
                    <a:pt x="957" y="6102"/>
                  </a:cubicBezTo>
                  <a:cubicBezTo>
                    <a:pt x="846" y="6249"/>
                    <a:pt x="750" y="6406"/>
                    <a:pt x="644" y="6552"/>
                  </a:cubicBezTo>
                  <a:cubicBezTo>
                    <a:pt x="431" y="6851"/>
                    <a:pt x="199" y="7144"/>
                    <a:pt x="32" y="7473"/>
                  </a:cubicBezTo>
                  <a:cubicBezTo>
                    <a:pt x="1" y="7535"/>
                    <a:pt x="54" y="7590"/>
                    <a:pt x="106" y="7590"/>
                  </a:cubicBezTo>
                  <a:cubicBezTo>
                    <a:pt x="130" y="7590"/>
                    <a:pt x="154" y="7578"/>
                    <a:pt x="168" y="7549"/>
                  </a:cubicBezTo>
                  <a:cubicBezTo>
                    <a:pt x="325" y="7265"/>
                    <a:pt x="507" y="6992"/>
                    <a:pt x="709" y="6734"/>
                  </a:cubicBezTo>
                  <a:cubicBezTo>
                    <a:pt x="897" y="6471"/>
                    <a:pt x="1074" y="6198"/>
                    <a:pt x="1271" y="5940"/>
                  </a:cubicBezTo>
                  <a:cubicBezTo>
                    <a:pt x="1685" y="5399"/>
                    <a:pt x="2131" y="4884"/>
                    <a:pt x="2606" y="4393"/>
                  </a:cubicBezTo>
                  <a:cubicBezTo>
                    <a:pt x="2839" y="4145"/>
                    <a:pt x="3076" y="3908"/>
                    <a:pt x="3319" y="3670"/>
                  </a:cubicBezTo>
                  <a:lnTo>
                    <a:pt x="3319" y="3670"/>
                  </a:lnTo>
                  <a:cubicBezTo>
                    <a:pt x="3071" y="4621"/>
                    <a:pt x="2980" y="5612"/>
                    <a:pt x="3056" y="6593"/>
                  </a:cubicBezTo>
                  <a:cubicBezTo>
                    <a:pt x="3061" y="6644"/>
                    <a:pt x="3104" y="6671"/>
                    <a:pt x="3143" y="6671"/>
                  </a:cubicBezTo>
                  <a:cubicBezTo>
                    <a:pt x="3182" y="6671"/>
                    <a:pt x="3218" y="6645"/>
                    <a:pt x="3213" y="6593"/>
                  </a:cubicBezTo>
                  <a:cubicBezTo>
                    <a:pt x="3132" y="5536"/>
                    <a:pt x="3243" y="4474"/>
                    <a:pt x="3541" y="3457"/>
                  </a:cubicBezTo>
                  <a:cubicBezTo>
                    <a:pt x="3713" y="3296"/>
                    <a:pt x="3885" y="3134"/>
                    <a:pt x="4062" y="2972"/>
                  </a:cubicBezTo>
                  <a:cubicBezTo>
                    <a:pt x="4462" y="2608"/>
                    <a:pt x="4877" y="2254"/>
                    <a:pt x="5286" y="1905"/>
                  </a:cubicBezTo>
                  <a:lnTo>
                    <a:pt x="5286" y="1905"/>
                  </a:lnTo>
                  <a:cubicBezTo>
                    <a:pt x="5013" y="2896"/>
                    <a:pt x="5114" y="3933"/>
                    <a:pt x="5175" y="4949"/>
                  </a:cubicBezTo>
                  <a:cubicBezTo>
                    <a:pt x="5177" y="5000"/>
                    <a:pt x="5219" y="5027"/>
                    <a:pt x="5259" y="5027"/>
                  </a:cubicBezTo>
                  <a:cubicBezTo>
                    <a:pt x="5297" y="5027"/>
                    <a:pt x="5334" y="5002"/>
                    <a:pt x="5332" y="4949"/>
                  </a:cubicBezTo>
                  <a:cubicBezTo>
                    <a:pt x="5271" y="3867"/>
                    <a:pt x="5155" y="2760"/>
                    <a:pt x="5509" y="1713"/>
                  </a:cubicBezTo>
                  <a:lnTo>
                    <a:pt x="5549" y="1677"/>
                  </a:lnTo>
                  <a:cubicBezTo>
                    <a:pt x="6100" y="1207"/>
                    <a:pt x="6631" y="711"/>
                    <a:pt x="7081" y="140"/>
                  </a:cubicBezTo>
                  <a:cubicBezTo>
                    <a:pt x="7127" y="79"/>
                    <a:pt x="7075" y="1"/>
                    <a:pt x="7019"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9" name="Google Shape;5140;p58"/>
            <p:cNvSpPr/>
            <p:nvPr/>
          </p:nvSpPr>
          <p:spPr>
            <a:xfrm rot="-4307146" flipH="1">
              <a:off x="2940754" y="2509945"/>
              <a:ext cx="5233" cy="4064"/>
            </a:xfrm>
            <a:custGeom>
              <a:avLst/>
              <a:gdLst/>
              <a:ahLst/>
              <a:cxnLst/>
              <a:rect l="l" t="t" r="r" b="b"/>
              <a:pathLst>
                <a:path w="300" h="233" extrusionOk="0">
                  <a:moveTo>
                    <a:pt x="152" y="0"/>
                  </a:moveTo>
                  <a:cubicBezTo>
                    <a:pt x="1" y="10"/>
                    <a:pt x="1" y="223"/>
                    <a:pt x="152" y="233"/>
                  </a:cubicBezTo>
                  <a:cubicBezTo>
                    <a:pt x="299" y="223"/>
                    <a:pt x="299" y="10"/>
                    <a:pt x="152"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0" name="Google Shape;5141;p58"/>
            <p:cNvSpPr/>
            <p:nvPr/>
          </p:nvSpPr>
          <p:spPr>
            <a:xfrm rot="-4307146" flipH="1">
              <a:off x="2948085" y="2512314"/>
              <a:ext cx="5233" cy="4152"/>
            </a:xfrm>
            <a:custGeom>
              <a:avLst/>
              <a:gdLst/>
              <a:ahLst/>
              <a:cxnLst/>
              <a:rect l="l" t="t" r="r" b="b"/>
              <a:pathLst>
                <a:path w="300" h="238" extrusionOk="0">
                  <a:moveTo>
                    <a:pt x="152" y="0"/>
                  </a:moveTo>
                  <a:cubicBezTo>
                    <a:pt x="1" y="10"/>
                    <a:pt x="1" y="228"/>
                    <a:pt x="152" y="238"/>
                  </a:cubicBezTo>
                  <a:cubicBezTo>
                    <a:pt x="299" y="228"/>
                    <a:pt x="299" y="10"/>
                    <a:pt x="152"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1" name="Google Shape;5142;p58"/>
            <p:cNvSpPr/>
            <p:nvPr/>
          </p:nvSpPr>
          <p:spPr>
            <a:xfrm rot="-4307146" flipH="1">
              <a:off x="2896302" y="2500501"/>
              <a:ext cx="5146" cy="4152"/>
            </a:xfrm>
            <a:custGeom>
              <a:avLst/>
              <a:gdLst/>
              <a:ahLst/>
              <a:cxnLst/>
              <a:rect l="l" t="t" r="r" b="b"/>
              <a:pathLst>
                <a:path w="295" h="238" extrusionOk="0">
                  <a:moveTo>
                    <a:pt x="148" y="0"/>
                  </a:moveTo>
                  <a:cubicBezTo>
                    <a:pt x="1" y="10"/>
                    <a:pt x="1" y="228"/>
                    <a:pt x="148" y="238"/>
                  </a:cubicBezTo>
                  <a:cubicBezTo>
                    <a:pt x="294" y="228"/>
                    <a:pt x="294" y="10"/>
                    <a:pt x="148"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2" name="Google Shape;5143;p58"/>
            <p:cNvSpPr/>
            <p:nvPr/>
          </p:nvSpPr>
          <p:spPr>
            <a:xfrm rot="-4307146" flipH="1">
              <a:off x="2903051" y="2497529"/>
              <a:ext cx="5233" cy="4082"/>
            </a:xfrm>
            <a:custGeom>
              <a:avLst/>
              <a:gdLst/>
              <a:ahLst/>
              <a:cxnLst/>
              <a:rect l="l" t="t" r="r" b="b"/>
              <a:pathLst>
                <a:path w="300" h="234" extrusionOk="0">
                  <a:moveTo>
                    <a:pt x="152" y="1"/>
                  </a:moveTo>
                  <a:cubicBezTo>
                    <a:pt x="1" y="11"/>
                    <a:pt x="1" y="223"/>
                    <a:pt x="152" y="233"/>
                  </a:cubicBezTo>
                  <a:cubicBezTo>
                    <a:pt x="299" y="223"/>
                    <a:pt x="299" y="11"/>
                    <a:pt x="152"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3" name="Google Shape;5144;p58"/>
            <p:cNvSpPr/>
            <p:nvPr/>
          </p:nvSpPr>
          <p:spPr>
            <a:xfrm rot="-4307146" flipH="1">
              <a:off x="2900993" y="2535657"/>
              <a:ext cx="5129" cy="4152"/>
            </a:xfrm>
            <a:custGeom>
              <a:avLst/>
              <a:gdLst/>
              <a:ahLst/>
              <a:cxnLst/>
              <a:rect l="l" t="t" r="r" b="b"/>
              <a:pathLst>
                <a:path w="294" h="238" extrusionOk="0">
                  <a:moveTo>
                    <a:pt x="147" y="0"/>
                  </a:moveTo>
                  <a:cubicBezTo>
                    <a:pt x="1" y="10"/>
                    <a:pt x="1" y="228"/>
                    <a:pt x="147" y="238"/>
                  </a:cubicBezTo>
                  <a:cubicBezTo>
                    <a:pt x="294" y="228"/>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4" name="Google Shape;5145;p58"/>
            <p:cNvSpPr/>
            <p:nvPr/>
          </p:nvSpPr>
          <p:spPr>
            <a:xfrm rot="-4307146" flipH="1">
              <a:off x="2907790" y="2539712"/>
              <a:ext cx="5146" cy="4064"/>
            </a:xfrm>
            <a:custGeom>
              <a:avLst/>
              <a:gdLst/>
              <a:ahLst/>
              <a:cxnLst/>
              <a:rect l="l" t="t" r="r" b="b"/>
              <a:pathLst>
                <a:path w="295" h="233" extrusionOk="0">
                  <a:moveTo>
                    <a:pt x="147" y="0"/>
                  </a:moveTo>
                  <a:cubicBezTo>
                    <a:pt x="1" y="10"/>
                    <a:pt x="1" y="223"/>
                    <a:pt x="147" y="233"/>
                  </a:cubicBezTo>
                  <a:cubicBezTo>
                    <a:pt x="294" y="223"/>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5" name="Google Shape;5146;p58"/>
            <p:cNvSpPr/>
            <p:nvPr/>
          </p:nvSpPr>
          <p:spPr>
            <a:xfrm rot="-4307146" flipH="1">
              <a:off x="2947768" y="2460546"/>
              <a:ext cx="5146" cy="4082"/>
            </a:xfrm>
            <a:custGeom>
              <a:avLst/>
              <a:gdLst/>
              <a:ahLst/>
              <a:cxnLst/>
              <a:rect l="l" t="t" r="r" b="b"/>
              <a:pathLst>
                <a:path w="295" h="234" extrusionOk="0">
                  <a:moveTo>
                    <a:pt x="148" y="1"/>
                  </a:moveTo>
                  <a:cubicBezTo>
                    <a:pt x="1" y="11"/>
                    <a:pt x="1" y="223"/>
                    <a:pt x="148" y="233"/>
                  </a:cubicBezTo>
                  <a:cubicBezTo>
                    <a:pt x="294" y="223"/>
                    <a:pt x="294" y="11"/>
                    <a:pt x="148" y="1"/>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6" name="Google Shape;5147;p58"/>
            <p:cNvSpPr/>
            <p:nvPr/>
          </p:nvSpPr>
          <p:spPr>
            <a:xfrm rot="-4307146" flipH="1">
              <a:off x="2944057" y="2455848"/>
              <a:ext cx="5146" cy="4169"/>
            </a:xfrm>
            <a:custGeom>
              <a:avLst/>
              <a:gdLst/>
              <a:ahLst/>
              <a:cxnLst/>
              <a:rect l="l" t="t" r="r" b="b"/>
              <a:pathLst>
                <a:path w="295" h="239" extrusionOk="0">
                  <a:moveTo>
                    <a:pt x="147" y="0"/>
                  </a:moveTo>
                  <a:cubicBezTo>
                    <a:pt x="1" y="10"/>
                    <a:pt x="1" y="228"/>
                    <a:pt x="147" y="238"/>
                  </a:cubicBezTo>
                  <a:cubicBezTo>
                    <a:pt x="294" y="228"/>
                    <a:pt x="294" y="10"/>
                    <a:pt x="147" y="0"/>
                  </a:cubicBezTo>
                  <a:close/>
                </a:path>
              </a:pathLst>
            </a:custGeom>
            <a:solidFill>
              <a:srgbClr val="5C383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67" name="TextBox 66"/>
          <p:cNvSpPr txBox="1"/>
          <p:nvPr/>
        </p:nvSpPr>
        <p:spPr>
          <a:xfrm>
            <a:off x="5035890" y="4411317"/>
            <a:ext cx="7157647" cy="646331"/>
          </a:xfrm>
          <a:prstGeom prst="rect">
            <a:avLst/>
          </a:prstGeom>
          <a:noFill/>
        </p:spPr>
        <p:txBody>
          <a:bodyPr wrap="square" rtlCol="0">
            <a:spAutoFit/>
          </a:bodyPr>
          <a:lstStyle/>
          <a:p>
            <a:r>
              <a:rPr lang="en-US" sz="3600" b="1">
                <a:ln>
                  <a:solidFill>
                    <a:srgbClr val="59342C"/>
                  </a:solidFill>
                </a:ln>
                <a:solidFill>
                  <a:srgbClr val="59342C"/>
                </a:solidFill>
                <a:latin typeface="Times New Roman" panose="02020603050405020304" pitchFamily="18" charset="0"/>
                <a:cs typeface="Times New Roman" panose="02020603050405020304" pitchFamily="18" charset="0"/>
              </a:rPr>
              <a:t>3. Ý nghĩa lịch sử</a:t>
            </a:r>
            <a:endParaRPr lang="en-US" altLang="en-US" sz="3600" b="1">
              <a:solidFill>
                <a:srgbClr val="59342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0070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ircle(in)">
                                      <p:cBhvr>
                                        <p:cTn id="30" dur="75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1+#ppt_w/2"/>
                                          </p:val>
                                        </p:tav>
                                        <p:tav tm="100000">
                                          <p:val>
                                            <p:strVal val="#ppt_x"/>
                                          </p:val>
                                        </p:tav>
                                      </p:tavLst>
                                    </p:anim>
                                    <p:anim calcmode="lin" valueType="num">
                                      <p:cBhvr additive="base">
                                        <p:cTn id="41"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1000"/>
                                        <p:tgtEl>
                                          <p:spTgt spid="44"/>
                                        </p:tgtEl>
                                      </p:cBhvr>
                                    </p:animEffect>
                                    <p:anim calcmode="lin" valueType="num">
                                      <p:cBhvr>
                                        <p:cTn id="47" dur="1000" fill="hold"/>
                                        <p:tgtEl>
                                          <p:spTgt spid="44"/>
                                        </p:tgtEl>
                                        <p:attrNameLst>
                                          <p:attrName>ppt_x</p:attrName>
                                        </p:attrNameLst>
                                      </p:cBhvr>
                                      <p:tavLst>
                                        <p:tav tm="0">
                                          <p:val>
                                            <p:strVal val="#ppt_x"/>
                                          </p:val>
                                        </p:tav>
                                        <p:tav tm="100000">
                                          <p:val>
                                            <p:strVal val="#ppt_x"/>
                                          </p:val>
                                        </p:tav>
                                      </p:tavLst>
                                    </p:anim>
                                    <p:anim calcmode="lin" valueType="num">
                                      <p:cBhvr>
                                        <p:cTn id="48" dur="1000" fill="hold"/>
                                        <p:tgtEl>
                                          <p:spTgt spid="44"/>
                                        </p:tgtEl>
                                        <p:attrNameLst>
                                          <p:attrName>ppt_y</p:attrName>
                                        </p:attrNameLst>
                                      </p:cBhvr>
                                      <p:tavLst>
                                        <p:tav tm="0">
                                          <p:val>
                                            <p:strVal val="#ppt_y+.1"/>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1+#ppt_w/2"/>
                                          </p:val>
                                        </p:tav>
                                        <p:tav tm="100000">
                                          <p:val>
                                            <p:strVal val="#ppt_x"/>
                                          </p:val>
                                        </p:tav>
                                      </p:tavLst>
                                    </p:anim>
                                    <p:anim calcmode="lin" valueType="num">
                                      <p:cBhvr additive="base">
                                        <p:cTn id="52"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1000"/>
                                        <p:tgtEl>
                                          <p:spTgt spid="56"/>
                                        </p:tgtEl>
                                      </p:cBhvr>
                                    </p:animEffect>
                                    <p:anim calcmode="lin" valueType="num">
                                      <p:cBhvr>
                                        <p:cTn id="58" dur="1000" fill="hold"/>
                                        <p:tgtEl>
                                          <p:spTgt spid="56"/>
                                        </p:tgtEl>
                                        <p:attrNameLst>
                                          <p:attrName>ppt_x</p:attrName>
                                        </p:attrNameLst>
                                      </p:cBhvr>
                                      <p:tavLst>
                                        <p:tav tm="0">
                                          <p:val>
                                            <p:strVal val="#ppt_x"/>
                                          </p:val>
                                        </p:tav>
                                        <p:tav tm="100000">
                                          <p:val>
                                            <p:strVal val="#ppt_x"/>
                                          </p:val>
                                        </p:tav>
                                      </p:tavLst>
                                    </p:anim>
                                    <p:anim calcmode="lin" valueType="num">
                                      <p:cBhvr>
                                        <p:cTn id="59" dur="1000" fill="hold"/>
                                        <p:tgtEl>
                                          <p:spTgt spid="56"/>
                                        </p:tgtEl>
                                        <p:attrNameLst>
                                          <p:attrName>ppt_y</p:attrName>
                                        </p:attrNameLst>
                                      </p:cBhvr>
                                      <p:tavLst>
                                        <p:tav tm="0">
                                          <p:val>
                                            <p:strVal val="#ppt_y+.1"/>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additive="base">
                                        <p:cTn id="62" dur="500" fill="hold"/>
                                        <p:tgtEl>
                                          <p:spTgt spid="67"/>
                                        </p:tgtEl>
                                        <p:attrNameLst>
                                          <p:attrName>ppt_x</p:attrName>
                                        </p:attrNameLst>
                                      </p:cBhvr>
                                      <p:tavLst>
                                        <p:tav tm="0">
                                          <p:val>
                                            <p:strVal val="1+#ppt_w/2"/>
                                          </p:val>
                                        </p:tav>
                                        <p:tav tm="100000">
                                          <p:val>
                                            <p:strVal val="#ppt_x"/>
                                          </p:val>
                                        </p:tav>
                                      </p:tavLst>
                                    </p:anim>
                                    <p:anim calcmode="lin" valueType="num">
                                      <p:cBhvr additive="base">
                                        <p:cTn id="63"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32" grpId="0"/>
      <p:bldP spid="55" grpId="0"/>
      <p:bldP spid="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133;p47"/>
          <p:cNvSpPr/>
          <p:nvPr/>
        </p:nvSpPr>
        <p:spPr>
          <a:xfrm>
            <a:off x="3611186" y="3113783"/>
            <a:ext cx="660728" cy="456258"/>
          </a:xfrm>
          <a:custGeom>
            <a:avLst/>
            <a:gdLst/>
            <a:ahLst/>
            <a:cxnLst/>
            <a:rect l="l" t="t" r="r" b="b"/>
            <a:pathLst>
              <a:path w="2443" h="1687" extrusionOk="0">
                <a:moveTo>
                  <a:pt x="791" y="1"/>
                </a:moveTo>
                <a:cubicBezTo>
                  <a:pt x="333" y="1"/>
                  <a:pt x="33" y="108"/>
                  <a:pt x="20" y="386"/>
                </a:cubicBezTo>
                <a:cubicBezTo>
                  <a:pt x="0" y="892"/>
                  <a:pt x="860" y="1337"/>
                  <a:pt x="1897" y="1686"/>
                </a:cubicBezTo>
                <a:cubicBezTo>
                  <a:pt x="1598" y="1443"/>
                  <a:pt x="1431" y="1165"/>
                  <a:pt x="1467" y="852"/>
                </a:cubicBezTo>
                <a:cubicBezTo>
                  <a:pt x="1512" y="442"/>
                  <a:pt x="1891" y="270"/>
                  <a:pt x="2443" y="245"/>
                </a:cubicBezTo>
                <a:cubicBezTo>
                  <a:pt x="1822" y="101"/>
                  <a:pt x="1233" y="1"/>
                  <a:pt x="791"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 name="Google Shape;3134;p47"/>
          <p:cNvSpPr/>
          <p:nvPr/>
        </p:nvSpPr>
        <p:spPr>
          <a:xfrm>
            <a:off x="3944390" y="3378561"/>
            <a:ext cx="273973" cy="138203"/>
          </a:xfrm>
          <a:custGeom>
            <a:avLst/>
            <a:gdLst/>
            <a:ahLst/>
            <a:cxnLst/>
            <a:rect l="l" t="t" r="r" b="b"/>
            <a:pathLst>
              <a:path w="1013" h="511" extrusionOk="0">
                <a:moveTo>
                  <a:pt x="964" y="0"/>
                </a:moveTo>
                <a:cubicBezTo>
                  <a:pt x="959" y="0"/>
                  <a:pt x="953" y="1"/>
                  <a:pt x="948" y="4"/>
                </a:cubicBezTo>
                <a:lnTo>
                  <a:pt x="42" y="449"/>
                </a:lnTo>
                <a:cubicBezTo>
                  <a:pt x="0" y="454"/>
                  <a:pt x="10" y="511"/>
                  <a:pt x="44" y="511"/>
                </a:cubicBezTo>
                <a:cubicBezTo>
                  <a:pt x="47" y="511"/>
                  <a:pt x="50" y="511"/>
                  <a:pt x="53" y="510"/>
                </a:cubicBezTo>
                <a:cubicBezTo>
                  <a:pt x="58" y="510"/>
                  <a:pt x="63" y="510"/>
                  <a:pt x="68" y="505"/>
                </a:cubicBezTo>
                <a:lnTo>
                  <a:pt x="973" y="65"/>
                </a:lnTo>
                <a:cubicBezTo>
                  <a:pt x="1012" y="47"/>
                  <a:pt x="995" y="0"/>
                  <a:pt x="96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 name="Google Shape;3135;p47"/>
          <p:cNvSpPr/>
          <p:nvPr/>
        </p:nvSpPr>
        <p:spPr>
          <a:xfrm>
            <a:off x="4086650" y="3135691"/>
            <a:ext cx="216636" cy="289387"/>
          </a:xfrm>
          <a:custGeom>
            <a:avLst/>
            <a:gdLst/>
            <a:ahLst/>
            <a:cxnLst/>
            <a:rect l="l" t="t" r="r" b="b"/>
            <a:pathLst>
              <a:path w="801" h="1070" extrusionOk="0">
                <a:moveTo>
                  <a:pt x="49" y="0"/>
                </a:moveTo>
                <a:cubicBezTo>
                  <a:pt x="25" y="0"/>
                  <a:pt x="1" y="28"/>
                  <a:pt x="22" y="53"/>
                </a:cubicBezTo>
                <a:lnTo>
                  <a:pt x="740" y="1054"/>
                </a:lnTo>
                <a:cubicBezTo>
                  <a:pt x="745" y="1064"/>
                  <a:pt x="755" y="1064"/>
                  <a:pt x="766" y="1069"/>
                </a:cubicBezTo>
                <a:cubicBezTo>
                  <a:pt x="771" y="1069"/>
                  <a:pt x="781" y="1064"/>
                  <a:pt x="786" y="1059"/>
                </a:cubicBezTo>
                <a:cubicBezTo>
                  <a:pt x="801" y="1049"/>
                  <a:pt x="801" y="1029"/>
                  <a:pt x="791" y="1019"/>
                </a:cubicBezTo>
                <a:lnTo>
                  <a:pt x="78" y="17"/>
                </a:lnTo>
                <a:cubicBezTo>
                  <a:pt x="70" y="5"/>
                  <a:pt x="60" y="0"/>
                  <a:pt x="4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 name="Google Shape;3136;p47"/>
          <p:cNvSpPr/>
          <p:nvPr/>
        </p:nvSpPr>
        <p:spPr>
          <a:xfrm>
            <a:off x="3348572" y="5683398"/>
            <a:ext cx="610152" cy="915761"/>
          </a:xfrm>
          <a:custGeom>
            <a:avLst/>
            <a:gdLst/>
            <a:ahLst/>
            <a:cxnLst/>
            <a:rect l="l" t="t" r="r" b="b"/>
            <a:pathLst>
              <a:path w="2256" h="3386" extrusionOk="0">
                <a:moveTo>
                  <a:pt x="846" y="0"/>
                </a:moveTo>
                <a:cubicBezTo>
                  <a:pt x="746" y="0"/>
                  <a:pt x="638" y="26"/>
                  <a:pt x="521" y="84"/>
                </a:cubicBezTo>
                <a:cubicBezTo>
                  <a:pt x="0" y="342"/>
                  <a:pt x="0" y="1010"/>
                  <a:pt x="632" y="2036"/>
                </a:cubicBezTo>
                <a:cubicBezTo>
                  <a:pt x="1184" y="2924"/>
                  <a:pt x="1699" y="3385"/>
                  <a:pt x="1951" y="3385"/>
                </a:cubicBezTo>
                <a:cubicBezTo>
                  <a:pt x="1976" y="3385"/>
                  <a:pt x="1998" y="3381"/>
                  <a:pt x="2018" y="3372"/>
                </a:cubicBezTo>
                <a:cubicBezTo>
                  <a:pt x="2240" y="3270"/>
                  <a:pt x="2256" y="2441"/>
                  <a:pt x="1927" y="1470"/>
                </a:cubicBezTo>
                <a:cubicBezTo>
                  <a:pt x="1716" y="854"/>
                  <a:pt x="1417" y="0"/>
                  <a:pt x="846"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 name="Google Shape;3137;p47"/>
          <p:cNvSpPr/>
          <p:nvPr/>
        </p:nvSpPr>
        <p:spPr>
          <a:xfrm>
            <a:off x="3358039" y="5674472"/>
            <a:ext cx="613127" cy="933340"/>
          </a:xfrm>
          <a:custGeom>
            <a:avLst/>
            <a:gdLst/>
            <a:ahLst/>
            <a:cxnLst/>
            <a:rect l="l" t="t" r="r" b="b"/>
            <a:pathLst>
              <a:path w="2267" h="3451" extrusionOk="0">
                <a:moveTo>
                  <a:pt x="811" y="64"/>
                </a:moveTo>
                <a:cubicBezTo>
                  <a:pt x="881" y="64"/>
                  <a:pt x="948" y="77"/>
                  <a:pt x="1012" y="102"/>
                </a:cubicBezTo>
                <a:cubicBezTo>
                  <a:pt x="1447" y="284"/>
                  <a:pt x="1695" y="1023"/>
                  <a:pt x="1862" y="1513"/>
                </a:cubicBezTo>
                <a:cubicBezTo>
                  <a:pt x="2200" y="2509"/>
                  <a:pt x="2145" y="3298"/>
                  <a:pt x="1973" y="3374"/>
                </a:cubicBezTo>
                <a:cubicBezTo>
                  <a:pt x="1958" y="3381"/>
                  <a:pt x="1941" y="3384"/>
                  <a:pt x="1921" y="3384"/>
                </a:cubicBezTo>
                <a:cubicBezTo>
                  <a:pt x="1710" y="3384"/>
                  <a:pt x="1215" y="3002"/>
                  <a:pt x="628" y="2049"/>
                </a:cubicBezTo>
                <a:cubicBezTo>
                  <a:pt x="228" y="1407"/>
                  <a:pt x="71" y="881"/>
                  <a:pt x="172" y="527"/>
                </a:cubicBezTo>
                <a:cubicBezTo>
                  <a:pt x="218" y="360"/>
                  <a:pt x="339" y="219"/>
                  <a:pt x="496" y="148"/>
                </a:cubicBezTo>
                <a:cubicBezTo>
                  <a:pt x="606" y="91"/>
                  <a:pt x="711" y="64"/>
                  <a:pt x="811" y="64"/>
                </a:cubicBezTo>
                <a:close/>
                <a:moveTo>
                  <a:pt x="805" y="1"/>
                </a:moveTo>
                <a:cubicBezTo>
                  <a:pt x="698" y="1"/>
                  <a:pt x="587" y="29"/>
                  <a:pt x="471" y="87"/>
                </a:cubicBezTo>
                <a:cubicBezTo>
                  <a:pt x="294" y="168"/>
                  <a:pt x="162" y="325"/>
                  <a:pt x="112" y="512"/>
                </a:cubicBezTo>
                <a:cubicBezTo>
                  <a:pt x="0" y="881"/>
                  <a:pt x="162" y="1422"/>
                  <a:pt x="572" y="2085"/>
                </a:cubicBezTo>
                <a:cubicBezTo>
                  <a:pt x="1078" y="2904"/>
                  <a:pt x="1619" y="3450"/>
                  <a:pt x="1917" y="3450"/>
                </a:cubicBezTo>
                <a:cubicBezTo>
                  <a:pt x="1942" y="3450"/>
                  <a:pt x="1973" y="3445"/>
                  <a:pt x="1998" y="3430"/>
                </a:cubicBezTo>
                <a:cubicBezTo>
                  <a:pt x="2241" y="3324"/>
                  <a:pt x="2266" y="2499"/>
                  <a:pt x="1922" y="1493"/>
                </a:cubicBezTo>
                <a:cubicBezTo>
                  <a:pt x="1755" y="992"/>
                  <a:pt x="1497" y="234"/>
                  <a:pt x="1037" y="47"/>
                </a:cubicBezTo>
                <a:cubicBezTo>
                  <a:pt x="962" y="16"/>
                  <a:pt x="885" y="1"/>
                  <a:pt x="805"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 name="Google Shape;3138;p47"/>
          <p:cNvSpPr/>
          <p:nvPr/>
        </p:nvSpPr>
        <p:spPr>
          <a:xfrm>
            <a:off x="3983065" y="5641477"/>
            <a:ext cx="1358508" cy="1313059"/>
          </a:xfrm>
          <a:custGeom>
            <a:avLst/>
            <a:gdLst/>
            <a:ahLst/>
            <a:cxnLst/>
            <a:rect l="l" t="t" r="r" b="b"/>
            <a:pathLst>
              <a:path w="5023" h="4855" extrusionOk="0">
                <a:moveTo>
                  <a:pt x="1527" y="1"/>
                </a:moveTo>
                <a:cubicBezTo>
                  <a:pt x="1166" y="1"/>
                  <a:pt x="768" y="105"/>
                  <a:pt x="350" y="386"/>
                </a:cubicBezTo>
                <a:cubicBezTo>
                  <a:pt x="1" y="1296"/>
                  <a:pt x="127" y="2318"/>
                  <a:pt x="678" y="3122"/>
                </a:cubicBezTo>
                <a:cubicBezTo>
                  <a:pt x="678" y="3122"/>
                  <a:pt x="786" y="2754"/>
                  <a:pt x="798" y="2754"/>
                </a:cubicBezTo>
                <a:cubicBezTo>
                  <a:pt x="799" y="2754"/>
                  <a:pt x="800" y="2755"/>
                  <a:pt x="800" y="2758"/>
                </a:cubicBezTo>
                <a:cubicBezTo>
                  <a:pt x="800" y="2808"/>
                  <a:pt x="1022" y="3501"/>
                  <a:pt x="1528" y="3815"/>
                </a:cubicBezTo>
                <a:lnTo>
                  <a:pt x="1528" y="3537"/>
                </a:lnTo>
                <a:cubicBezTo>
                  <a:pt x="1528" y="3537"/>
                  <a:pt x="2443" y="4315"/>
                  <a:pt x="2615" y="4366"/>
                </a:cubicBezTo>
                <a:cubicBezTo>
                  <a:pt x="2627" y="4370"/>
                  <a:pt x="2637" y="4371"/>
                  <a:pt x="2645" y="4371"/>
                </a:cubicBezTo>
                <a:cubicBezTo>
                  <a:pt x="2753" y="4371"/>
                  <a:pt x="2494" y="4037"/>
                  <a:pt x="2494" y="4037"/>
                </a:cubicBezTo>
                <a:lnTo>
                  <a:pt x="2494" y="4037"/>
                </a:lnTo>
                <a:cubicBezTo>
                  <a:pt x="2494" y="4037"/>
                  <a:pt x="3551" y="4680"/>
                  <a:pt x="3637" y="4680"/>
                </a:cubicBezTo>
                <a:cubicBezTo>
                  <a:pt x="3723" y="4680"/>
                  <a:pt x="3480" y="4331"/>
                  <a:pt x="3480" y="4331"/>
                </a:cubicBezTo>
                <a:lnTo>
                  <a:pt x="3480" y="4331"/>
                </a:lnTo>
                <a:cubicBezTo>
                  <a:pt x="3480" y="4331"/>
                  <a:pt x="4579" y="4855"/>
                  <a:pt x="4823" y="4855"/>
                </a:cubicBezTo>
                <a:cubicBezTo>
                  <a:pt x="4834" y="4855"/>
                  <a:pt x="4843" y="4854"/>
                  <a:pt x="4850" y="4851"/>
                </a:cubicBezTo>
                <a:cubicBezTo>
                  <a:pt x="5022" y="4801"/>
                  <a:pt x="4244" y="3729"/>
                  <a:pt x="4244" y="3729"/>
                </a:cubicBezTo>
                <a:lnTo>
                  <a:pt x="4244" y="3729"/>
                </a:lnTo>
                <a:lnTo>
                  <a:pt x="4593" y="3795"/>
                </a:lnTo>
                <a:cubicBezTo>
                  <a:pt x="4593" y="3795"/>
                  <a:pt x="4729" y="3607"/>
                  <a:pt x="4036" y="2793"/>
                </a:cubicBezTo>
                <a:lnTo>
                  <a:pt x="4501" y="2773"/>
                </a:lnTo>
                <a:cubicBezTo>
                  <a:pt x="4501" y="2773"/>
                  <a:pt x="4486" y="2288"/>
                  <a:pt x="3480" y="1787"/>
                </a:cubicBezTo>
                <a:lnTo>
                  <a:pt x="3480" y="1787"/>
                </a:lnTo>
                <a:lnTo>
                  <a:pt x="3965" y="1858"/>
                </a:lnTo>
                <a:cubicBezTo>
                  <a:pt x="3965" y="1858"/>
                  <a:pt x="3829" y="1236"/>
                  <a:pt x="2878" y="1008"/>
                </a:cubicBezTo>
                <a:lnTo>
                  <a:pt x="3293" y="872"/>
                </a:lnTo>
                <a:cubicBezTo>
                  <a:pt x="3293" y="872"/>
                  <a:pt x="2567" y="1"/>
                  <a:pt x="1527"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 name="Google Shape;3139;p47"/>
          <p:cNvSpPr/>
          <p:nvPr/>
        </p:nvSpPr>
        <p:spPr>
          <a:xfrm>
            <a:off x="3945471" y="5541137"/>
            <a:ext cx="1121046" cy="1187027"/>
          </a:xfrm>
          <a:custGeom>
            <a:avLst/>
            <a:gdLst/>
            <a:ahLst/>
            <a:cxnLst/>
            <a:rect l="l" t="t" r="r" b="b"/>
            <a:pathLst>
              <a:path w="4145" h="4389" extrusionOk="0">
                <a:moveTo>
                  <a:pt x="46" y="1"/>
                </a:moveTo>
                <a:cubicBezTo>
                  <a:pt x="24" y="1"/>
                  <a:pt x="1" y="25"/>
                  <a:pt x="18" y="49"/>
                </a:cubicBezTo>
                <a:cubicBezTo>
                  <a:pt x="160" y="297"/>
                  <a:pt x="307" y="540"/>
                  <a:pt x="463" y="772"/>
                </a:cubicBezTo>
                <a:cubicBezTo>
                  <a:pt x="1419" y="2249"/>
                  <a:pt x="4059" y="4363"/>
                  <a:pt x="4084" y="4383"/>
                </a:cubicBezTo>
                <a:cubicBezTo>
                  <a:pt x="4089" y="4388"/>
                  <a:pt x="4099" y="4388"/>
                  <a:pt x="4104" y="4388"/>
                </a:cubicBezTo>
                <a:cubicBezTo>
                  <a:pt x="4135" y="4388"/>
                  <a:pt x="4145" y="4353"/>
                  <a:pt x="4125" y="4332"/>
                </a:cubicBezTo>
                <a:cubicBezTo>
                  <a:pt x="4094" y="4312"/>
                  <a:pt x="1465" y="2208"/>
                  <a:pt x="509" y="737"/>
                </a:cubicBezTo>
                <a:cubicBezTo>
                  <a:pt x="357" y="504"/>
                  <a:pt x="210" y="261"/>
                  <a:pt x="74" y="19"/>
                </a:cubicBezTo>
                <a:cubicBezTo>
                  <a:pt x="67" y="6"/>
                  <a:pt x="57" y="1"/>
                  <a:pt x="4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 name="Google Shape;3140;p47"/>
          <p:cNvSpPr/>
          <p:nvPr/>
        </p:nvSpPr>
        <p:spPr>
          <a:xfrm>
            <a:off x="4612150" y="6391454"/>
            <a:ext cx="544431" cy="407846"/>
          </a:xfrm>
          <a:custGeom>
            <a:avLst/>
            <a:gdLst/>
            <a:ahLst/>
            <a:cxnLst/>
            <a:rect l="l" t="t" r="r" b="b"/>
            <a:pathLst>
              <a:path w="2013" h="1508" extrusionOk="0">
                <a:moveTo>
                  <a:pt x="445" y="1"/>
                </a:moveTo>
                <a:cubicBezTo>
                  <a:pt x="377" y="1"/>
                  <a:pt x="322" y="14"/>
                  <a:pt x="284" y="46"/>
                </a:cubicBezTo>
                <a:cubicBezTo>
                  <a:pt x="1" y="283"/>
                  <a:pt x="734" y="1370"/>
                  <a:pt x="820" y="1492"/>
                </a:cubicBezTo>
                <a:cubicBezTo>
                  <a:pt x="825" y="1497"/>
                  <a:pt x="835" y="1507"/>
                  <a:pt x="845" y="1507"/>
                </a:cubicBezTo>
                <a:cubicBezTo>
                  <a:pt x="851" y="1507"/>
                  <a:pt x="856" y="1502"/>
                  <a:pt x="861" y="1497"/>
                </a:cubicBezTo>
                <a:cubicBezTo>
                  <a:pt x="876" y="1487"/>
                  <a:pt x="881" y="1472"/>
                  <a:pt x="871" y="1456"/>
                </a:cubicBezTo>
                <a:cubicBezTo>
                  <a:pt x="648" y="1133"/>
                  <a:pt x="117" y="268"/>
                  <a:pt x="325" y="96"/>
                </a:cubicBezTo>
                <a:cubicBezTo>
                  <a:pt x="352" y="73"/>
                  <a:pt x="393" y="63"/>
                  <a:pt x="446" y="63"/>
                </a:cubicBezTo>
                <a:cubicBezTo>
                  <a:pt x="793" y="63"/>
                  <a:pt x="1618" y="505"/>
                  <a:pt x="1948" y="703"/>
                </a:cubicBezTo>
                <a:cubicBezTo>
                  <a:pt x="1954" y="706"/>
                  <a:pt x="1959" y="708"/>
                  <a:pt x="1965" y="708"/>
                </a:cubicBezTo>
                <a:cubicBezTo>
                  <a:pt x="1993" y="708"/>
                  <a:pt x="2012" y="669"/>
                  <a:pt x="1978" y="647"/>
                </a:cubicBezTo>
                <a:cubicBezTo>
                  <a:pt x="1856" y="573"/>
                  <a:pt x="886" y="1"/>
                  <a:pt x="4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 name="Google Shape;3141;p47"/>
          <p:cNvSpPr/>
          <p:nvPr/>
        </p:nvSpPr>
        <p:spPr>
          <a:xfrm>
            <a:off x="4394701" y="6164270"/>
            <a:ext cx="675062" cy="462478"/>
          </a:xfrm>
          <a:custGeom>
            <a:avLst/>
            <a:gdLst/>
            <a:ahLst/>
            <a:cxnLst/>
            <a:rect l="l" t="t" r="r" b="b"/>
            <a:pathLst>
              <a:path w="2496" h="1710" extrusionOk="0">
                <a:moveTo>
                  <a:pt x="857" y="1"/>
                </a:moveTo>
                <a:cubicBezTo>
                  <a:pt x="646" y="1"/>
                  <a:pt x="463" y="56"/>
                  <a:pt x="345" y="203"/>
                </a:cubicBezTo>
                <a:cubicBezTo>
                  <a:pt x="1" y="628"/>
                  <a:pt x="340" y="1320"/>
                  <a:pt x="572" y="1695"/>
                </a:cubicBezTo>
                <a:cubicBezTo>
                  <a:pt x="577" y="1705"/>
                  <a:pt x="587" y="1710"/>
                  <a:pt x="598" y="1710"/>
                </a:cubicBezTo>
                <a:cubicBezTo>
                  <a:pt x="623" y="1710"/>
                  <a:pt x="638" y="1685"/>
                  <a:pt x="628" y="1659"/>
                </a:cubicBezTo>
                <a:cubicBezTo>
                  <a:pt x="249" y="1047"/>
                  <a:pt x="163" y="526"/>
                  <a:pt x="395" y="238"/>
                </a:cubicBezTo>
                <a:cubicBezTo>
                  <a:pt x="499" y="110"/>
                  <a:pt x="663" y="61"/>
                  <a:pt x="854" y="61"/>
                </a:cubicBezTo>
                <a:cubicBezTo>
                  <a:pt x="1487" y="61"/>
                  <a:pt x="2417" y="600"/>
                  <a:pt x="2428" y="607"/>
                </a:cubicBezTo>
                <a:cubicBezTo>
                  <a:pt x="2436" y="613"/>
                  <a:pt x="2443" y="615"/>
                  <a:pt x="2450" y="615"/>
                </a:cubicBezTo>
                <a:cubicBezTo>
                  <a:pt x="2479" y="615"/>
                  <a:pt x="2496" y="569"/>
                  <a:pt x="2459" y="557"/>
                </a:cubicBezTo>
                <a:cubicBezTo>
                  <a:pt x="2409" y="526"/>
                  <a:pt x="1504" y="1"/>
                  <a:pt x="85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 name="Google Shape;3142;p47"/>
          <p:cNvSpPr/>
          <p:nvPr/>
        </p:nvSpPr>
        <p:spPr>
          <a:xfrm>
            <a:off x="4225124" y="5948446"/>
            <a:ext cx="621782" cy="495203"/>
          </a:xfrm>
          <a:custGeom>
            <a:avLst/>
            <a:gdLst/>
            <a:ahLst/>
            <a:cxnLst/>
            <a:rect l="l" t="t" r="r" b="b"/>
            <a:pathLst>
              <a:path w="2299" h="1831" extrusionOk="0">
                <a:moveTo>
                  <a:pt x="765" y="0"/>
                </a:moveTo>
                <a:cubicBezTo>
                  <a:pt x="501" y="0"/>
                  <a:pt x="277" y="44"/>
                  <a:pt x="168" y="166"/>
                </a:cubicBezTo>
                <a:cubicBezTo>
                  <a:pt x="1" y="348"/>
                  <a:pt x="163" y="1158"/>
                  <a:pt x="324" y="1805"/>
                </a:cubicBezTo>
                <a:cubicBezTo>
                  <a:pt x="324" y="1815"/>
                  <a:pt x="340" y="1825"/>
                  <a:pt x="355" y="1825"/>
                </a:cubicBezTo>
                <a:lnTo>
                  <a:pt x="360" y="1830"/>
                </a:lnTo>
                <a:cubicBezTo>
                  <a:pt x="380" y="1825"/>
                  <a:pt x="390" y="1805"/>
                  <a:pt x="385" y="1790"/>
                </a:cubicBezTo>
                <a:cubicBezTo>
                  <a:pt x="168" y="925"/>
                  <a:pt x="107" y="338"/>
                  <a:pt x="218" y="212"/>
                </a:cubicBezTo>
                <a:cubicBezTo>
                  <a:pt x="313" y="105"/>
                  <a:pt x="514" y="66"/>
                  <a:pt x="755" y="66"/>
                </a:cubicBezTo>
                <a:cubicBezTo>
                  <a:pt x="1366" y="66"/>
                  <a:pt x="2232" y="314"/>
                  <a:pt x="2246" y="318"/>
                </a:cubicBezTo>
                <a:cubicBezTo>
                  <a:pt x="2249" y="319"/>
                  <a:pt x="2252" y="319"/>
                  <a:pt x="2254" y="319"/>
                </a:cubicBezTo>
                <a:cubicBezTo>
                  <a:pt x="2288" y="319"/>
                  <a:pt x="2299" y="262"/>
                  <a:pt x="2261" y="252"/>
                </a:cubicBezTo>
                <a:cubicBezTo>
                  <a:pt x="2212" y="238"/>
                  <a:pt x="1382" y="0"/>
                  <a:pt x="76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 name="Google Shape;3143;p47"/>
          <p:cNvSpPr/>
          <p:nvPr/>
        </p:nvSpPr>
        <p:spPr>
          <a:xfrm>
            <a:off x="4029584" y="5787524"/>
            <a:ext cx="554167" cy="454905"/>
          </a:xfrm>
          <a:custGeom>
            <a:avLst/>
            <a:gdLst/>
            <a:ahLst/>
            <a:cxnLst/>
            <a:rect l="l" t="t" r="r" b="b"/>
            <a:pathLst>
              <a:path w="2049" h="1682" extrusionOk="0">
                <a:moveTo>
                  <a:pt x="1488" y="1"/>
                </a:moveTo>
                <a:cubicBezTo>
                  <a:pt x="1118" y="1"/>
                  <a:pt x="657" y="44"/>
                  <a:pt x="451" y="235"/>
                </a:cubicBezTo>
                <a:cubicBezTo>
                  <a:pt x="1" y="655"/>
                  <a:pt x="253" y="1621"/>
                  <a:pt x="269" y="1662"/>
                </a:cubicBezTo>
                <a:cubicBezTo>
                  <a:pt x="269" y="1672"/>
                  <a:pt x="284" y="1682"/>
                  <a:pt x="299" y="1682"/>
                </a:cubicBezTo>
                <a:lnTo>
                  <a:pt x="309" y="1682"/>
                </a:lnTo>
                <a:cubicBezTo>
                  <a:pt x="324" y="1677"/>
                  <a:pt x="334" y="1662"/>
                  <a:pt x="329" y="1646"/>
                </a:cubicBezTo>
                <a:cubicBezTo>
                  <a:pt x="329" y="1636"/>
                  <a:pt x="71" y="675"/>
                  <a:pt x="496" y="281"/>
                </a:cubicBezTo>
                <a:cubicBezTo>
                  <a:pt x="685" y="103"/>
                  <a:pt x="1132" y="64"/>
                  <a:pt x="1492" y="64"/>
                </a:cubicBezTo>
                <a:cubicBezTo>
                  <a:pt x="1778" y="64"/>
                  <a:pt x="2009" y="89"/>
                  <a:pt x="2013" y="89"/>
                </a:cubicBezTo>
                <a:cubicBezTo>
                  <a:pt x="2015" y="89"/>
                  <a:pt x="2017" y="90"/>
                  <a:pt x="2020" y="90"/>
                </a:cubicBezTo>
                <a:cubicBezTo>
                  <a:pt x="2034" y="90"/>
                  <a:pt x="2049" y="77"/>
                  <a:pt x="2049" y="63"/>
                </a:cubicBezTo>
                <a:cubicBezTo>
                  <a:pt x="2049" y="43"/>
                  <a:pt x="2039" y="28"/>
                  <a:pt x="2023" y="28"/>
                </a:cubicBezTo>
                <a:cubicBezTo>
                  <a:pt x="2001" y="26"/>
                  <a:pt x="1771" y="1"/>
                  <a:pt x="148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 name="Google Shape;3144;p47"/>
          <p:cNvSpPr/>
          <p:nvPr/>
        </p:nvSpPr>
        <p:spPr>
          <a:xfrm>
            <a:off x="2180467" y="2691059"/>
            <a:ext cx="844098" cy="1044227"/>
          </a:xfrm>
          <a:custGeom>
            <a:avLst/>
            <a:gdLst/>
            <a:ahLst/>
            <a:cxnLst/>
            <a:rect l="l" t="t" r="r" b="b"/>
            <a:pathLst>
              <a:path w="3121" h="3861" extrusionOk="0">
                <a:moveTo>
                  <a:pt x="1991" y="1"/>
                </a:moveTo>
                <a:cubicBezTo>
                  <a:pt x="1362" y="1"/>
                  <a:pt x="769" y="296"/>
                  <a:pt x="390" y="801"/>
                </a:cubicBezTo>
                <a:cubicBezTo>
                  <a:pt x="390" y="801"/>
                  <a:pt x="518" y="797"/>
                  <a:pt x="594" y="797"/>
                </a:cubicBezTo>
                <a:cubicBezTo>
                  <a:pt x="632" y="797"/>
                  <a:pt x="658" y="798"/>
                  <a:pt x="648" y="801"/>
                </a:cubicBezTo>
                <a:cubicBezTo>
                  <a:pt x="612" y="817"/>
                  <a:pt x="218" y="1105"/>
                  <a:pt x="127" y="1499"/>
                </a:cubicBezTo>
                <a:lnTo>
                  <a:pt x="304" y="1439"/>
                </a:lnTo>
                <a:lnTo>
                  <a:pt x="304" y="1439"/>
                </a:lnTo>
                <a:cubicBezTo>
                  <a:pt x="304" y="1439"/>
                  <a:pt x="0" y="2197"/>
                  <a:pt x="5" y="2319"/>
                </a:cubicBezTo>
                <a:cubicBezTo>
                  <a:pt x="6" y="2339"/>
                  <a:pt x="13" y="2348"/>
                  <a:pt x="23" y="2348"/>
                </a:cubicBezTo>
                <a:cubicBezTo>
                  <a:pt x="70" y="2348"/>
                  <a:pt x="192" y="2167"/>
                  <a:pt x="192" y="2167"/>
                </a:cubicBezTo>
                <a:lnTo>
                  <a:pt x="192" y="2167"/>
                </a:lnTo>
                <a:cubicBezTo>
                  <a:pt x="192" y="2167"/>
                  <a:pt x="10" y="2981"/>
                  <a:pt x="26" y="3037"/>
                </a:cubicBezTo>
                <a:cubicBezTo>
                  <a:pt x="28" y="3043"/>
                  <a:pt x="32" y="3046"/>
                  <a:pt x="37" y="3046"/>
                </a:cubicBezTo>
                <a:cubicBezTo>
                  <a:pt x="81" y="3046"/>
                  <a:pt x="218" y="2865"/>
                  <a:pt x="218" y="2865"/>
                </a:cubicBezTo>
                <a:lnTo>
                  <a:pt x="218" y="2865"/>
                </a:lnTo>
                <a:cubicBezTo>
                  <a:pt x="218" y="2865"/>
                  <a:pt x="106" y="3755"/>
                  <a:pt x="177" y="3851"/>
                </a:cubicBezTo>
                <a:cubicBezTo>
                  <a:pt x="182" y="3857"/>
                  <a:pt x="188" y="3861"/>
                  <a:pt x="196" y="3861"/>
                </a:cubicBezTo>
                <a:cubicBezTo>
                  <a:pt x="313" y="3861"/>
                  <a:pt x="769" y="3219"/>
                  <a:pt x="769" y="3219"/>
                </a:cubicBezTo>
                <a:lnTo>
                  <a:pt x="799" y="3456"/>
                </a:lnTo>
                <a:cubicBezTo>
                  <a:pt x="799" y="3456"/>
                  <a:pt x="802" y="3457"/>
                  <a:pt x="809" y="3457"/>
                </a:cubicBezTo>
                <a:cubicBezTo>
                  <a:pt x="846" y="3457"/>
                  <a:pt x="1003" y="3420"/>
                  <a:pt x="1320" y="2890"/>
                </a:cubicBezTo>
                <a:lnTo>
                  <a:pt x="1437" y="3183"/>
                </a:lnTo>
                <a:cubicBezTo>
                  <a:pt x="1437" y="3183"/>
                  <a:pt x="1740" y="3067"/>
                  <a:pt x="1846" y="2319"/>
                </a:cubicBezTo>
                <a:lnTo>
                  <a:pt x="1912" y="2642"/>
                </a:lnTo>
                <a:cubicBezTo>
                  <a:pt x="1912" y="2642"/>
                  <a:pt x="2281" y="2420"/>
                  <a:pt x="2220" y="1757"/>
                </a:cubicBezTo>
                <a:lnTo>
                  <a:pt x="2220" y="1757"/>
                </a:lnTo>
                <a:lnTo>
                  <a:pt x="2397" y="1995"/>
                </a:lnTo>
                <a:cubicBezTo>
                  <a:pt x="2397" y="1995"/>
                  <a:pt x="3121" y="812"/>
                  <a:pt x="2069" y="2"/>
                </a:cubicBezTo>
                <a:cubicBezTo>
                  <a:pt x="2043" y="1"/>
                  <a:pt x="2017" y="1"/>
                  <a:pt x="1991"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 name="Google Shape;3145;p47"/>
          <p:cNvSpPr/>
          <p:nvPr/>
        </p:nvSpPr>
        <p:spPr>
          <a:xfrm>
            <a:off x="2315695" y="2565567"/>
            <a:ext cx="535776" cy="972827"/>
          </a:xfrm>
          <a:custGeom>
            <a:avLst/>
            <a:gdLst/>
            <a:ahLst/>
            <a:cxnLst/>
            <a:rect l="l" t="t" r="r" b="b"/>
            <a:pathLst>
              <a:path w="1981" h="3597" extrusionOk="0">
                <a:moveTo>
                  <a:pt x="1937" y="1"/>
                </a:moveTo>
                <a:cubicBezTo>
                  <a:pt x="1929" y="1"/>
                  <a:pt x="1920" y="4"/>
                  <a:pt x="1913" y="11"/>
                </a:cubicBezTo>
                <a:cubicBezTo>
                  <a:pt x="1786" y="153"/>
                  <a:pt x="1660" y="300"/>
                  <a:pt x="1543" y="451"/>
                </a:cubicBezTo>
                <a:cubicBezTo>
                  <a:pt x="805" y="1387"/>
                  <a:pt x="16" y="3531"/>
                  <a:pt x="11" y="3556"/>
                </a:cubicBezTo>
                <a:cubicBezTo>
                  <a:pt x="1" y="3572"/>
                  <a:pt x="11" y="3587"/>
                  <a:pt x="26" y="3597"/>
                </a:cubicBezTo>
                <a:lnTo>
                  <a:pt x="41" y="3597"/>
                </a:lnTo>
                <a:cubicBezTo>
                  <a:pt x="52" y="3597"/>
                  <a:pt x="62" y="3587"/>
                  <a:pt x="67" y="3577"/>
                </a:cubicBezTo>
                <a:cubicBezTo>
                  <a:pt x="77" y="3556"/>
                  <a:pt x="861" y="1417"/>
                  <a:pt x="1594" y="492"/>
                </a:cubicBezTo>
                <a:cubicBezTo>
                  <a:pt x="1705" y="340"/>
                  <a:pt x="1832" y="193"/>
                  <a:pt x="1958" y="52"/>
                </a:cubicBezTo>
                <a:cubicBezTo>
                  <a:pt x="1981" y="29"/>
                  <a:pt x="1961" y="1"/>
                  <a:pt x="193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 name="Google Shape;3146;p47"/>
          <p:cNvSpPr/>
          <p:nvPr/>
        </p:nvSpPr>
        <p:spPr>
          <a:xfrm>
            <a:off x="2223200" y="3218991"/>
            <a:ext cx="285603" cy="344019"/>
          </a:xfrm>
          <a:custGeom>
            <a:avLst/>
            <a:gdLst/>
            <a:ahLst/>
            <a:cxnLst/>
            <a:rect l="l" t="t" r="r" b="b"/>
            <a:pathLst>
              <a:path w="1056" h="1272" extrusionOk="0">
                <a:moveTo>
                  <a:pt x="778" y="0"/>
                </a:moveTo>
                <a:cubicBezTo>
                  <a:pt x="538" y="0"/>
                  <a:pt x="111" y="551"/>
                  <a:pt x="19" y="675"/>
                </a:cubicBezTo>
                <a:cubicBezTo>
                  <a:pt x="1" y="697"/>
                  <a:pt x="22" y="724"/>
                  <a:pt x="45" y="724"/>
                </a:cubicBezTo>
                <a:cubicBezTo>
                  <a:pt x="54" y="724"/>
                  <a:pt x="63" y="720"/>
                  <a:pt x="70" y="711"/>
                </a:cubicBezTo>
                <a:cubicBezTo>
                  <a:pt x="268" y="447"/>
                  <a:pt x="610" y="62"/>
                  <a:pt x="768" y="62"/>
                </a:cubicBezTo>
                <a:cubicBezTo>
                  <a:pt x="783" y="62"/>
                  <a:pt x="797" y="66"/>
                  <a:pt x="808" y="73"/>
                </a:cubicBezTo>
                <a:cubicBezTo>
                  <a:pt x="945" y="159"/>
                  <a:pt x="854" y="827"/>
                  <a:pt x="768" y="1231"/>
                </a:cubicBezTo>
                <a:cubicBezTo>
                  <a:pt x="763" y="1247"/>
                  <a:pt x="773" y="1267"/>
                  <a:pt x="788" y="1272"/>
                </a:cubicBezTo>
                <a:lnTo>
                  <a:pt x="798" y="1272"/>
                </a:lnTo>
                <a:cubicBezTo>
                  <a:pt x="808" y="1267"/>
                  <a:pt x="823" y="1257"/>
                  <a:pt x="823" y="1247"/>
                </a:cubicBezTo>
                <a:cubicBezTo>
                  <a:pt x="849" y="1135"/>
                  <a:pt x="1056" y="149"/>
                  <a:pt x="844" y="18"/>
                </a:cubicBezTo>
                <a:cubicBezTo>
                  <a:pt x="824" y="6"/>
                  <a:pt x="802" y="0"/>
                  <a:pt x="77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 name="Google Shape;3147;p47"/>
          <p:cNvSpPr/>
          <p:nvPr/>
        </p:nvSpPr>
        <p:spPr>
          <a:xfrm>
            <a:off x="2274857" y="3048061"/>
            <a:ext cx="385943" cy="404330"/>
          </a:xfrm>
          <a:custGeom>
            <a:avLst/>
            <a:gdLst/>
            <a:ahLst/>
            <a:cxnLst/>
            <a:rect l="l" t="t" r="r" b="b"/>
            <a:pathLst>
              <a:path w="1427" h="1495" extrusionOk="0">
                <a:moveTo>
                  <a:pt x="781" y="0"/>
                </a:moveTo>
                <a:cubicBezTo>
                  <a:pt x="476" y="0"/>
                  <a:pt x="175" y="298"/>
                  <a:pt x="15" y="493"/>
                </a:cubicBezTo>
                <a:cubicBezTo>
                  <a:pt x="0" y="508"/>
                  <a:pt x="5" y="528"/>
                  <a:pt x="15" y="538"/>
                </a:cubicBezTo>
                <a:cubicBezTo>
                  <a:pt x="22" y="543"/>
                  <a:pt x="30" y="545"/>
                  <a:pt x="38" y="545"/>
                </a:cubicBezTo>
                <a:cubicBezTo>
                  <a:pt x="47" y="545"/>
                  <a:pt x="55" y="542"/>
                  <a:pt x="61" y="533"/>
                </a:cubicBezTo>
                <a:cubicBezTo>
                  <a:pt x="317" y="226"/>
                  <a:pt x="577" y="63"/>
                  <a:pt x="788" y="63"/>
                </a:cubicBezTo>
                <a:cubicBezTo>
                  <a:pt x="831" y="63"/>
                  <a:pt x="872" y="70"/>
                  <a:pt x="911" y="83"/>
                </a:cubicBezTo>
                <a:cubicBezTo>
                  <a:pt x="1356" y="250"/>
                  <a:pt x="1108" y="1444"/>
                  <a:pt x="1108" y="1454"/>
                </a:cubicBezTo>
                <a:cubicBezTo>
                  <a:pt x="1103" y="1474"/>
                  <a:pt x="1113" y="1489"/>
                  <a:pt x="1133" y="1494"/>
                </a:cubicBezTo>
                <a:lnTo>
                  <a:pt x="1138" y="1494"/>
                </a:lnTo>
                <a:cubicBezTo>
                  <a:pt x="1153" y="1494"/>
                  <a:pt x="1163" y="1484"/>
                  <a:pt x="1168" y="1469"/>
                </a:cubicBezTo>
                <a:cubicBezTo>
                  <a:pt x="1179" y="1418"/>
                  <a:pt x="1426" y="205"/>
                  <a:pt x="936" y="28"/>
                </a:cubicBezTo>
                <a:cubicBezTo>
                  <a:pt x="885" y="9"/>
                  <a:pt x="833" y="0"/>
                  <a:pt x="78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 name="Google Shape;3148;p47"/>
          <p:cNvSpPr/>
          <p:nvPr/>
        </p:nvSpPr>
        <p:spPr>
          <a:xfrm>
            <a:off x="2339226" y="2863880"/>
            <a:ext cx="394057" cy="381882"/>
          </a:xfrm>
          <a:custGeom>
            <a:avLst/>
            <a:gdLst/>
            <a:ahLst/>
            <a:cxnLst/>
            <a:rect l="l" t="t" r="r" b="b"/>
            <a:pathLst>
              <a:path w="1457" h="1412" extrusionOk="0">
                <a:moveTo>
                  <a:pt x="997" y="1"/>
                </a:moveTo>
                <a:cubicBezTo>
                  <a:pt x="796" y="1"/>
                  <a:pt x="371" y="243"/>
                  <a:pt x="30" y="461"/>
                </a:cubicBezTo>
                <a:cubicBezTo>
                  <a:pt x="1" y="482"/>
                  <a:pt x="17" y="521"/>
                  <a:pt x="44" y="521"/>
                </a:cubicBezTo>
                <a:cubicBezTo>
                  <a:pt x="49" y="521"/>
                  <a:pt x="55" y="520"/>
                  <a:pt x="61" y="516"/>
                </a:cubicBezTo>
                <a:cubicBezTo>
                  <a:pt x="512" y="232"/>
                  <a:pt x="851" y="64"/>
                  <a:pt x="990" y="64"/>
                </a:cubicBezTo>
                <a:cubicBezTo>
                  <a:pt x="1007" y="64"/>
                  <a:pt x="1021" y="67"/>
                  <a:pt x="1032" y="71"/>
                </a:cubicBezTo>
                <a:cubicBezTo>
                  <a:pt x="1284" y="183"/>
                  <a:pt x="1381" y="1053"/>
                  <a:pt x="1391" y="1381"/>
                </a:cubicBezTo>
                <a:cubicBezTo>
                  <a:pt x="1391" y="1401"/>
                  <a:pt x="1406" y="1412"/>
                  <a:pt x="1426" y="1412"/>
                </a:cubicBezTo>
                <a:cubicBezTo>
                  <a:pt x="1441" y="1412"/>
                  <a:pt x="1456" y="1396"/>
                  <a:pt x="1456" y="1381"/>
                </a:cubicBezTo>
                <a:cubicBezTo>
                  <a:pt x="1451" y="1331"/>
                  <a:pt x="1401" y="157"/>
                  <a:pt x="1057" y="11"/>
                </a:cubicBezTo>
                <a:cubicBezTo>
                  <a:pt x="1040" y="4"/>
                  <a:pt x="1020" y="1"/>
                  <a:pt x="99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 name="Google Shape;3149;p47"/>
          <p:cNvSpPr/>
          <p:nvPr/>
        </p:nvSpPr>
        <p:spPr>
          <a:xfrm>
            <a:off x="2423878" y="2744068"/>
            <a:ext cx="397032" cy="288305"/>
          </a:xfrm>
          <a:custGeom>
            <a:avLst/>
            <a:gdLst/>
            <a:ahLst/>
            <a:cxnLst/>
            <a:rect l="l" t="t" r="r" b="b"/>
            <a:pathLst>
              <a:path w="1468" h="1066" extrusionOk="0">
                <a:moveTo>
                  <a:pt x="733" y="0"/>
                </a:moveTo>
                <a:cubicBezTo>
                  <a:pt x="399" y="0"/>
                  <a:pt x="41" y="240"/>
                  <a:pt x="21" y="251"/>
                </a:cubicBezTo>
                <a:cubicBezTo>
                  <a:pt x="6" y="262"/>
                  <a:pt x="0" y="282"/>
                  <a:pt x="11" y="297"/>
                </a:cubicBezTo>
                <a:cubicBezTo>
                  <a:pt x="16" y="305"/>
                  <a:pt x="25" y="309"/>
                  <a:pt x="34" y="309"/>
                </a:cubicBezTo>
                <a:cubicBezTo>
                  <a:pt x="41" y="309"/>
                  <a:pt x="49" y="307"/>
                  <a:pt x="56" y="302"/>
                </a:cubicBezTo>
                <a:cubicBezTo>
                  <a:pt x="60" y="298"/>
                  <a:pt x="415" y="62"/>
                  <a:pt x="731" y="62"/>
                </a:cubicBezTo>
                <a:cubicBezTo>
                  <a:pt x="811" y="62"/>
                  <a:pt x="888" y="77"/>
                  <a:pt x="956" y="115"/>
                </a:cubicBezTo>
                <a:cubicBezTo>
                  <a:pt x="1229" y="262"/>
                  <a:pt x="1401" y="1030"/>
                  <a:pt x="1401" y="1040"/>
                </a:cubicBezTo>
                <a:cubicBezTo>
                  <a:pt x="1401" y="1056"/>
                  <a:pt x="1416" y="1066"/>
                  <a:pt x="1432" y="1066"/>
                </a:cubicBezTo>
                <a:lnTo>
                  <a:pt x="1437" y="1066"/>
                </a:lnTo>
                <a:cubicBezTo>
                  <a:pt x="1452" y="1066"/>
                  <a:pt x="1467" y="1045"/>
                  <a:pt x="1462" y="1030"/>
                </a:cubicBezTo>
                <a:cubicBezTo>
                  <a:pt x="1457" y="995"/>
                  <a:pt x="1285" y="226"/>
                  <a:pt x="987" y="59"/>
                </a:cubicBezTo>
                <a:cubicBezTo>
                  <a:pt x="908" y="17"/>
                  <a:pt x="821" y="0"/>
                  <a:pt x="7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 name="Google Shape;3150;p47"/>
          <p:cNvSpPr/>
          <p:nvPr/>
        </p:nvSpPr>
        <p:spPr>
          <a:xfrm>
            <a:off x="5227710" y="-365379"/>
            <a:ext cx="1294139" cy="1353086"/>
          </a:xfrm>
          <a:custGeom>
            <a:avLst/>
            <a:gdLst/>
            <a:ahLst/>
            <a:cxnLst/>
            <a:rect l="l" t="t" r="r" b="b"/>
            <a:pathLst>
              <a:path w="4785" h="5003" extrusionOk="0">
                <a:moveTo>
                  <a:pt x="2931" y="1"/>
                </a:moveTo>
                <a:cubicBezTo>
                  <a:pt x="2930" y="1"/>
                  <a:pt x="2929" y="1"/>
                  <a:pt x="2929" y="1"/>
                </a:cubicBezTo>
                <a:cubicBezTo>
                  <a:pt x="2929" y="1"/>
                  <a:pt x="2964" y="972"/>
                  <a:pt x="2802" y="1184"/>
                </a:cubicBezTo>
                <a:cubicBezTo>
                  <a:pt x="2774" y="1221"/>
                  <a:pt x="2743" y="1235"/>
                  <a:pt x="2711" y="1235"/>
                </a:cubicBezTo>
                <a:cubicBezTo>
                  <a:pt x="2593" y="1235"/>
                  <a:pt x="2463" y="1039"/>
                  <a:pt x="2411" y="1039"/>
                </a:cubicBezTo>
                <a:cubicBezTo>
                  <a:pt x="2393" y="1039"/>
                  <a:pt x="2384" y="1061"/>
                  <a:pt x="2388" y="1118"/>
                </a:cubicBezTo>
                <a:cubicBezTo>
                  <a:pt x="2403" y="1332"/>
                  <a:pt x="2463" y="1587"/>
                  <a:pt x="2365" y="1587"/>
                </a:cubicBezTo>
                <a:cubicBezTo>
                  <a:pt x="2335" y="1587"/>
                  <a:pt x="2291" y="1563"/>
                  <a:pt x="2226" y="1508"/>
                </a:cubicBezTo>
                <a:cubicBezTo>
                  <a:pt x="1946" y="1273"/>
                  <a:pt x="1425" y="693"/>
                  <a:pt x="1329" y="693"/>
                </a:cubicBezTo>
                <a:cubicBezTo>
                  <a:pt x="1328" y="693"/>
                  <a:pt x="1327" y="693"/>
                  <a:pt x="1326" y="694"/>
                </a:cubicBezTo>
                <a:cubicBezTo>
                  <a:pt x="1235" y="709"/>
                  <a:pt x="1427" y="1214"/>
                  <a:pt x="1386" y="1280"/>
                </a:cubicBezTo>
                <a:cubicBezTo>
                  <a:pt x="1385" y="1283"/>
                  <a:pt x="1381" y="1284"/>
                  <a:pt x="1377" y="1284"/>
                </a:cubicBezTo>
                <a:cubicBezTo>
                  <a:pt x="1291" y="1284"/>
                  <a:pt x="714" y="828"/>
                  <a:pt x="412" y="828"/>
                </a:cubicBezTo>
                <a:cubicBezTo>
                  <a:pt x="340" y="828"/>
                  <a:pt x="284" y="853"/>
                  <a:pt x="253" y="916"/>
                </a:cubicBezTo>
                <a:cubicBezTo>
                  <a:pt x="117" y="1194"/>
                  <a:pt x="951" y="1837"/>
                  <a:pt x="901" y="1887"/>
                </a:cubicBezTo>
                <a:cubicBezTo>
                  <a:pt x="850" y="1938"/>
                  <a:pt x="309" y="1872"/>
                  <a:pt x="314" y="1958"/>
                </a:cubicBezTo>
                <a:cubicBezTo>
                  <a:pt x="319" y="2044"/>
                  <a:pt x="1017" y="2433"/>
                  <a:pt x="1310" y="2651"/>
                </a:cubicBezTo>
                <a:cubicBezTo>
                  <a:pt x="1604" y="2873"/>
                  <a:pt x="1250" y="2853"/>
                  <a:pt x="967" y="2899"/>
                </a:cubicBezTo>
                <a:cubicBezTo>
                  <a:pt x="688" y="2949"/>
                  <a:pt x="1295" y="3081"/>
                  <a:pt x="1123" y="3288"/>
                </a:cubicBezTo>
                <a:cubicBezTo>
                  <a:pt x="951" y="3490"/>
                  <a:pt x="1" y="3667"/>
                  <a:pt x="1" y="3667"/>
                </a:cubicBezTo>
                <a:cubicBezTo>
                  <a:pt x="46" y="3910"/>
                  <a:pt x="865" y="3885"/>
                  <a:pt x="1149" y="4046"/>
                </a:cubicBezTo>
                <a:cubicBezTo>
                  <a:pt x="1437" y="4203"/>
                  <a:pt x="1037" y="4608"/>
                  <a:pt x="1037" y="4608"/>
                </a:cubicBezTo>
                <a:cubicBezTo>
                  <a:pt x="1120" y="4631"/>
                  <a:pt x="1195" y="4641"/>
                  <a:pt x="1263" y="4641"/>
                </a:cubicBezTo>
                <a:cubicBezTo>
                  <a:pt x="1665" y="4641"/>
                  <a:pt x="1836" y="4292"/>
                  <a:pt x="2074" y="4279"/>
                </a:cubicBezTo>
                <a:cubicBezTo>
                  <a:pt x="2076" y="4279"/>
                  <a:pt x="2078" y="4279"/>
                  <a:pt x="2080" y="4279"/>
                </a:cubicBezTo>
                <a:cubicBezTo>
                  <a:pt x="2347" y="4279"/>
                  <a:pt x="2317" y="5002"/>
                  <a:pt x="2317" y="5002"/>
                </a:cubicBezTo>
                <a:cubicBezTo>
                  <a:pt x="2939" y="4911"/>
                  <a:pt x="3359" y="3445"/>
                  <a:pt x="3374" y="3399"/>
                </a:cubicBezTo>
                <a:cubicBezTo>
                  <a:pt x="3561" y="3288"/>
                  <a:pt x="4785" y="2550"/>
                  <a:pt x="4739" y="1968"/>
                </a:cubicBezTo>
                <a:lnTo>
                  <a:pt x="4739" y="1968"/>
                </a:lnTo>
                <a:cubicBezTo>
                  <a:pt x="4739" y="1968"/>
                  <a:pt x="4497" y="2034"/>
                  <a:pt x="4286" y="2034"/>
                </a:cubicBezTo>
                <a:cubicBezTo>
                  <a:pt x="4136" y="2034"/>
                  <a:pt x="4002" y="2001"/>
                  <a:pt x="3981" y="1887"/>
                </a:cubicBezTo>
                <a:cubicBezTo>
                  <a:pt x="3925" y="1614"/>
                  <a:pt x="4350" y="1321"/>
                  <a:pt x="4067" y="805"/>
                </a:cubicBezTo>
                <a:lnTo>
                  <a:pt x="4067" y="805"/>
                </a:lnTo>
                <a:cubicBezTo>
                  <a:pt x="4067" y="805"/>
                  <a:pt x="3873" y="1111"/>
                  <a:pt x="3685" y="1111"/>
                </a:cubicBezTo>
                <a:cubicBezTo>
                  <a:pt x="3637" y="1111"/>
                  <a:pt x="3590" y="1092"/>
                  <a:pt x="3546" y="1043"/>
                </a:cubicBezTo>
                <a:cubicBezTo>
                  <a:pt x="3329" y="796"/>
                  <a:pt x="3167" y="1"/>
                  <a:pt x="2931"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 name="Google Shape;3151;p47"/>
          <p:cNvSpPr/>
          <p:nvPr/>
        </p:nvSpPr>
        <p:spPr>
          <a:xfrm>
            <a:off x="5423521" y="-29201"/>
            <a:ext cx="941192" cy="767822"/>
          </a:xfrm>
          <a:custGeom>
            <a:avLst/>
            <a:gdLst/>
            <a:ahLst/>
            <a:cxnLst/>
            <a:rect l="l" t="t" r="r" b="b"/>
            <a:pathLst>
              <a:path w="3480" h="2839" extrusionOk="0">
                <a:moveTo>
                  <a:pt x="48" y="0"/>
                </a:moveTo>
                <a:cubicBezTo>
                  <a:pt x="22" y="0"/>
                  <a:pt x="1" y="37"/>
                  <a:pt x="25" y="57"/>
                </a:cubicBezTo>
                <a:lnTo>
                  <a:pt x="3424" y="2834"/>
                </a:lnTo>
                <a:cubicBezTo>
                  <a:pt x="3429" y="2839"/>
                  <a:pt x="3439" y="2839"/>
                  <a:pt x="3444" y="2839"/>
                </a:cubicBezTo>
                <a:cubicBezTo>
                  <a:pt x="3454" y="2839"/>
                  <a:pt x="3464" y="2834"/>
                  <a:pt x="3469" y="2829"/>
                </a:cubicBezTo>
                <a:cubicBezTo>
                  <a:pt x="3479" y="2814"/>
                  <a:pt x="3479" y="2793"/>
                  <a:pt x="3464" y="2783"/>
                </a:cubicBezTo>
                <a:lnTo>
                  <a:pt x="66" y="7"/>
                </a:lnTo>
                <a:cubicBezTo>
                  <a:pt x="60" y="2"/>
                  <a:pt x="54" y="0"/>
                  <a:pt x="4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 name="Google Shape;3152;p47"/>
          <p:cNvSpPr/>
          <p:nvPr/>
        </p:nvSpPr>
        <p:spPr>
          <a:xfrm>
            <a:off x="5389172" y="189870"/>
            <a:ext cx="410554" cy="85193"/>
          </a:xfrm>
          <a:custGeom>
            <a:avLst/>
            <a:gdLst/>
            <a:ahLst/>
            <a:cxnLst/>
            <a:rect l="l" t="t" r="r" b="b"/>
            <a:pathLst>
              <a:path w="1518" h="315" extrusionOk="0">
                <a:moveTo>
                  <a:pt x="41" y="1"/>
                </a:moveTo>
                <a:cubicBezTo>
                  <a:pt x="26" y="1"/>
                  <a:pt x="5" y="11"/>
                  <a:pt x="5" y="26"/>
                </a:cubicBezTo>
                <a:cubicBezTo>
                  <a:pt x="0" y="46"/>
                  <a:pt x="16" y="62"/>
                  <a:pt x="31" y="67"/>
                </a:cubicBezTo>
                <a:lnTo>
                  <a:pt x="1462" y="309"/>
                </a:lnTo>
                <a:lnTo>
                  <a:pt x="1467" y="309"/>
                </a:lnTo>
                <a:lnTo>
                  <a:pt x="1467" y="315"/>
                </a:lnTo>
                <a:cubicBezTo>
                  <a:pt x="1512" y="315"/>
                  <a:pt x="1518" y="254"/>
                  <a:pt x="1472" y="249"/>
                </a:cubicBezTo>
                <a:lnTo>
                  <a:pt x="41" y="1"/>
                </a:ln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 name="Google Shape;3153;p47"/>
          <p:cNvSpPr/>
          <p:nvPr/>
        </p:nvSpPr>
        <p:spPr>
          <a:xfrm>
            <a:off x="5631232" y="-77072"/>
            <a:ext cx="58960" cy="265857"/>
          </a:xfrm>
          <a:custGeom>
            <a:avLst/>
            <a:gdLst/>
            <a:ahLst/>
            <a:cxnLst/>
            <a:rect l="l" t="t" r="r" b="b"/>
            <a:pathLst>
              <a:path w="218" h="983" extrusionOk="0">
                <a:moveTo>
                  <a:pt x="39" y="1"/>
                </a:moveTo>
                <a:cubicBezTo>
                  <a:pt x="36" y="1"/>
                  <a:pt x="34" y="1"/>
                  <a:pt x="31" y="2"/>
                </a:cubicBezTo>
                <a:cubicBezTo>
                  <a:pt x="16" y="2"/>
                  <a:pt x="0" y="22"/>
                  <a:pt x="6" y="37"/>
                </a:cubicBezTo>
                <a:lnTo>
                  <a:pt x="152" y="958"/>
                </a:lnTo>
                <a:cubicBezTo>
                  <a:pt x="157" y="973"/>
                  <a:pt x="172" y="983"/>
                  <a:pt x="188" y="983"/>
                </a:cubicBezTo>
                <a:lnTo>
                  <a:pt x="193" y="983"/>
                </a:lnTo>
                <a:cubicBezTo>
                  <a:pt x="208" y="978"/>
                  <a:pt x="218" y="963"/>
                  <a:pt x="218" y="948"/>
                </a:cubicBezTo>
                <a:lnTo>
                  <a:pt x="66" y="27"/>
                </a:lnTo>
                <a:cubicBezTo>
                  <a:pt x="66" y="14"/>
                  <a:pt x="55" y="1"/>
                  <a:pt x="3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 name="Google Shape;3154;p47"/>
          <p:cNvSpPr/>
          <p:nvPr/>
        </p:nvSpPr>
        <p:spPr>
          <a:xfrm>
            <a:off x="5363210" y="499273"/>
            <a:ext cx="729153" cy="169575"/>
          </a:xfrm>
          <a:custGeom>
            <a:avLst/>
            <a:gdLst/>
            <a:ahLst/>
            <a:cxnLst/>
            <a:rect l="l" t="t" r="r" b="b"/>
            <a:pathLst>
              <a:path w="2696" h="627" extrusionOk="0">
                <a:moveTo>
                  <a:pt x="2660" y="1"/>
                </a:moveTo>
                <a:cubicBezTo>
                  <a:pt x="2650" y="1"/>
                  <a:pt x="2641" y="6"/>
                  <a:pt x="2635" y="15"/>
                </a:cubicBezTo>
                <a:cubicBezTo>
                  <a:pt x="2256" y="501"/>
                  <a:pt x="51" y="566"/>
                  <a:pt x="31" y="566"/>
                </a:cubicBezTo>
                <a:cubicBezTo>
                  <a:pt x="10" y="566"/>
                  <a:pt x="0" y="581"/>
                  <a:pt x="0" y="597"/>
                </a:cubicBezTo>
                <a:cubicBezTo>
                  <a:pt x="0" y="617"/>
                  <a:pt x="15" y="627"/>
                  <a:pt x="31" y="627"/>
                </a:cubicBezTo>
                <a:cubicBezTo>
                  <a:pt x="122" y="627"/>
                  <a:pt x="2286" y="561"/>
                  <a:pt x="2686" y="50"/>
                </a:cubicBezTo>
                <a:cubicBezTo>
                  <a:pt x="2696" y="40"/>
                  <a:pt x="2696" y="20"/>
                  <a:pt x="2681" y="10"/>
                </a:cubicBezTo>
                <a:cubicBezTo>
                  <a:pt x="2674" y="4"/>
                  <a:pt x="2667" y="1"/>
                  <a:pt x="266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 name="Google Shape;3155;p47"/>
          <p:cNvSpPr/>
          <p:nvPr/>
        </p:nvSpPr>
        <p:spPr>
          <a:xfrm>
            <a:off x="5612029" y="623683"/>
            <a:ext cx="120624" cy="196350"/>
          </a:xfrm>
          <a:custGeom>
            <a:avLst/>
            <a:gdLst/>
            <a:ahLst/>
            <a:cxnLst/>
            <a:rect l="l" t="t" r="r" b="b"/>
            <a:pathLst>
              <a:path w="446" h="726" extrusionOk="0">
                <a:moveTo>
                  <a:pt x="364" y="1"/>
                </a:moveTo>
                <a:cubicBezTo>
                  <a:pt x="346" y="1"/>
                  <a:pt x="327" y="15"/>
                  <a:pt x="329" y="41"/>
                </a:cubicBezTo>
                <a:cubicBezTo>
                  <a:pt x="375" y="339"/>
                  <a:pt x="26" y="668"/>
                  <a:pt x="21" y="673"/>
                </a:cubicBezTo>
                <a:cubicBezTo>
                  <a:pt x="1" y="688"/>
                  <a:pt x="16" y="723"/>
                  <a:pt x="46" y="723"/>
                </a:cubicBezTo>
                <a:cubicBezTo>
                  <a:pt x="48" y="725"/>
                  <a:pt x="50" y="725"/>
                  <a:pt x="52" y="725"/>
                </a:cubicBezTo>
                <a:cubicBezTo>
                  <a:pt x="57" y="725"/>
                  <a:pt x="63" y="722"/>
                  <a:pt x="66" y="718"/>
                </a:cubicBezTo>
                <a:cubicBezTo>
                  <a:pt x="82" y="703"/>
                  <a:pt x="446" y="364"/>
                  <a:pt x="395" y="30"/>
                </a:cubicBezTo>
                <a:cubicBezTo>
                  <a:pt x="393" y="10"/>
                  <a:pt x="379" y="1"/>
                  <a:pt x="36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 name="Google Shape;3156;p47"/>
          <p:cNvSpPr/>
          <p:nvPr/>
        </p:nvSpPr>
        <p:spPr>
          <a:xfrm>
            <a:off x="5906016" y="580410"/>
            <a:ext cx="101692" cy="300476"/>
          </a:xfrm>
          <a:custGeom>
            <a:avLst/>
            <a:gdLst/>
            <a:ahLst/>
            <a:cxnLst/>
            <a:rect l="l" t="t" r="r" b="b"/>
            <a:pathLst>
              <a:path w="376" h="1111" extrusionOk="0">
                <a:moveTo>
                  <a:pt x="80" y="1"/>
                </a:moveTo>
                <a:cubicBezTo>
                  <a:pt x="57" y="1"/>
                  <a:pt x="34" y="26"/>
                  <a:pt x="52" y="54"/>
                </a:cubicBezTo>
                <a:cubicBezTo>
                  <a:pt x="304" y="464"/>
                  <a:pt x="16" y="1060"/>
                  <a:pt x="11" y="1065"/>
                </a:cubicBezTo>
                <a:cubicBezTo>
                  <a:pt x="1" y="1080"/>
                  <a:pt x="11" y="1101"/>
                  <a:pt x="26" y="1106"/>
                </a:cubicBezTo>
                <a:cubicBezTo>
                  <a:pt x="31" y="1111"/>
                  <a:pt x="36" y="1111"/>
                  <a:pt x="41" y="1111"/>
                </a:cubicBezTo>
                <a:cubicBezTo>
                  <a:pt x="52" y="1111"/>
                  <a:pt x="62" y="1106"/>
                  <a:pt x="67" y="1096"/>
                </a:cubicBezTo>
                <a:cubicBezTo>
                  <a:pt x="82" y="1070"/>
                  <a:pt x="375" y="464"/>
                  <a:pt x="107" y="18"/>
                </a:cubicBezTo>
                <a:cubicBezTo>
                  <a:pt x="101" y="6"/>
                  <a:pt x="91" y="1"/>
                  <a:pt x="8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 name="Google Shape;3157;p47"/>
          <p:cNvSpPr/>
          <p:nvPr/>
        </p:nvSpPr>
        <p:spPr>
          <a:xfrm>
            <a:off x="5538195" y="442748"/>
            <a:ext cx="280735" cy="182557"/>
          </a:xfrm>
          <a:custGeom>
            <a:avLst/>
            <a:gdLst/>
            <a:ahLst/>
            <a:cxnLst/>
            <a:rect l="l" t="t" r="r" b="b"/>
            <a:pathLst>
              <a:path w="1038" h="675" extrusionOk="0">
                <a:moveTo>
                  <a:pt x="33" y="0"/>
                </a:moveTo>
                <a:cubicBezTo>
                  <a:pt x="19" y="0"/>
                  <a:pt x="6" y="9"/>
                  <a:pt x="6" y="22"/>
                </a:cubicBezTo>
                <a:cubicBezTo>
                  <a:pt x="1" y="42"/>
                  <a:pt x="11" y="57"/>
                  <a:pt x="26" y="62"/>
                </a:cubicBezTo>
                <a:cubicBezTo>
                  <a:pt x="31" y="62"/>
                  <a:pt x="618" y="189"/>
                  <a:pt x="977" y="659"/>
                </a:cubicBezTo>
                <a:cubicBezTo>
                  <a:pt x="982" y="669"/>
                  <a:pt x="992" y="674"/>
                  <a:pt x="1002" y="674"/>
                </a:cubicBezTo>
                <a:cubicBezTo>
                  <a:pt x="1007" y="674"/>
                  <a:pt x="1017" y="674"/>
                  <a:pt x="1022" y="669"/>
                </a:cubicBezTo>
                <a:cubicBezTo>
                  <a:pt x="1037" y="659"/>
                  <a:pt x="1037" y="639"/>
                  <a:pt x="1027" y="624"/>
                </a:cubicBezTo>
                <a:cubicBezTo>
                  <a:pt x="653" y="133"/>
                  <a:pt x="66" y="7"/>
                  <a:pt x="41" y="2"/>
                </a:cubicBezTo>
                <a:cubicBezTo>
                  <a:pt x="38" y="1"/>
                  <a:pt x="36" y="0"/>
                  <a:pt x="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 name="Google Shape;3158;p47"/>
          <p:cNvSpPr/>
          <p:nvPr/>
        </p:nvSpPr>
        <p:spPr>
          <a:xfrm>
            <a:off x="5969033" y="-145498"/>
            <a:ext cx="138474" cy="577962"/>
          </a:xfrm>
          <a:custGeom>
            <a:avLst/>
            <a:gdLst/>
            <a:ahLst/>
            <a:cxnLst/>
            <a:rect l="l" t="t" r="r" b="b"/>
            <a:pathLst>
              <a:path w="512" h="2137" extrusionOk="0">
                <a:moveTo>
                  <a:pt x="366" y="1"/>
                </a:moveTo>
                <a:cubicBezTo>
                  <a:pt x="364" y="1"/>
                  <a:pt x="362" y="1"/>
                  <a:pt x="360" y="2"/>
                </a:cubicBezTo>
                <a:cubicBezTo>
                  <a:pt x="339" y="2"/>
                  <a:pt x="329" y="17"/>
                  <a:pt x="329" y="37"/>
                </a:cubicBezTo>
                <a:cubicBezTo>
                  <a:pt x="329" y="47"/>
                  <a:pt x="446" y="1079"/>
                  <a:pt x="11" y="2091"/>
                </a:cubicBezTo>
                <a:cubicBezTo>
                  <a:pt x="1" y="2111"/>
                  <a:pt x="11" y="2126"/>
                  <a:pt x="26" y="2136"/>
                </a:cubicBezTo>
                <a:lnTo>
                  <a:pt x="36" y="2136"/>
                </a:lnTo>
                <a:cubicBezTo>
                  <a:pt x="51" y="2136"/>
                  <a:pt x="61" y="2131"/>
                  <a:pt x="66" y="2121"/>
                </a:cubicBezTo>
                <a:cubicBezTo>
                  <a:pt x="511" y="1089"/>
                  <a:pt x="395" y="37"/>
                  <a:pt x="395" y="27"/>
                </a:cubicBezTo>
                <a:cubicBezTo>
                  <a:pt x="391" y="14"/>
                  <a:pt x="379" y="1"/>
                  <a:pt x="36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 name="Google Shape;3159;p47"/>
          <p:cNvSpPr/>
          <p:nvPr/>
        </p:nvSpPr>
        <p:spPr>
          <a:xfrm>
            <a:off x="5923056" y="12179"/>
            <a:ext cx="126845" cy="235566"/>
          </a:xfrm>
          <a:custGeom>
            <a:avLst/>
            <a:gdLst/>
            <a:ahLst/>
            <a:cxnLst/>
            <a:rect l="l" t="t" r="r" b="b"/>
            <a:pathLst>
              <a:path w="469" h="871" extrusionOk="0">
                <a:moveTo>
                  <a:pt x="38" y="0"/>
                </a:moveTo>
                <a:cubicBezTo>
                  <a:pt x="19" y="0"/>
                  <a:pt x="1" y="15"/>
                  <a:pt x="4" y="41"/>
                </a:cubicBezTo>
                <a:cubicBezTo>
                  <a:pt x="9" y="56"/>
                  <a:pt x="90" y="390"/>
                  <a:pt x="403" y="855"/>
                </a:cubicBezTo>
                <a:cubicBezTo>
                  <a:pt x="408" y="865"/>
                  <a:pt x="418" y="870"/>
                  <a:pt x="429" y="870"/>
                </a:cubicBezTo>
                <a:cubicBezTo>
                  <a:pt x="434" y="870"/>
                  <a:pt x="444" y="870"/>
                  <a:pt x="449" y="865"/>
                </a:cubicBezTo>
                <a:cubicBezTo>
                  <a:pt x="464" y="855"/>
                  <a:pt x="469" y="835"/>
                  <a:pt x="459" y="820"/>
                </a:cubicBezTo>
                <a:cubicBezTo>
                  <a:pt x="150" y="370"/>
                  <a:pt x="69" y="31"/>
                  <a:pt x="69" y="26"/>
                </a:cubicBezTo>
                <a:cubicBezTo>
                  <a:pt x="65" y="9"/>
                  <a:pt x="52"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 name="Google Shape;3160;p47"/>
          <p:cNvSpPr/>
          <p:nvPr/>
        </p:nvSpPr>
        <p:spPr>
          <a:xfrm>
            <a:off x="5994998" y="294536"/>
            <a:ext cx="338883" cy="76268"/>
          </a:xfrm>
          <a:custGeom>
            <a:avLst/>
            <a:gdLst/>
            <a:ahLst/>
            <a:cxnLst/>
            <a:rect l="l" t="t" r="r" b="b"/>
            <a:pathLst>
              <a:path w="1253" h="282" extrusionOk="0">
                <a:moveTo>
                  <a:pt x="1209" y="0"/>
                </a:moveTo>
                <a:cubicBezTo>
                  <a:pt x="1203" y="0"/>
                  <a:pt x="1196" y="3"/>
                  <a:pt x="1189" y="8"/>
                </a:cubicBezTo>
                <a:cubicBezTo>
                  <a:pt x="913" y="184"/>
                  <a:pt x="519" y="215"/>
                  <a:pt x="272" y="215"/>
                </a:cubicBezTo>
                <a:cubicBezTo>
                  <a:pt x="135" y="215"/>
                  <a:pt x="43" y="206"/>
                  <a:pt x="41" y="206"/>
                </a:cubicBezTo>
                <a:cubicBezTo>
                  <a:pt x="21" y="206"/>
                  <a:pt x="6" y="216"/>
                  <a:pt x="6" y="236"/>
                </a:cubicBezTo>
                <a:cubicBezTo>
                  <a:pt x="1" y="251"/>
                  <a:pt x="16" y="266"/>
                  <a:pt x="31" y="271"/>
                </a:cubicBezTo>
                <a:cubicBezTo>
                  <a:pt x="41" y="271"/>
                  <a:pt x="132" y="282"/>
                  <a:pt x="269" y="282"/>
                </a:cubicBezTo>
                <a:cubicBezTo>
                  <a:pt x="522" y="282"/>
                  <a:pt x="926" y="246"/>
                  <a:pt x="1219" y="59"/>
                </a:cubicBezTo>
                <a:cubicBezTo>
                  <a:pt x="1252" y="43"/>
                  <a:pt x="1235" y="0"/>
                  <a:pt x="120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 name="Google Shape;3161;p47"/>
          <p:cNvSpPr/>
          <p:nvPr/>
        </p:nvSpPr>
        <p:spPr>
          <a:xfrm>
            <a:off x="3784820" y="6376580"/>
            <a:ext cx="156054" cy="196891"/>
          </a:xfrm>
          <a:custGeom>
            <a:avLst/>
            <a:gdLst/>
            <a:ahLst/>
            <a:cxnLst/>
            <a:rect l="l" t="t" r="r" b="b"/>
            <a:pathLst>
              <a:path w="577" h="728" extrusionOk="0">
                <a:moveTo>
                  <a:pt x="538" y="0"/>
                </a:moveTo>
                <a:cubicBezTo>
                  <a:pt x="526" y="0"/>
                  <a:pt x="515" y="9"/>
                  <a:pt x="511" y="20"/>
                </a:cubicBezTo>
                <a:cubicBezTo>
                  <a:pt x="390" y="262"/>
                  <a:pt x="223" y="485"/>
                  <a:pt x="15" y="667"/>
                </a:cubicBezTo>
                <a:cubicBezTo>
                  <a:pt x="0" y="682"/>
                  <a:pt x="0" y="697"/>
                  <a:pt x="10" y="712"/>
                </a:cubicBezTo>
                <a:cubicBezTo>
                  <a:pt x="15" y="723"/>
                  <a:pt x="26" y="723"/>
                  <a:pt x="36" y="728"/>
                </a:cubicBezTo>
                <a:cubicBezTo>
                  <a:pt x="41" y="723"/>
                  <a:pt x="51" y="723"/>
                  <a:pt x="56" y="717"/>
                </a:cubicBezTo>
                <a:cubicBezTo>
                  <a:pt x="268" y="530"/>
                  <a:pt x="440" y="303"/>
                  <a:pt x="567" y="45"/>
                </a:cubicBezTo>
                <a:cubicBezTo>
                  <a:pt x="577" y="30"/>
                  <a:pt x="567" y="9"/>
                  <a:pt x="552" y="4"/>
                </a:cubicBezTo>
                <a:cubicBezTo>
                  <a:pt x="547" y="2"/>
                  <a:pt x="543" y="0"/>
                  <a:pt x="53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 name="Google Shape;3162;p47"/>
          <p:cNvSpPr/>
          <p:nvPr/>
        </p:nvSpPr>
        <p:spPr>
          <a:xfrm>
            <a:off x="3657706" y="6432564"/>
            <a:ext cx="284521" cy="41109"/>
          </a:xfrm>
          <a:custGeom>
            <a:avLst/>
            <a:gdLst/>
            <a:ahLst/>
            <a:cxnLst/>
            <a:rect l="l" t="t" r="r" b="b"/>
            <a:pathLst>
              <a:path w="1052" h="152" extrusionOk="0">
                <a:moveTo>
                  <a:pt x="37" y="1"/>
                </a:moveTo>
                <a:cubicBezTo>
                  <a:pt x="25" y="1"/>
                  <a:pt x="14" y="9"/>
                  <a:pt x="10" y="20"/>
                </a:cubicBezTo>
                <a:cubicBezTo>
                  <a:pt x="0" y="35"/>
                  <a:pt x="10" y="55"/>
                  <a:pt x="25" y="60"/>
                </a:cubicBezTo>
                <a:cubicBezTo>
                  <a:pt x="197" y="141"/>
                  <a:pt x="566" y="151"/>
                  <a:pt x="804" y="151"/>
                </a:cubicBezTo>
                <a:lnTo>
                  <a:pt x="1022" y="151"/>
                </a:lnTo>
                <a:cubicBezTo>
                  <a:pt x="1037" y="146"/>
                  <a:pt x="1052" y="131"/>
                  <a:pt x="1052" y="116"/>
                </a:cubicBezTo>
                <a:cubicBezTo>
                  <a:pt x="1052" y="101"/>
                  <a:pt x="1037" y="86"/>
                  <a:pt x="1022" y="86"/>
                </a:cubicBezTo>
                <a:cubicBezTo>
                  <a:pt x="1018" y="86"/>
                  <a:pt x="927" y="89"/>
                  <a:pt x="800" y="89"/>
                </a:cubicBezTo>
                <a:cubicBezTo>
                  <a:pt x="566" y="89"/>
                  <a:pt x="211" y="77"/>
                  <a:pt x="51" y="5"/>
                </a:cubicBezTo>
                <a:cubicBezTo>
                  <a:pt x="46" y="2"/>
                  <a:pt x="42" y="1"/>
                  <a:pt x="3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 name="Google Shape;3163;p47"/>
          <p:cNvSpPr/>
          <p:nvPr/>
        </p:nvSpPr>
        <p:spPr>
          <a:xfrm>
            <a:off x="3708281" y="6305990"/>
            <a:ext cx="219071" cy="199055"/>
          </a:xfrm>
          <a:custGeom>
            <a:avLst/>
            <a:gdLst/>
            <a:ahLst/>
            <a:cxnLst/>
            <a:rect l="l" t="t" r="r" b="b"/>
            <a:pathLst>
              <a:path w="810" h="736" extrusionOk="0">
                <a:moveTo>
                  <a:pt x="774" y="0"/>
                </a:moveTo>
                <a:cubicBezTo>
                  <a:pt x="765" y="0"/>
                  <a:pt x="757" y="4"/>
                  <a:pt x="749" y="13"/>
                </a:cubicBezTo>
                <a:cubicBezTo>
                  <a:pt x="475" y="362"/>
                  <a:pt x="25" y="675"/>
                  <a:pt x="20" y="680"/>
                </a:cubicBezTo>
                <a:cubicBezTo>
                  <a:pt x="5" y="690"/>
                  <a:pt x="0" y="710"/>
                  <a:pt x="10" y="726"/>
                </a:cubicBezTo>
                <a:cubicBezTo>
                  <a:pt x="15" y="731"/>
                  <a:pt x="25" y="736"/>
                  <a:pt x="36" y="736"/>
                </a:cubicBezTo>
                <a:cubicBezTo>
                  <a:pt x="46" y="736"/>
                  <a:pt x="51" y="736"/>
                  <a:pt x="56" y="731"/>
                </a:cubicBezTo>
                <a:cubicBezTo>
                  <a:pt x="61" y="731"/>
                  <a:pt x="521" y="407"/>
                  <a:pt x="799" y="53"/>
                </a:cubicBezTo>
                <a:cubicBezTo>
                  <a:pt x="809" y="38"/>
                  <a:pt x="809" y="18"/>
                  <a:pt x="794" y="8"/>
                </a:cubicBezTo>
                <a:cubicBezTo>
                  <a:pt x="787" y="3"/>
                  <a:pt x="780" y="0"/>
                  <a:pt x="77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 name="Google Shape;3164;p47"/>
          <p:cNvSpPr/>
          <p:nvPr/>
        </p:nvSpPr>
        <p:spPr>
          <a:xfrm>
            <a:off x="3566020" y="6311670"/>
            <a:ext cx="375936" cy="55173"/>
          </a:xfrm>
          <a:custGeom>
            <a:avLst/>
            <a:gdLst/>
            <a:ahLst/>
            <a:cxnLst/>
            <a:rect l="l" t="t" r="r" b="b"/>
            <a:pathLst>
              <a:path w="1390" h="204" extrusionOk="0">
                <a:moveTo>
                  <a:pt x="37" y="0"/>
                </a:moveTo>
                <a:cubicBezTo>
                  <a:pt x="24" y="0"/>
                  <a:pt x="9" y="9"/>
                  <a:pt x="5" y="22"/>
                </a:cubicBezTo>
                <a:cubicBezTo>
                  <a:pt x="0" y="37"/>
                  <a:pt x="10" y="57"/>
                  <a:pt x="25" y="62"/>
                </a:cubicBezTo>
                <a:cubicBezTo>
                  <a:pt x="369" y="158"/>
                  <a:pt x="728" y="204"/>
                  <a:pt x="1087" y="204"/>
                </a:cubicBezTo>
                <a:cubicBezTo>
                  <a:pt x="1244" y="204"/>
                  <a:pt x="1345" y="194"/>
                  <a:pt x="1350" y="189"/>
                </a:cubicBezTo>
                <a:cubicBezTo>
                  <a:pt x="1389" y="189"/>
                  <a:pt x="1386" y="128"/>
                  <a:pt x="1350" y="128"/>
                </a:cubicBezTo>
                <a:cubicBezTo>
                  <a:pt x="1348" y="128"/>
                  <a:pt x="1347" y="128"/>
                  <a:pt x="1345" y="128"/>
                </a:cubicBezTo>
                <a:cubicBezTo>
                  <a:pt x="1343" y="130"/>
                  <a:pt x="1236" y="140"/>
                  <a:pt x="1070" y="140"/>
                </a:cubicBezTo>
                <a:cubicBezTo>
                  <a:pt x="810" y="140"/>
                  <a:pt x="407" y="116"/>
                  <a:pt x="46" y="2"/>
                </a:cubicBezTo>
                <a:cubicBezTo>
                  <a:pt x="43" y="1"/>
                  <a:pt x="40" y="0"/>
                  <a:pt x="3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 name="Google Shape;3165;p47"/>
          <p:cNvSpPr/>
          <p:nvPr/>
        </p:nvSpPr>
        <p:spPr>
          <a:xfrm>
            <a:off x="3679341" y="6218903"/>
            <a:ext cx="240978" cy="254769"/>
          </a:xfrm>
          <a:custGeom>
            <a:avLst/>
            <a:gdLst/>
            <a:ahLst/>
            <a:cxnLst/>
            <a:rect l="l" t="t" r="r" b="b"/>
            <a:pathLst>
              <a:path w="891" h="942" extrusionOk="0">
                <a:moveTo>
                  <a:pt x="855" y="1"/>
                </a:moveTo>
                <a:cubicBezTo>
                  <a:pt x="845" y="1"/>
                  <a:pt x="837" y="6"/>
                  <a:pt x="830" y="16"/>
                </a:cubicBezTo>
                <a:cubicBezTo>
                  <a:pt x="552" y="461"/>
                  <a:pt x="21" y="881"/>
                  <a:pt x="16" y="886"/>
                </a:cubicBezTo>
                <a:cubicBezTo>
                  <a:pt x="1" y="896"/>
                  <a:pt x="1" y="916"/>
                  <a:pt x="11" y="931"/>
                </a:cubicBezTo>
                <a:cubicBezTo>
                  <a:pt x="16" y="936"/>
                  <a:pt x="26" y="941"/>
                  <a:pt x="36" y="941"/>
                </a:cubicBezTo>
                <a:cubicBezTo>
                  <a:pt x="41" y="941"/>
                  <a:pt x="51" y="941"/>
                  <a:pt x="57" y="936"/>
                </a:cubicBezTo>
                <a:cubicBezTo>
                  <a:pt x="62" y="931"/>
                  <a:pt x="603" y="501"/>
                  <a:pt x="881" y="46"/>
                </a:cubicBezTo>
                <a:cubicBezTo>
                  <a:pt x="891" y="31"/>
                  <a:pt x="886" y="11"/>
                  <a:pt x="871" y="6"/>
                </a:cubicBezTo>
                <a:cubicBezTo>
                  <a:pt x="865" y="2"/>
                  <a:pt x="860" y="1"/>
                  <a:pt x="85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 name="Google Shape;3166;p47"/>
          <p:cNvSpPr/>
          <p:nvPr/>
        </p:nvSpPr>
        <p:spPr>
          <a:xfrm>
            <a:off x="3612538" y="6164271"/>
            <a:ext cx="288308" cy="228805"/>
          </a:xfrm>
          <a:custGeom>
            <a:avLst/>
            <a:gdLst/>
            <a:ahLst/>
            <a:cxnLst/>
            <a:rect l="l" t="t" r="r" b="b"/>
            <a:pathLst>
              <a:path w="1066" h="846" extrusionOk="0">
                <a:moveTo>
                  <a:pt x="1024" y="0"/>
                </a:moveTo>
                <a:cubicBezTo>
                  <a:pt x="1014" y="0"/>
                  <a:pt x="1004" y="5"/>
                  <a:pt x="996" y="16"/>
                </a:cubicBezTo>
                <a:cubicBezTo>
                  <a:pt x="713" y="486"/>
                  <a:pt x="30" y="784"/>
                  <a:pt x="25" y="784"/>
                </a:cubicBezTo>
                <a:cubicBezTo>
                  <a:pt x="10" y="794"/>
                  <a:pt x="0" y="810"/>
                  <a:pt x="10" y="830"/>
                </a:cubicBezTo>
                <a:cubicBezTo>
                  <a:pt x="15" y="840"/>
                  <a:pt x="25" y="845"/>
                  <a:pt x="36" y="845"/>
                </a:cubicBezTo>
                <a:lnTo>
                  <a:pt x="51" y="845"/>
                </a:lnTo>
                <a:cubicBezTo>
                  <a:pt x="81" y="830"/>
                  <a:pt x="759" y="537"/>
                  <a:pt x="1052" y="51"/>
                </a:cubicBezTo>
                <a:cubicBezTo>
                  <a:pt x="1066" y="23"/>
                  <a:pt x="1046" y="0"/>
                  <a:pt x="102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 name="Google Shape;3167;p47"/>
          <p:cNvSpPr/>
          <p:nvPr/>
        </p:nvSpPr>
        <p:spPr>
          <a:xfrm>
            <a:off x="3523559" y="6245948"/>
            <a:ext cx="403793" cy="43002"/>
          </a:xfrm>
          <a:custGeom>
            <a:avLst/>
            <a:gdLst/>
            <a:ahLst/>
            <a:cxnLst/>
            <a:rect l="l" t="t" r="r" b="b"/>
            <a:pathLst>
              <a:path w="1493" h="159" extrusionOk="0">
                <a:moveTo>
                  <a:pt x="33" y="1"/>
                </a:moveTo>
                <a:cubicBezTo>
                  <a:pt x="19" y="1"/>
                  <a:pt x="5" y="10"/>
                  <a:pt x="5" y="27"/>
                </a:cubicBezTo>
                <a:cubicBezTo>
                  <a:pt x="0" y="42"/>
                  <a:pt x="11" y="58"/>
                  <a:pt x="26" y="63"/>
                </a:cubicBezTo>
                <a:cubicBezTo>
                  <a:pt x="329" y="128"/>
                  <a:pt x="633" y="159"/>
                  <a:pt x="941" y="159"/>
                </a:cubicBezTo>
                <a:cubicBezTo>
                  <a:pt x="1118" y="159"/>
                  <a:pt x="1290" y="149"/>
                  <a:pt x="1462" y="128"/>
                </a:cubicBezTo>
                <a:cubicBezTo>
                  <a:pt x="1482" y="123"/>
                  <a:pt x="1492" y="108"/>
                  <a:pt x="1487" y="93"/>
                </a:cubicBezTo>
                <a:cubicBezTo>
                  <a:pt x="1487" y="76"/>
                  <a:pt x="1477" y="66"/>
                  <a:pt x="1462" y="66"/>
                </a:cubicBezTo>
                <a:cubicBezTo>
                  <a:pt x="1459" y="66"/>
                  <a:pt x="1455" y="67"/>
                  <a:pt x="1452" y="68"/>
                </a:cubicBezTo>
                <a:cubicBezTo>
                  <a:pt x="1286" y="86"/>
                  <a:pt x="1119" y="95"/>
                  <a:pt x="953" y="95"/>
                </a:cubicBezTo>
                <a:cubicBezTo>
                  <a:pt x="647" y="95"/>
                  <a:pt x="342" y="64"/>
                  <a:pt x="41" y="2"/>
                </a:cubicBezTo>
                <a:cubicBezTo>
                  <a:pt x="38" y="1"/>
                  <a:pt x="36" y="1"/>
                  <a:pt x="3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 name="Google Shape;3168;p47"/>
          <p:cNvSpPr/>
          <p:nvPr/>
        </p:nvSpPr>
        <p:spPr>
          <a:xfrm>
            <a:off x="3556284" y="6032827"/>
            <a:ext cx="309403" cy="280732"/>
          </a:xfrm>
          <a:custGeom>
            <a:avLst/>
            <a:gdLst/>
            <a:ahLst/>
            <a:cxnLst/>
            <a:rect l="l" t="t" r="r" b="b"/>
            <a:pathLst>
              <a:path w="1144" h="1038" extrusionOk="0">
                <a:moveTo>
                  <a:pt x="1106" y="1"/>
                </a:moveTo>
                <a:cubicBezTo>
                  <a:pt x="1096" y="1"/>
                  <a:pt x="1086" y="6"/>
                  <a:pt x="1083" y="16"/>
                </a:cubicBezTo>
                <a:cubicBezTo>
                  <a:pt x="815" y="421"/>
                  <a:pt x="451" y="755"/>
                  <a:pt x="21" y="977"/>
                </a:cubicBezTo>
                <a:cubicBezTo>
                  <a:pt x="6" y="987"/>
                  <a:pt x="1" y="1007"/>
                  <a:pt x="6" y="1023"/>
                </a:cubicBezTo>
                <a:cubicBezTo>
                  <a:pt x="11" y="1033"/>
                  <a:pt x="21" y="1038"/>
                  <a:pt x="36" y="1038"/>
                </a:cubicBezTo>
                <a:lnTo>
                  <a:pt x="51" y="1038"/>
                </a:lnTo>
                <a:cubicBezTo>
                  <a:pt x="491" y="805"/>
                  <a:pt x="860" y="466"/>
                  <a:pt x="1134" y="47"/>
                </a:cubicBezTo>
                <a:cubicBezTo>
                  <a:pt x="1144" y="31"/>
                  <a:pt x="1139" y="11"/>
                  <a:pt x="1123" y="6"/>
                </a:cubicBezTo>
                <a:cubicBezTo>
                  <a:pt x="1118" y="3"/>
                  <a:pt x="1112" y="1"/>
                  <a:pt x="110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 name="Google Shape;3169;p47"/>
          <p:cNvSpPr/>
          <p:nvPr/>
        </p:nvSpPr>
        <p:spPr>
          <a:xfrm>
            <a:off x="3479745" y="6132086"/>
            <a:ext cx="421643" cy="62475"/>
          </a:xfrm>
          <a:custGeom>
            <a:avLst/>
            <a:gdLst/>
            <a:ahLst/>
            <a:cxnLst/>
            <a:rect l="l" t="t" r="r" b="b"/>
            <a:pathLst>
              <a:path w="1559" h="231" extrusionOk="0">
                <a:moveTo>
                  <a:pt x="1514" y="1"/>
                </a:moveTo>
                <a:cubicBezTo>
                  <a:pt x="1510" y="1"/>
                  <a:pt x="1506" y="2"/>
                  <a:pt x="1503" y="3"/>
                </a:cubicBezTo>
                <a:cubicBezTo>
                  <a:pt x="1193" y="110"/>
                  <a:pt x="871" y="164"/>
                  <a:pt x="547" y="164"/>
                </a:cubicBezTo>
                <a:cubicBezTo>
                  <a:pt x="378" y="164"/>
                  <a:pt x="209" y="149"/>
                  <a:pt x="41" y="120"/>
                </a:cubicBezTo>
                <a:cubicBezTo>
                  <a:pt x="26" y="120"/>
                  <a:pt x="11" y="130"/>
                  <a:pt x="6" y="145"/>
                </a:cubicBezTo>
                <a:cubicBezTo>
                  <a:pt x="1" y="165"/>
                  <a:pt x="11" y="180"/>
                  <a:pt x="31" y="185"/>
                </a:cubicBezTo>
                <a:cubicBezTo>
                  <a:pt x="193" y="216"/>
                  <a:pt x="360" y="231"/>
                  <a:pt x="532" y="231"/>
                </a:cubicBezTo>
                <a:cubicBezTo>
                  <a:pt x="865" y="231"/>
                  <a:pt x="1204" y="175"/>
                  <a:pt x="1523" y="64"/>
                </a:cubicBezTo>
                <a:cubicBezTo>
                  <a:pt x="1559" y="50"/>
                  <a:pt x="1543" y="1"/>
                  <a:pt x="151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 name="Google Shape;3170;p47"/>
          <p:cNvSpPr/>
          <p:nvPr/>
        </p:nvSpPr>
        <p:spPr>
          <a:xfrm>
            <a:off x="3523559" y="5945470"/>
            <a:ext cx="305347" cy="296960"/>
          </a:xfrm>
          <a:custGeom>
            <a:avLst/>
            <a:gdLst/>
            <a:ahLst/>
            <a:cxnLst/>
            <a:rect l="l" t="t" r="r" b="b"/>
            <a:pathLst>
              <a:path w="1129" h="1098" extrusionOk="0">
                <a:moveTo>
                  <a:pt x="1091" y="0"/>
                </a:moveTo>
                <a:cubicBezTo>
                  <a:pt x="1080" y="0"/>
                  <a:pt x="1069" y="6"/>
                  <a:pt x="1062" y="16"/>
                </a:cubicBezTo>
                <a:cubicBezTo>
                  <a:pt x="597" y="759"/>
                  <a:pt x="26" y="1037"/>
                  <a:pt x="21" y="1037"/>
                </a:cubicBezTo>
                <a:cubicBezTo>
                  <a:pt x="5" y="1047"/>
                  <a:pt x="0" y="1067"/>
                  <a:pt x="5" y="1083"/>
                </a:cubicBezTo>
                <a:cubicBezTo>
                  <a:pt x="11" y="1093"/>
                  <a:pt x="21" y="1098"/>
                  <a:pt x="36" y="1098"/>
                </a:cubicBezTo>
                <a:lnTo>
                  <a:pt x="46" y="1098"/>
                </a:lnTo>
                <a:cubicBezTo>
                  <a:pt x="71" y="1083"/>
                  <a:pt x="643" y="810"/>
                  <a:pt x="1118" y="51"/>
                </a:cubicBezTo>
                <a:cubicBezTo>
                  <a:pt x="1128" y="36"/>
                  <a:pt x="1123" y="16"/>
                  <a:pt x="1108" y="5"/>
                </a:cubicBezTo>
                <a:cubicBezTo>
                  <a:pt x="1103" y="2"/>
                  <a:pt x="1097" y="0"/>
                  <a:pt x="109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 name="Google Shape;3171;p47"/>
          <p:cNvSpPr/>
          <p:nvPr/>
        </p:nvSpPr>
        <p:spPr>
          <a:xfrm>
            <a:off x="3412671" y="6035262"/>
            <a:ext cx="475735" cy="75998"/>
          </a:xfrm>
          <a:custGeom>
            <a:avLst/>
            <a:gdLst/>
            <a:ahLst/>
            <a:cxnLst/>
            <a:rect l="l" t="t" r="r" b="b"/>
            <a:pathLst>
              <a:path w="1759" h="281" extrusionOk="0">
                <a:moveTo>
                  <a:pt x="39" y="0"/>
                </a:moveTo>
                <a:cubicBezTo>
                  <a:pt x="27" y="0"/>
                  <a:pt x="15" y="6"/>
                  <a:pt x="11" y="17"/>
                </a:cubicBezTo>
                <a:cubicBezTo>
                  <a:pt x="1" y="38"/>
                  <a:pt x="11" y="53"/>
                  <a:pt x="26" y="63"/>
                </a:cubicBezTo>
                <a:cubicBezTo>
                  <a:pt x="446" y="250"/>
                  <a:pt x="1073" y="280"/>
                  <a:pt x="1432" y="280"/>
                </a:cubicBezTo>
                <a:cubicBezTo>
                  <a:pt x="1604" y="280"/>
                  <a:pt x="1715" y="275"/>
                  <a:pt x="1715" y="275"/>
                </a:cubicBezTo>
                <a:cubicBezTo>
                  <a:pt x="1759" y="270"/>
                  <a:pt x="1751" y="209"/>
                  <a:pt x="1714" y="209"/>
                </a:cubicBezTo>
                <a:cubicBezTo>
                  <a:pt x="1713" y="209"/>
                  <a:pt x="1712" y="209"/>
                  <a:pt x="1710" y="209"/>
                </a:cubicBezTo>
                <a:cubicBezTo>
                  <a:pt x="1684" y="214"/>
                  <a:pt x="1586" y="219"/>
                  <a:pt x="1445" y="219"/>
                </a:cubicBezTo>
                <a:cubicBezTo>
                  <a:pt x="1087" y="219"/>
                  <a:pt x="454" y="184"/>
                  <a:pt x="51" y="2"/>
                </a:cubicBezTo>
                <a:cubicBezTo>
                  <a:pt x="48" y="1"/>
                  <a:pt x="43" y="0"/>
                  <a:pt x="3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 name="Google Shape;3172;p47"/>
          <p:cNvSpPr/>
          <p:nvPr/>
        </p:nvSpPr>
        <p:spPr>
          <a:xfrm>
            <a:off x="3489210" y="5835124"/>
            <a:ext cx="286144" cy="359435"/>
          </a:xfrm>
          <a:custGeom>
            <a:avLst/>
            <a:gdLst/>
            <a:ahLst/>
            <a:cxnLst/>
            <a:rect l="l" t="t" r="r" b="b"/>
            <a:pathLst>
              <a:path w="1058" h="1329" extrusionOk="0">
                <a:moveTo>
                  <a:pt x="1015" y="1"/>
                </a:moveTo>
                <a:cubicBezTo>
                  <a:pt x="1004" y="1"/>
                  <a:pt x="993" y="6"/>
                  <a:pt x="987" y="19"/>
                </a:cubicBezTo>
                <a:cubicBezTo>
                  <a:pt x="694" y="757"/>
                  <a:pt x="31" y="1268"/>
                  <a:pt x="26" y="1273"/>
                </a:cubicBezTo>
                <a:cubicBezTo>
                  <a:pt x="1" y="1288"/>
                  <a:pt x="16" y="1329"/>
                  <a:pt x="46" y="1329"/>
                </a:cubicBezTo>
                <a:cubicBezTo>
                  <a:pt x="52" y="1329"/>
                  <a:pt x="57" y="1329"/>
                  <a:pt x="62" y="1324"/>
                </a:cubicBezTo>
                <a:cubicBezTo>
                  <a:pt x="72" y="1319"/>
                  <a:pt x="744" y="798"/>
                  <a:pt x="1048" y="44"/>
                </a:cubicBezTo>
                <a:cubicBezTo>
                  <a:pt x="1058" y="18"/>
                  <a:pt x="1036" y="1"/>
                  <a:pt x="101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4" name="Google Shape;3173;p47"/>
          <p:cNvSpPr/>
          <p:nvPr/>
        </p:nvSpPr>
        <p:spPr>
          <a:xfrm>
            <a:off x="3384003" y="5932758"/>
            <a:ext cx="455721" cy="67614"/>
          </a:xfrm>
          <a:custGeom>
            <a:avLst/>
            <a:gdLst/>
            <a:ahLst/>
            <a:cxnLst/>
            <a:rect l="l" t="t" r="r" b="b"/>
            <a:pathLst>
              <a:path w="1685" h="250" extrusionOk="0">
                <a:moveTo>
                  <a:pt x="35" y="0"/>
                </a:moveTo>
                <a:cubicBezTo>
                  <a:pt x="22" y="0"/>
                  <a:pt x="9" y="7"/>
                  <a:pt x="6" y="22"/>
                </a:cubicBezTo>
                <a:cubicBezTo>
                  <a:pt x="1" y="37"/>
                  <a:pt x="6" y="57"/>
                  <a:pt x="26" y="63"/>
                </a:cubicBezTo>
                <a:cubicBezTo>
                  <a:pt x="456" y="219"/>
                  <a:pt x="977" y="250"/>
                  <a:pt x="1310" y="250"/>
                </a:cubicBezTo>
                <a:cubicBezTo>
                  <a:pt x="1472" y="250"/>
                  <a:pt x="1595" y="243"/>
                  <a:pt x="1638" y="243"/>
                </a:cubicBezTo>
                <a:cubicBezTo>
                  <a:pt x="1649" y="243"/>
                  <a:pt x="1654" y="244"/>
                  <a:pt x="1654" y="245"/>
                </a:cubicBezTo>
                <a:cubicBezTo>
                  <a:pt x="1669" y="240"/>
                  <a:pt x="1685" y="224"/>
                  <a:pt x="1680" y="209"/>
                </a:cubicBezTo>
                <a:cubicBezTo>
                  <a:pt x="1680" y="194"/>
                  <a:pt x="1664" y="179"/>
                  <a:pt x="1649" y="179"/>
                </a:cubicBezTo>
                <a:cubicBezTo>
                  <a:pt x="1645" y="179"/>
                  <a:pt x="1508" y="191"/>
                  <a:pt x="1302" y="191"/>
                </a:cubicBezTo>
                <a:cubicBezTo>
                  <a:pt x="973" y="191"/>
                  <a:pt x="469" y="160"/>
                  <a:pt x="46" y="2"/>
                </a:cubicBezTo>
                <a:cubicBezTo>
                  <a:pt x="43" y="1"/>
                  <a:pt x="39" y="0"/>
                  <a:pt x="3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5" name="Google Shape;3174;p47"/>
          <p:cNvSpPr/>
          <p:nvPr/>
        </p:nvSpPr>
        <p:spPr>
          <a:xfrm>
            <a:off x="3437283" y="5773729"/>
            <a:ext cx="298315" cy="337528"/>
          </a:xfrm>
          <a:custGeom>
            <a:avLst/>
            <a:gdLst/>
            <a:ahLst/>
            <a:cxnLst/>
            <a:rect l="l" t="t" r="r" b="b"/>
            <a:pathLst>
              <a:path w="1103" h="1248" extrusionOk="0">
                <a:moveTo>
                  <a:pt x="1063" y="0"/>
                </a:moveTo>
                <a:cubicBezTo>
                  <a:pt x="1052" y="0"/>
                  <a:pt x="1040" y="6"/>
                  <a:pt x="1032" y="18"/>
                </a:cubicBezTo>
                <a:cubicBezTo>
                  <a:pt x="714" y="767"/>
                  <a:pt x="31" y="1187"/>
                  <a:pt x="21" y="1187"/>
                </a:cubicBezTo>
                <a:cubicBezTo>
                  <a:pt x="6" y="1197"/>
                  <a:pt x="1" y="1217"/>
                  <a:pt x="11" y="1232"/>
                </a:cubicBezTo>
                <a:cubicBezTo>
                  <a:pt x="16" y="1242"/>
                  <a:pt x="26" y="1247"/>
                  <a:pt x="41" y="1247"/>
                </a:cubicBezTo>
                <a:cubicBezTo>
                  <a:pt x="46" y="1247"/>
                  <a:pt x="51" y="1247"/>
                  <a:pt x="56" y="1242"/>
                </a:cubicBezTo>
                <a:cubicBezTo>
                  <a:pt x="61" y="1237"/>
                  <a:pt x="759" y="812"/>
                  <a:pt x="1093" y="44"/>
                </a:cubicBezTo>
                <a:cubicBezTo>
                  <a:pt x="1103" y="18"/>
                  <a:pt x="1084" y="0"/>
                  <a:pt x="106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6" name="Google Shape;3175;p47"/>
          <p:cNvSpPr/>
          <p:nvPr/>
        </p:nvSpPr>
        <p:spPr>
          <a:xfrm>
            <a:off x="3376699" y="5834312"/>
            <a:ext cx="421914" cy="60852"/>
          </a:xfrm>
          <a:custGeom>
            <a:avLst/>
            <a:gdLst/>
            <a:ahLst/>
            <a:cxnLst/>
            <a:rect l="l" t="t" r="r" b="b"/>
            <a:pathLst>
              <a:path w="1560" h="225" extrusionOk="0">
                <a:moveTo>
                  <a:pt x="50" y="1"/>
                </a:moveTo>
                <a:cubicBezTo>
                  <a:pt x="15" y="1"/>
                  <a:pt x="0" y="58"/>
                  <a:pt x="43" y="67"/>
                </a:cubicBezTo>
                <a:cubicBezTo>
                  <a:pt x="543" y="209"/>
                  <a:pt x="1130" y="224"/>
                  <a:pt x="1393" y="224"/>
                </a:cubicBezTo>
                <a:cubicBezTo>
                  <a:pt x="1474" y="224"/>
                  <a:pt x="1524" y="219"/>
                  <a:pt x="1524" y="219"/>
                </a:cubicBezTo>
                <a:cubicBezTo>
                  <a:pt x="1545" y="219"/>
                  <a:pt x="1560" y="204"/>
                  <a:pt x="1555" y="189"/>
                </a:cubicBezTo>
                <a:cubicBezTo>
                  <a:pt x="1555" y="169"/>
                  <a:pt x="1540" y="159"/>
                  <a:pt x="1524" y="159"/>
                </a:cubicBezTo>
                <a:cubicBezTo>
                  <a:pt x="1522" y="159"/>
                  <a:pt x="1472" y="160"/>
                  <a:pt x="1388" y="160"/>
                </a:cubicBezTo>
                <a:cubicBezTo>
                  <a:pt x="1130" y="160"/>
                  <a:pt x="551" y="143"/>
                  <a:pt x="58" y="2"/>
                </a:cubicBezTo>
                <a:cubicBezTo>
                  <a:pt x="55" y="1"/>
                  <a:pt x="52" y="1"/>
                  <a:pt x="5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7" name="Google Shape;3176;p47"/>
          <p:cNvSpPr/>
          <p:nvPr/>
        </p:nvSpPr>
        <p:spPr>
          <a:xfrm>
            <a:off x="3379945" y="5692322"/>
            <a:ext cx="259910" cy="190400"/>
          </a:xfrm>
          <a:custGeom>
            <a:avLst/>
            <a:gdLst/>
            <a:ahLst/>
            <a:cxnLst/>
            <a:rect l="l" t="t" r="r" b="b"/>
            <a:pathLst>
              <a:path w="961" h="704" extrusionOk="0">
                <a:moveTo>
                  <a:pt x="915" y="1"/>
                </a:moveTo>
                <a:cubicBezTo>
                  <a:pt x="908" y="1"/>
                  <a:pt x="901" y="4"/>
                  <a:pt x="896" y="11"/>
                </a:cubicBezTo>
                <a:cubicBezTo>
                  <a:pt x="435" y="491"/>
                  <a:pt x="31" y="643"/>
                  <a:pt x="26" y="643"/>
                </a:cubicBezTo>
                <a:cubicBezTo>
                  <a:pt x="11" y="648"/>
                  <a:pt x="0" y="668"/>
                  <a:pt x="5" y="684"/>
                </a:cubicBezTo>
                <a:cubicBezTo>
                  <a:pt x="11" y="699"/>
                  <a:pt x="26" y="704"/>
                  <a:pt x="36" y="704"/>
                </a:cubicBezTo>
                <a:lnTo>
                  <a:pt x="46" y="704"/>
                </a:lnTo>
                <a:cubicBezTo>
                  <a:pt x="66" y="699"/>
                  <a:pt x="471" y="547"/>
                  <a:pt x="941" y="56"/>
                </a:cubicBezTo>
                <a:cubicBezTo>
                  <a:pt x="960" y="33"/>
                  <a:pt x="938" y="1"/>
                  <a:pt x="91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8" name="Google Shape;3177;p47"/>
          <p:cNvSpPr/>
          <p:nvPr/>
        </p:nvSpPr>
        <p:spPr>
          <a:xfrm>
            <a:off x="3397796" y="5714229"/>
            <a:ext cx="283169" cy="269644"/>
          </a:xfrm>
          <a:custGeom>
            <a:avLst/>
            <a:gdLst/>
            <a:ahLst/>
            <a:cxnLst/>
            <a:rect l="l" t="t" r="r" b="b"/>
            <a:pathLst>
              <a:path w="1047" h="997" extrusionOk="0">
                <a:moveTo>
                  <a:pt x="1013" y="1"/>
                </a:moveTo>
                <a:cubicBezTo>
                  <a:pt x="1004" y="1"/>
                  <a:pt x="993" y="6"/>
                  <a:pt x="986" y="16"/>
                </a:cubicBezTo>
                <a:cubicBezTo>
                  <a:pt x="491" y="673"/>
                  <a:pt x="25" y="941"/>
                  <a:pt x="20" y="941"/>
                </a:cubicBezTo>
                <a:cubicBezTo>
                  <a:pt x="5" y="946"/>
                  <a:pt x="0" y="967"/>
                  <a:pt x="5" y="982"/>
                </a:cubicBezTo>
                <a:cubicBezTo>
                  <a:pt x="10" y="992"/>
                  <a:pt x="20" y="997"/>
                  <a:pt x="36" y="997"/>
                </a:cubicBezTo>
                <a:lnTo>
                  <a:pt x="51" y="997"/>
                </a:lnTo>
                <a:cubicBezTo>
                  <a:pt x="66" y="987"/>
                  <a:pt x="531" y="724"/>
                  <a:pt x="1037" y="51"/>
                </a:cubicBezTo>
                <a:cubicBezTo>
                  <a:pt x="1047" y="36"/>
                  <a:pt x="1042" y="16"/>
                  <a:pt x="1027" y="6"/>
                </a:cubicBezTo>
                <a:cubicBezTo>
                  <a:pt x="1023" y="2"/>
                  <a:pt x="1018" y="1"/>
                  <a:pt x="101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9" name="Google Shape;3178;p47"/>
          <p:cNvSpPr/>
          <p:nvPr/>
        </p:nvSpPr>
        <p:spPr>
          <a:xfrm>
            <a:off x="3400771" y="5778599"/>
            <a:ext cx="344563" cy="28939"/>
          </a:xfrm>
          <a:custGeom>
            <a:avLst/>
            <a:gdLst/>
            <a:ahLst/>
            <a:cxnLst/>
            <a:rect l="l" t="t" r="r" b="b"/>
            <a:pathLst>
              <a:path w="1274" h="107" extrusionOk="0">
                <a:moveTo>
                  <a:pt x="45" y="0"/>
                </a:moveTo>
                <a:cubicBezTo>
                  <a:pt x="4" y="0"/>
                  <a:pt x="1" y="61"/>
                  <a:pt x="40" y="66"/>
                </a:cubicBezTo>
                <a:cubicBezTo>
                  <a:pt x="272" y="96"/>
                  <a:pt x="505" y="107"/>
                  <a:pt x="738" y="107"/>
                </a:cubicBezTo>
                <a:cubicBezTo>
                  <a:pt x="899" y="107"/>
                  <a:pt x="1066" y="102"/>
                  <a:pt x="1223" y="86"/>
                </a:cubicBezTo>
                <a:lnTo>
                  <a:pt x="1243" y="86"/>
                </a:lnTo>
                <a:cubicBezTo>
                  <a:pt x="1258" y="86"/>
                  <a:pt x="1274" y="71"/>
                  <a:pt x="1274" y="56"/>
                </a:cubicBezTo>
                <a:cubicBezTo>
                  <a:pt x="1274" y="41"/>
                  <a:pt x="1258" y="26"/>
                  <a:pt x="1243" y="26"/>
                </a:cubicBezTo>
                <a:lnTo>
                  <a:pt x="1218" y="26"/>
                </a:lnTo>
                <a:cubicBezTo>
                  <a:pt x="1063" y="40"/>
                  <a:pt x="908" y="47"/>
                  <a:pt x="753" y="47"/>
                </a:cubicBezTo>
                <a:cubicBezTo>
                  <a:pt x="519" y="47"/>
                  <a:pt x="284" y="31"/>
                  <a:pt x="50" y="0"/>
                </a:cubicBezTo>
                <a:cubicBezTo>
                  <a:pt x="48" y="0"/>
                  <a:pt x="47" y="0"/>
                  <a:pt x="4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0" name="Google Shape;3179;p47"/>
          <p:cNvSpPr/>
          <p:nvPr/>
        </p:nvSpPr>
        <p:spPr>
          <a:xfrm>
            <a:off x="3441340" y="5673119"/>
            <a:ext cx="107101" cy="56796"/>
          </a:xfrm>
          <a:custGeom>
            <a:avLst/>
            <a:gdLst/>
            <a:ahLst/>
            <a:cxnLst/>
            <a:rect l="l" t="t" r="r" b="b"/>
            <a:pathLst>
              <a:path w="396" h="210" extrusionOk="0">
                <a:moveTo>
                  <a:pt x="325" y="0"/>
                </a:moveTo>
                <a:cubicBezTo>
                  <a:pt x="286" y="0"/>
                  <a:pt x="229" y="16"/>
                  <a:pt x="168" y="47"/>
                </a:cubicBezTo>
                <a:cubicBezTo>
                  <a:pt x="72" y="92"/>
                  <a:pt x="1" y="158"/>
                  <a:pt x="21" y="188"/>
                </a:cubicBezTo>
                <a:cubicBezTo>
                  <a:pt x="27" y="202"/>
                  <a:pt x="45" y="209"/>
                  <a:pt x="71" y="209"/>
                </a:cubicBezTo>
                <a:cubicBezTo>
                  <a:pt x="110" y="209"/>
                  <a:pt x="166" y="193"/>
                  <a:pt x="223" y="163"/>
                </a:cubicBezTo>
                <a:cubicBezTo>
                  <a:pt x="325" y="117"/>
                  <a:pt x="395" y="52"/>
                  <a:pt x="375" y="21"/>
                </a:cubicBezTo>
                <a:cubicBezTo>
                  <a:pt x="369" y="7"/>
                  <a:pt x="351" y="0"/>
                  <a:pt x="32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1" name="Google Shape;3180;p47"/>
          <p:cNvSpPr/>
          <p:nvPr/>
        </p:nvSpPr>
        <p:spPr>
          <a:xfrm>
            <a:off x="3445666" y="5666628"/>
            <a:ext cx="76810" cy="41380"/>
          </a:xfrm>
          <a:custGeom>
            <a:avLst/>
            <a:gdLst/>
            <a:ahLst/>
            <a:cxnLst/>
            <a:rect l="l" t="t" r="r" b="b"/>
            <a:pathLst>
              <a:path w="284" h="153" extrusionOk="0">
                <a:moveTo>
                  <a:pt x="236" y="1"/>
                </a:moveTo>
                <a:cubicBezTo>
                  <a:pt x="208" y="1"/>
                  <a:pt x="166" y="13"/>
                  <a:pt x="122" y="35"/>
                </a:cubicBezTo>
                <a:cubicBezTo>
                  <a:pt x="46" y="65"/>
                  <a:pt x="0" y="116"/>
                  <a:pt x="10" y="136"/>
                </a:cubicBezTo>
                <a:cubicBezTo>
                  <a:pt x="14" y="147"/>
                  <a:pt x="28" y="152"/>
                  <a:pt x="49" y="152"/>
                </a:cubicBezTo>
                <a:cubicBezTo>
                  <a:pt x="77" y="152"/>
                  <a:pt x="118" y="142"/>
                  <a:pt x="162" y="121"/>
                </a:cubicBezTo>
                <a:cubicBezTo>
                  <a:pt x="233" y="86"/>
                  <a:pt x="283" y="35"/>
                  <a:pt x="268" y="15"/>
                </a:cubicBezTo>
                <a:cubicBezTo>
                  <a:pt x="264" y="5"/>
                  <a:pt x="253" y="1"/>
                  <a:pt x="2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2" name="Google Shape;3181;p47"/>
          <p:cNvSpPr/>
          <p:nvPr/>
        </p:nvSpPr>
        <p:spPr>
          <a:xfrm>
            <a:off x="2650792" y="4548558"/>
            <a:ext cx="1375006" cy="1250854"/>
          </a:xfrm>
          <a:custGeom>
            <a:avLst/>
            <a:gdLst/>
            <a:ahLst/>
            <a:cxnLst/>
            <a:rect l="l" t="t" r="r" b="b"/>
            <a:pathLst>
              <a:path w="5084" h="4625" extrusionOk="0">
                <a:moveTo>
                  <a:pt x="1750" y="0"/>
                </a:moveTo>
                <a:cubicBezTo>
                  <a:pt x="1706" y="0"/>
                  <a:pt x="1664" y="6"/>
                  <a:pt x="1624" y="17"/>
                </a:cubicBezTo>
                <a:cubicBezTo>
                  <a:pt x="1624" y="17"/>
                  <a:pt x="1953" y="670"/>
                  <a:pt x="1700" y="776"/>
                </a:cubicBezTo>
                <a:cubicBezTo>
                  <a:pt x="1664" y="791"/>
                  <a:pt x="1625" y="797"/>
                  <a:pt x="1584" y="797"/>
                </a:cubicBezTo>
                <a:cubicBezTo>
                  <a:pt x="1442" y="797"/>
                  <a:pt x="1274" y="727"/>
                  <a:pt x="1086" y="727"/>
                </a:cubicBezTo>
                <a:cubicBezTo>
                  <a:pt x="943" y="727"/>
                  <a:pt x="788" y="767"/>
                  <a:pt x="623" y="907"/>
                </a:cubicBezTo>
                <a:cubicBezTo>
                  <a:pt x="623" y="907"/>
                  <a:pt x="1154" y="1110"/>
                  <a:pt x="962" y="1373"/>
                </a:cubicBezTo>
                <a:cubicBezTo>
                  <a:pt x="765" y="1635"/>
                  <a:pt x="1" y="1954"/>
                  <a:pt x="67" y="2192"/>
                </a:cubicBezTo>
                <a:cubicBezTo>
                  <a:pt x="67" y="2192"/>
                  <a:pt x="665" y="2043"/>
                  <a:pt x="1029" y="2043"/>
                </a:cubicBezTo>
                <a:cubicBezTo>
                  <a:pt x="1120" y="2043"/>
                  <a:pt x="1196" y="2052"/>
                  <a:pt x="1245" y="2075"/>
                </a:cubicBezTo>
                <a:cubicBezTo>
                  <a:pt x="1472" y="2177"/>
                  <a:pt x="1072" y="2499"/>
                  <a:pt x="1211" y="2499"/>
                </a:cubicBezTo>
                <a:cubicBezTo>
                  <a:pt x="1224" y="2499"/>
                  <a:pt x="1242" y="2496"/>
                  <a:pt x="1265" y="2490"/>
                </a:cubicBezTo>
                <a:cubicBezTo>
                  <a:pt x="1415" y="2448"/>
                  <a:pt x="1579" y="2379"/>
                  <a:pt x="1667" y="2379"/>
                </a:cubicBezTo>
                <a:cubicBezTo>
                  <a:pt x="1739" y="2379"/>
                  <a:pt x="1760" y="2425"/>
                  <a:pt x="1680" y="2571"/>
                </a:cubicBezTo>
                <a:cubicBezTo>
                  <a:pt x="1503" y="2895"/>
                  <a:pt x="1038" y="3537"/>
                  <a:pt x="1068" y="3618"/>
                </a:cubicBezTo>
                <a:cubicBezTo>
                  <a:pt x="1072" y="3628"/>
                  <a:pt x="1082" y="3632"/>
                  <a:pt x="1097" y="3632"/>
                </a:cubicBezTo>
                <a:cubicBezTo>
                  <a:pt x="1201" y="3632"/>
                  <a:pt x="1533" y="3434"/>
                  <a:pt x="1618" y="3434"/>
                </a:cubicBezTo>
                <a:cubicBezTo>
                  <a:pt x="1623" y="3434"/>
                  <a:pt x="1626" y="3435"/>
                  <a:pt x="1629" y="3436"/>
                </a:cubicBezTo>
                <a:cubicBezTo>
                  <a:pt x="1700" y="3466"/>
                  <a:pt x="1129" y="4528"/>
                  <a:pt x="1503" y="4619"/>
                </a:cubicBezTo>
                <a:cubicBezTo>
                  <a:pt x="1515" y="4623"/>
                  <a:pt x="1528" y="4624"/>
                  <a:pt x="1540" y="4624"/>
                </a:cubicBezTo>
                <a:cubicBezTo>
                  <a:pt x="1832" y="4624"/>
                  <a:pt x="2246" y="3789"/>
                  <a:pt x="2318" y="3789"/>
                </a:cubicBezTo>
                <a:cubicBezTo>
                  <a:pt x="2319" y="3789"/>
                  <a:pt x="2321" y="3789"/>
                  <a:pt x="2322" y="3790"/>
                </a:cubicBezTo>
                <a:cubicBezTo>
                  <a:pt x="2386" y="3824"/>
                  <a:pt x="2427" y="4347"/>
                  <a:pt x="2509" y="4347"/>
                </a:cubicBezTo>
                <a:cubicBezTo>
                  <a:pt x="2510" y="4347"/>
                  <a:pt x="2512" y="4347"/>
                  <a:pt x="2514" y="4346"/>
                </a:cubicBezTo>
                <a:cubicBezTo>
                  <a:pt x="2600" y="4326"/>
                  <a:pt x="2838" y="3567"/>
                  <a:pt x="2995" y="3234"/>
                </a:cubicBezTo>
                <a:cubicBezTo>
                  <a:pt x="3040" y="3137"/>
                  <a:pt x="3077" y="3098"/>
                  <a:pt x="3108" y="3098"/>
                </a:cubicBezTo>
                <a:cubicBezTo>
                  <a:pt x="3185" y="3098"/>
                  <a:pt x="3231" y="3330"/>
                  <a:pt x="3303" y="3517"/>
                </a:cubicBezTo>
                <a:cubicBezTo>
                  <a:pt x="3321" y="3563"/>
                  <a:pt x="3336" y="3582"/>
                  <a:pt x="3350" y="3582"/>
                </a:cubicBezTo>
                <a:cubicBezTo>
                  <a:pt x="3408" y="3582"/>
                  <a:pt x="3447" y="3267"/>
                  <a:pt x="3591" y="3267"/>
                </a:cubicBezTo>
                <a:cubicBezTo>
                  <a:pt x="3609" y="3267"/>
                  <a:pt x="3630" y="3272"/>
                  <a:pt x="3652" y="3284"/>
                </a:cubicBezTo>
                <a:cubicBezTo>
                  <a:pt x="3885" y="3416"/>
                  <a:pt x="4254" y="4311"/>
                  <a:pt x="4254" y="4311"/>
                </a:cubicBezTo>
                <a:cubicBezTo>
                  <a:pt x="4482" y="4215"/>
                  <a:pt x="4289" y="3416"/>
                  <a:pt x="4391" y="3107"/>
                </a:cubicBezTo>
                <a:cubicBezTo>
                  <a:pt x="4423" y="3003"/>
                  <a:pt x="4498" y="2969"/>
                  <a:pt x="4584" y="2969"/>
                </a:cubicBezTo>
                <a:cubicBezTo>
                  <a:pt x="4753" y="2969"/>
                  <a:pt x="4962" y="3102"/>
                  <a:pt x="4962" y="3102"/>
                </a:cubicBezTo>
                <a:cubicBezTo>
                  <a:pt x="5002" y="2515"/>
                  <a:pt x="4497" y="2429"/>
                  <a:pt x="4431" y="2156"/>
                </a:cubicBezTo>
                <a:cubicBezTo>
                  <a:pt x="4365" y="1883"/>
                  <a:pt x="5083" y="1767"/>
                  <a:pt x="5083" y="1767"/>
                </a:cubicBezTo>
                <a:cubicBezTo>
                  <a:pt x="4871" y="1180"/>
                  <a:pt x="3349" y="1064"/>
                  <a:pt x="3303" y="1059"/>
                </a:cubicBezTo>
                <a:cubicBezTo>
                  <a:pt x="3167" y="913"/>
                  <a:pt x="2320" y="0"/>
                  <a:pt x="1750"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3" name="Google Shape;3182;p47"/>
          <p:cNvSpPr/>
          <p:nvPr/>
        </p:nvSpPr>
        <p:spPr>
          <a:xfrm>
            <a:off x="3113274" y="4579390"/>
            <a:ext cx="568772" cy="1071002"/>
          </a:xfrm>
          <a:custGeom>
            <a:avLst/>
            <a:gdLst/>
            <a:ahLst/>
            <a:cxnLst/>
            <a:rect l="l" t="t" r="r" b="b"/>
            <a:pathLst>
              <a:path w="2103" h="3960" extrusionOk="0">
                <a:moveTo>
                  <a:pt x="2061" y="0"/>
                </a:moveTo>
                <a:cubicBezTo>
                  <a:pt x="2051" y="0"/>
                  <a:pt x="2040" y="6"/>
                  <a:pt x="2033" y="20"/>
                </a:cubicBezTo>
                <a:lnTo>
                  <a:pt x="10" y="3908"/>
                </a:lnTo>
                <a:cubicBezTo>
                  <a:pt x="0" y="3924"/>
                  <a:pt x="10" y="3944"/>
                  <a:pt x="26" y="3954"/>
                </a:cubicBezTo>
                <a:cubicBezTo>
                  <a:pt x="31" y="3954"/>
                  <a:pt x="31" y="3959"/>
                  <a:pt x="41" y="3959"/>
                </a:cubicBezTo>
                <a:cubicBezTo>
                  <a:pt x="51" y="3954"/>
                  <a:pt x="61" y="3949"/>
                  <a:pt x="66" y="3939"/>
                </a:cubicBezTo>
                <a:lnTo>
                  <a:pt x="2089" y="50"/>
                </a:lnTo>
                <a:cubicBezTo>
                  <a:pt x="2102" y="23"/>
                  <a:pt x="2082" y="0"/>
                  <a:pt x="206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4" name="Google Shape;3183;p47"/>
          <p:cNvSpPr/>
          <p:nvPr/>
        </p:nvSpPr>
        <p:spPr>
          <a:xfrm>
            <a:off x="3323961" y="5231464"/>
            <a:ext cx="30291" cy="410551"/>
          </a:xfrm>
          <a:custGeom>
            <a:avLst/>
            <a:gdLst/>
            <a:ahLst/>
            <a:cxnLst/>
            <a:rect l="l" t="t" r="r" b="b"/>
            <a:pathLst>
              <a:path w="112" h="1518" extrusionOk="0">
                <a:moveTo>
                  <a:pt x="30" y="1"/>
                </a:moveTo>
                <a:cubicBezTo>
                  <a:pt x="15" y="1"/>
                  <a:pt x="0" y="11"/>
                  <a:pt x="0" y="31"/>
                </a:cubicBezTo>
                <a:lnTo>
                  <a:pt x="51" y="1487"/>
                </a:lnTo>
                <a:cubicBezTo>
                  <a:pt x="51" y="1503"/>
                  <a:pt x="66" y="1518"/>
                  <a:pt x="81" y="1518"/>
                </a:cubicBezTo>
                <a:cubicBezTo>
                  <a:pt x="101" y="1518"/>
                  <a:pt x="111" y="1503"/>
                  <a:pt x="111" y="1487"/>
                </a:cubicBezTo>
                <a:lnTo>
                  <a:pt x="61" y="31"/>
                </a:lnTo>
                <a:cubicBezTo>
                  <a:pt x="61" y="11"/>
                  <a:pt x="46" y="1"/>
                  <a:pt x="3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5" name="Google Shape;3184;p47"/>
          <p:cNvSpPr/>
          <p:nvPr/>
        </p:nvSpPr>
        <p:spPr>
          <a:xfrm>
            <a:off x="3024294" y="5351547"/>
            <a:ext cx="254771" cy="107371"/>
          </a:xfrm>
          <a:custGeom>
            <a:avLst/>
            <a:gdLst/>
            <a:ahLst/>
            <a:cxnLst/>
            <a:rect l="l" t="t" r="r" b="b"/>
            <a:pathLst>
              <a:path w="942" h="397" extrusionOk="0">
                <a:moveTo>
                  <a:pt x="904" y="0"/>
                </a:moveTo>
                <a:cubicBezTo>
                  <a:pt x="901" y="0"/>
                  <a:pt x="898" y="1"/>
                  <a:pt x="896" y="2"/>
                </a:cubicBezTo>
                <a:lnTo>
                  <a:pt x="26" y="335"/>
                </a:lnTo>
                <a:cubicBezTo>
                  <a:pt x="11" y="345"/>
                  <a:pt x="1" y="361"/>
                  <a:pt x="11" y="376"/>
                </a:cubicBezTo>
                <a:cubicBezTo>
                  <a:pt x="11" y="391"/>
                  <a:pt x="26" y="396"/>
                  <a:pt x="36" y="396"/>
                </a:cubicBezTo>
                <a:lnTo>
                  <a:pt x="51" y="396"/>
                </a:lnTo>
                <a:lnTo>
                  <a:pt x="921" y="62"/>
                </a:lnTo>
                <a:cubicBezTo>
                  <a:pt x="936" y="57"/>
                  <a:pt x="941" y="37"/>
                  <a:pt x="936" y="22"/>
                </a:cubicBezTo>
                <a:cubicBezTo>
                  <a:pt x="932" y="9"/>
                  <a:pt x="918" y="0"/>
                  <a:pt x="90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6" name="Google Shape;3185;p47"/>
          <p:cNvSpPr/>
          <p:nvPr/>
        </p:nvSpPr>
        <p:spPr>
          <a:xfrm>
            <a:off x="3498946" y="4891769"/>
            <a:ext cx="313460" cy="683169"/>
          </a:xfrm>
          <a:custGeom>
            <a:avLst/>
            <a:gdLst/>
            <a:ahLst/>
            <a:cxnLst/>
            <a:rect l="l" t="t" r="r" b="b"/>
            <a:pathLst>
              <a:path w="1159" h="2526" extrusionOk="0">
                <a:moveTo>
                  <a:pt x="37" y="0"/>
                </a:moveTo>
                <a:cubicBezTo>
                  <a:pt x="23" y="0"/>
                  <a:pt x="13" y="6"/>
                  <a:pt x="5" y="18"/>
                </a:cubicBezTo>
                <a:cubicBezTo>
                  <a:pt x="0" y="33"/>
                  <a:pt x="5" y="53"/>
                  <a:pt x="21" y="63"/>
                </a:cubicBezTo>
                <a:cubicBezTo>
                  <a:pt x="577" y="336"/>
                  <a:pt x="1088" y="2480"/>
                  <a:pt x="1093" y="2501"/>
                </a:cubicBezTo>
                <a:cubicBezTo>
                  <a:pt x="1098" y="2516"/>
                  <a:pt x="1113" y="2526"/>
                  <a:pt x="1123" y="2526"/>
                </a:cubicBezTo>
                <a:lnTo>
                  <a:pt x="1128" y="2521"/>
                </a:lnTo>
                <a:cubicBezTo>
                  <a:pt x="1148" y="2521"/>
                  <a:pt x="1158" y="2501"/>
                  <a:pt x="1153" y="2485"/>
                </a:cubicBezTo>
                <a:cubicBezTo>
                  <a:pt x="1133" y="2394"/>
                  <a:pt x="627" y="291"/>
                  <a:pt x="51" y="2"/>
                </a:cubicBezTo>
                <a:cubicBezTo>
                  <a:pt x="46" y="1"/>
                  <a:pt x="41" y="0"/>
                  <a:pt x="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7" name="Google Shape;3186;p47"/>
          <p:cNvSpPr/>
          <p:nvPr/>
        </p:nvSpPr>
        <p:spPr>
          <a:xfrm>
            <a:off x="3695840" y="5224701"/>
            <a:ext cx="213661" cy="72752"/>
          </a:xfrm>
          <a:custGeom>
            <a:avLst/>
            <a:gdLst/>
            <a:ahLst/>
            <a:cxnLst/>
            <a:rect l="l" t="t" r="r" b="b"/>
            <a:pathLst>
              <a:path w="790" h="269" extrusionOk="0">
                <a:moveTo>
                  <a:pt x="197" y="1"/>
                </a:moveTo>
                <a:cubicBezTo>
                  <a:pt x="139" y="1"/>
                  <a:pt x="81" y="10"/>
                  <a:pt x="26" y="31"/>
                </a:cubicBezTo>
                <a:cubicBezTo>
                  <a:pt x="11" y="36"/>
                  <a:pt x="1" y="51"/>
                  <a:pt x="11" y="71"/>
                </a:cubicBezTo>
                <a:cubicBezTo>
                  <a:pt x="15" y="82"/>
                  <a:pt x="27" y="88"/>
                  <a:pt x="39" y="88"/>
                </a:cubicBezTo>
                <a:cubicBezTo>
                  <a:pt x="43" y="88"/>
                  <a:pt x="47" y="88"/>
                  <a:pt x="51" y="86"/>
                </a:cubicBezTo>
                <a:cubicBezTo>
                  <a:pt x="96" y="69"/>
                  <a:pt x="143" y="62"/>
                  <a:pt x="192" y="62"/>
                </a:cubicBezTo>
                <a:cubicBezTo>
                  <a:pt x="449" y="62"/>
                  <a:pt x="730" y="263"/>
                  <a:pt x="734" y="263"/>
                </a:cubicBezTo>
                <a:cubicBezTo>
                  <a:pt x="739" y="263"/>
                  <a:pt x="744" y="268"/>
                  <a:pt x="754" y="268"/>
                </a:cubicBezTo>
                <a:cubicBezTo>
                  <a:pt x="764" y="268"/>
                  <a:pt x="769" y="263"/>
                  <a:pt x="779" y="253"/>
                </a:cubicBezTo>
                <a:cubicBezTo>
                  <a:pt x="790" y="238"/>
                  <a:pt x="784" y="218"/>
                  <a:pt x="769" y="208"/>
                </a:cubicBezTo>
                <a:cubicBezTo>
                  <a:pt x="757" y="199"/>
                  <a:pt x="475" y="1"/>
                  <a:pt x="19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8" name="Google Shape;3187;p47"/>
          <p:cNvSpPr/>
          <p:nvPr/>
        </p:nvSpPr>
        <p:spPr>
          <a:xfrm>
            <a:off x="3611186" y="4969390"/>
            <a:ext cx="296962" cy="76268"/>
          </a:xfrm>
          <a:custGeom>
            <a:avLst/>
            <a:gdLst/>
            <a:ahLst/>
            <a:cxnLst/>
            <a:rect l="l" t="t" r="r" b="b"/>
            <a:pathLst>
              <a:path w="1098" h="282" extrusionOk="0">
                <a:moveTo>
                  <a:pt x="686" y="0"/>
                </a:moveTo>
                <a:cubicBezTo>
                  <a:pt x="469" y="0"/>
                  <a:pt x="204" y="45"/>
                  <a:pt x="10" y="226"/>
                </a:cubicBezTo>
                <a:cubicBezTo>
                  <a:pt x="0" y="241"/>
                  <a:pt x="0" y="262"/>
                  <a:pt x="10" y="272"/>
                </a:cubicBezTo>
                <a:cubicBezTo>
                  <a:pt x="15" y="277"/>
                  <a:pt x="25" y="282"/>
                  <a:pt x="35" y="282"/>
                </a:cubicBezTo>
                <a:cubicBezTo>
                  <a:pt x="41" y="282"/>
                  <a:pt x="46" y="277"/>
                  <a:pt x="56" y="272"/>
                </a:cubicBezTo>
                <a:cubicBezTo>
                  <a:pt x="232" y="106"/>
                  <a:pt x="482" y="65"/>
                  <a:pt x="688" y="65"/>
                </a:cubicBezTo>
                <a:cubicBezTo>
                  <a:pt x="891" y="65"/>
                  <a:pt x="1052" y="105"/>
                  <a:pt x="1057" y="105"/>
                </a:cubicBezTo>
                <a:cubicBezTo>
                  <a:pt x="1060" y="106"/>
                  <a:pt x="1062" y="106"/>
                  <a:pt x="1065" y="106"/>
                </a:cubicBezTo>
                <a:cubicBezTo>
                  <a:pt x="1077" y="106"/>
                  <a:pt x="1088" y="97"/>
                  <a:pt x="1092" y="85"/>
                </a:cubicBezTo>
                <a:cubicBezTo>
                  <a:pt x="1097" y="69"/>
                  <a:pt x="1087" y="49"/>
                  <a:pt x="1072" y="44"/>
                </a:cubicBezTo>
                <a:cubicBezTo>
                  <a:pt x="1057" y="42"/>
                  <a:pt x="894" y="0"/>
                  <a:pt x="68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9" name="Google Shape;3188;p47"/>
          <p:cNvSpPr/>
          <p:nvPr/>
        </p:nvSpPr>
        <p:spPr>
          <a:xfrm>
            <a:off x="3553579" y="5137615"/>
            <a:ext cx="129549" cy="307507"/>
          </a:xfrm>
          <a:custGeom>
            <a:avLst/>
            <a:gdLst/>
            <a:ahLst/>
            <a:cxnLst/>
            <a:rect l="l" t="t" r="r" b="b"/>
            <a:pathLst>
              <a:path w="479" h="1137" extrusionOk="0">
                <a:moveTo>
                  <a:pt x="433" y="1"/>
                </a:moveTo>
                <a:cubicBezTo>
                  <a:pt x="425" y="1"/>
                  <a:pt x="417" y="5"/>
                  <a:pt x="410" y="14"/>
                </a:cubicBezTo>
                <a:cubicBezTo>
                  <a:pt x="6" y="479"/>
                  <a:pt x="1" y="1081"/>
                  <a:pt x="1" y="1106"/>
                </a:cubicBezTo>
                <a:cubicBezTo>
                  <a:pt x="1" y="1121"/>
                  <a:pt x="16" y="1136"/>
                  <a:pt x="31" y="1136"/>
                </a:cubicBezTo>
                <a:cubicBezTo>
                  <a:pt x="51" y="1136"/>
                  <a:pt x="61" y="1121"/>
                  <a:pt x="61" y="1106"/>
                </a:cubicBezTo>
                <a:cubicBezTo>
                  <a:pt x="61" y="1101"/>
                  <a:pt x="71" y="504"/>
                  <a:pt x="456" y="54"/>
                </a:cubicBezTo>
                <a:cubicBezTo>
                  <a:pt x="478" y="32"/>
                  <a:pt x="456" y="1"/>
                  <a:pt x="4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0" name="Google Shape;3189;p47"/>
          <p:cNvSpPr/>
          <p:nvPr/>
        </p:nvSpPr>
        <p:spPr>
          <a:xfrm>
            <a:off x="2869863" y="4989675"/>
            <a:ext cx="586893" cy="67073"/>
          </a:xfrm>
          <a:custGeom>
            <a:avLst/>
            <a:gdLst/>
            <a:ahLst/>
            <a:cxnLst/>
            <a:rect l="l" t="t" r="r" b="b"/>
            <a:pathLst>
              <a:path w="2170" h="248" extrusionOk="0">
                <a:moveTo>
                  <a:pt x="1338" y="1"/>
                </a:moveTo>
                <a:cubicBezTo>
                  <a:pt x="600" y="1"/>
                  <a:pt x="38" y="187"/>
                  <a:pt x="30" y="187"/>
                </a:cubicBezTo>
                <a:cubicBezTo>
                  <a:pt x="10" y="192"/>
                  <a:pt x="0" y="207"/>
                  <a:pt x="10" y="227"/>
                </a:cubicBezTo>
                <a:cubicBezTo>
                  <a:pt x="10" y="237"/>
                  <a:pt x="25" y="247"/>
                  <a:pt x="35" y="247"/>
                </a:cubicBezTo>
                <a:lnTo>
                  <a:pt x="46" y="247"/>
                </a:lnTo>
                <a:cubicBezTo>
                  <a:pt x="53" y="243"/>
                  <a:pt x="605" y="63"/>
                  <a:pt x="1333" y="63"/>
                </a:cubicBezTo>
                <a:cubicBezTo>
                  <a:pt x="1582" y="63"/>
                  <a:pt x="1853" y="84"/>
                  <a:pt x="2129" y="141"/>
                </a:cubicBezTo>
                <a:cubicBezTo>
                  <a:pt x="2131" y="142"/>
                  <a:pt x="2133" y="142"/>
                  <a:pt x="2135" y="142"/>
                </a:cubicBezTo>
                <a:cubicBezTo>
                  <a:pt x="2148" y="142"/>
                  <a:pt x="2160" y="129"/>
                  <a:pt x="2165" y="116"/>
                </a:cubicBezTo>
                <a:cubicBezTo>
                  <a:pt x="2170" y="101"/>
                  <a:pt x="2159" y="80"/>
                  <a:pt x="2139" y="80"/>
                </a:cubicBezTo>
                <a:cubicBezTo>
                  <a:pt x="1862" y="22"/>
                  <a:pt x="1589" y="1"/>
                  <a:pt x="13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1" name="Google Shape;3190;p47"/>
          <p:cNvSpPr/>
          <p:nvPr/>
        </p:nvSpPr>
        <p:spPr>
          <a:xfrm>
            <a:off x="3052963" y="4989944"/>
            <a:ext cx="213661" cy="165248"/>
          </a:xfrm>
          <a:custGeom>
            <a:avLst/>
            <a:gdLst/>
            <a:ahLst/>
            <a:cxnLst/>
            <a:rect l="l" t="t" r="r" b="b"/>
            <a:pathLst>
              <a:path w="790" h="611" extrusionOk="0">
                <a:moveTo>
                  <a:pt x="745" y="1"/>
                </a:moveTo>
                <a:cubicBezTo>
                  <a:pt x="738" y="1"/>
                  <a:pt x="731" y="3"/>
                  <a:pt x="724" y="9"/>
                </a:cubicBezTo>
                <a:cubicBezTo>
                  <a:pt x="340" y="403"/>
                  <a:pt x="26" y="550"/>
                  <a:pt x="21" y="550"/>
                </a:cubicBezTo>
                <a:cubicBezTo>
                  <a:pt x="6" y="560"/>
                  <a:pt x="1" y="575"/>
                  <a:pt x="6" y="595"/>
                </a:cubicBezTo>
                <a:cubicBezTo>
                  <a:pt x="11" y="605"/>
                  <a:pt x="26" y="610"/>
                  <a:pt x="36" y="610"/>
                </a:cubicBezTo>
                <a:lnTo>
                  <a:pt x="46" y="610"/>
                </a:lnTo>
                <a:cubicBezTo>
                  <a:pt x="61" y="600"/>
                  <a:pt x="375" y="459"/>
                  <a:pt x="769" y="54"/>
                </a:cubicBezTo>
                <a:cubicBezTo>
                  <a:pt x="789" y="30"/>
                  <a:pt x="769" y="1"/>
                  <a:pt x="7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2" name="Google Shape;3191;p47"/>
          <p:cNvSpPr/>
          <p:nvPr/>
        </p:nvSpPr>
        <p:spPr>
          <a:xfrm>
            <a:off x="3246609" y="4700826"/>
            <a:ext cx="141720" cy="316162"/>
          </a:xfrm>
          <a:custGeom>
            <a:avLst/>
            <a:gdLst/>
            <a:ahLst/>
            <a:cxnLst/>
            <a:rect l="l" t="t" r="r" b="b"/>
            <a:pathLst>
              <a:path w="524" h="1169" extrusionOk="0">
                <a:moveTo>
                  <a:pt x="51" y="0"/>
                </a:moveTo>
                <a:cubicBezTo>
                  <a:pt x="24" y="0"/>
                  <a:pt x="1" y="33"/>
                  <a:pt x="28" y="56"/>
                </a:cubicBezTo>
                <a:cubicBezTo>
                  <a:pt x="382" y="420"/>
                  <a:pt x="458" y="1133"/>
                  <a:pt x="458" y="1138"/>
                </a:cubicBezTo>
                <a:cubicBezTo>
                  <a:pt x="458" y="1158"/>
                  <a:pt x="473" y="1169"/>
                  <a:pt x="488" y="1169"/>
                </a:cubicBezTo>
                <a:lnTo>
                  <a:pt x="493" y="1169"/>
                </a:lnTo>
                <a:cubicBezTo>
                  <a:pt x="509" y="1169"/>
                  <a:pt x="524" y="1153"/>
                  <a:pt x="519" y="1133"/>
                </a:cubicBezTo>
                <a:cubicBezTo>
                  <a:pt x="519" y="1103"/>
                  <a:pt x="443" y="390"/>
                  <a:pt x="74" y="11"/>
                </a:cubicBezTo>
                <a:cubicBezTo>
                  <a:pt x="67" y="3"/>
                  <a:pt x="58" y="0"/>
                  <a:pt x="5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3" name="Google Shape;3192;p47"/>
          <p:cNvSpPr/>
          <p:nvPr/>
        </p:nvSpPr>
        <p:spPr>
          <a:xfrm>
            <a:off x="3516797" y="4515292"/>
            <a:ext cx="126033" cy="107912"/>
          </a:xfrm>
          <a:custGeom>
            <a:avLst/>
            <a:gdLst/>
            <a:ahLst/>
            <a:cxnLst/>
            <a:rect l="l" t="t" r="r" b="b"/>
            <a:pathLst>
              <a:path w="466" h="399" extrusionOk="0">
                <a:moveTo>
                  <a:pt x="204" y="0"/>
                </a:moveTo>
                <a:cubicBezTo>
                  <a:pt x="100" y="0"/>
                  <a:pt x="0" y="81"/>
                  <a:pt x="0" y="201"/>
                </a:cubicBezTo>
                <a:cubicBezTo>
                  <a:pt x="0" y="307"/>
                  <a:pt x="91" y="398"/>
                  <a:pt x="202" y="398"/>
                </a:cubicBezTo>
                <a:cubicBezTo>
                  <a:pt x="379" y="398"/>
                  <a:pt x="465" y="186"/>
                  <a:pt x="344" y="59"/>
                </a:cubicBezTo>
                <a:cubicBezTo>
                  <a:pt x="303" y="19"/>
                  <a:pt x="253" y="0"/>
                  <a:pt x="20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4" name="Google Shape;3193;p47"/>
          <p:cNvSpPr/>
          <p:nvPr/>
        </p:nvSpPr>
        <p:spPr>
          <a:xfrm>
            <a:off x="3635799" y="4371679"/>
            <a:ext cx="126033" cy="107912"/>
          </a:xfrm>
          <a:custGeom>
            <a:avLst/>
            <a:gdLst/>
            <a:ahLst/>
            <a:cxnLst/>
            <a:rect l="l" t="t" r="r" b="b"/>
            <a:pathLst>
              <a:path w="466" h="399" extrusionOk="0">
                <a:moveTo>
                  <a:pt x="200" y="0"/>
                </a:moveTo>
                <a:cubicBezTo>
                  <a:pt x="98" y="0"/>
                  <a:pt x="0" y="81"/>
                  <a:pt x="0" y="201"/>
                </a:cubicBezTo>
                <a:cubicBezTo>
                  <a:pt x="0" y="312"/>
                  <a:pt x="86" y="398"/>
                  <a:pt x="197" y="398"/>
                </a:cubicBezTo>
                <a:cubicBezTo>
                  <a:pt x="374" y="398"/>
                  <a:pt x="465" y="186"/>
                  <a:pt x="339" y="59"/>
                </a:cubicBezTo>
                <a:cubicBezTo>
                  <a:pt x="298" y="19"/>
                  <a:pt x="249" y="0"/>
                  <a:pt x="20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5" name="Google Shape;3194;p47"/>
          <p:cNvSpPr/>
          <p:nvPr/>
        </p:nvSpPr>
        <p:spPr>
          <a:xfrm>
            <a:off x="3463246" y="4377088"/>
            <a:ext cx="126304" cy="107912"/>
          </a:xfrm>
          <a:custGeom>
            <a:avLst/>
            <a:gdLst/>
            <a:ahLst/>
            <a:cxnLst/>
            <a:rect l="l" t="t" r="r" b="b"/>
            <a:pathLst>
              <a:path w="467" h="399" extrusionOk="0">
                <a:moveTo>
                  <a:pt x="201" y="1"/>
                </a:moveTo>
                <a:cubicBezTo>
                  <a:pt x="99" y="1"/>
                  <a:pt x="1" y="81"/>
                  <a:pt x="1" y="201"/>
                </a:cubicBezTo>
                <a:cubicBezTo>
                  <a:pt x="1" y="312"/>
                  <a:pt x="92" y="398"/>
                  <a:pt x="198" y="398"/>
                </a:cubicBezTo>
                <a:cubicBezTo>
                  <a:pt x="375" y="398"/>
                  <a:pt x="466" y="186"/>
                  <a:pt x="340" y="60"/>
                </a:cubicBezTo>
                <a:cubicBezTo>
                  <a:pt x="299" y="19"/>
                  <a:pt x="249" y="1"/>
                  <a:pt x="20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6" name="Google Shape;3195;p47"/>
          <p:cNvSpPr/>
          <p:nvPr/>
        </p:nvSpPr>
        <p:spPr>
          <a:xfrm>
            <a:off x="3626062" y="4218059"/>
            <a:ext cx="126033" cy="108182"/>
          </a:xfrm>
          <a:custGeom>
            <a:avLst/>
            <a:gdLst/>
            <a:ahLst/>
            <a:cxnLst/>
            <a:rect l="l" t="t" r="r" b="b"/>
            <a:pathLst>
              <a:path w="466" h="400" extrusionOk="0">
                <a:moveTo>
                  <a:pt x="198" y="1"/>
                </a:moveTo>
                <a:cubicBezTo>
                  <a:pt x="96" y="1"/>
                  <a:pt x="1" y="79"/>
                  <a:pt x="1" y="197"/>
                </a:cubicBezTo>
                <a:cubicBezTo>
                  <a:pt x="1" y="309"/>
                  <a:pt x="87" y="400"/>
                  <a:pt x="198" y="400"/>
                </a:cubicBezTo>
                <a:cubicBezTo>
                  <a:pt x="375" y="400"/>
                  <a:pt x="466" y="182"/>
                  <a:pt x="340" y="61"/>
                </a:cubicBezTo>
                <a:cubicBezTo>
                  <a:pt x="298" y="19"/>
                  <a:pt x="247" y="1"/>
                  <a:pt x="198"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7" name="Google Shape;3196;p47"/>
          <p:cNvSpPr/>
          <p:nvPr/>
        </p:nvSpPr>
        <p:spPr>
          <a:xfrm>
            <a:off x="3351277" y="4479592"/>
            <a:ext cx="126033" cy="107912"/>
          </a:xfrm>
          <a:custGeom>
            <a:avLst/>
            <a:gdLst/>
            <a:ahLst/>
            <a:cxnLst/>
            <a:rect l="l" t="t" r="r" b="b"/>
            <a:pathLst>
              <a:path w="466" h="399" extrusionOk="0">
                <a:moveTo>
                  <a:pt x="200" y="1"/>
                </a:moveTo>
                <a:cubicBezTo>
                  <a:pt x="98" y="1"/>
                  <a:pt x="0" y="81"/>
                  <a:pt x="0" y="201"/>
                </a:cubicBezTo>
                <a:cubicBezTo>
                  <a:pt x="0" y="308"/>
                  <a:pt x="86" y="399"/>
                  <a:pt x="197" y="399"/>
                </a:cubicBezTo>
                <a:cubicBezTo>
                  <a:pt x="374" y="399"/>
                  <a:pt x="465" y="186"/>
                  <a:pt x="339" y="60"/>
                </a:cubicBezTo>
                <a:cubicBezTo>
                  <a:pt x="298" y="19"/>
                  <a:pt x="249" y="1"/>
                  <a:pt x="200"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8" name="Google Shape;3197;p47"/>
          <p:cNvSpPr/>
          <p:nvPr/>
        </p:nvSpPr>
        <p:spPr>
          <a:xfrm>
            <a:off x="3213074" y="4390883"/>
            <a:ext cx="126033" cy="107641"/>
          </a:xfrm>
          <a:custGeom>
            <a:avLst/>
            <a:gdLst/>
            <a:ahLst/>
            <a:cxnLst/>
            <a:rect l="l" t="t" r="r" b="b"/>
            <a:pathLst>
              <a:path w="466" h="398" extrusionOk="0">
                <a:moveTo>
                  <a:pt x="200" y="0"/>
                </a:moveTo>
                <a:cubicBezTo>
                  <a:pt x="98" y="0"/>
                  <a:pt x="0" y="81"/>
                  <a:pt x="0" y="201"/>
                </a:cubicBezTo>
                <a:cubicBezTo>
                  <a:pt x="0" y="312"/>
                  <a:pt x="86" y="398"/>
                  <a:pt x="198" y="398"/>
                </a:cubicBezTo>
                <a:cubicBezTo>
                  <a:pt x="375" y="398"/>
                  <a:pt x="466" y="186"/>
                  <a:pt x="339" y="59"/>
                </a:cubicBezTo>
                <a:cubicBezTo>
                  <a:pt x="299" y="18"/>
                  <a:pt x="249" y="0"/>
                  <a:pt x="20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9" name="Google Shape;3198;p47"/>
          <p:cNvSpPr/>
          <p:nvPr/>
        </p:nvSpPr>
        <p:spPr>
          <a:xfrm>
            <a:off x="3330722" y="4023330"/>
            <a:ext cx="320222" cy="386480"/>
          </a:xfrm>
          <a:custGeom>
            <a:avLst/>
            <a:gdLst/>
            <a:ahLst/>
            <a:cxnLst/>
            <a:rect l="l" t="t" r="r" b="b"/>
            <a:pathLst>
              <a:path w="1184" h="1429" extrusionOk="0">
                <a:moveTo>
                  <a:pt x="34" y="1"/>
                </a:moveTo>
                <a:cubicBezTo>
                  <a:pt x="31" y="1"/>
                  <a:pt x="28" y="1"/>
                  <a:pt x="26" y="2"/>
                </a:cubicBezTo>
                <a:cubicBezTo>
                  <a:pt x="10" y="7"/>
                  <a:pt x="0" y="22"/>
                  <a:pt x="5" y="38"/>
                </a:cubicBezTo>
                <a:cubicBezTo>
                  <a:pt x="253" y="933"/>
                  <a:pt x="1128" y="1418"/>
                  <a:pt x="1133" y="1423"/>
                </a:cubicBezTo>
                <a:cubicBezTo>
                  <a:pt x="1138" y="1428"/>
                  <a:pt x="1143" y="1428"/>
                  <a:pt x="1148" y="1428"/>
                </a:cubicBezTo>
                <a:cubicBezTo>
                  <a:pt x="1163" y="1428"/>
                  <a:pt x="1174" y="1423"/>
                  <a:pt x="1179" y="1413"/>
                </a:cubicBezTo>
                <a:cubicBezTo>
                  <a:pt x="1184" y="1398"/>
                  <a:pt x="1179" y="1378"/>
                  <a:pt x="1163" y="1368"/>
                </a:cubicBezTo>
                <a:cubicBezTo>
                  <a:pt x="1158" y="1362"/>
                  <a:pt x="309" y="887"/>
                  <a:pt x="66" y="22"/>
                </a:cubicBezTo>
                <a:cubicBezTo>
                  <a:pt x="62" y="10"/>
                  <a:pt x="47"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0" name="Google Shape;3199;p47"/>
          <p:cNvSpPr/>
          <p:nvPr/>
        </p:nvSpPr>
        <p:spPr>
          <a:xfrm>
            <a:off x="3295022" y="4156395"/>
            <a:ext cx="115215" cy="260178"/>
          </a:xfrm>
          <a:custGeom>
            <a:avLst/>
            <a:gdLst/>
            <a:ahLst/>
            <a:cxnLst/>
            <a:rect l="l" t="t" r="r" b="b"/>
            <a:pathLst>
              <a:path w="426" h="962" extrusionOk="0">
                <a:moveTo>
                  <a:pt x="385" y="1"/>
                </a:moveTo>
                <a:cubicBezTo>
                  <a:pt x="365" y="1"/>
                  <a:pt x="350" y="16"/>
                  <a:pt x="350" y="31"/>
                </a:cubicBezTo>
                <a:cubicBezTo>
                  <a:pt x="360" y="704"/>
                  <a:pt x="26" y="901"/>
                  <a:pt x="21" y="901"/>
                </a:cubicBezTo>
                <a:cubicBezTo>
                  <a:pt x="6" y="911"/>
                  <a:pt x="1" y="931"/>
                  <a:pt x="11" y="946"/>
                </a:cubicBezTo>
                <a:cubicBezTo>
                  <a:pt x="16" y="956"/>
                  <a:pt x="26" y="962"/>
                  <a:pt x="36" y="962"/>
                </a:cubicBezTo>
                <a:cubicBezTo>
                  <a:pt x="41" y="962"/>
                  <a:pt x="46" y="962"/>
                  <a:pt x="51" y="956"/>
                </a:cubicBezTo>
                <a:cubicBezTo>
                  <a:pt x="67" y="946"/>
                  <a:pt x="426" y="744"/>
                  <a:pt x="416" y="31"/>
                </a:cubicBezTo>
                <a:cubicBezTo>
                  <a:pt x="416" y="16"/>
                  <a:pt x="400" y="1"/>
                  <a:pt x="38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1" name="Google Shape;3200;p47"/>
          <p:cNvSpPr/>
          <p:nvPr/>
        </p:nvSpPr>
        <p:spPr>
          <a:xfrm>
            <a:off x="3471630" y="4261603"/>
            <a:ext cx="166602" cy="32184"/>
          </a:xfrm>
          <a:custGeom>
            <a:avLst/>
            <a:gdLst/>
            <a:ahLst/>
            <a:cxnLst/>
            <a:rect l="l" t="t" r="r" b="b"/>
            <a:pathLst>
              <a:path w="616" h="119" extrusionOk="0">
                <a:moveTo>
                  <a:pt x="568" y="0"/>
                </a:moveTo>
                <a:cubicBezTo>
                  <a:pt x="563" y="0"/>
                  <a:pt x="557" y="2"/>
                  <a:pt x="551" y="6"/>
                </a:cubicBezTo>
                <a:cubicBezTo>
                  <a:pt x="551" y="6"/>
                  <a:pt x="462" y="53"/>
                  <a:pt x="312" y="53"/>
                </a:cubicBezTo>
                <a:cubicBezTo>
                  <a:pt x="237" y="53"/>
                  <a:pt x="147" y="42"/>
                  <a:pt x="46" y="6"/>
                </a:cubicBezTo>
                <a:cubicBezTo>
                  <a:pt x="42" y="5"/>
                  <a:pt x="39" y="5"/>
                  <a:pt x="36" y="5"/>
                </a:cubicBezTo>
                <a:cubicBezTo>
                  <a:pt x="20" y="5"/>
                  <a:pt x="9" y="14"/>
                  <a:pt x="5" y="26"/>
                </a:cubicBezTo>
                <a:cubicBezTo>
                  <a:pt x="0" y="47"/>
                  <a:pt x="5" y="62"/>
                  <a:pt x="26" y="67"/>
                </a:cubicBezTo>
                <a:cubicBezTo>
                  <a:pt x="117" y="102"/>
                  <a:pt x="218" y="117"/>
                  <a:pt x="319" y="117"/>
                </a:cubicBezTo>
                <a:cubicBezTo>
                  <a:pt x="328" y="118"/>
                  <a:pt x="336" y="118"/>
                  <a:pt x="345" y="118"/>
                </a:cubicBezTo>
                <a:cubicBezTo>
                  <a:pt x="423" y="118"/>
                  <a:pt x="504" y="98"/>
                  <a:pt x="577" y="62"/>
                </a:cubicBezTo>
                <a:cubicBezTo>
                  <a:pt x="615" y="49"/>
                  <a:pt x="596" y="0"/>
                  <a:pt x="56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2" name="Google Shape;3201;p47"/>
          <p:cNvSpPr/>
          <p:nvPr/>
        </p:nvSpPr>
        <p:spPr>
          <a:xfrm>
            <a:off x="3405909" y="4203996"/>
            <a:ext cx="40028" cy="285060"/>
          </a:xfrm>
          <a:custGeom>
            <a:avLst/>
            <a:gdLst/>
            <a:ahLst/>
            <a:cxnLst/>
            <a:rect l="l" t="t" r="r" b="b"/>
            <a:pathLst>
              <a:path w="148" h="1054" extrusionOk="0">
                <a:moveTo>
                  <a:pt x="98" y="1"/>
                </a:moveTo>
                <a:cubicBezTo>
                  <a:pt x="96" y="1"/>
                  <a:pt x="94" y="1"/>
                  <a:pt x="92" y="2"/>
                </a:cubicBezTo>
                <a:cubicBezTo>
                  <a:pt x="71" y="2"/>
                  <a:pt x="61" y="17"/>
                  <a:pt x="61" y="32"/>
                </a:cubicBezTo>
                <a:cubicBezTo>
                  <a:pt x="81" y="361"/>
                  <a:pt x="61" y="694"/>
                  <a:pt x="6" y="1018"/>
                </a:cubicBezTo>
                <a:cubicBezTo>
                  <a:pt x="0" y="1033"/>
                  <a:pt x="11" y="1054"/>
                  <a:pt x="31" y="1054"/>
                </a:cubicBezTo>
                <a:lnTo>
                  <a:pt x="36" y="1054"/>
                </a:lnTo>
                <a:cubicBezTo>
                  <a:pt x="51" y="1054"/>
                  <a:pt x="66" y="1043"/>
                  <a:pt x="66" y="1028"/>
                </a:cubicBezTo>
                <a:cubicBezTo>
                  <a:pt x="127" y="700"/>
                  <a:pt x="147" y="366"/>
                  <a:pt x="127" y="27"/>
                </a:cubicBezTo>
                <a:cubicBezTo>
                  <a:pt x="123" y="14"/>
                  <a:pt x="111" y="1"/>
                  <a:pt x="9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3" name="Google Shape;3202;p47"/>
          <p:cNvSpPr/>
          <p:nvPr/>
        </p:nvSpPr>
        <p:spPr>
          <a:xfrm>
            <a:off x="3423759" y="4293788"/>
            <a:ext cx="67344" cy="106289"/>
          </a:xfrm>
          <a:custGeom>
            <a:avLst/>
            <a:gdLst/>
            <a:ahLst/>
            <a:cxnLst/>
            <a:rect l="l" t="t" r="r" b="b"/>
            <a:pathLst>
              <a:path w="249" h="393" extrusionOk="0">
                <a:moveTo>
                  <a:pt x="36" y="1"/>
                </a:moveTo>
                <a:cubicBezTo>
                  <a:pt x="28" y="1"/>
                  <a:pt x="20" y="3"/>
                  <a:pt x="15" y="8"/>
                </a:cubicBezTo>
                <a:cubicBezTo>
                  <a:pt x="0" y="24"/>
                  <a:pt x="0" y="44"/>
                  <a:pt x="15" y="54"/>
                </a:cubicBezTo>
                <a:cubicBezTo>
                  <a:pt x="86" y="150"/>
                  <a:pt x="142" y="256"/>
                  <a:pt x="182" y="373"/>
                </a:cubicBezTo>
                <a:cubicBezTo>
                  <a:pt x="187" y="383"/>
                  <a:pt x="203" y="393"/>
                  <a:pt x="213" y="393"/>
                </a:cubicBezTo>
                <a:cubicBezTo>
                  <a:pt x="218" y="388"/>
                  <a:pt x="218" y="388"/>
                  <a:pt x="223" y="388"/>
                </a:cubicBezTo>
                <a:cubicBezTo>
                  <a:pt x="238" y="378"/>
                  <a:pt x="248" y="362"/>
                  <a:pt x="243" y="347"/>
                </a:cubicBezTo>
                <a:cubicBezTo>
                  <a:pt x="197" y="226"/>
                  <a:pt x="137" y="110"/>
                  <a:pt x="56" y="8"/>
                </a:cubicBezTo>
                <a:cubicBezTo>
                  <a:pt x="51" y="3"/>
                  <a:pt x="43"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4" name="Google Shape;3203;p47"/>
          <p:cNvSpPr/>
          <p:nvPr/>
        </p:nvSpPr>
        <p:spPr>
          <a:xfrm>
            <a:off x="3522206" y="4477428"/>
            <a:ext cx="37053" cy="51386"/>
          </a:xfrm>
          <a:custGeom>
            <a:avLst/>
            <a:gdLst/>
            <a:ahLst/>
            <a:cxnLst/>
            <a:rect l="l" t="t" r="r" b="b"/>
            <a:pathLst>
              <a:path w="137" h="190" extrusionOk="0">
                <a:moveTo>
                  <a:pt x="37" y="0"/>
                </a:moveTo>
                <a:cubicBezTo>
                  <a:pt x="33" y="0"/>
                  <a:pt x="29" y="1"/>
                  <a:pt x="26" y="2"/>
                </a:cubicBezTo>
                <a:cubicBezTo>
                  <a:pt x="10" y="12"/>
                  <a:pt x="0" y="27"/>
                  <a:pt x="10" y="48"/>
                </a:cubicBezTo>
                <a:lnTo>
                  <a:pt x="71" y="174"/>
                </a:lnTo>
                <a:cubicBezTo>
                  <a:pt x="76" y="184"/>
                  <a:pt x="91" y="189"/>
                  <a:pt x="101" y="189"/>
                </a:cubicBezTo>
                <a:cubicBezTo>
                  <a:pt x="107" y="189"/>
                  <a:pt x="112" y="189"/>
                  <a:pt x="117" y="184"/>
                </a:cubicBezTo>
                <a:cubicBezTo>
                  <a:pt x="132" y="179"/>
                  <a:pt x="137" y="159"/>
                  <a:pt x="132" y="144"/>
                </a:cubicBezTo>
                <a:lnTo>
                  <a:pt x="66" y="17"/>
                </a:lnTo>
                <a:cubicBezTo>
                  <a:pt x="59" y="6"/>
                  <a:pt x="48" y="0"/>
                  <a:pt x="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5" name="Google Shape;3204;p47"/>
          <p:cNvSpPr/>
          <p:nvPr/>
        </p:nvSpPr>
        <p:spPr>
          <a:xfrm>
            <a:off x="2306230" y="3562742"/>
            <a:ext cx="963099" cy="1250584"/>
          </a:xfrm>
          <a:custGeom>
            <a:avLst/>
            <a:gdLst/>
            <a:ahLst/>
            <a:cxnLst/>
            <a:rect l="l" t="t" r="r" b="b"/>
            <a:pathLst>
              <a:path w="3561" h="4624" extrusionOk="0">
                <a:moveTo>
                  <a:pt x="2093" y="1"/>
                </a:moveTo>
                <a:cubicBezTo>
                  <a:pt x="2092" y="1"/>
                  <a:pt x="2091" y="1"/>
                  <a:pt x="2089" y="1"/>
                </a:cubicBezTo>
                <a:cubicBezTo>
                  <a:pt x="1078" y="6"/>
                  <a:pt x="744" y="537"/>
                  <a:pt x="557" y="931"/>
                </a:cubicBezTo>
                <a:cubicBezTo>
                  <a:pt x="375" y="1331"/>
                  <a:pt x="1" y="1675"/>
                  <a:pt x="1" y="1675"/>
                </a:cubicBezTo>
                <a:cubicBezTo>
                  <a:pt x="87" y="1740"/>
                  <a:pt x="185" y="1765"/>
                  <a:pt x="285" y="1765"/>
                </a:cubicBezTo>
                <a:cubicBezTo>
                  <a:pt x="629" y="1765"/>
                  <a:pt x="997" y="1468"/>
                  <a:pt x="997" y="1467"/>
                </a:cubicBezTo>
                <a:lnTo>
                  <a:pt x="997" y="1467"/>
                </a:lnTo>
                <a:cubicBezTo>
                  <a:pt x="329" y="2393"/>
                  <a:pt x="344" y="2969"/>
                  <a:pt x="344" y="2969"/>
                </a:cubicBezTo>
                <a:lnTo>
                  <a:pt x="1083" y="2696"/>
                </a:lnTo>
                <a:lnTo>
                  <a:pt x="1083" y="2696"/>
                </a:lnTo>
                <a:cubicBezTo>
                  <a:pt x="774" y="3404"/>
                  <a:pt x="961" y="3809"/>
                  <a:pt x="961" y="3809"/>
                </a:cubicBezTo>
                <a:lnTo>
                  <a:pt x="1305" y="3627"/>
                </a:lnTo>
                <a:lnTo>
                  <a:pt x="1305" y="3627"/>
                </a:lnTo>
                <a:cubicBezTo>
                  <a:pt x="1285" y="4038"/>
                  <a:pt x="1455" y="4624"/>
                  <a:pt x="1486" y="4624"/>
                </a:cubicBezTo>
                <a:cubicBezTo>
                  <a:pt x="1486" y="4624"/>
                  <a:pt x="1487" y="4624"/>
                  <a:pt x="1487" y="4623"/>
                </a:cubicBezTo>
                <a:cubicBezTo>
                  <a:pt x="1745" y="4375"/>
                  <a:pt x="1927" y="3763"/>
                  <a:pt x="1927" y="3763"/>
                </a:cubicBezTo>
                <a:lnTo>
                  <a:pt x="2195" y="4077"/>
                </a:lnTo>
                <a:cubicBezTo>
                  <a:pt x="2362" y="3854"/>
                  <a:pt x="2362" y="3126"/>
                  <a:pt x="2362" y="3126"/>
                </a:cubicBezTo>
                <a:lnTo>
                  <a:pt x="2716" y="3677"/>
                </a:lnTo>
                <a:cubicBezTo>
                  <a:pt x="3283" y="3162"/>
                  <a:pt x="2863" y="2059"/>
                  <a:pt x="2863" y="2059"/>
                </a:cubicBezTo>
                <a:lnTo>
                  <a:pt x="2863" y="2059"/>
                </a:lnTo>
                <a:cubicBezTo>
                  <a:pt x="3090" y="2453"/>
                  <a:pt x="3390" y="2479"/>
                  <a:pt x="3467" y="2479"/>
                </a:cubicBezTo>
                <a:cubicBezTo>
                  <a:pt x="3478" y="2479"/>
                  <a:pt x="3485" y="2479"/>
                  <a:pt x="3485" y="2479"/>
                </a:cubicBezTo>
                <a:cubicBezTo>
                  <a:pt x="3561" y="1777"/>
                  <a:pt x="3102" y="1"/>
                  <a:pt x="2093"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6" name="Google Shape;3205;p47"/>
          <p:cNvSpPr/>
          <p:nvPr/>
        </p:nvSpPr>
        <p:spPr>
          <a:xfrm>
            <a:off x="2723274" y="3318248"/>
            <a:ext cx="276408" cy="1333614"/>
          </a:xfrm>
          <a:custGeom>
            <a:avLst/>
            <a:gdLst/>
            <a:ahLst/>
            <a:cxnLst/>
            <a:rect l="l" t="t" r="r" b="b"/>
            <a:pathLst>
              <a:path w="1022" h="4931" extrusionOk="0">
                <a:moveTo>
                  <a:pt x="978" y="0"/>
                </a:moveTo>
                <a:cubicBezTo>
                  <a:pt x="969" y="0"/>
                  <a:pt x="959" y="4"/>
                  <a:pt x="952" y="15"/>
                </a:cubicBezTo>
                <a:cubicBezTo>
                  <a:pt x="942" y="35"/>
                  <a:pt x="618" y="510"/>
                  <a:pt x="309" y="1719"/>
                </a:cubicBezTo>
                <a:cubicBezTo>
                  <a:pt x="1" y="2933"/>
                  <a:pt x="6" y="4880"/>
                  <a:pt x="6" y="4900"/>
                </a:cubicBezTo>
                <a:cubicBezTo>
                  <a:pt x="6" y="4915"/>
                  <a:pt x="21" y="4930"/>
                  <a:pt x="36" y="4930"/>
                </a:cubicBezTo>
                <a:lnTo>
                  <a:pt x="36" y="4925"/>
                </a:lnTo>
                <a:cubicBezTo>
                  <a:pt x="57" y="4925"/>
                  <a:pt x="67" y="4910"/>
                  <a:pt x="67" y="4895"/>
                </a:cubicBezTo>
                <a:cubicBezTo>
                  <a:pt x="67" y="4880"/>
                  <a:pt x="67" y="2933"/>
                  <a:pt x="370" y="1734"/>
                </a:cubicBezTo>
                <a:cubicBezTo>
                  <a:pt x="674" y="536"/>
                  <a:pt x="1002" y="55"/>
                  <a:pt x="1007" y="50"/>
                </a:cubicBezTo>
                <a:cubicBezTo>
                  <a:pt x="1022" y="25"/>
                  <a:pt x="1001" y="0"/>
                  <a:pt x="97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7" name="Google Shape;3206;p47"/>
          <p:cNvSpPr/>
          <p:nvPr/>
        </p:nvSpPr>
        <p:spPr>
          <a:xfrm>
            <a:off x="2738421" y="4239697"/>
            <a:ext cx="160381" cy="320489"/>
          </a:xfrm>
          <a:custGeom>
            <a:avLst/>
            <a:gdLst/>
            <a:ahLst/>
            <a:cxnLst/>
            <a:rect l="l" t="t" r="r" b="b"/>
            <a:pathLst>
              <a:path w="593" h="1185" extrusionOk="0">
                <a:moveTo>
                  <a:pt x="38" y="1"/>
                </a:moveTo>
                <a:cubicBezTo>
                  <a:pt x="32" y="1"/>
                  <a:pt x="27" y="2"/>
                  <a:pt x="21" y="6"/>
                </a:cubicBezTo>
                <a:cubicBezTo>
                  <a:pt x="6" y="16"/>
                  <a:pt x="1" y="37"/>
                  <a:pt x="11" y="52"/>
                </a:cubicBezTo>
                <a:cubicBezTo>
                  <a:pt x="243" y="380"/>
                  <a:pt x="527" y="1154"/>
                  <a:pt x="527" y="1164"/>
                </a:cubicBezTo>
                <a:cubicBezTo>
                  <a:pt x="532" y="1174"/>
                  <a:pt x="542" y="1185"/>
                  <a:pt x="557" y="1185"/>
                </a:cubicBezTo>
                <a:lnTo>
                  <a:pt x="567" y="1185"/>
                </a:lnTo>
                <a:cubicBezTo>
                  <a:pt x="582" y="1174"/>
                  <a:pt x="592" y="1159"/>
                  <a:pt x="587" y="1144"/>
                </a:cubicBezTo>
                <a:cubicBezTo>
                  <a:pt x="572" y="1109"/>
                  <a:pt x="299" y="350"/>
                  <a:pt x="61" y="11"/>
                </a:cubicBezTo>
                <a:cubicBezTo>
                  <a:pt x="55" y="5"/>
                  <a:pt x="47"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8" name="Google Shape;3207;p47"/>
          <p:cNvSpPr/>
          <p:nvPr/>
        </p:nvSpPr>
        <p:spPr>
          <a:xfrm>
            <a:off x="2596159" y="4218872"/>
            <a:ext cx="164438" cy="290739"/>
          </a:xfrm>
          <a:custGeom>
            <a:avLst/>
            <a:gdLst/>
            <a:ahLst/>
            <a:cxnLst/>
            <a:rect l="l" t="t" r="r" b="b"/>
            <a:pathLst>
              <a:path w="608" h="1075" extrusionOk="0">
                <a:moveTo>
                  <a:pt x="575" y="0"/>
                </a:moveTo>
                <a:cubicBezTo>
                  <a:pt x="563" y="0"/>
                  <a:pt x="551" y="6"/>
                  <a:pt x="547" y="17"/>
                </a:cubicBezTo>
                <a:cubicBezTo>
                  <a:pt x="147" y="680"/>
                  <a:pt x="6" y="1034"/>
                  <a:pt x="6" y="1034"/>
                </a:cubicBezTo>
                <a:cubicBezTo>
                  <a:pt x="1" y="1049"/>
                  <a:pt x="11" y="1069"/>
                  <a:pt x="26" y="1074"/>
                </a:cubicBezTo>
                <a:lnTo>
                  <a:pt x="36" y="1074"/>
                </a:lnTo>
                <a:cubicBezTo>
                  <a:pt x="46" y="1074"/>
                  <a:pt x="61" y="1069"/>
                  <a:pt x="66" y="1059"/>
                </a:cubicBezTo>
                <a:cubicBezTo>
                  <a:pt x="66" y="1054"/>
                  <a:pt x="208" y="710"/>
                  <a:pt x="597" y="48"/>
                </a:cubicBezTo>
                <a:cubicBezTo>
                  <a:pt x="608" y="33"/>
                  <a:pt x="602" y="12"/>
                  <a:pt x="587" y="2"/>
                </a:cubicBezTo>
                <a:cubicBezTo>
                  <a:pt x="583" y="1"/>
                  <a:pt x="579" y="0"/>
                  <a:pt x="57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9" name="Google Shape;3208;p47"/>
          <p:cNvSpPr/>
          <p:nvPr/>
        </p:nvSpPr>
        <p:spPr>
          <a:xfrm>
            <a:off x="2749779" y="4104468"/>
            <a:ext cx="184452" cy="256121"/>
          </a:xfrm>
          <a:custGeom>
            <a:avLst/>
            <a:gdLst/>
            <a:ahLst/>
            <a:cxnLst/>
            <a:rect l="l" t="t" r="r" b="b"/>
            <a:pathLst>
              <a:path w="682" h="947" extrusionOk="0">
                <a:moveTo>
                  <a:pt x="44" y="0"/>
                </a:moveTo>
                <a:cubicBezTo>
                  <a:pt x="22" y="0"/>
                  <a:pt x="0" y="23"/>
                  <a:pt x="14" y="51"/>
                </a:cubicBezTo>
                <a:cubicBezTo>
                  <a:pt x="237" y="430"/>
                  <a:pt x="616" y="931"/>
                  <a:pt x="621" y="936"/>
                </a:cubicBezTo>
                <a:cubicBezTo>
                  <a:pt x="626" y="941"/>
                  <a:pt x="636" y="946"/>
                  <a:pt x="646" y="946"/>
                </a:cubicBezTo>
                <a:cubicBezTo>
                  <a:pt x="651" y="946"/>
                  <a:pt x="662" y="941"/>
                  <a:pt x="667" y="941"/>
                </a:cubicBezTo>
                <a:cubicBezTo>
                  <a:pt x="677" y="926"/>
                  <a:pt x="682" y="911"/>
                  <a:pt x="672" y="896"/>
                </a:cubicBezTo>
                <a:cubicBezTo>
                  <a:pt x="667" y="891"/>
                  <a:pt x="292" y="395"/>
                  <a:pt x="70" y="16"/>
                </a:cubicBezTo>
                <a:cubicBezTo>
                  <a:pt x="64" y="5"/>
                  <a:pt x="54" y="0"/>
                  <a:pt x="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0" name="Google Shape;3209;p47"/>
          <p:cNvSpPr/>
          <p:nvPr/>
        </p:nvSpPr>
        <p:spPr>
          <a:xfrm>
            <a:off x="2771145" y="3932186"/>
            <a:ext cx="284792" cy="496826"/>
          </a:xfrm>
          <a:custGeom>
            <a:avLst/>
            <a:gdLst/>
            <a:ahLst/>
            <a:cxnLst/>
            <a:rect l="l" t="t" r="r" b="b"/>
            <a:pathLst>
              <a:path w="1053" h="1837" extrusionOk="0">
                <a:moveTo>
                  <a:pt x="45" y="1"/>
                </a:moveTo>
                <a:cubicBezTo>
                  <a:pt x="18" y="1"/>
                  <a:pt x="1" y="39"/>
                  <a:pt x="26" y="56"/>
                </a:cubicBezTo>
                <a:cubicBezTo>
                  <a:pt x="734" y="506"/>
                  <a:pt x="987" y="1796"/>
                  <a:pt x="987" y="1806"/>
                </a:cubicBezTo>
                <a:cubicBezTo>
                  <a:pt x="992" y="1821"/>
                  <a:pt x="1002" y="1831"/>
                  <a:pt x="1017" y="1836"/>
                </a:cubicBezTo>
                <a:lnTo>
                  <a:pt x="1028" y="1831"/>
                </a:lnTo>
                <a:cubicBezTo>
                  <a:pt x="1043" y="1831"/>
                  <a:pt x="1053" y="1816"/>
                  <a:pt x="1053" y="1796"/>
                </a:cubicBezTo>
                <a:cubicBezTo>
                  <a:pt x="1043" y="1740"/>
                  <a:pt x="790" y="466"/>
                  <a:pt x="62" y="5"/>
                </a:cubicBezTo>
                <a:cubicBezTo>
                  <a:pt x="56" y="2"/>
                  <a:pt x="50"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1" name="Google Shape;3210;p47"/>
          <p:cNvSpPr/>
          <p:nvPr/>
        </p:nvSpPr>
        <p:spPr>
          <a:xfrm>
            <a:off x="2483921" y="4028198"/>
            <a:ext cx="297233" cy="244762"/>
          </a:xfrm>
          <a:custGeom>
            <a:avLst/>
            <a:gdLst/>
            <a:ahLst/>
            <a:cxnLst/>
            <a:rect l="l" t="t" r="r" b="b"/>
            <a:pathLst>
              <a:path w="1099" h="905" extrusionOk="0">
                <a:moveTo>
                  <a:pt x="1057" y="0"/>
                </a:moveTo>
                <a:cubicBezTo>
                  <a:pt x="1052" y="0"/>
                  <a:pt x="1048" y="1"/>
                  <a:pt x="1043" y="4"/>
                </a:cubicBezTo>
                <a:cubicBezTo>
                  <a:pt x="628" y="186"/>
                  <a:pt x="269" y="485"/>
                  <a:pt x="11" y="854"/>
                </a:cubicBezTo>
                <a:cubicBezTo>
                  <a:pt x="1" y="869"/>
                  <a:pt x="6" y="889"/>
                  <a:pt x="21" y="899"/>
                </a:cubicBezTo>
                <a:cubicBezTo>
                  <a:pt x="26" y="905"/>
                  <a:pt x="31" y="905"/>
                  <a:pt x="36" y="905"/>
                </a:cubicBezTo>
                <a:cubicBezTo>
                  <a:pt x="46" y="905"/>
                  <a:pt x="57" y="899"/>
                  <a:pt x="67" y="889"/>
                </a:cubicBezTo>
                <a:cubicBezTo>
                  <a:pt x="320" y="525"/>
                  <a:pt x="663" y="242"/>
                  <a:pt x="1068" y="60"/>
                </a:cubicBezTo>
                <a:cubicBezTo>
                  <a:pt x="1098" y="47"/>
                  <a:pt x="1084" y="0"/>
                  <a:pt x="105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2" name="Google Shape;3211;p47"/>
          <p:cNvSpPr/>
          <p:nvPr/>
        </p:nvSpPr>
        <p:spPr>
          <a:xfrm>
            <a:off x="2799274" y="3809129"/>
            <a:ext cx="260991" cy="275053"/>
          </a:xfrm>
          <a:custGeom>
            <a:avLst/>
            <a:gdLst/>
            <a:ahLst/>
            <a:cxnLst/>
            <a:rect l="l" t="t" r="r" b="b"/>
            <a:pathLst>
              <a:path w="965" h="1017" extrusionOk="0">
                <a:moveTo>
                  <a:pt x="47" y="1"/>
                </a:moveTo>
                <a:cubicBezTo>
                  <a:pt x="23" y="1"/>
                  <a:pt x="0" y="26"/>
                  <a:pt x="18" y="51"/>
                </a:cubicBezTo>
                <a:cubicBezTo>
                  <a:pt x="286" y="496"/>
                  <a:pt x="883" y="986"/>
                  <a:pt x="908" y="1012"/>
                </a:cubicBezTo>
                <a:cubicBezTo>
                  <a:pt x="913" y="1012"/>
                  <a:pt x="919" y="1017"/>
                  <a:pt x="929" y="1017"/>
                </a:cubicBezTo>
                <a:cubicBezTo>
                  <a:pt x="939" y="1017"/>
                  <a:pt x="949" y="1012"/>
                  <a:pt x="954" y="1007"/>
                </a:cubicBezTo>
                <a:cubicBezTo>
                  <a:pt x="964" y="991"/>
                  <a:pt x="959" y="971"/>
                  <a:pt x="949" y="961"/>
                </a:cubicBezTo>
                <a:cubicBezTo>
                  <a:pt x="944" y="956"/>
                  <a:pt x="332" y="455"/>
                  <a:pt x="74" y="15"/>
                </a:cubicBezTo>
                <a:cubicBezTo>
                  <a:pt x="67" y="5"/>
                  <a:pt x="57" y="1"/>
                  <a:pt x="4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3" name="Google Shape;3212;p47"/>
          <p:cNvSpPr/>
          <p:nvPr/>
        </p:nvSpPr>
        <p:spPr>
          <a:xfrm>
            <a:off x="2615362" y="3751792"/>
            <a:ext cx="218530" cy="208521"/>
          </a:xfrm>
          <a:custGeom>
            <a:avLst/>
            <a:gdLst/>
            <a:ahLst/>
            <a:cxnLst/>
            <a:rect l="l" t="t" r="r" b="b"/>
            <a:pathLst>
              <a:path w="808" h="771" extrusionOk="0">
                <a:moveTo>
                  <a:pt x="764" y="0"/>
                </a:moveTo>
                <a:cubicBezTo>
                  <a:pt x="758" y="0"/>
                  <a:pt x="750" y="3"/>
                  <a:pt x="744" y="10"/>
                </a:cubicBezTo>
                <a:cubicBezTo>
                  <a:pt x="486" y="227"/>
                  <a:pt x="238" y="465"/>
                  <a:pt x="11" y="718"/>
                </a:cubicBezTo>
                <a:cubicBezTo>
                  <a:pt x="0" y="728"/>
                  <a:pt x="0" y="748"/>
                  <a:pt x="11" y="763"/>
                </a:cubicBezTo>
                <a:cubicBezTo>
                  <a:pt x="16" y="768"/>
                  <a:pt x="26" y="768"/>
                  <a:pt x="31" y="768"/>
                </a:cubicBezTo>
                <a:cubicBezTo>
                  <a:pt x="34" y="770"/>
                  <a:pt x="36" y="770"/>
                  <a:pt x="39" y="770"/>
                </a:cubicBezTo>
                <a:cubicBezTo>
                  <a:pt x="46" y="770"/>
                  <a:pt x="54" y="766"/>
                  <a:pt x="61" y="758"/>
                </a:cubicBezTo>
                <a:cubicBezTo>
                  <a:pt x="284" y="511"/>
                  <a:pt x="526" y="273"/>
                  <a:pt x="784" y="55"/>
                </a:cubicBezTo>
                <a:cubicBezTo>
                  <a:pt x="808" y="36"/>
                  <a:pt x="789" y="0"/>
                  <a:pt x="76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4" name="Google Shape;3213;p47"/>
          <p:cNvSpPr/>
          <p:nvPr/>
        </p:nvSpPr>
        <p:spPr>
          <a:xfrm>
            <a:off x="2470397" y="3669303"/>
            <a:ext cx="386484" cy="275323"/>
          </a:xfrm>
          <a:custGeom>
            <a:avLst/>
            <a:gdLst/>
            <a:ahLst/>
            <a:cxnLst/>
            <a:rect l="l" t="t" r="r" b="b"/>
            <a:pathLst>
              <a:path w="1429" h="1018" extrusionOk="0">
                <a:moveTo>
                  <a:pt x="1384" y="0"/>
                </a:moveTo>
                <a:cubicBezTo>
                  <a:pt x="1382" y="0"/>
                  <a:pt x="1379" y="0"/>
                  <a:pt x="1376" y="1"/>
                </a:cubicBezTo>
                <a:cubicBezTo>
                  <a:pt x="633" y="269"/>
                  <a:pt x="21" y="957"/>
                  <a:pt x="16" y="962"/>
                </a:cubicBezTo>
                <a:cubicBezTo>
                  <a:pt x="0" y="977"/>
                  <a:pt x="0" y="998"/>
                  <a:pt x="16" y="1008"/>
                </a:cubicBezTo>
                <a:cubicBezTo>
                  <a:pt x="21" y="1013"/>
                  <a:pt x="26" y="1018"/>
                  <a:pt x="36" y="1018"/>
                </a:cubicBezTo>
                <a:cubicBezTo>
                  <a:pt x="46" y="1018"/>
                  <a:pt x="56" y="1013"/>
                  <a:pt x="61" y="1008"/>
                </a:cubicBezTo>
                <a:cubicBezTo>
                  <a:pt x="71" y="998"/>
                  <a:pt x="668" y="320"/>
                  <a:pt x="1396" y="62"/>
                </a:cubicBezTo>
                <a:cubicBezTo>
                  <a:pt x="1429" y="48"/>
                  <a:pt x="1414" y="0"/>
                  <a:pt x="138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5" name="Google Shape;3214;p47"/>
          <p:cNvSpPr/>
          <p:nvPr/>
        </p:nvSpPr>
        <p:spPr>
          <a:xfrm>
            <a:off x="2824697" y="3702297"/>
            <a:ext cx="359979" cy="433810"/>
          </a:xfrm>
          <a:custGeom>
            <a:avLst/>
            <a:gdLst/>
            <a:ahLst/>
            <a:cxnLst/>
            <a:rect l="l" t="t" r="r" b="b"/>
            <a:pathLst>
              <a:path w="1331" h="1604" extrusionOk="0">
                <a:moveTo>
                  <a:pt x="46" y="1"/>
                </a:moveTo>
                <a:cubicBezTo>
                  <a:pt x="31" y="1"/>
                  <a:pt x="10" y="11"/>
                  <a:pt x="5" y="26"/>
                </a:cubicBezTo>
                <a:cubicBezTo>
                  <a:pt x="0" y="41"/>
                  <a:pt x="10" y="61"/>
                  <a:pt x="31" y="66"/>
                </a:cubicBezTo>
                <a:cubicBezTo>
                  <a:pt x="718" y="243"/>
                  <a:pt x="1259" y="1568"/>
                  <a:pt x="1264" y="1584"/>
                </a:cubicBezTo>
                <a:cubicBezTo>
                  <a:pt x="1270" y="1594"/>
                  <a:pt x="1280" y="1599"/>
                  <a:pt x="1295" y="1604"/>
                </a:cubicBezTo>
                <a:cubicBezTo>
                  <a:pt x="1300" y="1604"/>
                  <a:pt x="1305" y="1604"/>
                  <a:pt x="1305" y="1599"/>
                </a:cubicBezTo>
                <a:cubicBezTo>
                  <a:pt x="1325" y="1594"/>
                  <a:pt x="1330" y="1573"/>
                  <a:pt x="1325" y="1558"/>
                </a:cubicBezTo>
                <a:cubicBezTo>
                  <a:pt x="1300" y="1503"/>
                  <a:pt x="764" y="193"/>
                  <a:pt x="4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6" name="Google Shape;3215;p47"/>
          <p:cNvSpPr/>
          <p:nvPr/>
        </p:nvSpPr>
        <p:spPr>
          <a:xfrm>
            <a:off x="3243093" y="2561779"/>
            <a:ext cx="349972" cy="356460"/>
          </a:xfrm>
          <a:custGeom>
            <a:avLst/>
            <a:gdLst/>
            <a:ahLst/>
            <a:cxnLst/>
            <a:rect l="l" t="t" r="r" b="b"/>
            <a:pathLst>
              <a:path w="1294" h="1318" extrusionOk="0">
                <a:moveTo>
                  <a:pt x="608" y="0"/>
                </a:moveTo>
                <a:lnTo>
                  <a:pt x="608" y="0"/>
                </a:lnTo>
                <a:cubicBezTo>
                  <a:pt x="633" y="162"/>
                  <a:pt x="577" y="410"/>
                  <a:pt x="446" y="657"/>
                </a:cubicBezTo>
                <a:cubicBezTo>
                  <a:pt x="314" y="910"/>
                  <a:pt x="152" y="1102"/>
                  <a:pt x="1" y="1178"/>
                </a:cubicBezTo>
                <a:cubicBezTo>
                  <a:pt x="16" y="1188"/>
                  <a:pt x="36" y="1199"/>
                  <a:pt x="51" y="1209"/>
                </a:cubicBezTo>
                <a:cubicBezTo>
                  <a:pt x="164" y="1281"/>
                  <a:pt x="294" y="1317"/>
                  <a:pt x="423" y="1317"/>
                </a:cubicBezTo>
                <a:cubicBezTo>
                  <a:pt x="582" y="1317"/>
                  <a:pt x="742" y="1262"/>
                  <a:pt x="871" y="1153"/>
                </a:cubicBezTo>
                <a:cubicBezTo>
                  <a:pt x="950" y="1091"/>
                  <a:pt x="1045" y="1060"/>
                  <a:pt x="1146" y="1060"/>
                </a:cubicBezTo>
                <a:cubicBezTo>
                  <a:pt x="1160" y="1060"/>
                  <a:pt x="1175" y="1061"/>
                  <a:pt x="1189" y="1062"/>
                </a:cubicBezTo>
                <a:cubicBezTo>
                  <a:pt x="1191" y="1062"/>
                  <a:pt x="1193" y="1062"/>
                  <a:pt x="1195" y="1062"/>
                </a:cubicBezTo>
                <a:cubicBezTo>
                  <a:pt x="1257" y="1062"/>
                  <a:pt x="1294" y="985"/>
                  <a:pt x="1250" y="936"/>
                </a:cubicBezTo>
                <a:cubicBezTo>
                  <a:pt x="1189" y="860"/>
                  <a:pt x="1144" y="769"/>
                  <a:pt x="1123" y="673"/>
                </a:cubicBezTo>
                <a:cubicBezTo>
                  <a:pt x="1073" y="420"/>
                  <a:pt x="916" y="106"/>
                  <a:pt x="608"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7" name="Google Shape;3216;p47"/>
          <p:cNvSpPr/>
          <p:nvPr/>
        </p:nvSpPr>
        <p:spPr>
          <a:xfrm>
            <a:off x="3113545" y="2513639"/>
            <a:ext cx="300749" cy="376203"/>
          </a:xfrm>
          <a:custGeom>
            <a:avLst/>
            <a:gdLst/>
            <a:ahLst/>
            <a:cxnLst/>
            <a:rect l="l" t="t" r="r" b="b"/>
            <a:pathLst>
              <a:path w="1112" h="1391" extrusionOk="0">
                <a:moveTo>
                  <a:pt x="923" y="1"/>
                </a:moveTo>
                <a:cubicBezTo>
                  <a:pt x="792" y="1"/>
                  <a:pt x="613" y="144"/>
                  <a:pt x="459" y="370"/>
                </a:cubicBezTo>
                <a:cubicBezTo>
                  <a:pt x="444" y="355"/>
                  <a:pt x="429" y="340"/>
                  <a:pt x="409" y="330"/>
                </a:cubicBezTo>
                <a:cubicBezTo>
                  <a:pt x="375" y="314"/>
                  <a:pt x="342" y="307"/>
                  <a:pt x="311" y="307"/>
                </a:cubicBezTo>
                <a:cubicBezTo>
                  <a:pt x="113" y="307"/>
                  <a:pt x="1" y="597"/>
                  <a:pt x="207" y="719"/>
                </a:cubicBezTo>
                <a:lnTo>
                  <a:pt x="212" y="719"/>
                </a:lnTo>
                <a:cubicBezTo>
                  <a:pt x="232" y="729"/>
                  <a:pt x="252" y="734"/>
                  <a:pt x="272" y="739"/>
                </a:cubicBezTo>
                <a:cubicBezTo>
                  <a:pt x="161" y="1043"/>
                  <a:pt x="161" y="1306"/>
                  <a:pt x="288" y="1377"/>
                </a:cubicBezTo>
                <a:cubicBezTo>
                  <a:pt x="312" y="1386"/>
                  <a:pt x="338" y="1391"/>
                  <a:pt x="363" y="1391"/>
                </a:cubicBezTo>
                <a:cubicBezTo>
                  <a:pt x="405" y="1391"/>
                  <a:pt x="445" y="1378"/>
                  <a:pt x="480" y="1356"/>
                </a:cubicBezTo>
                <a:cubicBezTo>
                  <a:pt x="621" y="1280"/>
                  <a:pt x="793" y="1093"/>
                  <a:pt x="920" y="846"/>
                </a:cubicBezTo>
                <a:cubicBezTo>
                  <a:pt x="1046" y="593"/>
                  <a:pt x="1112" y="345"/>
                  <a:pt x="1087" y="183"/>
                </a:cubicBezTo>
                <a:cubicBezTo>
                  <a:pt x="1081" y="117"/>
                  <a:pt x="1046" y="52"/>
                  <a:pt x="990" y="16"/>
                </a:cubicBezTo>
                <a:cubicBezTo>
                  <a:pt x="970" y="6"/>
                  <a:pt x="947" y="1"/>
                  <a:pt x="92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8" name="Google Shape;3217;p47"/>
          <p:cNvSpPr/>
          <p:nvPr/>
        </p:nvSpPr>
        <p:spPr>
          <a:xfrm>
            <a:off x="3060264" y="2552585"/>
            <a:ext cx="114674" cy="98175"/>
          </a:xfrm>
          <a:custGeom>
            <a:avLst/>
            <a:gdLst/>
            <a:ahLst/>
            <a:cxnLst/>
            <a:rect l="l" t="t" r="r" b="b"/>
            <a:pathLst>
              <a:path w="424" h="363" extrusionOk="0">
                <a:moveTo>
                  <a:pt x="43" y="1"/>
                </a:moveTo>
                <a:cubicBezTo>
                  <a:pt x="22" y="1"/>
                  <a:pt x="0" y="25"/>
                  <a:pt x="14" y="49"/>
                </a:cubicBezTo>
                <a:cubicBezTo>
                  <a:pt x="110" y="201"/>
                  <a:pt x="363" y="353"/>
                  <a:pt x="373" y="358"/>
                </a:cubicBezTo>
                <a:cubicBezTo>
                  <a:pt x="378" y="358"/>
                  <a:pt x="383" y="363"/>
                  <a:pt x="388" y="363"/>
                </a:cubicBezTo>
                <a:cubicBezTo>
                  <a:pt x="399" y="363"/>
                  <a:pt x="409" y="353"/>
                  <a:pt x="419" y="348"/>
                </a:cubicBezTo>
                <a:cubicBezTo>
                  <a:pt x="424" y="327"/>
                  <a:pt x="419" y="312"/>
                  <a:pt x="404" y="302"/>
                </a:cubicBezTo>
                <a:cubicBezTo>
                  <a:pt x="404" y="302"/>
                  <a:pt x="156" y="155"/>
                  <a:pt x="70" y="19"/>
                </a:cubicBezTo>
                <a:cubicBezTo>
                  <a:pt x="63" y="6"/>
                  <a:pt x="53" y="1"/>
                  <a:pt x="4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9" name="Google Shape;3218;p47"/>
          <p:cNvSpPr/>
          <p:nvPr/>
        </p:nvSpPr>
        <p:spPr>
          <a:xfrm>
            <a:off x="2222117" y="2472800"/>
            <a:ext cx="238814" cy="243139"/>
          </a:xfrm>
          <a:custGeom>
            <a:avLst/>
            <a:gdLst/>
            <a:ahLst/>
            <a:cxnLst/>
            <a:rect l="l" t="t" r="r" b="b"/>
            <a:pathLst>
              <a:path w="883" h="899" extrusionOk="0">
                <a:moveTo>
                  <a:pt x="306" y="0"/>
                </a:moveTo>
                <a:cubicBezTo>
                  <a:pt x="296" y="5"/>
                  <a:pt x="286" y="15"/>
                  <a:pt x="271" y="21"/>
                </a:cubicBezTo>
                <a:cubicBezTo>
                  <a:pt x="89" y="137"/>
                  <a:pt x="3" y="359"/>
                  <a:pt x="59" y="567"/>
                </a:cubicBezTo>
                <a:cubicBezTo>
                  <a:pt x="79" y="648"/>
                  <a:pt x="64" y="729"/>
                  <a:pt x="18" y="799"/>
                </a:cubicBezTo>
                <a:cubicBezTo>
                  <a:pt x="1" y="835"/>
                  <a:pt x="29" y="878"/>
                  <a:pt x="67" y="878"/>
                </a:cubicBezTo>
                <a:cubicBezTo>
                  <a:pt x="73" y="878"/>
                  <a:pt x="78" y="877"/>
                  <a:pt x="84" y="875"/>
                </a:cubicBezTo>
                <a:cubicBezTo>
                  <a:pt x="119" y="868"/>
                  <a:pt x="155" y="864"/>
                  <a:pt x="190" y="864"/>
                </a:cubicBezTo>
                <a:cubicBezTo>
                  <a:pt x="224" y="864"/>
                  <a:pt x="258" y="868"/>
                  <a:pt x="291" y="875"/>
                </a:cubicBezTo>
                <a:cubicBezTo>
                  <a:pt x="350" y="890"/>
                  <a:pt x="415" y="899"/>
                  <a:pt x="482" y="899"/>
                </a:cubicBezTo>
                <a:cubicBezTo>
                  <a:pt x="623" y="899"/>
                  <a:pt x="773" y="859"/>
                  <a:pt x="883" y="749"/>
                </a:cubicBezTo>
                <a:cubicBezTo>
                  <a:pt x="772" y="718"/>
                  <a:pt x="630" y="602"/>
                  <a:pt x="504" y="445"/>
                </a:cubicBezTo>
                <a:cubicBezTo>
                  <a:pt x="377" y="284"/>
                  <a:pt x="312" y="117"/>
                  <a:pt x="306"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0" name="Google Shape;3219;p47"/>
          <p:cNvSpPr/>
          <p:nvPr/>
        </p:nvSpPr>
        <p:spPr>
          <a:xfrm>
            <a:off x="2303526" y="2431689"/>
            <a:ext cx="222857" cy="245844"/>
          </a:xfrm>
          <a:custGeom>
            <a:avLst/>
            <a:gdLst/>
            <a:ahLst/>
            <a:cxnLst/>
            <a:rect l="l" t="t" r="r" b="b"/>
            <a:pathLst>
              <a:path w="824" h="909" extrusionOk="0">
                <a:moveTo>
                  <a:pt x="121" y="1"/>
                </a:moveTo>
                <a:cubicBezTo>
                  <a:pt x="94" y="1"/>
                  <a:pt x="70" y="7"/>
                  <a:pt x="51" y="21"/>
                </a:cubicBezTo>
                <a:cubicBezTo>
                  <a:pt x="16" y="56"/>
                  <a:pt x="0" y="102"/>
                  <a:pt x="5" y="147"/>
                </a:cubicBezTo>
                <a:cubicBezTo>
                  <a:pt x="11" y="264"/>
                  <a:pt x="81" y="430"/>
                  <a:pt x="203" y="592"/>
                </a:cubicBezTo>
                <a:cubicBezTo>
                  <a:pt x="324" y="749"/>
                  <a:pt x="466" y="865"/>
                  <a:pt x="582" y="896"/>
                </a:cubicBezTo>
                <a:cubicBezTo>
                  <a:pt x="599" y="904"/>
                  <a:pt x="618" y="908"/>
                  <a:pt x="637" y="908"/>
                </a:cubicBezTo>
                <a:cubicBezTo>
                  <a:pt x="664" y="908"/>
                  <a:pt x="692" y="900"/>
                  <a:pt x="719" y="886"/>
                </a:cubicBezTo>
                <a:cubicBezTo>
                  <a:pt x="799" y="825"/>
                  <a:pt x="769" y="633"/>
                  <a:pt x="648" y="436"/>
                </a:cubicBezTo>
                <a:cubicBezTo>
                  <a:pt x="663" y="430"/>
                  <a:pt x="678" y="425"/>
                  <a:pt x="693" y="415"/>
                </a:cubicBezTo>
                <a:cubicBezTo>
                  <a:pt x="824" y="313"/>
                  <a:pt x="727" y="133"/>
                  <a:pt x="598" y="133"/>
                </a:cubicBezTo>
                <a:cubicBezTo>
                  <a:pt x="567" y="133"/>
                  <a:pt x="533" y="143"/>
                  <a:pt x="501" y="167"/>
                </a:cubicBezTo>
                <a:lnTo>
                  <a:pt x="501" y="173"/>
                </a:lnTo>
                <a:cubicBezTo>
                  <a:pt x="486" y="183"/>
                  <a:pt x="476" y="193"/>
                  <a:pt x="466" y="208"/>
                </a:cubicBezTo>
                <a:cubicBezTo>
                  <a:pt x="344" y="78"/>
                  <a:pt x="213" y="1"/>
                  <a:pt x="12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1" name="Google Shape;3220;p47"/>
          <p:cNvSpPr/>
          <p:nvPr/>
        </p:nvSpPr>
        <p:spPr>
          <a:xfrm>
            <a:off x="2473102" y="2450892"/>
            <a:ext cx="102233" cy="53550"/>
          </a:xfrm>
          <a:custGeom>
            <a:avLst/>
            <a:gdLst/>
            <a:ahLst/>
            <a:cxnLst/>
            <a:rect l="l" t="t" r="r" b="b"/>
            <a:pathLst>
              <a:path w="378" h="198" extrusionOk="0">
                <a:moveTo>
                  <a:pt x="334" y="0"/>
                </a:moveTo>
                <a:cubicBezTo>
                  <a:pt x="332" y="0"/>
                  <a:pt x="331" y="0"/>
                  <a:pt x="329" y="0"/>
                </a:cubicBezTo>
                <a:cubicBezTo>
                  <a:pt x="203" y="11"/>
                  <a:pt x="26" y="132"/>
                  <a:pt x="21" y="137"/>
                </a:cubicBezTo>
                <a:cubicBezTo>
                  <a:pt x="6" y="147"/>
                  <a:pt x="1" y="167"/>
                  <a:pt x="11" y="182"/>
                </a:cubicBezTo>
                <a:cubicBezTo>
                  <a:pt x="16" y="188"/>
                  <a:pt x="26" y="193"/>
                  <a:pt x="36" y="198"/>
                </a:cubicBezTo>
                <a:cubicBezTo>
                  <a:pt x="41" y="193"/>
                  <a:pt x="51" y="193"/>
                  <a:pt x="56" y="188"/>
                </a:cubicBezTo>
                <a:cubicBezTo>
                  <a:pt x="56" y="188"/>
                  <a:pt x="223" y="76"/>
                  <a:pt x="334" y="61"/>
                </a:cubicBezTo>
                <a:cubicBezTo>
                  <a:pt x="378" y="56"/>
                  <a:pt x="370" y="0"/>
                  <a:pt x="3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2" name="Google Shape;3221;p47"/>
          <p:cNvSpPr/>
          <p:nvPr/>
        </p:nvSpPr>
        <p:spPr>
          <a:xfrm>
            <a:off x="2642678" y="5199279"/>
            <a:ext cx="258828" cy="225289"/>
          </a:xfrm>
          <a:custGeom>
            <a:avLst/>
            <a:gdLst/>
            <a:ahLst/>
            <a:cxnLst/>
            <a:rect l="l" t="t" r="r" b="b"/>
            <a:pathLst>
              <a:path w="957" h="833" extrusionOk="0">
                <a:moveTo>
                  <a:pt x="595" y="0"/>
                </a:moveTo>
                <a:cubicBezTo>
                  <a:pt x="581" y="0"/>
                  <a:pt x="568" y="6"/>
                  <a:pt x="557" y="18"/>
                </a:cubicBezTo>
                <a:cubicBezTo>
                  <a:pt x="511" y="69"/>
                  <a:pt x="456" y="109"/>
                  <a:pt x="395" y="135"/>
                </a:cubicBezTo>
                <a:cubicBezTo>
                  <a:pt x="228" y="195"/>
                  <a:pt x="36" y="342"/>
                  <a:pt x="1" y="560"/>
                </a:cubicBezTo>
                <a:cubicBezTo>
                  <a:pt x="42" y="546"/>
                  <a:pt x="93" y="539"/>
                  <a:pt x="151" y="539"/>
                </a:cubicBezTo>
                <a:cubicBezTo>
                  <a:pt x="243" y="539"/>
                  <a:pt x="352" y="556"/>
                  <a:pt x="466" y="590"/>
                </a:cubicBezTo>
                <a:cubicBezTo>
                  <a:pt x="648" y="651"/>
                  <a:pt x="795" y="742"/>
                  <a:pt x="860" y="833"/>
                </a:cubicBezTo>
                <a:cubicBezTo>
                  <a:pt x="870" y="822"/>
                  <a:pt x="875" y="807"/>
                  <a:pt x="881" y="797"/>
                </a:cubicBezTo>
                <a:cubicBezTo>
                  <a:pt x="956" y="605"/>
                  <a:pt x="906" y="383"/>
                  <a:pt x="744" y="251"/>
                </a:cubicBezTo>
                <a:cubicBezTo>
                  <a:pt x="688" y="195"/>
                  <a:pt x="653" y="125"/>
                  <a:pt x="648" y="49"/>
                </a:cubicBezTo>
                <a:cubicBezTo>
                  <a:pt x="645" y="19"/>
                  <a:pt x="620" y="0"/>
                  <a:pt x="595"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3" name="Google Shape;3222;p47"/>
          <p:cNvSpPr/>
          <p:nvPr/>
        </p:nvSpPr>
        <p:spPr>
          <a:xfrm>
            <a:off x="2607248" y="5345055"/>
            <a:ext cx="280464" cy="174984"/>
          </a:xfrm>
          <a:custGeom>
            <a:avLst/>
            <a:gdLst/>
            <a:ahLst/>
            <a:cxnLst/>
            <a:rect l="l" t="t" r="r" b="b"/>
            <a:pathLst>
              <a:path w="1037" h="647" extrusionOk="0">
                <a:moveTo>
                  <a:pt x="279" y="0"/>
                </a:moveTo>
                <a:cubicBezTo>
                  <a:pt x="222" y="0"/>
                  <a:pt x="172" y="7"/>
                  <a:pt x="132" y="21"/>
                </a:cubicBezTo>
                <a:cubicBezTo>
                  <a:pt x="86" y="31"/>
                  <a:pt x="51" y="61"/>
                  <a:pt x="30" y="101"/>
                </a:cubicBezTo>
                <a:cubicBezTo>
                  <a:pt x="0" y="198"/>
                  <a:pt x="132" y="329"/>
                  <a:pt x="329" y="420"/>
                </a:cubicBezTo>
                <a:cubicBezTo>
                  <a:pt x="324" y="430"/>
                  <a:pt x="314" y="445"/>
                  <a:pt x="309" y="460"/>
                </a:cubicBezTo>
                <a:cubicBezTo>
                  <a:pt x="281" y="573"/>
                  <a:pt x="369" y="646"/>
                  <a:pt x="458" y="646"/>
                </a:cubicBezTo>
                <a:cubicBezTo>
                  <a:pt x="514" y="646"/>
                  <a:pt x="570" y="618"/>
                  <a:pt x="597" y="552"/>
                </a:cubicBezTo>
                <a:cubicBezTo>
                  <a:pt x="597" y="536"/>
                  <a:pt x="602" y="521"/>
                  <a:pt x="602" y="506"/>
                </a:cubicBezTo>
                <a:cubicBezTo>
                  <a:pt x="665" y="518"/>
                  <a:pt x="724" y="523"/>
                  <a:pt x="778" y="523"/>
                </a:cubicBezTo>
                <a:cubicBezTo>
                  <a:pt x="909" y="523"/>
                  <a:pt x="1005" y="488"/>
                  <a:pt x="1027" y="420"/>
                </a:cubicBezTo>
                <a:cubicBezTo>
                  <a:pt x="1037" y="375"/>
                  <a:pt x="1027" y="329"/>
                  <a:pt x="991" y="294"/>
                </a:cubicBezTo>
                <a:cubicBezTo>
                  <a:pt x="926" y="203"/>
                  <a:pt x="779" y="112"/>
                  <a:pt x="597" y="56"/>
                </a:cubicBezTo>
                <a:cubicBezTo>
                  <a:pt x="481" y="18"/>
                  <a:pt x="371" y="0"/>
                  <a:pt x="27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4" name="Google Shape;3223;p47"/>
          <p:cNvSpPr/>
          <p:nvPr/>
        </p:nvSpPr>
        <p:spPr>
          <a:xfrm>
            <a:off x="2671348" y="5497323"/>
            <a:ext cx="63017" cy="88709"/>
          </a:xfrm>
          <a:custGeom>
            <a:avLst/>
            <a:gdLst/>
            <a:ahLst/>
            <a:cxnLst/>
            <a:rect l="l" t="t" r="r" b="b"/>
            <a:pathLst>
              <a:path w="233" h="328" extrusionOk="0">
                <a:moveTo>
                  <a:pt x="195" y="0"/>
                </a:moveTo>
                <a:cubicBezTo>
                  <a:pt x="184" y="0"/>
                  <a:pt x="173" y="6"/>
                  <a:pt x="168" y="19"/>
                </a:cubicBezTo>
                <a:cubicBezTo>
                  <a:pt x="132" y="110"/>
                  <a:pt x="82" y="196"/>
                  <a:pt x="16" y="272"/>
                </a:cubicBezTo>
                <a:cubicBezTo>
                  <a:pt x="1" y="282"/>
                  <a:pt x="1" y="302"/>
                  <a:pt x="11" y="317"/>
                </a:cubicBezTo>
                <a:cubicBezTo>
                  <a:pt x="21" y="322"/>
                  <a:pt x="26" y="327"/>
                  <a:pt x="36" y="327"/>
                </a:cubicBezTo>
                <a:cubicBezTo>
                  <a:pt x="46" y="327"/>
                  <a:pt x="51" y="327"/>
                  <a:pt x="56" y="322"/>
                </a:cubicBezTo>
                <a:cubicBezTo>
                  <a:pt x="153" y="241"/>
                  <a:pt x="223" y="49"/>
                  <a:pt x="223" y="39"/>
                </a:cubicBezTo>
                <a:cubicBezTo>
                  <a:pt x="233" y="17"/>
                  <a:pt x="214" y="0"/>
                  <a:pt x="19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5" name="Google Shape;3224;p47"/>
          <p:cNvSpPr/>
          <p:nvPr/>
        </p:nvSpPr>
        <p:spPr>
          <a:xfrm>
            <a:off x="4196457" y="5301241"/>
            <a:ext cx="228537" cy="235566"/>
          </a:xfrm>
          <a:custGeom>
            <a:avLst/>
            <a:gdLst/>
            <a:ahLst/>
            <a:cxnLst/>
            <a:rect l="l" t="t" r="r" b="b"/>
            <a:pathLst>
              <a:path w="845" h="871" extrusionOk="0">
                <a:moveTo>
                  <a:pt x="361" y="1"/>
                </a:moveTo>
                <a:cubicBezTo>
                  <a:pt x="234" y="1"/>
                  <a:pt x="100" y="36"/>
                  <a:pt x="1" y="132"/>
                </a:cubicBezTo>
                <a:cubicBezTo>
                  <a:pt x="107" y="167"/>
                  <a:pt x="238" y="284"/>
                  <a:pt x="349" y="440"/>
                </a:cubicBezTo>
                <a:cubicBezTo>
                  <a:pt x="461" y="597"/>
                  <a:pt x="521" y="759"/>
                  <a:pt x="521" y="870"/>
                </a:cubicBezTo>
                <a:lnTo>
                  <a:pt x="557" y="850"/>
                </a:lnTo>
                <a:cubicBezTo>
                  <a:pt x="734" y="749"/>
                  <a:pt x="825" y="537"/>
                  <a:pt x="779" y="334"/>
                </a:cubicBezTo>
                <a:cubicBezTo>
                  <a:pt x="764" y="258"/>
                  <a:pt x="779" y="177"/>
                  <a:pt x="825" y="117"/>
                </a:cubicBezTo>
                <a:cubicBezTo>
                  <a:pt x="844" y="78"/>
                  <a:pt x="813" y="35"/>
                  <a:pt x="775" y="35"/>
                </a:cubicBezTo>
                <a:cubicBezTo>
                  <a:pt x="773" y="35"/>
                  <a:pt x="771" y="36"/>
                  <a:pt x="769" y="36"/>
                </a:cubicBezTo>
                <a:cubicBezTo>
                  <a:pt x="742" y="42"/>
                  <a:pt x="713" y="45"/>
                  <a:pt x="685" y="45"/>
                </a:cubicBezTo>
                <a:cubicBezTo>
                  <a:pt x="645" y="45"/>
                  <a:pt x="605" y="40"/>
                  <a:pt x="567" y="31"/>
                </a:cubicBezTo>
                <a:cubicBezTo>
                  <a:pt x="506" y="12"/>
                  <a:pt x="435" y="1"/>
                  <a:pt x="361"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6" name="Google Shape;3225;p47"/>
          <p:cNvSpPr/>
          <p:nvPr/>
        </p:nvSpPr>
        <p:spPr>
          <a:xfrm>
            <a:off x="4126407" y="5333425"/>
            <a:ext cx="212580" cy="241516"/>
          </a:xfrm>
          <a:custGeom>
            <a:avLst/>
            <a:gdLst/>
            <a:ahLst/>
            <a:cxnLst/>
            <a:rect l="l" t="t" r="r" b="b"/>
            <a:pathLst>
              <a:path w="786" h="893" extrusionOk="0">
                <a:moveTo>
                  <a:pt x="199" y="0"/>
                </a:moveTo>
                <a:cubicBezTo>
                  <a:pt x="175" y="0"/>
                  <a:pt x="151" y="7"/>
                  <a:pt x="128" y="18"/>
                </a:cubicBezTo>
                <a:cubicBezTo>
                  <a:pt x="47" y="79"/>
                  <a:pt x="67" y="256"/>
                  <a:pt x="174" y="453"/>
                </a:cubicBezTo>
                <a:cubicBezTo>
                  <a:pt x="158" y="458"/>
                  <a:pt x="148" y="463"/>
                  <a:pt x="133" y="473"/>
                </a:cubicBezTo>
                <a:cubicBezTo>
                  <a:pt x="1" y="564"/>
                  <a:pt x="92" y="746"/>
                  <a:pt x="217" y="746"/>
                </a:cubicBezTo>
                <a:cubicBezTo>
                  <a:pt x="246" y="746"/>
                  <a:pt x="275" y="737"/>
                  <a:pt x="305" y="716"/>
                </a:cubicBezTo>
                <a:cubicBezTo>
                  <a:pt x="320" y="706"/>
                  <a:pt x="330" y="696"/>
                  <a:pt x="340" y="686"/>
                </a:cubicBezTo>
                <a:cubicBezTo>
                  <a:pt x="455" y="812"/>
                  <a:pt x="579" y="892"/>
                  <a:pt x="666" y="892"/>
                </a:cubicBezTo>
                <a:cubicBezTo>
                  <a:pt x="691" y="892"/>
                  <a:pt x="712" y="886"/>
                  <a:pt x="730" y="873"/>
                </a:cubicBezTo>
                <a:cubicBezTo>
                  <a:pt x="765" y="842"/>
                  <a:pt x="785" y="797"/>
                  <a:pt x="780" y="751"/>
                </a:cubicBezTo>
                <a:cubicBezTo>
                  <a:pt x="780" y="640"/>
                  <a:pt x="715" y="478"/>
                  <a:pt x="608" y="321"/>
                </a:cubicBezTo>
                <a:cubicBezTo>
                  <a:pt x="497" y="165"/>
                  <a:pt x="361" y="48"/>
                  <a:pt x="254" y="13"/>
                </a:cubicBezTo>
                <a:cubicBezTo>
                  <a:pt x="237" y="4"/>
                  <a:pt x="218" y="0"/>
                  <a:pt x="19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7" name="Google Shape;3226;p47"/>
          <p:cNvSpPr/>
          <p:nvPr/>
        </p:nvSpPr>
        <p:spPr>
          <a:xfrm>
            <a:off x="4078808" y="5500839"/>
            <a:ext cx="98717" cy="49493"/>
          </a:xfrm>
          <a:custGeom>
            <a:avLst/>
            <a:gdLst/>
            <a:ahLst/>
            <a:cxnLst/>
            <a:rect l="l" t="t" r="r" b="b"/>
            <a:pathLst>
              <a:path w="365" h="183" extrusionOk="0">
                <a:moveTo>
                  <a:pt x="332" y="1"/>
                </a:moveTo>
                <a:cubicBezTo>
                  <a:pt x="326" y="1"/>
                  <a:pt x="320" y="2"/>
                  <a:pt x="314" y="6"/>
                </a:cubicBezTo>
                <a:cubicBezTo>
                  <a:pt x="228" y="61"/>
                  <a:pt x="137" y="97"/>
                  <a:pt x="41" y="117"/>
                </a:cubicBezTo>
                <a:cubicBezTo>
                  <a:pt x="1" y="117"/>
                  <a:pt x="1" y="183"/>
                  <a:pt x="41" y="183"/>
                </a:cubicBezTo>
                <a:lnTo>
                  <a:pt x="46" y="183"/>
                </a:lnTo>
                <a:cubicBezTo>
                  <a:pt x="152" y="163"/>
                  <a:pt x="253" y="117"/>
                  <a:pt x="350" y="56"/>
                </a:cubicBezTo>
                <a:cubicBezTo>
                  <a:pt x="365" y="51"/>
                  <a:pt x="365" y="31"/>
                  <a:pt x="360" y="16"/>
                </a:cubicBezTo>
                <a:cubicBezTo>
                  <a:pt x="353" y="6"/>
                  <a:pt x="342" y="1"/>
                  <a:pt x="33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8" name="Google Shape;3227;p47"/>
          <p:cNvSpPr/>
          <p:nvPr/>
        </p:nvSpPr>
        <p:spPr>
          <a:xfrm>
            <a:off x="2451195" y="5043496"/>
            <a:ext cx="168495" cy="144423"/>
          </a:xfrm>
          <a:custGeom>
            <a:avLst/>
            <a:gdLst/>
            <a:ahLst/>
            <a:cxnLst/>
            <a:rect l="l" t="t" r="r" b="b"/>
            <a:pathLst>
              <a:path w="623" h="534" extrusionOk="0">
                <a:moveTo>
                  <a:pt x="269" y="0"/>
                </a:moveTo>
                <a:cubicBezTo>
                  <a:pt x="132" y="0"/>
                  <a:pt x="1" y="105"/>
                  <a:pt x="1" y="266"/>
                </a:cubicBezTo>
                <a:cubicBezTo>
                  <a:pt x="1" y="417"/>
                  <a:pt x="117" y="534"/>
                  <a:pt x="269" y="534"/>
                </a:cubicBezTo>
                <a:cubicBezTo>
                  <a:pt x="506" y="534"/>
                  <a:pt x="623" y="245"/>
                  <a:pt x="456" y="79"/>
                </a:cubicBezTo>
                <a:cubicBezTo>
                  <a:pt x="402" y="24"/>
                  <a:pt x="335" y="0"/>
                  <a:pt x="26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9" name="Google Shape;3228;p47"/>
          <p:cNvSpPr/>
          <p:nvPr/>
        </p:nvSpPr>
        <p:spPr>
          <a:xfrm>
            <a:off x="2533414" y="4862830"/>
            <a:ext cx="169847" cy="144693"/>
          </a:xfrm>
          <a:custGeom>
            <a:avLst/>
            <a:gdLst/>
            <a:ahLst/>
            <a:cxnLst/>
            <a:rect l="l" t="t" r="r" b="b"/>
            <a:pathLst>
              <a:path w="628" h="535" extrusionOk="0">
                <a:moveTo>
                  <a:pt x="271" y="1"/>
                </a:moveTo>
                <a:cubicBezTo>
                  <a:pt x="134" y="1"/>
                  <a:pt x="5" y="106"/>
                  <a:pt x="5" y="266"/>
                </a:cubicBezTo>
                <a:cubicBezTo>
                  <a:pt x="0" y="418"/>
                  <a:pt x="121" y="534"/>
                  <a:pt x="268" y="534"/>
                </a:cubicBezTo>
                <a:cubicBezTo>
                  <a:pt x="506" y="534"/>
                  <a:pt x="627" y="246"/>
                  <a:pt x="460" y="79"/>
                </a:cubicBezTo>
                <a:cubicBezTo>
                  <a:pt x="404" y="25"/>
                  <a:pt x="337" y="1"/>
                  <a:pt x="27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0" name="Google Shape;3229;p47"/>
          <p:cNvSpPr/>
          <p:nvPr/>
        </p:nvSpPr>
        <p:spPr>
          <a:xfrm>
            <a:off x="2508531" y="4610494"/>
            <a:ext cx="67344" cy="273971"/>
          </a:xfrm>
          <a:custGeom>
            <a:avLst/>
            <a:gdLst/>
            <a:ahLst/>
            <a:cxnLst/>
            <a:rect l="l" t="t" r="r" b="b"/>
            <a:pathLst>
              <a:path w="249" h="1013" extrusionOk="0">
                <a:moveTo>
                  <a:pt x="57" y="1"/>
                </a:moveTo>
                <a:cubicBezTo>
                  <a:pt x="41" y="1"/>
                  <a:pt x="26" y="11"/>
                  <a:pt x="21" y="31"/>
                </a:cubicBezTo>
                <a:cubicBezTo>
                  <a:pt x="1" y="430"/>
                  <a:pt x="178" y="967"/>
                  <a:pt x="183" y="987"/>
                </a:cubicBezTo>
                <a:cubicBezTo>
                  <a:pt x="188" y="1002"/>
                  <a:pt x="203" y="1012"/>
                  <a:pt x="213" y="1012"/>
                </a:cubicBezTo>
                <a:lnTo>
                  <a:pt x="224" y="1007"/>
                </a:lnTo>
                <a:cubicBezTo>
                  <a:pt x="244" y="1002"/>
                  <a:pt x="249" y="987"/>
                  <a:pt x="244" y="967"/>
                </a:cubicBezTo>
                <a:cubicBezTo>
                  <a:pt x="244" y="961"/>
                  <a:pt x="62" y="420"/>
                  <a:pt x="87" y="36"/>
                </a:cubicBezTo>
                <a:cubicBezTo>
                  <a:pt x="87" y="16"/>
                  <a:pt x="72" y="1"/>
                  <a:pt x="5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1" name="Google Shape;3230;p47"/>
          <p:cNvSpPr/>
          <p:nvPr/>
        </p:nvSpPr>
        <p:spPr>
          <a:xfrm>
            <a:off x="2453900" y="4760597"/>
            <a:ext cx="90603" cy="297500"/>
          </a:xfrm>
          <a:custGeom>
            <a:avLst/>
            <a:gdLst/>
            <a:ahLst/>
            <a:cxnLst/>
            <a:rect l="l" t="t" r="r" b="b"/>
            <a:pathLst>
              <a:path w="335" h="1100" extrusionOk="0">
                <a:moveTo>
                  <a:pt x="297" y="0"/>
                </a:moveTo>
                <a:cubicBezTo>
                  <a:pt x="285" y="0"/>
                  <a:pt x="273" y="6"/>
                  <a:pt x="269" y="17"/>
                </a:cubicBezTo>
                <a:cubicBezTo>
                  <a:pt x="1" y="659"/>
                  <a:pt x="117" y="1064"/>
                  <a:pt x="122" y="1079"/>
                </a:cubicBezTo>
                <a:cubicBezTo>
                  <a:pt x="122" y="1089"/>
                  <a:pt x="137" y="1099"/>
                  <a:pt x="152" y="1099"/>
                </a:cubicBezTo>
                <a:lnTo>
                  <a:pt x="157" y="1099"/>
                </a:lnTo>
                <a:cubicBezTo>
                  <a:pt x="178" y="1094"/>
                  <a:pt x="183" y="1079"/>
                  <a:pt x="183" y="1059"/>
                </a:cubicBezTo>
                <a:cubicBezTo>
                  <a:pt x="178" y="1054"/>
                  <a:pt x="66" y="664"/>
                  <a:pt x="324" y="42"/>
                </a:cubicBezTo>
                <a:cubicBezTo>
                  <a:pt x="334" y="27"/>
                  <a:pt x="324" y="7"/>
                  <a:pt x="309" y="2"/>
                </a:cubicBezTo>
                <a:cubicBezTo>
                  <a:pt x="305" y="1"/>
                  <a:pt x="301" y="0"/>
                  <a:pt x="29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2" name="Google Shape;3231;p47"/>
          <p:cNvSpPr/>
          <p:nvPr/>
        </p:nvSpPr>
        <p:spPr>
          <a:xfrm>
            <a:off x="3401852" y="3565446"/>
            <a:ext cx="250444" cy="271266"/>
          </a:xfrm>
          <a:custGeom>
            <a:avLst/>
            <a:gdLst/>
            <a:ahLst/>
            <a:cxnLst/>
            <a:rect l="l" t="t" r="r" b="b"/>
            <a:pathLst>
              <a:path w="926" h="1003" extrusionOk="0">
                <a:moveTo>
                  <a:pt x="71" y="1"/>
                </a:moveTo>
                <a:cubicBezTo>
                  <a:pt x="71" y="1"/>
                  <a:pt x="0" y="593"/>
                  <a:pt x="926" y="1002"/>
                </a:cubicBezTo>
                <a:lnTo>
                  <a:pt x="926" y="1002"/>
                </a:lnTo>
                <a:cubicBezTo>
                  <a:pt x="923" y="996"/>
                  <a:pt x="689" y="152"/>
                  <a:pt x="71" y="1"/>
                </a:cubicBezTo>
                <a:close/>
                <a:moveTo>
                  <a:pt x="926" y="1002"/>
                </a:moveTo>
                <a:cubicBezTo>
                  <a:pt x="926" y="1002"/>
                  <a:pt x="926" y="1002"/>
                  <a:pt x="926" y="1002"/>
                </a:cubicBezTo>
                <a:cubicBezTo>
                  <a:pt x="926" y="1002"/>
                  <a:pt x="926" y="1002"/>
                  <a:pt x="926" y="1002"/>
                </a:cubicBezTo>
                <a:cubicBezTo>
                  <a:pt x="926" y="1002"/>
                  <a:pt x="926" y="1002"/>
                  <a:pt x="926" y="1002"/>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3" name="Google Shape;3232;p47"/>
          <p:cNvSpPr/>
          <p:nvPr/>
        </p:nvSpPr>
        <p:spPr>
          <a:xfrm>
            <a:off x="3328017" y="3407771"/>
            <a:ext cx="348890" cy="110887"/>
          </a:xfrm>
          <a:custGeom>
            <a:avLst/>
            <a:gdLst/>
            <a:ahLst/>
            <a:cxnLst/>
            <a:rect l="l" t="t" r="r" b="b"/>
            <a:pathLst>
              <a:path w="1290" h="410" extrusionOk="0">
                <a:moveTo>
                  <a:pt x="354" y="1"/>
                </a:moveTo>
                <a:cubicBezTo>
                  <a:pt x="236" y="1"/>
                  <a:pt x="116" y="21"/>
                  <a:pt x="0" y="73"/>
                </a:cubicBezTo>
                <a:cubicBezTo>
                  <a:pt x="0" y="73"/>
                  <a:pt x="203" y="409"/>
                  <a:pt x="804" y="409"/>
                </a:cubicBezTo>
                <a:cubicBezTo>
                  <a:pt x="943" y="409"/>
                  <a:pt x="1105" y="391"/>
                  <a:pt x="1290" y="346"/>
                </a:cubicBezTo>
                <a:cubicBezTo>
                  <a:pt x="1290" y="346"/>
                  <a:pt x="837" y="1"/>
                  <a:pt x="354"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4" name="Google Shape;3233;p47"/>
          <p:cNvSpPr/>
          <p:nvPr/>
        </p:nvSpPr>
        <p:spPr>
          <a:xfrm>
            <a:off x="3197928" y="3180046"/>
            <a:ext cx="349161" cy="111427"/>
          </a:xfrm>
          <a:custGeom>
            <a:avLst/>
            <a:gdLst/>
            <a:ahLst/>
            <a:cxnLst/>
            <a:rect l="l" t="t" r="r" b="b"/>
            <a:pathLst>
              <a:path w="1291" h="412" extrusionOk="0">
                <a:moveTo>
                  <a:pt x="347" y="0"/>
                </a:moveTo>
                <a:cubicBezTo>
                  <a:pt x="231" y="0"/>
                  <a:pt x="114" y="21"/>
                  <a:pt x="1" y="71"/>
                </a:cubicBezTo>
                <a:cubicBezTo>
                  <a:pt x="1" y="71"/>
                  <a:pt x="205" y="411"/>
                  <a:pt x="808" y="411"/>
                </a:cubicBezTo>
                <a:cubicBezTo>
                  <a:pt x="947" y="411"/>
                  <a:pt x="1107" y="393"/>
                  <a:pt x="1290" y="349"/>
                </a:cubicBezTo>
                <a:cubicBezTo>
                  <a:pt x="1290" y="349"/>
                  <a:pt x="830" y="0"/>
                  <a:pt x="347"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5" name="Google Shape;3234;p47"/>
          <p:cNvSpPr/>
          <p:nvPr/>
        </p:nvSpPr>
        <p:spPr>
          <a:xfrm>
            <a:off x="3113274" y="3011550"/>
            <a:ext cx="348890" cy="110346"/>
          </a:xfrm>
          <a:custGeom>
            <a:avLst/>
            <a:gdLst/>
            <a:ahLst/>
            <a:cxnLst/>
            <a:rect l="l" t="t" r="r" b="b"/>
            <a:pathLst>
              <a:path w="1290" h="408" extrusionOk="0">
                <a:moveTo>
                  <a:pt x="349" y="1"/>
                </a:moveTo>
                <a:cubicBezTo>
                  <a:pt x="232" y="1"/>
                  <a:pt x="114" y="21"/>
                  <a:pt x="0" y="72"/>
                </a:cubicBezTo>
                <a:cubicBezTo>
                  <a:pt x="0" y="72"/>
                  <a:pt x="200" y="408"/>
                  <a:pt x="802" y="408"/>
                </a:cubicBezTo>
                <a:cubicBezTo>
                  <a:pt x="942" y="408"/>
                  <a:pt x="1104" y="390"/>
                  <a:pt x="1290" y="345"/>
                </a:cubicBezTo>
                <a:cubicBezTo>
                  <a:pt x="1290" y="345"/>
                  <a:pt x="831" y="1"/>
                  <a:pt x="349"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6" name="Google Shape;3235;p47"/>
          <p:cNvSpPr/>
          <p:nvPr/>
        </p:nvSpPr>
        <p:spPr>
          <a:xfrm>
            <a:off x="3195223" y="3431571"/>
            <a:ext cx="219071" cy="355919"/>
          </a:xfrm>
          <a:custGeom>
            <a:avLst/>
            <a:gdLst/>
            <a:ahLst/>
            <a:cxnLst/>
            <a:rect l="l" t="t" r="r" b="b"/>
            <a:pathLst>
              <a:path w="810" h="1316" extrusionOk="0">
                <a:moveTo>
                  <a:pt x="456" y="0"/>
                </a:moveTo>
                <a:lnTo>
                  <a:pt x="456" y="0"/>
                </a:lnTo>
                <a:cubicBezTo>
                  <a:pt x="456" y="0"/>
                  <a:pt x="1" y="385"/>
                  <a:pt x="395" y="1315"/>
                </a:cubicBezTo>
                <a:cubicBezTo>
                  <a:pt x="395" y="1315"/>
                  <a:pt x="810" y="531"/>
                  <a:pt x="456"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7" name="Google Shape;3236;p47"/>
          <p:cNvSpPr/>
          <p:nvPr/>
        </p:nvSpPr>
        <p:spPr>
          <a:xfrm>
            <a:off x="3048905" y="3198978"/>
            <a:ext cx="206900" cy="346453"/>
          </a:xfrm>
          <a:custGeom>
            <a:avLst/>
            <a:gdLst/>
            <a:ahLst/>
            <a:cxnLst/>
            <a:rect l="l" t="t" r="r" b="b"/>
            <a:pathLst>
              <a:path w="765" h="1281" extrusionOk="0">
                <a:moveTo>
                  <a:pt x="527" y="1"/>
                </a:moveTo>
                <a:cubicBezTo>
                  <a:pt x="526" y="1"/>
                  <a:pt x="1" y="289"/>
                  <a:pt x="208" y="1280"/>
                </a:cubicBezTo>
                <a:cubicBezTo>
                  <a:pt x="208" y="1280"/>
                  <a:pt x="764" y="592"/>
                  <a:pt x="527"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8" name="Google Shape;3237;p47"/>
          <p:cNvSpPr/>
          <p:nvPr/>
        </p:nvSpPr>
        <p:spPr>
          <a:xfrm>
            <a:off x="2916382" y="3028049"/>
            <a:ext cx="203925" cy="299935"/>
          </a:xfrm>
          <a:custGeom>
            <a:avLst/>
            <a:gdLst/>
            <a:ahLst/>
            <a:cxnLst/>
            <a:rect l="l" t="t" r="r" b="b"/>
            <a:pathLst>
              <a:path w="754" h="1109" extrusionOk="0">
                <a:moveTo>
                  <a:pt x="728" y="1"/>
                </a:moveTo>
                <a:lnTo>
                  <a:pt x="728" y="1"/>
                </a:lnTo>
                <a:cubicBezTo>
                  <a:pt x="728" y="1"/>
                  <a:pt x="137" y="102"/>
                  <a:pt x="0" y="1108"/>
                </a:cubicBezTo>
                <a:cubicBezTo>
                  <a:pt x="0" y="1108"/>
                  <a:pt x="754" y="638"/>
                  <a:pt x="728"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9" name="Google Shape;3238;p47"/>
          <p:cNvSpPr/>
          <p:nvPr/>
        </p:nvSpPr>
        <p:spPr>
          <a:xfrm>
            <a:off x="3042145" y="2873077"/>
            <a:ext cx="519819" cy="855449"/>
          </a:xfrm>
          <a:custGeom>
            <a:avLst/>
            <a:gdLst/>
            <a:ahLst/>
            <a:cxnLst/>
            <a:rect l="l" t="t" r="r" b="b"/>
            <a:pathLst>
              <a:path w="1922" h="3163" extrusionOk="0">
                <a:moveTo>
                  <a:pt x="34" y="1"/>
                </a:moveTo>
                <a:cubicBezTo>
                  <a:pt x="31" y="1"/>
                  <a:pt x="28" y="1"/>
                  <a:pt x="26" y="2"/>
                </a:cubicBezTo>
                <a:cubicBezTo>
                  <a:pt x="10" y="12"/>
                  <a:pt x="0" y="27"/>
                  <a:pt x="5" y="43"/>
                </a:cubicBezTo>
                <a:cubicBezTo>
                  <a:pt x="734" y="2035"/>
                  <a:pt x="1851" y="3143"/>
                  <a:pt x="1866" y="3153"/>
                </a:cubicBezTo>
                <a:cubicBezTo>
                  <a:pt x="1871" y="3158"/>
                  <a:pt x="1876" y="3163"/>
                  <a:pt x="1887" y="3163"/>
                </a:cubicBezTo>
                <a:cubicBezTo>
                  <a:pt x="1897" y="3158"/>
                  <a:pt x="1902" y="3158"/>
                  <a:pt x="1907" y="3153"/>
                </a:cubicBezTo>
                <a:cubicBezTo>
                  <a:pt x="1922" y="3137"/>
                  <a:pt x="1922" y="3117"/>
                  <a:pt x="1907" y="3107"/>
                </a:cubicBezTo>
                <a:cubicBezTo>
                  <a:pt x="1902" y="3097"/>
                  <a:pt x="784" y="2000"/>
                  <a:pt x="66" y="22"/>
                </a:cubicBezTo>
                <a:cubicBezTo>
                  <a:pt x="62" y="10"/>
                  <a:pt x="47"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0" name="Google Shape;3239;p47"/>
          <p:cNvSpPr/>
          <p:nvPr/>
        </p:nvSpPr>
        <p:spPr>
          <a:xfrm>
            <a:off x="2447138" y="1405846"/>
            <a:ext cx="249091" cy="257473"/>
          </a:xfrm>
          <a:custGeom>
            <a:avLst/>
            <a:gdLst/>
            <a:ahLst/>
            <a:cxnLst/>
            <a:rect l="l" t="t" r="r" b="b"/>
            <a:pathLst>
              <a:path w="921" h="952" extrusionOk="0">
                <a:moveTo>
                  <a:pt x="920" y="1"/>
                </a:moveTo>
                <a:cubicBezTo>
                  <a:pt x="896" y="1"/>
                  <a:pt x="317" y="10"/>
                  <a:pt x="0" y="951"/>
                </a:cubicBezTo>
                <a:lnTo>
                  <a:pt x="0" y="951"/>
                </a:lnTo>
                <a:cubicBezTo>
                  <a:pt x="4" y="945"/>
                  <a:pt x="830" y="631"/>
                  <a:pt x="921" y="1"/>
                </a:cubicBezTo>
                <a:cubicBezTo>
                  <a:pt x="921" y="1"/>
                  <a:pt x="921" y="1"/>
                  <a:pt x="920" y="1"/>
                </a:cubicBezTo>
                <a:close/>
                <a:moveTo>
                  <a:pt x="0" y="951"/>
                </a:moveTo>
                <a:lnTo>
                  <a:pt x="0" y="951"/>
                </a:lnTo>
                <a:cubicBezTo>
                  <a:pt x="0" y="951"/>
                  <a:pt x="0" y="951"/>
                  <a:pt x="0" y="952"/>
                </a:cubicBezTo>
                <a:cubicBezTo>
                  <a:pt x="0" y="951"/>
                  <a:pt x="0" y="951"/>
                  <a:pt x="0" y="95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1" name="Google Shape;3240;p47"/>
          <p:cNvSpPr/>
          <p:nvPr/>
        </p:nvSpPr>
        <p:spPr>
          <a:xfrm>
            <a:off x="2694606" y="1300638"/>
            <a:ext cx="215014" cy="354567"/>
          </a:xfrm>
          <a:custGeom>
            <a:avLst/>
            <a:gdLst/>
            <a:ahLst/>
            <a:cxnLst/>
            <a:rect l="l" t="t" r="r" b="b"/>
            <a:pathLst>
              <a:path w="795" h="1311" extrusionOk="0">
                <a:moveTo>
                  <a:pt x="481" y="0"/>
                </a:moveTo>
                <a:cubicBezTo>
                  <a:pt x="481" y="0"/>
                  <a:pt x="1" y="354"/>
                  <a:pt x="329" y="1310"/>
                </a:cubicBezTo>
                <a:cubicBezTo>
                  <a:pt x="329" y="1310"/>
                  <a:pt x="795" y="557"/>
                  <a:pt x="481"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2" name="Google Shape;3241;p47"/>
          <p:cNvSpPr/>
          <p:nvPr/>
        </p:nvSpPr>
        <p:spPr>
          <a:xfrm>
            <a:off x="2907997" y="1148911"/>
            <a:ext cx="215014" cy="354296"/>
          </a:xfrm>
          <a:custGeom>
            <a:avLst/>
            <a:gdLst/>
            <a:ahLst/>
            <a:cxnLst/>
            <a:rect l="l" t="t" r="r" b="b"/>
            <a:pathLst>
              <a:path w="795" h="1310" extrusionOk="0">
                <a:moveTo>
                  <a:pt x="486" y="0"/>
                </a:moveTo>
                <a:cubicBezTo>
                  <a:pt x="486" y="0"/>
                  <a:pt x="1" y="354"/>
                  <a:pt x="334" y="1310"/>
                </a:cubicBezTo>
                <a:cubicBezTo>
                  <a:pt x="334" y="1310"/>
                  <a:pt x="795" y="556"/>
                  <a:pt x="486"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3" name="Google Shape;3242;p47"/>
          <p:cNvSpPr/>
          <p:nvPr/>
        </p:nvSpPr>
        <p:spPr>
          <a:xfrm>
            <a:off x="3068108" y="1048843"/>
            <a:ext cx="216366" cy="354567"/>
          </a:xfrm>
          <a:custGeom>
            <a:avLst/>
            <a:gdLst/>
            <a:ahLst/>
            <a:cxnLst/>
            <a:rect l="l" t="t" r="r" b="b"/>
            <a:pathLst>
              <a:path w="800" h="1311" extrusionOk="0">
                <a:moveTo>
                  <a:pt x="481" y="1"/>
                </a:moveTo>
                <a:cubicBezTo>
                  <a:pt x="481" y="1"/>
                  <a:pt x="0" y="355"/>
                  <a:pt x="329" y="1311"/>
                </a:cubicBezTo>
                <a:cubicBezTo>
                  <a:pt x="329" y="1311"/>
                  <a:pt x="799" y="557"/>
                  <a:pt x="48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4" name="Google Shape;3243;p47"/>
          <p:cNvSpPr/>
          <p:nvPr/>
        </p:nvSpPr>
        <p:spPr>
          <a:xfrm>
            <a:off x="2463635" y="1246005"/>
            <a:ext cx="355652" cy="98446"/>
          </a:xfrm>
          <a:custGeom>
            <a:avLst/>
            <a:gdLst/>
            <a:ahLst/>
            <a:cxnLst/>
            <a:rect l="l" t="t" r="r" b="b"/>
            <a:pathLst>
              <a:path w="1315" h="364" extrusionOk="0">
                <a:moveTo>
                  <a:pt x="794" y="1"/>
                </a:moveTo>
                <a:cubicBezTo>
                  <a:pt x="590" y="1"/>
                  <a:pt x="327" y="56"/>
                  <a:pt x="0" y="233"/>
                </a:cubicBezTo>
                <a:cubicBezTo>
                  <a:pt x="0" y="233"/>
                  <a:pt x="321" y="363"/>
                  <a:pt x="682" y="363"/>
                </a:cubicBezTo>
                <a:cubicBezTo>
                  <a:pt x="898" y="363"/>
                  <a:pt x="1129" y="317"/>
                  <a:pt x="1315" y="167"/>
                </a:cubicBezTo>
                <a:cubicBezTo>
                  <a:pt x="1315" y="167"/>
                  <a:pt x="1145" y="1"/>
                  <a:pt x="794"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5" name="Google Shape;3244;p47"/>
          <p:cNvSpPr/>
          <p:nvPr/>
        </p:nvSpPr>
        <p:spPr>
          <a:xfrm>
            <a:off x="2685141" y="1063447"/>
            <a:ext cx="353217" cy="104125"/>
          </a:xfrm>
          <a:custGeom>
            <a:avLst/>
            <a:gdLst/>
            <a:ahLst/>
            <a:cxnLst/>
            <a:rect l="l" t="t" r="r" b="b"/>
            <a:pathLst>
              <a:path w="1306" h="385" extrusionOk="0">
                <a:moveTo>
                  <a:pt x="580" y="0"/>
                </a:moveTo>
                <a:cubicBezTo>
                  <a:pt x="419" y="0"/>
                  <a:pt x="227" y="27"/>
                  <a:pt x="0" y="99"/>
                </a:cubicBezTo>
                <a:cubicBezTo>
                  <a:pt x="0" y="99"/>
                  <a:pt x="436" y="385"/>
                  <a:pt x="895" y="385"/>
                </a:cubicBezTo>
                <a:cubicBezTo>
                  <a:pt x="1033" y="385"/>
                  <a:pt x="1174" y="359"/>
                  <a:pt x="1305" y="291"/>
                </a:cubicBezTo>
                <a:cubicBezTo>
                  <a:pt x="1305" y="291"/>
                  <a:pt x="1106" y="0"/>
                  <a:pt x="58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6" name="Google Shape;3245;p47"/>
          <p:cNvSpPr/>
          <p:nvPr/>
        </p:nvSpPr>
        <p:spPr>
          <a:xfrm>
            <a:off x="2884738" y="880618"/>
            <a:ext cx="316165" cy="169305"/>
          </a:xfrm>
          <a:custGeom>
            <a:avLst/>
            <a:gdLst/>
            <a:ahLst/>
            <a:cxnLst/>
            <a:rect l="l" t="t" r="r" b="b"/>
            <a:pathLst>
              <a:path w="1169" h="626" extrusionOk="0">
                <a:moveTo>
                  <a:pt x="1" y="1"/>
                </a:moveTo>
                <a:cubicBezTo>
                  <a:pt x="1" y="1"/>
                  <a:pt x="474" y="626"/>
                  <a:pt x="1056" y="626"/>
                </a:cubicBezTo>
                <a:cubicBezTo>
                  <a:pt x="1093" y="626"/>
                  <a:pt x="1131" y="623"/>
                  <a:pt x="1169" y="618"/>
                </a:cubicBezTo>
                <a:cubicBezTo>
                  <a:pt x="1169" y="618"/>
                  <a:pt x="1012" y="41"/>
                  <a:pt x="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7" name="Google Shape;3246;p47"/>
          <p:cNvSpPr/>
          <p:nvPr/>
        </p:nvSpPr>
        <p:spPr>
          <a:xfrm>
            <a:off x="2545585" y="965000"/>
            <a:ext cx="804611" cy="595812"/>
          </a:xfrm>
          <a:custGeom>
            <a:avLst/>
            <a:gdLst/>
            <a:ahLst/>
            <a:cxnLst/>
            <a:rect l="l" t="t" r="r" b="b"/>
            <a:pathLst>
              <a:path w="2975" h="2203" extrusionOk="0">
                <a:moveTo>
                  <a:pt x="2940" y="0"/>
                </a:moveTo>
                <a:cubicBezTo>
                  <a:pt x="2936" y="0"/>
                  <a:pt x="2932" y="1"/>
                  <a:pt x="2929" y="2"/>
                </a:cubicBezTo>
                <a:cubicBezTo>
                  <a:pt x="1012" y="913"/>
                  <a:pt x="21" y="2136"/>
                  <a:pt x="11" y="2147"/>
                </a:cubicBezTo>
                <a:cubicBezTo>
                  <a:pt x="1" y="2162"/>
                  <a:pt x="1" y="2182"/>
                  <a:pt x="16" y="2192"/>
                </a:cubicBezTo>
                <a:cubicBezTo>
                  <a:pt x="21" y="2197"/>
                  <a:pt x="26" y="2202"/>
                  <a:pt x="36" y="2202"/>
                </a:cubicBezTo>
                <a:cubicBezTo>
                  <a:pt x="46" y="2202"/>
                  <a:pt x="56" y="2197"/>
                  <a:pt x="61" y="2187"/>
                </a:cubicBezTo>
                <a:cubicBezTo>
                  <a:pt x="71" y="2177"/>
                  <a:pt x="1057" y="963"/>
                  <a:pt x="2954" y="58"/>
                </a:cubicBezTo>
                <a:cubicBezTo>
                  <a:pt x="2969" y="53"/>
                  <a:pt x="2974" y="33"/>
                  <a:pt x="2969" y="18"/>
                </a:cubicBezTo>
                <a:cubicBezTo>
                  <a:pt x="2962" y="6"/>
                  <a:pt x="2951" y="0"/>
                  <a:pt x="29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8" name="Google Shape;3247;p47"/>
          <p:cNvSpPr/>
          <p:nvPr/>
        </p:nvSpPr>
        <p:spPr>
          <a:xfrm>
            <a:off x="2772769" y="1786920"/>
            <a:ext cx="969861" cy="634487"/>
          </a:xfrm>
          <a:custGeom>
            <a:avLst/>
            <a:gdLst/>
            <a:ahLst/>
            <a:cxnLst/>
            <a:rect l="l" t="t" r="r" b="b"/>
            <a:pathLst>
              <a:path w="3586" h="2346" extrusionOk="0">
                <a:moveTo>
                  <a:pt x="2166" y="1"/>
                </a:moveTo>
                <a:cubicBezTo>
                  <a:pt x="1824" y="1"/>
                  <a:pt x="1459" y="145"/>
                  <a:pt x="1163" y="605"/>
                </a:cubicBezTo>
                <a:cubicBezTo>
                  <a:pt x="506" y="1626"/>
                  <a:pt x="0" y="1899"/>
                  <a:pt x="0" y="1899"/>
                </a:cubicBezTo>
                <a:cubicBezTo>
                  <a:pt x="0" y="1899"/>
                  <a:pt x="233" y="2304"/>
                  <a:pt x="1472" y="2344"/>
                </a:cubicBezTo>
                <a:cubicBezTo>
                  <a:pt x="1491" y="2345"/>
                  <a:pt x="1510" y="2345"/>
                  <a:pt x="1529" y="2345"/>
                </a:cubicBezTo>
                <a:cubicBezTo>
                  <a:pt x="2733" y="2345"/>
                  <a:pt x="3585" y="1104"/>
                  <a:pt x="3262" y="417"/>
                </a:cubicBezTo>
                <a:cubicBezTo>
                  <a:pt x="3262" y="417"/>
                  <a:pt x="2747" y="1"/>
                  <a:pt x="2166" y="1"/>
                </a:cubicBezTo>
                <a:close/>
              </a:path>
            </a:pathLst>
          </a:custGeom>
          <a:solidFill>
            <a:srgbClr val="F276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3248;p47"/>
          <p:cNvSpPr/>
          <p:nvPr/>
        </p:nvSpPr>
        <p:spPr>
          <a:xfrm>
            <a:off x="2905293" y="1636005"/>
            <a:ext cx="1288189" cy="660451"/>
          </a:xfrm>
          <a:custGeom>
            <a:avLst/>
            <a:gdLst/>
            <a:ahLst/>
            <a:cxnLst/>
            <a:rect l="l" t="t" r="r" b="b"/>
            <a:pathLst>
              <a:path w="4763" h="2442" extrusionOk="0">
                <a:moveTo>
                  <a:pt x="4720" y="0"/>
                </a:moveTo>
                <a:cubicBezTo>
                  <a:pt x="4709" y="0"/>
                  <a:pt x="4699" y="6"/>
                  <a:pt x="4694" y="20"/>
                </a:cubicBezTo>
                <a:cubicBezTo>
                  <a:pt x="4294" y="844"/>
                  <a:pt x="2787" y="945"/>
                  <a:pt x="2767" y="945"/>
                </a:cubicBezTo>
                <a:cubicBezTo>
                  <a:pt x="2160" y="1041"/>
                  <a:pt x="1599" y="1334"/>
                  <a:pt x="1164" y="1774"/>
                </a:cubicBezTo>
                <a:cubicBezTo>
                  <a:pt x="638" y="2312"/>
                  <a:pt x="272" y="2378"/>
                  <a:pt x="122" y="2378"/>
                </a:cubicBezTo>
                <a:cubicBezTo>
                  <a:pt x="73" y="2378"/>
                  <a:pt x="47" y="2371"/>
                  <a:pt x="46" y="2371"/>
                </a:cubicBezTo>
                <a:cubicBezTo>
                  <a:pt x="42" y="2368"/>
                  <a:pt x="38" y="2367"/>
                  <a:pt x="33" y="2367"/>
                </a:cubicBezTo>
                <a:cubicBezTo>
                  <a:pt x="21" y="2367"/>
                  <a:pt x="9" y="2377"/>
                  <a:pt x="6" y="2391"/>
                </a:cubicBezTo>
                <a:cubicBezTo>
                  <a:pt x="1" y="2407"/>
                  <a:pt x="11" y="2422"/>
                  <a:pt x="26" y="2427"/>
                </a:cubicBezTo>
                <a:cubicBezTo>
                  <a:pt x="61" y="2437"/>
                  <a:pt x="92" y="2442"/>
                  <a:pt x="127" y="2442"/>
                </a:cubicBezTo>
                <a:cubicBezTo>
                  <a:pt x="299" y="2442"/>
                  <a:pt x="673" y="2366"/>
                  <a:pt x="1209" y="1820"/>
                </a:cubicBezTo>
                <a:cubicBezTo>
                  <a:pt x="1629" y="1385"/>
                  <a:pt x="2180" y="1102"/>
                  <a:pt x="2772" y="1011"/>
                </a:cubicBezTo>
                <a:cubicBezTo>
                  <a:pt x="2838" y="1006"/>
                  <a:pt x="4335" y="905"/>
                  <a:pt x="4749" y="45"/>
                </a:cubicBezTo>
                <a:cubicBezTo>
                  <a:pt x="4763" y="21"/>
                  <a:pt x="4741" y="0"/>
                  <a:pt x="472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0" name="Google Shape;3249;p47"/>
          <p:cNvSpPr/>
          <p:nvPr/>
        </p:nvSpPr>
        <p:spPr>
          <a:xfrm>
            <a:off x="3743710" y="1806933"/>
            <a:ext cx="302642" cy="671540"/>
          </a:xfrm>
          <a:custGeom>
            <a:avLst/>
            <a:gdLst/>
            <a:ahLst/>
            <a:cxnLst/>
            <a:rect l="l" t="t" r="r" b="b"/>
            <a:pathLst>
              <a:path w="1119" h="2483" extrusionOk="0">
                <a:moveTo>
                  <a:pt x="920" y="0"/>
                </a:moveTo>
                <a:cubicBezTo>
                  <a:pt x="897" y="0"/>
                  <a:pt x="876" y="25"/>
                  <a:pt x="891" y="50"/>
                </a:cubicBezTo>
                <a:cubicBezTo>
                  <a:pt x="1042" y="268"/>
                  <a:pt x="835" y="601"/>
                  <a:pt x="577" y="1026"/>
                </a:cubicBezTo>
                <a:cubicBezTo>
                  <a:pt x="501" y="1153"/>
                  <a:pt x="420" y="1284"/>
                  <a:pt x="344" y="1421"/>
                </a:cubicBezTo>
                <a:cubicBezTo>
                  <a:pt x="1" y="2038"/>
                  <a:pt x="173" y="2442"/>
                  <a:pt x="178" y="2462"/>
                </a:cubicBezTo>
                <a:cubicBezTo>
                  <a:pt x="183" y="2472"/>
                  <a:pt x="198" y="2483"/>
                  <a:pt x="208" y="2483"/>
                </a:cubicBezTo>
                <a:cubicBezTo>
                  <a:pt x="213" y="2483"/>
                  <a:pt x="213" y="2477"/>
                  <a:pt x="218" y="2477"/>
                </a:cubicBezTo>
                <a:cubicBezTo>
                  <a:pt x="233" y="2472"/>
                  <a:pt x="243" y="2452"/>
                  <a:pt x="233" y="2437"/>
                </a:cubicBezTo>
                <a:cubicBezTo>
                  <a:pt x="233" y="2432"/>
                  <a:pt x="71" y="2038"/>
                  <a:pt x="395" y="1451"/>
                </a:cubicBezTo>
                <a:cubicBezTo>
                  <a:pt x="471" y="1314"/>
                  <a:pt x="552" y="1188"/>
                  <a:pt x="628" y="1062"/>
                </a:cubicBezTo>
                <a:cubicBezTo>
                  <a:pt x="901" y="616"/>
                  <a:pt x="1118" y="268"/>
                  <a:pt x="946" y="15"/>
                </a:cubicBezTo>
                <a:cubicBezTo>
                  <a:pt x="939" y="4"/>
                  <a:pt x="929" y="0"/>
                  <a:pt x="92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1" name="Google Shape;3250;p47"/>
          <p:cNvSpPr/>
          <p:nvPr/>
        </p:nvSpPr>
        <p:spPr>
          <a:xfrm>
            <a:off x="3677990" y="1984353"/>
            <a:ext cx="375125" cy="551458"/>
          </a:xfrm>
          <a:custGeom>
            <a:avLst/>
            <a:gdLst/>
            <a:ahLst/>
            <a:cxnLst/>
            <a:rect l="l" t="t" r="r" b="b"/>
            <a:pathLst>
              <a:path w="1387" h="2039" extrusionOk="0">
                <a:moveTo>
                  <a:pt x="1073" y="1"/>
                </a:moveTo>
                <a:cubicBezTo>
                  <a:pt x="1073" y="1"/>
                  <a:pt x="319" y="269"/>
                  <a:pt x="163" y="1002"/>
                </a:cubicBezTo>
                <a:cubicBezTo>
                  <a:pt x="1" y="1736"/>
                  <a:pt x="496" y="2039"/>
                  <a:pt x="496" y="2039"/>
                </a:cubicBezTo>
                <a:cubicBezTo>
                  <a:pt x="537" y="1639"/>
                  <a:pt x="911" y="1528"/>
                  <a:pt x="1149" y="1022"/>
                </a:cubicBezTo>
                <a:cubicBezTo>
                  <a:pt x="1387" y="517"/>
                  <a:pt x="1073" y="1"/>
                  <a:pt x="1073" y="1"/>
                </a:cubicBezTo>
                <a:close/>
              </a:path>
            </a:pathLst>
          </a:custGeom>
          <a:solidFill>
            <a:srgbClr val="F276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3251;p47"/>
          <p:cNvSpPr/>
          <p:nvPr/>
        </p:nvSpPr>
        <p:spPr>
          <a:xfrm>
            <a:off x="2303525" y="1685228"/>
            <a:ext cx="591220" cy="709403"/>
          </a:xfrm>
          <a:custGeom>
            <a:avLst/>
            <a:gdLst/>
            <a:ahLst/>
            <a:cxnLst/>
            <a:rect l="l" t="t" r="r" b="b"/>
            <a:pathLst>
              <a:path w="2186" h="2623" extrusionOk="0">
                <a:moveTo>
                  <a:pt x="1701" y="0"/>
                </a:moveTo>
                <a:cubicBezTo>
                  <a:pt x="1598" y="0"/>
                  <a:pt x="1496" y="8"/>
                  <a:pt x="1396" y="25"/>
                </a:cubicBezTo>
                <a:cubicBezTo>
                  <a:pt x="1073" y="70"/>
                  <a:pt x="1386" y="313"/>
                  <a:pt x="961" y="460"/>
                </a:cubicBezTo>
                <a:cubicBezTo>
                  <a:pt x="542" y="606"/>
                  <a:pt x="992" y="793"/>
                  <a:pt x="713" y="1006"/>
                </a:cubicBezTo>
                <a:cubicBezTo>
                  <a:pt x="440" y="1213"/>
                  <a:pt x="830" y="1249"/>
                  <a:pt x="582" y="1501"/>
                </a:cubicBezTo>
                <a:cubicBezTo>
                  <a:pt x="334" y="1754"/>
                  <a:pt x="380" y="1881"/>
                  <a:pt x="440" y="2068"/>
                </a:cubicBezTo>
                <a:cubicBezTo>
                  <a:pt x="496" y="2250"/>
                  <a:pt x="0" y="2503"/>
                  <a:pt x="486" y="2609"/>
                </a:cubicBezTo>
                <a:cubicBezTo>
                  <a:pt x="532" y="2618"/>
                  <a:pt x="568" y="2623"/>
                  <a:pt x="597" y="2623"/>
                </a:cubicBezTo>
                <a:cubicBezTo>
                  <a:pt x="874" y="2623"/>
                  <a:pt x="449" y="2220"/>
                  <a:pt x="870" y="2179"/>
                </a:cubicBezTo>
                <a:cubicBezTo>
                  <a:pt x="1336" y="2139"/>
                  <a:pt x="946" y="1754"/>
                  <a:pt x="1270" y="1673"/>
                </a:cubicBezTo>
                <a:cubicBezTo>
                  <a:pt x="1593" y="1597"/>
                  <a:pt x="1214" y="1228"/>
                  <a:pt x="1558" y="1203"/>
                </a:cubicBezTo>
                <a:cubicBezTo>
                  <a:pt x="1902" y="1178"/>
                  <a:pt x="1664" y="753"/>
                  <a:pt x="1877" y="647"/>
                </a:cubicBezTo>
                <a:cubicBezTo>
                  <a:pt x="2185" y="500"/>
                  <a:pt x="1952" y="15"/>
                  <a:pt x="1952" y="15"/>
                </a:cubicBezTo>
                <a:cubicBezTo>
                  <a:pt x="1868" y="5"/>
                  <a:pt x="1784" y="0"/>
                  <a:pt x="1701" y="0"/>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3" name="Google Shape;3252;p47"/>
          <p:cNvSpPr/>
          <p:nvPr/>
        </p:nvSpPr>
        <p:spPr>
          <a:xfrm>
            <a:off x="2499065" y="1625997"/>
            <a:ext cx="406498" cy="599328"/>
          </a:xfrm>
          <a:custGeom>
            <a:avLst/>
            <a:gdLst/>
            <a:ahLst/>
            <a:cxnLst/>
            <a:rect l="l" t="t" r="r" b="b"/>
            <a:pathLst>
              <a:path w="1503" h="2216" extrusionOk="0">
                <a:moveTo>
                  <a:pt x="1459" y="1"/>
                </a:moveTo>
                <a:cubicBezTo>
                  <a:pt x="1454" y="1"/>
                  <a:pt x="1448" y="2"/>
                  <a:pt x="1442" y="6"/>
                </a:cubicBezTo>
                <a:lnTo>
                  <a:pt x="1209" y="213"/>
                </a:lnTo>
                <a:cubicBezTo>
                  <a:pt x="334" y="987"/>
                  <a:pt x="11" y="2165"/>
                  <a:pt x="6" y="2176"/>
                </a:cubicBezTo>
                <a:cubicBezTo>
                  <a:pt x="1" y="2196"/>
                  <a:pt x="11" y="2211"/>
                  <a:pt x="31" y="2216"/>
                </a:cubicBezTo>
                <a:lnTo>
                  <a:pt x="36" y="2216"/>
                </a:lnTo>
                <a:cubicBezTo>
                  <a:pt x="51" y="2216"/>
                  <a:pt x="66" y="2206"/>
                  <a:pt x="71" y="2196"/>
                </a:cubicBezTo>
                <a:cubicBezTo>
                  <a:pt x="71" y="2181"/>
                  <a:pt x="395" y="1017"/>
                  <a:pt x="1250" y="259"/>
                </a:cubicBezTo>
                <a:lnTo>
                  <a:pt x="1482" y="52"/>
                </a:lnTo>
                <a:cubicBezTo>
                  <a:pt x="1503" y="31"/>
                  <a:pt x="1483" y="1"/>
                  <a:pt x="145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4" name="Google Shape;3253;p47"/>
          <p:cNvSpPr/>
          <p:nvPr/>
        </p:nvSpPr>
        <p:spPr>
          <a:xfrm>
            <a:off x="3065403" y="959592"/>
            <a:ext cx="1237884" cy="734285"/>
          </a:xfrm>
          <a:custGeom>
            <a:avLst/>
            <a:gdLst/>
            <a:ahLst/>
            <a:cxnLst/>
            <a:rect l="l" t="t" r="r" b="b"/>
            <a:pathLst>
              <a:path w="4577" h="2715" extrusionOk="0">
                <a:moveTo>
                  <a:pt x="3723" y="0"/>
                </a:moveTo>
                <a:cubicBezTo>
                  <a:pt x="2979" y="0"/>
                  <a:pt x="2374" y="524"/>
                  <a:pt x="1871" y="1064"/>
                </a:cubicBezTo>
                <a:cubicBezTo>
                  <a:pt x="1189" y="1792"/>
                  <a:pt x="0" y="2652"/>
                  <a:pt x="0" y="2652"/>
                </a:cubicBezTo>
                <a:cubicBezTo>
                  <a:pt x="0" y="2652"/>
                  <a:pt x="257" y="2714"/>
                  <a:pt x="764" y="2714"/>
                </a:cubicBezTo>
                <a:cubicBezTo>
                  <a:pt x="1161" y="2714"/>
                  <a:pt x="1711" y="2676"/>
                  <a:pt x="2413" y="2541"/>
                </a:cubicBezTo>
                <a:cubicBezTo>
                  <a:pt x="4011" y="2232"/>
                  <a:pt x="4577" y="225"/>
                  <a:pt x="4577" y="225"/>
                </a:cubicBezTo>
                <a:cubicBezTo>
                  <a:pt x="4273" y="67"/>
                  <a:pt x="3989" y="0"/>
                  <a:pt x="3723"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5" name="Google Shape;3254;p47"/>
          <p:cNvSpPr/>
          <p:nvPr/>
        </p:nvSpPr>
        <p:spPr>
          <a:xfrm>
            <a:off x="3244446" y="932005"/>
            <a:ext cx="1340928" cy="695881"/>
          </a:xfrm>
          <a:custGeom>
            <a:avLst/>
            <a:gdLst/>
            <a:ahLst/>
            <a:cxnLst/>
            <a:rect l="l" t="t" r="r" b="b"/>
            <a:pathLst>
              <a:path w="4958" h="2573" extrusionOk="0">
                <a:moveTo>
                  <a:pt x="4913" y="1"/>
                </a:moveTo>
                <a:cubicBezTo>
                  <a:pt x="4909" y="1"/>
                  <a:pt x="4905" y="1"/>
                  <a:pt x="4901" y="3"/>
                </a:cubicBezTo>
                <a:lnTo>
                  <a:pt x="4593" y="94"/>
                </a:lnTo>
                <a:cubicBezTo>
                  <a:pt x="4026" y="261"/>
                  <a:pt x="3495" y="524"/>
                  <a:pt x="3025" y="873"/>
                </a:cubicBezTo>
                <a:cubicBezTo>
                  <a:pt x="2807" y="1035"/>
                  <a:pt x="2560" y="1227"/>
                  <a:pt x="2297" y="1439"/>
                </a:cubicBezTo>
                <a:cubicBezTo>
                  <a:pt x="1402" y="2152"/>
                  <a:pt x="41" y="2506"/>
                  <a:pt x="31" y="2511"/>
                </a:cubicBezTo>
                <a:cubicBezTo>
                  <a:pt x="11" y="2511"/>
                  <a:pt x="1" y="2532"/>
                  <a:pt x="6" y="2547"/>
                </a:cubicBezTo>
                <a:cubicBezTo>
                  <a:pt x="11" y="2562"/>
                  <a:pt x="21" y="2572"/>
                  <a:pt x="36" y="2572"/>
                </a:cubicBezTo>
                <a:lnTo>
                  <a:pt x="46" y="2572"/>
                </a:lnTo>
                <a:cubicBezTo>
                  <a:pt x="61" y="2567"/>
                  <a:pt x="1432" y="2213"/>
                  <a:pt x="2337" y="1490"/>
                </a:cubicBezTo>
                <a:cubicBezTo>
                  <a:pt x="2600" y="1277"/>
                  <a:pt x="2848" y="1090"/>
                  <a:pt x="3060" y="928"/>
                </a:cubicBezTo>
                <a:cubicBezTo>
                  <a:pt x="3531" y="585"/>
                  <a:pt x="4052" y="322"/>
                  <a:pt x="4608" y="160"/>
                </a:cubicBezTo>
                <a:lnTo>
                  <a:pt x="4921" y="64"/>
                </a:lnTo>
                <a:cubicBezTo>
                  <a:pt x="4958" y="55"/>
                  <a:pt x="4945" y="1"/>
                  <a:pt x="491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6" name="Google Shape;3255;p47"/>
          <p:cNvSpPr/>
          <p:nvPr/>
        </p:nvSpPr>
        <p:spPr>
          <a:xfrm>
            <a:off x="3516797" y="1453717"/>
            <a:ext cx="151997" cy="184991"/>
          </a:xfrm>
          <a:custGeom>
            <a:avLst/>
            <a:gdLst/>
            <a:ahLst/>
            <a:cxnLst/>
            <a:rect l="l" t="t" r="r" b="b"/>
            <a:pathLst>
              <a:path w="562" h="684" extrusionOk="0">
                <a:moveTo>
                  <a:pt x="524" y="1"/>
                </a:moveTo>
                <a:cubicBezTo>
                  <a:pt x="513" y="1"/>
                  <a:pt x="502" y="6"/>
                  <a:pt x="496" y="16"/>
                </a:cubicBezTo>
                <a:cubicBezTo>
                  <a:pt x="369" y="244"/>
                  <a:pt x="213" y="446"/>
                  <a:pt x="25" y="628"/>
                </a:cubicBezTo>
                <a:cubicBezTo>
                  <a:pt x="0" y="648"/>
                  <a:pt x="15" y="683"/>
                  <a:pt x="46" y="683"/>
                </a:cubicBezTo>
                <a:cubicBezTo>
                  <a:pt x="51" y="683"/>
                  <a:pt x="61" y="678"/>
                  <a:pt x="66" y="678"/>
                </a:cubicBezTo>
                <a:cubicBezTo>
                  <a:pt x="258" y="491"/>
                  <a:pt x="420" y="279"/>
                  <a:pt x="551" y="51"/>
                </a:cubicBezTo>
                <a:cubicBezTo>
                  <a:pt x="561" y="36"/>
                  <a:pt x="556" y="16"/>
                  <a:pt x="541" y="6"/>
                </a:cubicBezTo>
                <a:cubicBezTo>
                  <a:pt x="536" y="2"/>
                  <a:pt x="530" y="1"/>
                  <a:pt x="52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7" name="Google Shape;3256;p47"/>
          <p:cNvSpPr/>
          <p:nvPr/>
        </p:nvSpPr>
        <p:spPr>
          <a:xfrm>
            <a:off x="3311520" y="1514029"/>
            <a:ext cx="195811" cy="31643"/>
          </a:xfrm>
          <a:custGeom>
            <a:avLst/>
            <a:gdLst/>
            <a:ahLst/>
            <a:cxnLst/>
            <a:rect l="l" t="t" r="r" b="b"/>
            <a:pathLst>
              <a:path w="724" h="117" extrusionOk="0">
                <a:moveTo>
                  <a:pt x="286" y="0"/>
                </a:moveTo>
                <a:cubicBezTo>
                  <a:pt x="201" y="0"/>
                  <a:pt x="116" y="7"/>
                  <a:pt x="31" y="21"/>
                </a:cubicBezTo>
                <a:cubicBezTo>
                  <a:pt x="16" y="21"/>
                  <a:pt x="1" y="41"/>
                  <a:pt x="6" y="56"/>
                </a:cubicBezTo>
                <a:cubicBezTo>
                  <a:pt x="10" y="73"/>
                  <a:pt x="21" y="82"/>
                  <a:pt x="36" y="82"/>
                </a:cubicBezTo>
                <a:cubicBezTo>
                  <a:pt x="39" y="82"/>
                  <a:pt x="43" y="82"/>
                  <a:pt x="46" y="81"/>
                </a:cubicBezTo>
                <a:cubicBezTo>
                  <a:pt x="114" y="67"/>
                  <a:pt x="186" y="61"/>
                  <a:pt x="256" y="61"/>
                </a:cubicBezTo>
                <a:cubicBezTo>
                  <a:pt x="477" y="61"/>
                  <a:pt x="678" y="117"/>
                  <a:pt x="678" y="117"/>
                </a:cubicBezTo>
                <a:lnTo>
                  <a:pt x="683" y="117"/>
                </a:lnTo>
                <a:cubicBezTo>
                  <a:pt x="698" y="117"/>
                  <a:pt x="714" y="106"/>
                  <a:pt x="719" y="91"/>
                </a:cubicBezTo>
                <a:cubicBezTo>
                  <a:pt x="724" y="76"/>
                  <a:pt x="714" y="61"/>
                  <a:pt x="698" y="56"/>
                </a:cubicBezTo>
                <a:cubicBezTo>
                  <a:pt x="564" y="18"/>
                  <a:pt x="425" y="0"/>
                  <a:pt x="28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8" name="Google Shape;3257;p47"/>
          <p:cNvSpPr/>
          <p:nvPr/>
        </p:nvSpPr>
        <p:spPr>
          <a:xfrm>
            <a:off x="3514093" y="1367712"/>
            <a:ext cx="254501" cy="48141"/>
          </a:xfrm>
          <a:custGeom>
            <a:avLst/>
            <a:gdLst/>
            <a:ahLst/>
            <a:cxnLst/>
            <a:rect l="l" t="t" r="r" b="b"/>
            <a:pathLst>
              <a:path w="941" h="178" extrusionOk="0">
                <a:moveTo>
                  <a:pt x="382" y="1"/>
                </a:moveTo>
                <a:cubicBezTo>
                  <a:pt x="275" y="1"/>
                  <a:pt x="155" y="13"/>
                  <a:pt x="25" y="46"/>
                </a:cubicBezTo>
                <a:cubicBezTo>
                  <a:pt x="10" y="51"/>
                  <a:pt x="0" y="66"/>
                  <a:pt x="5" y="86"/>
                </a:cubicBezTo>
                <a:cubicBezTo>
                  <a:pt x="9" y="99"/>
                  <a:pt x="20" y="108"/>
                  <a:pt x="32" y="108"/>
                </a:cubicBezTo>
                <a:cubicBezTo>
                  <a:pt x="35" y="108"/>
                  <a:pt x="38" y="107"/>
                  <a:pt x="40" y="106"/>
                </a:cubicBezTo>
                <a:cubicBezTo>
                  <a:pt x="150" y="75"/>
                  <a:pt x="263" y="60"/>
                  <a:pt x="374" y="60"/>
                </a:cubicBezTo>
                <a:cubicBezTo>
                  <a:pt x="551" y="60"/>
                  <a:pt x="726" y="98"/>
                  <a:pt x="890" y="172"/>
                </a:cubicBezTo>
                <a:cubicBezTo>
                  <a:pt x="895" y="172"/>
                  <a:pt x="900" y="177"/>
                  <a:pt x="905" y="177"/>
                </a:cubicBezTo>
                <a:cubicBezTo>
                  <a:pt x="915" y="172"/>
                  <a:pt x="925" y="167"/>
                  <a:pt x="931" y="157"/>
                </a:cubicBezTo>
                <a:cubicBezTo>
                  <a:pt x="941" y="142"/>
                  <a:pt x="936" y="122"/>
                  <a:pt x="920" y="116"/>
                </a:cubicBezTo>
                <a:cubicBezTo>
                  <a:pt x="909" y="113"/>
                  <a:pt x="704" y="1"/>
                  <a:pt x="38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9" name="Google Shape;3258;p47"/>
          <p:cNvSpPr/>
          <p:nvPr/>
        </p:nvSpPr>
        <p:spPr>
          <a:xfrm>
            <a:off x="3682316" y="1290630"/>
            <a:ext cx="233946" cy="294796"/>
          </a:xfrm>
          <a:custGeom>
            <a:avLst/>
            <a:gdLst/>
            <a:ahLst/>
            <a:cxnLst/>
            <a:rect l="l" t="t" r="r" b="b"/>
            <a:pathLst>
              <a:path w="865" h="1090" extrusionOk="0">
                <a:moveTo>
                  <a:pt x="833" y="0"/>
                </a:moveTo>
                <a:cubicBezTo>
                  <a:pt x="820" y="0"/>
                  <a:pt x="808" y="6"/>
                  <a:pt x="804" y="17"/>
                </a:cubicBezTo>
                <a:cubicBezTo>
                  <a:pt x="536" y="498"/>
                  <a:pt x="15" y="1029"/>
                  <a:pt x="10" y="1034"/>
                </a:cubicBezTo>
                <a:cubicBezTo>
                  <a:pt x="0" y="1049"/>
                  <a:pt x="0" y="1069"/>
                  <a:pt x="10" y="1079"/>
                </a:cubicBezTo>
                <a:cubicBezTo>
                  <a:pt x="15" y="1084"/>
                  <a:pt x="25" y="1089"/>
                  <a:pt x="35" y="1089"/>
                </a:cubicBezTo>
                <a:cubicBezTo>
                  <a:pt x="40" y="1089"/>
                  <a:pt x="51" y="1084"/>
                  <a:pt x="56" y="1079"/>
                </a:cubicBezTo>
                <a:cubicBezTo>
                  <a:pt x="61" y="1074"/>
                  <a:pt x="587" y="538"/>
                  <a:pt x="860" y="47"/>
                </a:cubicBezTo>
                <a:cubicBezTo>
                  <a:pt x="865" y="32"/>
                  <a:pt x="860" y="12"/>
                  <a:pt x="845" y="2"/>
                </a:cubicBezTo>
                <a:cubicBezTo>
                  <a:pt x="841" y="1"/>
                  <a:pt x="837" y="0"/>
                  <a:pt x="8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0" name="Google Shape;3259;p47"/>
          <p:cNvSpPr/>
          <p:nvPr/>
        </p:nvSpPr>
        <p:spPr>
          <a:xfrm>
            <a:off x="3636610" y="1243841"/>
            <a:ext cx="315353" cy="39486"/>
          </a:xfrm>
          <a:custGeom>
            <a:avLst/>
            <a:gdLst/>
            <a:ahLst/>
            <a:cxnLst/>
            <a:rect l="l" t="t" r="r" b="b"/>
            <a:pathLst>
              <a:path w="1166" h="146" extrusionOk="0">
                <a:moveTo>
                  <a:pt x="559" y="1"/>
                </a:moveTo>
                <a:cubicBezTo>
                  <a:pt x="229" y="1"/>
                  <a:pt x="53" y="75"/>
                  <a:pt x="43" y="79"/>
                </a:cubicBezTo>
                <a:cubicBezTo>
                  <a:pt x="0" y="88"/>
                  <a:pt x="10" y="146"/>
                  <a:pt x="44" y="146"/>
                </a:cubicBezTo>
                <a:cubicBezTo>
                  <a:pt x="47" y="146"/>
                  <a:pt x="50" y="145"/>
                  <a:pt x="53" y="145"/>
                </a:cubicBezTo>
                <a:cubicBezTo>
                  <a:pt x="58" y="145"/>
                  <a:pt x="63" y="140"/>
                  <a:pt x="68" y="140"/>
                </a:cubicBezTo>
                <a:cubicBezTo>
                  <a:pt x="71" y="140"/>
                  <a:pt x="244" y="67"/>
                  <a:pt x="569" y="67"/>
                </a:cubicBezTo>
                <a:cubicBezTo>
                  <a:pt x="722" y="67"/>
                  <a:pt x="907" y="83"/>
                  <a:pt x="1125" y="129"/>
                </a:cubicBezTo>
                <a:cubicBezTo>
                  <a:pt x="1145" y="129"/>
                  <a:pt x="1160" y="119"/>
                  <a:pt x="1165" y="104"/>
                </a:cubicBezTo>
                <a:cubicBezTo>
                  <a:pt x="1165" y="84"/>
                  <a:pt x="1155" y="69"/>
                  <a:pt x="1140" y="69"/>
                </a:cubicBezTo>
                <a:cubicBezTo>
                  <a:pt x="912" y="18"/>
                  <a:pt x="718" y="1"/>
                  <a:pt x="55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1" name="Google Shape;3260;p47"/>
          <p:cNvSpPr/>
          <p:nvPr/>
        </p:nvSpPr>
        <p:spPr>
          <a:xfrm>
            <a:off x="3892733" y="1168655"/>
            <a:ext cx="181747" cy="289387"/>
          </a:xfrm>
          <a:custGeom>
            <a:avLst/>
            <a:gdLst/>
            <a:ahLst/>
            <a:cxnLst/>
            <a:rect l="l" t="t" r="r" b="b"/>
            <a:pathLst>
              <a:path w="672" h="1070" extrusionOk="0">
                <a:moveTo>
                  <a:pt x="638" y="1"/>
                </a:moveTo>
                <a:cubicBezTo>
                  <a:pt x="624" y="1"/>
                  <a:pt x="610" y="10"/>
                  <a:pt x="608" y="28"/>
                </a:cubicBezTo>
                <a:cubicBezTo>
                  <a:pt x="527" y="579"/>
                  <a:pt x="26" y="1009"/>
                  <a:pt x="21" y="1014"/>
                </a:cubicBezTo>
                <a:cubicBezTo>
                  <a:pt x="1" y="1035"/>
                  <a:pt x="11" y="1070"/>
                  <a:pt x="41" y="1070"/>
                </a:cubicBezTo>
                <a:cubicBezTo>
                  <a:pt x="51" y="1070"/>
                  <a:pt x="56" y="1070"/>
                  <a:pt x="62" y="1065"/>
                </a:cubicBezTo>
                <a:cubicBezTo>
                  <a:pt x="82" y="1050"/>
                  <a:pt x="582" y="615"/>
                  <a:pt x="668" y="38"/>
                </a:cubicBezTo>
                <a:cubicBezTo>
                  <a:pt x="671" y="14"/>
                  <a:pt x="654" y="1"/>
                  <a:pt x="6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2" name="Google Shape;3261;p47"/>
          <p:cNvSpPr/>
          <p:nvPr/>
        </p:nvSpPr>
        <p:spPr>
          <a:xfrm>
            <a:off x="3790229" y="1099418"/>
            <a:ext cx="346456" cy="46789"/>
          </a:xfrm>
          <a:custGeom>
            <a:avLst/>
            <a:gdLst/>
            <a:ahLst/>
            <a:cxnLst/>
            <a:rect l="l" t="t" r="r" b="b"/>
            <a:pathLst>
              <a:path w="1281" h="173" extrusionOk="0">
                <a:moveTo>
                  <a:pt x="573" y="1"/>
                </a:moveTo>
                <a:cubicBezTo>
                  <a:pt x="379" y="1"/>
                  <a:pt x="178" y="28"/>
                  <a:pt x="21" y="112"/>
                </a:cubicBezTo>
                <a:cubicBezTo>
                  <a:pt x="6" y="122"/>
                  <a:pt x="1" y="138"/>
                  <a:pt x="11" y="153"/>
                </a:cubicBezTo>
                <a:cubicBezTo>
                  <a:pt x="16" y="163"/>
                  <a:pt x="26" y="173"/>
                  <a:pt x="36" y="173"/>
                </a:cubicBezTo>
                <a:cubicBezTo>
                  <a:pt x="41" y="173"/>
                  <a:pt x="46" y="168"/>
                  <a:pt x="51" y="168"/>
                </a:cubicBezTo>
                <a:cubicBezTo>
                  <a:pt x="196" y="90"/>
                  <a:pt x="383" y="65"/>
                  <a:pt x="566" y="65"/>
                </a:cubicBezTo>
                <a:cubicBezTo>
                  <a:pt x="907" y="65"/>
                  <a:pt x="1233" y="153"/>
                  <a:pt x="1240" y="153"/>
                </a:cubicBezTo>
                <a:cubicBezTo>
                  <a:pt x="1242" y="154"/>
                  <a:pt x="1245" y="154"/>
                  <a:pt x="1248" y="154"/>
                </a:cubicBezTo>
                <a:cubicBezTo>
                  <a:pt x="1261" y="154"/>
                  <a:pt x="1276" y="144"/>
                  <a:pt x="1280" y="127"/>
                </a:cubicBezTo>
                <a:cubicBezTo>
                  <a:pt x="1280" y="112"/>
                  <a:pt x="1270" y="97"/>
                  <a:pt x="1255" y="92"/>
                </a:cubicBezTo>
                <a:cubicBezTo>
                  <a:pt x="1235" y="86"/>
                  <a:pt x="915" y="1"/>
                  <a:pt x="57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3" name="Google Shape;3262;p47"/>
          <p:cNvSpPr/>
          <p:nvPr/>
        </p:nvSpPr>
        <p:spPr>
          <a:xfrm>
            <a:off x="4828245" y="1077781"/>
            <a:ext cx="141179" cy="140907"/>
          </a:xfrm>
          <a:custGeom>
            <a:avLst/>
            <a:gdLst/>
            <a:ahLst/>
            <a:cxnLst/>
            <a:rect l="l" t="t" r="r" b="b"/>
            <a:pathLst>
              <a:path w="522" h="521" extrusionOk="0">
                <a:moveTo>
                  <a:pt x="264" y="0"/>
                </a:moveTo>
                <a:cubicBezTo>
                  <a:pt x="117" y="0"/>
                  <a:pt x="1" y="116"/>
                  <a:pt x="1" y="258"/>
                </a:cubicBezTo>
                <a:cubicBezTo>
                  <a:pt x="1" y="405"/>
                  <a:pt x="117" y="521"/>
                  <a:pt x="264" y="521"/>
                </a:cubicBezTo>
                <a:cubicBezTo>
                  <a:pt x="406" y="521"/>
                  <a:pt x="522" y="405"/>
                  <a:pt x="522" y="258"/>
                </a:cubicBezTo>
                <a:cubicBezTo>
                  <a:pt x="522" y="116"/>
                  <a:pt x="406" y="0"/>
                  <a:pt x="26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4" name="Google Shape;3263;p47"/>
          <p:cNvSpPr/>
          <p:nvPr/>
        </p:nvSpPr>
        <p:spPr>
          <a:xfrm>
            <a:off x="5069221" y="1059931"/>
            <a:ext cx="140908" cy="139825"/>
          </a:xfrm>
          <a:custGeom>
            <a:avLst/>
            <a:gdLst/>
            <a:ahLst/>
            <a:cxnLst/>
            <a:rect l="l" t="t" r="r" b="b"/>
            <a:pathLst>
              <a:path w="521" h="517" extrusionOk="0">
                <a:moveTo>
                  <a:pt x="258" y="0"/>
                </a:moveTo>
                <a:cubicBezTo>
                  <a:pt x="116" y="0"/>
                  <a:pt x="0" y="117"/>
                  <a:pt x="0" y="258"/>
                </a:cubicBezTo>
                <a:cubicBezTo>
                  <a:pt x="0" y="400"/>
                  <a:pt x="116" y="516"/>
                  <a:pt x="258" y="516"/>
                </a:cubicBezTo>
                <a:cubicBezTo>
                  <a:pt x="405" y="516"/>
                  <a:pt x="521" y="400"/>
                  <a:pt x="521" y="258"/>
                </a:cubicBezTo>
                <a:cubicBezTo>
                  <a:pt x="521" y="117"/>
                  <a:pt x="405" y="0"/>
                  <a:pt x="25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5" name="Google Shape;3264;p47"/>
          <p:cNvSpPr/>
          <p:nvPr/>
        </p:nvSpPr>
        <p:spPr>
          <a:xfrm>
            <a:off x="4902349" y="903065"/>
            <a:ext cx="148752" cy="140366"/>
          </a:xfrm>
          <a:custGeom>
            <a:avLst/>
            <a:gdLst/>
            <a:ahLst/>
            <a:cxnLst/>
            <a:rect l="l" t="t" r="r" b="b"/>
            <a:pathLst>
              <a:path w="550" h="519" extrusionOk="0">
                <a:moveTo>
                  <a:pt x="285" y="1"/>
                </a:moveTo>
                <a:cubicBezTo>
                  <a:pt x="223" y="1"/>
                  <a:pt x="159" y="23"/>
                  <a:pt x="106" y="75"/>
                </a:cubicBezTo>
                <a:cubicBezTo>
                  <a:pt x="5" y="176"/>
                  <a:pt x="0" y="338"/>
                  <a:pt x="101" y="439"/>
                </a:cubicBezTo>
                <a:cubicBezTo>
                  <a:pt x="153" y="494"/>
                  <a:pt x="219" y="519"/>
                  <a:pt x="284" y="519"/>
                </a:cubicBezTo>
                <a:cubicBezTo>
                  <a:pt x="415" y="519"/>
                  <a:pt x="543" y="419"/>
                  <a:pt x="546" y="267"/>
                </a:cubicBezTo>
                <a:cubicBezTo>
                  <a:pt x="550" y="108"/>
                  <a:pt x="421" y="1"/>
                  <a:pt x="285"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6" name="Google Shape;3265;p47"/>
          <p:cNvSpPr/>
          <p:nvPr/>
        </p:nvSpPr>
        <p:spPr>
          <a:xfrm>
            <a:off x="5196336" y="911180"/>
            <a:ext cx="148752" cy="139825"/>
          </a:xfrm>
          <a:custGeom>
            <a:avLst/>
            <a:gdLst/>
            <a:ahLst/>
            <a:cxnLst/>
            <a:rect l="l" t="t" r="r" b="b"/>
            <a:pathLst>
              <a:path w="550" h="517" extrusionOk="0">
                <a:moveTo>
                  <a:pt x="286" y="1"/>
                </a:moveTo>
                <a:cubicBezTo>
                  <a:pt x="224" y="1"/>
                  <a:pt x="159" y="24"/>
                  <a:pt x="107" y="75"/>
                </a:cubicBezTo>
                <a:cubicBezTo>
                  <a:pt x="5" y="171"/>
                  <a:pt x="0" y="333"/>
                  <a:pt x="101" y="439"/>
                </a:cubicBezTo>
                <a:cubicBezTo>
                  <a:pt x="153" y="493"/>
                  <a:pt x="219" y="517"/>
                  <a:pt x="284" y="517"/>
                </a:cubicBezTo>
                <a:cubicBezTo>
                  <a:pt x="415" y="517"/>
                  <a:pt x="543" y="418"/>
                  <a:pt x="546" y="262"/>
                </a:cubicBezTo>
                <a:cubicBezTo>
                  <a:pt x="550" y="107"/>
                  <a:pt x="421" y="1"/>
                  <a:pt x="286"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7" name="Google Shape;3266;p47"/>
          <p:cNvSpPr/>
          <p:nvPr/>
        </p:nvSpPr>
        <p:spPr>
          <a:xfrm>
            <a:off x="4705186" y="890354"/>
            <a:ext cx="149022" cy="140096"/>
          </a:xfrm>
          <a:custGeom>
            <a:avLst/>
            <a:gdLst/>
            <a:ahLst/>
            <a:cxnLst/>
            <a:rect l="l" t="t" r="r" b="b"/>
            <a:pathLst>
              <a:path w="551" h="518" extrusionOk="0">
                <a:moveTo>
                  <a:pt x="284" y="0"/>
                </a:moveTo>
                <a:cubicBezTo>
                  <a:pt x="222" y="0"/>
                  <a:pt x="159" y="22"/>
                  <a:pt x="107" y="71"/>
                </a:cubicBezTo>
                <a:cubicBezTo>
                  <a:pt x="6" y="172"/>
                  <a:pt x="1" y="334"/>
                  <a:pt x="102" y="440"/>
                </a:cubicBezTo>
                <a:cubicBezTo>
                  <a:pt x="154" y="494"/>
                  <a:pt x="219" y="518"/>
                  <a:pt x="284" y="518"/>
                </a:cubicBezTo>
                <a:cubicBezTo>
                  <a:pt x="416" y="518"/>
                  <a:pt x="544" y="419"/>
                  <a:pt x="547" y="263"/>
                </a:cubicBezTo>
                <a:cubicBezTo>
                  <a:pt x="550" y="107"/>
                  <a:pt x="420" y="0"/>
                  <a:pt x="28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8" name="Google Shape;3267;p47"/>
          <p:cNvSpPr/>
          <p:nvPr/>
        </p:nvSpPr>
        <p:spPr>
          <a:xfrm>
            <a:off x="4664348" y="681562"/>
            <a:ext cx="147399" cy="139825"/>
          </a:xfrm>
          <a:custGeom>
            <a:avLst/>
            <a:gdLst/>
            <a:ahLst/>
            <a:cxnLst/>
            <a:rect l="l" t="t" r="r" b="b"/>
            <a:pathLst>
              <a:path w="545" h="517" extrusionOk="0">
                <a:moveTo>
                  <a:pt x="283" y="0"/>
                </a:moveTo>
                <a:cubicBezTo>
                  <a:pt x="221" y="0"/>
                  <a:pt x="158" y="23"/>
                  <a:pt x="106" y="74"/>
                </a:cubicBezTo>
                <a:cubicBezTo>
                  <a:pt x="0" y="170"/>
                  <a:pt x="0" y="332"/>
                  <a:pt x="96" y="438"/>
                </a:cubicBezTo>
                <a:cubicBezTo>
                  <a:pt x="150" y="492"/>
                  <a:pt x="216" y="516"/>
                  <a:pt x="281" y="516"/>
                </a:cubicBezTo>
                <a:cubicBezTo>
                  <a:pt x="412" y="516"/>
                  <a:pt x="538" y="417"/>
                  <a:pt x="541" y="261"/>
                </a:cubicBezTo>
                <a:cubicBezTo>
                  <a:pt x="545" y="106"/>
                  <a:pt x="416" y="0"/>
                  <a:pt x="283"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9" name="Google Shape;3268;p47"/>
          <p:cNvSpPr/>
          <p:nvPr/>
        </p:nvSpPr>
        <p:spPr>
          <a:xfrm>
            <a:off x="5022703" y="440314"/>
            <a:ext cx="180666" cy="630701"/>
          </a:xfrm>
          <a:custGeom>
            <a:avLst/>
            <a:gdLst/>
            <a:ahLst/>
            <a:cxnLst/>
            <a:rect l="l" t="t" r="r" b="b"/>
            <a:pathLst>
              <a:path w="668" h="2332" extrusionOk="0">
                <a:moveTo>
                  <a:pt x="631" y="0"/>
                </a:moveTo>
                <a:cubicBezTo>
                  <a:pt x="622" y="0"/>
                  <a:pt x="613" y="6"/>
                  <a:pt x="607" y="16"/>
                </a:cubicBezTo>
                <a:cubicBezTo>
                  <a:pt x="0" y="1047"/>
                  <a:pt x="324" y="2296"/>
                  <a:pt x="329" y="2312"/>
                </a:cubicBezTo>
                <a:cubicBezTo>
                  <a:pt x="334" y="2322"/>
                  <a:pt x="344" y="2332"/>
                  <a:pt x="359" y="2332"/>
                </a:cubicBezTo>
                <a:lnTo>
                  <a:pt x="369" y="2332"/>
                </a:lnTo>
                <a:cubicBezTo>
                  <a:pt x="384" y="2327"/>
                  <a:pt x="395" y="2312"/>
                  <a:pt x="389" y="2291"/>
                </a:cubicBezTo>
                <a:cubicBezTo>
                  <a:pt x="384" y="2281"/>
                  <a:pt x="66" y="1052"/>
                  <a:pt x="663" y="46"/>
                </a:cubicBezTo>
                <a:cubicBezTo>
                  <a:pt x="668" y="31"/>
                  <a:pt x="663" y="11"/>
                  <a:pt x="647" y="5"/>
                </a:cubicBezTo>
                <a:cubicBezTo>
                  <a:pt x="642" y="2"/>
                  <a:pt x="637" y="0"/>
                  <a:pt x="63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0" name="Google Shape;3269;p47"/>
          <p:cNvSpPr/>
          <p:nvPr/>
        </p:nvSpPr>
        <p:spPr>
          <a:xfrm>
            <a:off x="4797954" y="613677"/>
            <a:ext cx="334285" cy="153889"/>
          </a:xfrm>
          <a:custGeom>
            <a:avLst/>
            <a:gdLst/>
            <a:ahLst/>
            <a:cxnLst/>
            <a:rect l="l" t="t" r="r" b="b"/>
            <a:pathLst>
              <a:path w="1236" h="569" extrusionOk="0">
                <a:moveTo>
                  <a:pt x="1200" y="0"/>
                </a:moveTo>
                <a:cubicBezTo>
                  <a:pt x="1191" y="0"/>
                  <a:pt x="1183" y="4"/>
                  <a:pt x="1175" y="12"/>
                </a:cubicBezTo>
                <a:cubicBezTo>
                  <a:pt x="745" y="435"/>
                  <a:pt x="382" y="501"/>
                  <a:pt x="194" y="501"/>
                </a:cubicBezTo>
                <a:cubicBezTo>
                  <a:pt x="108" y="501"/>
                  <a:pt x="59" y="487"/>
                  <a:pt x="57" y="487"/>
                </a:cubicBezTo>
                <a:cubicBezTo>
                  <a:pt x="53" y="486"/>
                  <a:pt x="49" y="485"/>
                  <a:pt x="46" y="485"/>
                </a:cubicBezTo>
                <a:cubicBezTo>
                  <a:pt x="13" y="485"/>
                  <a:pt x="1" y="539"/>
                  <a:pt x="37" y="548"/>
                </a:cubicBezTo>
                <a:cubicBezTo>
                  <a:pt x="93" y="563"/>
                  <a:pt x="148" y="568"/>
                  <a:pt x="199" y="568"/>
                </a:cubicBezTo>
                <a:cubicBezTo>
                  <a:pt x="406" y="568"/>
                  <a:pt x="780" y="497"/>
                  <a:pt x="1220" y="52"/>
                </a:cubicBezTo>
                <a:cubicBezTo>
                  <a:pt x="1236" y="42"/>
                  <a:pt x="1236" y="22"/>
                  <a:pt x="1220" y="12"/>
                </a:cubicBezTo>
                <a:cubicBezTo>
                  <a:pt x="1215" y="4"/>
                  <a:pt x="1208" y="0"/>
                  <a:pt x="120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1" name="Google Shape;3270;p47"/>
          <p:cNvSpPr/>
          <p:nvPr/>
        </p:nvSpPr>
        <p:spPr>
          <a:xfrm>
            <a:off x="5086801" y="788662"/>
            <a:ext cx="147940" cy="151184"/>
          </a:xfrm>
          <a:custGeom>
            <a:avLst/>
            <a:gdLst/>
            <a:ahLst/>
            <a:cxnLst/>
            <a:rect l="l" t="t" r="r" b="b"/>
            <a:pathLst>
              <a:path w="547" h="559" extrusionOk="0">
                <a:moveTo>
                  <a:pt x="33" y="0"/>
                </a:moveTo>
                <a:cubicBezTo>
                  <a:pt x="29" y="0"/>
                  <a:pt x="25" y="1"/>
                  <a:pt x="21" y="2"/>
                </a:cubicBezTo>
                <a:cubicBezTo>
                  <a:pt x="6" y="12"/>
                  <a:pt x="1" y="27"/>
                  <a:pt x="6" y="42"/>
                </a:cubicBezTo>
                <a:cubicBezTo>
                  <a:pt x="198" y="452"/>
                  <a:pt x="491" y="553"/>
                  <a:pt x="501" y="558"/>
                </a:cubicBezTo>
                <a:lnTo>
                  <a:pt x="512" y="558"/>
                </a:lnTo>
                <a:cubicBezTo>
                  <a:pt x="527" y="558"/>
                  <a:pt x="537" y="548"/>
                  <a:pt x="542" y="538"/>
                </a:cubicBezTo>
                <a:cubicBezTo>
                  <a:pt x="547" y="523"/>
                  <a:pt x="542" y="503"/>
                  <a:pt x="522" y="498"/>
                </a:cubicBezTo>
                <a:cubicBezTo>
                  <a:pt x="522" y="498"/>
                  <a:pt x="243" y="402"/>
                  <a:pt x="66" y="17"/>
                </a:cubicBezTo>
                <a:cubicBezTo>
                  <a:pt x="59" y="6"/>
                  <a:pt x="46" y="0"/>
                  <a:pt x="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2" name="Google Shape;3271;p47"/>
          <p:cNvSpPr/>
          <p:nvPr/>
        </p:nvSpPr>
        <p:spPr>
          <a:xfrm>
            <a:off x="4832572" y="687511"/>
            <a:ext cx="283169" cy="243950"/>
          </a:xfrm>
          <a:custGeom>
            <a:avLst/>
            <a:gdLst/>
            <a:ahLst/>
            <a:cxnLst/>
            <a:rect l="l" t="t" r="r" b="b"/>
            <a:pathLst>
              <a:path w="1047" h="902" extrusionOk="0">
                <a:moveTo>
                  <a:pt x="1012" y="1"/>
                </a:moveTo>
                <a:cubicBezTo>
                  <a:pt x="1004" y="1"/>
                  <a:pt x="996" y="4"/>
                  <a:pt x="991" y="12"/>
                </a:cubicBezTo>
                <a:cubicBezTo>
                  <a:pt x="698" y="325"/>
                  <a:pt x="374" y="609"/>
                  <a:pt x="20" y="846"/>
                </a:cubicBezTo>
                <a:cubicBezTo>
                  <a:pt x="5" y="851"/>
                  <a:pt x="0" y="872"/>
                  <a:pt x="10" y="887"/>
                </a:cubicBezTo>
                <a:cubicBezTo>
                  <a:pt x="15" y="897"/>
                  <a:pt x="25" y="902"/>
                  <a:pt x="36" y="902"/>
                </a:cubicBezTo>
                <a:lnTo>
                  <a:pt x="51" y="902"/>
                </a:lnTo>
                <a:cubicBezTo>
                  <a:pt x="410" y="659"/>
                  <a:pt x="744" y="376"/>
                  <a:pt x="1037" y="57"/>
                </a:cubicBezTo>
                <a:cubicBezTo>
                  <a:pt x="1047" y="42"/>
                  <a:pt x="1047" y="22"/>
                  <a:pt x="1037" y="12"/>
                </a:cubicBezTo>
                <a:cubicBezTo>
                  <a:pt x="1029" y="4"/>
                  <a:pt x="1020" y="1"/>
                  <a:pt x="101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3" name="Google Shape;3272;p47"/>
          <p:cNvSpPr/>
          <p:nvPr/>
        </p:nvSpPr>
        <p:spPr>
          <a:xfrm>
            <a:off x="4974833" y="773787"/>
            <a:ext cx="57607" cy="139284"/>
          </a:xfrm>
          <a:custGeom>
            <a:avLst/>
            <a:gdLst/>
            <a:ahLst/>
            <a:cxnLst/>
            <a:rect l="l" t="t" r="r" b="b"/>
            <a:pathLst>
              <a:path w="213" h="515" extrusionOk="0">
                <a:moveTo>
                  <a:pt x="176" y="0"/>
                </a:moveTo>
                <a:cubicBezTo>
                  <a:pt x="163" y="0"/>
                  <a:pt x="152" y="14"/>
                  <a:pt x="152" y="32"/>
                </a:cubicBezTo>
                <a:cubicBezTo>
                  <a:pt x="142" y="194"/>
                  <a:pt x="10" y="472"/>
                  <a:pt x="10" y="472"/>
                </a:cubicBezTo>
                <a:cubicBezTo>
                  <a:pt x="0" y="487"/>
                  <a:pt x="10" y="507"/>
                  <a:pt x="25" y="512"/>
                </a:cubicBezTo>
                <a:lnTo>
                  <a:pt x="35" y="512"/>
                </a:lnTo>
                <a:cubicBezTo>
                  <a:pt x="40" y="513"/>
                  <a:pt x="43" y="514"/>
                  <a:pt x="47" y="514"/>
                </a:cubicBezTo>
                <a:cubicBezTo>
                  <a:pt x="56" y="514"/>
                  <a:pt x="62" y="509"/>
                  <a:pt x="66" y="502"/>
                </a:cubicBezTo>
                <a:cubicBezTo>
                  <a:pt x="71" y="492"/>
                  <a:pt x="202" y="214"/>
                  <a:pt x="212" y="32"/>
                </a:cubicBezTo>
                <a:cubicBezTo>
                  <a:pt x="212" y="17"/>
                  <a:pt x="202" y="1"/>
                  <a:pt x="182" y="1"/>
                </a:cubicBezTo>
                <a:cubicBezTo>
                  <a:pt x="180" y="1"/>
                  <a:pt x="178" y="0"/>
                  <a:pt x="17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4" name="Google Shape;3273;p47"/>
          <p:cNvSpPr/>
          <p:nvPr/>
        </p:nvSpPr>
        <p:spPr>
          <a:xfrm>
            <a:off x="4915873" y="1028017"/>
            <a:ext cx="37323" cy="64909"/>
          </a:xfrm>
          <a:custGeom>
            <a:avLst/>
            <a:gdLst/>
            <a:ahLst/>
            <a:cxnLst/>
            <a:rect l="l" t="t" r="r" b="b"/>
            <a:pathLst>
              <a:path w="138" h="240" extrusionOk="0">
                <a:moveTo>
                  <a:pt x="101" y="0"/>
                </a:moveTo>
                <a:cubicBezTo>
                  <a:pt x="88" y="0"/>
                  <a:pt x="75" y="7"/>
                  <a:pt x="71" y="22"/>
                </a:cubicBezTo>
                <a:lnTo>
                  <a:pt x="6" y="199"/>
                </a:lnTo>
                <a:cubicBezTo>
                  <a:pt x="1" y="214"/>
                  <a:pt x="11" y="230"/>
                  <a:pt x="26" y="240"/>
                </a:cubicBezTo>
                <a:lnTo>
                  <a:pt x="36" y="240"/>
                </a:lnTo>
                <a:cubicBezTo>
                  <a:pt x="51" y="240"/>
                  <a:pt x="61" y="230"/>
                  <a:pt x="66" y="219"/>
                </a:cubicBezTo>
                <a:lnTo>
                  <a:pt x="132" y="42"/>
                </a:lnTo>
                <a:cubicBezTo>
                  <a:pt x="137" y="27"/>
                  <a:pt x="127" y="7"/>
                  <a:pt x="112" y="2"/>
                </a:cubicBezTo>
                <a:cubicBezTo>
                  <a:pt x="108" y="1"/>
                  <a:pt x="104" y="0"/>
                  <a:pt x="10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5" name="Google Shape;3274;p47"/>
          <p:cNvSpPr/>
          <p:nvPr/>
        </p:nvSpPr>
        <p:spPr>
          <a:xfrm>
            <a:off x="3351277" y="90342"/>
            <a:ext cx="1789347" cy="856261"/>
          </a:xfrm>
          <a:custGeom>
            <a:avLst/>
            <a:gdLst/>
            <a:ahLst/>
            <a:cxnLst/>
            <a:rect l="l" t="t" r="r" b="b"/>
            <a:pathLst>
              <a:path w="6616" h="3166" extrusionOk="0">
                <a:moveTo>
                  <a:pt x="4952" y="1"/>
                </a:moveTo>
                <a:cubicBezTo>
                  <a:pt x="4867" y="1"/>
                  <a:pt x="4770" y="38"/>
                  <a:pt x="4658" y="131"/>
                </a:cubicBezTo>
                <a:cubicBezTo>
                  <a:pt x="4457" y="302"/>
                  <a:pt x="4345" y="375"/>
                  <a:pt x="4236" y="375"/>
                </a:cubicBezTo>
                <a:cubicBezTo>
                  <a:pt x="4148" y="375"/>
                  <a:pt x="4061" y="326"/>
                  <a:pt x="3930" y="243"/>
                </a:cubicBezTo>
                <a:cubicBezTo>
                  <a:pt x="3820" y="170"/>
                  <a:pt x="3741" y="132"/>
                  <a:pt x="3662" y="132"/>
                </a:cubicBezTo>
                <a:cubicBezTo>
                  <a:pt x="3532" y="132"/>
                  <a:pt x="3402" y="238"/>
                  <a:pt x="3131" y="465"/>
                </a:cubicBezTo>
                <a:cubicBezTo>
                  <a:pt x="3026" y="554"/>
                  <a:pt x="2931" y="584"/>
                  <a:pt x="2841" y="584"/>
                </a:cubicBezTo>
                <a:cubicBezTo>
                  <a:pt x="2647" y="584"/>
                  <a:pt x="2478" y="443"/>
                  <a:pt x="2302" y="443"/>
                </a:cubicBezTo>
                <a:cubicBezTo>
                  <a:pt x="2223" y="443"/>
                  <a:pt x="2143" y="471"/>
                  <a:pt x="2058" y="551"/>
                </a:cubicBezTo>
                <a:cubicBezTo>
                  <a:pt x="1694" y="900"/>
                  <a:pt x="2144" y="1294"/>
                  <a:pt x="1644" y="1325"/>
                </a:cubicBezTo>
                <a:cubicBezTo>
                  <a:pt x="1143" y="1355"/>
                  <a:pt x="1123" y="1401"/>
                  <a:pt x="1027" y="1866"/>
                </a:cubicBezTo>
                <a:cubicBezTo>
                  <a:pt x="926" y="2336"/>
                  <a:pt x="0" y="2265"/>
                  <a:pt x="192" y="2781"/>
                </a:cubicBezTo>
                <a:cubicBezTo>
                  <a:pt x="278" y="3017"/>
                  <a:pt x="429" y="3085"/>
                  <a:pt x="597" y="3085"/>
                </a:cubicBezTo>
                <a:cubicBezTo>
                  <a:pt x="796" y="3085"/>
                  <a:pt x="1017" y="2988"/>
                  <a:pt x="1173" y="2963"/>
                </a:cubicBezTo>
                <a:cubicBezTo>
                  <a:pt x="1190" y="2960"/>
                  <a:pt x="1205" y="2959"/>
                  <a:pt x="1220" y="2959"/>
                </a:cubicBezTo>
                <a:cubicBezTo>
                  <a:pt x="1401" y="2959"/>
                  <a:pt x="1455" y="3165"/>
                  <a:pt x="1615" y="3165"/>
                </a:cubicBezTo>
                <a:cubicBezTo>
                  <a:pt x="1669" y="3165"/>
                  <a:pt x="1734" y="3142"/>
                  <a:pt x="1821" y="3080"/>
                </a:cubicBezTo>
                <a:cubicBezTo>
                  <a:pt x="2048" y="2921"/>
                  <a:pt x="2185" y="2852"/>
                  <a:pt x="2402" y="2852"/>
                </a:cubicBezTo>
                <a:cubicBezTo>
                  <a:pt x="2537" y="2852"/>
                  <a:pt x="2704" y="2879"/>
                  <a:pt x="2943" y="2928"/>
                </a:cubicBezTo>
                <a:cubicBezTo>
                  <a:pt x="2992" y="2937"/>
                  <a:pt x="3035" y="2942"/>
                  <a:pt x="3073" y="2942"/>
                </a:cubicBezTo>
                <a:cubicBezTo>
                  <a:pt x="3492" y="2942"/>
                  <a:pt x="3388" y="2433"/>
                  <a:pt x="3732" y="2433"/>
                </a:cubicBezTo>
                <a:cubicBezTo>
                  <a:pt x="3765" y="2433"/>
                  <a:pt x="3802" y="2437"/>
                  <a:pt x="3844" y="2447"/>
                </a:cubicBezTo>
                <a:cubicBezTo>
                  <a:pt x="3955" y="2475"/>
                  <a:pt x="4047" y="2487"/>
                  <a:pt x="4124" y="2487"/>
                </a:cubicBezTo>
                <a:cubicBezTo>
                  <a:pt x="4405" y="2487"/>
                  <a:pt x="4487" y="2316"/>
                  <a:pt x="4622" y="2058"/>
                </a:cubicBezTo>
                <a:cubicBezTo>
                  <a:pt x="4710" y="1890"/>
                  <a:pt x="4785" y="1849"/>
                  <a:pt x="4910" y="1849"/>
                </a:cubicBezTo>
                <a:cubicBezTo>
                  <a:pt x="5030" y="1849"/>
                  <a:pt x="5195" y="1886"/>
                  <a:pt x="5462" y="1886"/>
                </a:cubicBezTo>
                <a:cubicBezTo>
                  <a:pt x="5995" y="1886"/>
                  <a:pt x="5487" y="1323"/>
                  <a:pt x="5985" y="1323"/>
                </a:cubicBezTo>
                <a:cubicBezTo>
                  <a:pt x="6002" y="1323"/>
                  <a:pt x="6019" y="1323"/>
                  <a:pt x="6038" y="1325"/>
                </a:cubicBezTo>
                <a:cubicBezTo>
                  <a:pt x="6059" y="1326"/>
                  <a:pt x="6080" y="1327"/>
                  <a:pt x="6099" y="1327"/>
                </a:cubicBezTo>
                <a:cubicBezTo>
                  <a:pt x="6616" y="1327"/>
                  <a:pt x="6494" y="758"/>
                  <a:pt x="6494" y="758"/>
                </a:cubicBezTo>
                <a:cubicBezTo>
                  <a:pt x="6494" y="758"/>
                  <a:pt x="6509" y="500"/>
                  <a:pt x="6180" y="293"/>
                </a:cubicBezTo>
                <a:cubicBezTo>
                  <a:pt x="6117" y="252"/>
                  <a:pt x="6055" y="237"/>
                  <a:pt x="5995" y="237"/>
                </a:cubicBezTo>
                <a:cubicBezTo>
                  <a:pt x="5809" y="237"/>
                  <a:pt x="5643" y="385"/>
                  <a:pt x="5512" y="385"/>
                </a:cubicBezTo>
                <a:cubicBezTo>
                  <a:pt x="5470" y="385"/>
                  <a:pt x="5431" y="369"/>
                  <a:pt x="5396" y="329"/>
                </a:cubicBezTo>
                <a:cubicBezTo>
                  <a:pt x="5274" y="185"/>
                  <a:pt x="5142" y="1"/>
                  <a:pt x="4952"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6" name="Google Shape;3275;p47"/>
          <p:cNvSpPr/>
          <p:nvPr/>
        </p:nvSpPr>
        <p:spPr>
          <a:xfrm>
            <a:off x="3550875" y="298324"/>
            <a:ext cx="1801517" cy="519815"/>
          </a:xfrm>
          <a:custGeom>
            <a:avLst/>
            <a:gdLst/>
            <a:ahLst/>
            <a:cxnLst/>
            <a:rect l="l" t="t" r="r" b="b"/>
            <a:pathLst>
              <a:path w="6661" h="1922" extrusionOk="0">
                <a:moveTo>
                  <a:pt x="6091" y="1"/>
                </a:moveTo>
                <a:cubicBezTo>
                  <a:pt x="4639" y="1"/>
                  <a:pt x="3762" y="208"/>
                  <a:pt x="2807" y="561"/>
                </a:cubicBezTo>
                <a:cubicBezTo>
                  <a:pt x="1412" y="1077"/>
                  <a:pt x="36" y="1855"/>
                  <a:pt x="21" y="1861"/>
                </a:cubicBezTo>
                <a:cubicBezTo>
                  <a:pt x="6" y="1871"/>
                  <a:pt x="1" y="1891"/>
                  <a:pt x="6" y="1906"/>
                </a:cubicBezTo>
                <a:cubicBezTo>
                  <a:pt x="11" y="1916"/>
                  <a:pt x="26" y="1921"/>
                  <a:pt x="36" y="1921"/>
                </a:cubicBezTo>
                <a:cubicBezTo>
                  <a:pt x="41" y="1921"/>
                  <a:pt x="46" y="1921"/>
                  <a:pt x="51" y="1916"/>
                </a:cubicBezTo>
                <a:cubicBezTo>
                  <a:pt x="66" y="1911"/>
                  <a:pt x="1437" y="1132"/>
                  <a:pt x="2833" y="622"/>
                </a:cubicBezTo>
                <a:cubicBezTo>
                  <a:pt x="3780" y="273"/>
                  <a:pt x="4650" y="62"/>
                  <a:pt x="6101" y="62"/>
                </a:cubicBezTo>
                <a:cubicBezTo>
                  <a:pt x="6270" y="62"/>
                  <a:pt x="6446" y="65"/>
                  <a:pt x="6630" y="70"/>
                </a:cubicBezTo>
                <a:cubicBezTo>
                  <a:pt x="6646" y="70"/>
                  <a:pt x="6661" y="60"/>
                  <a:pt x="6661" y="40"/>
                </a:cubicBezTo>
                <a:cubicBezTo>
                  <a:pt x="6661" y="25"/>
                  <a:pt x="6646" y="10"/>
                  <a:pt x="6630" y="10"/>
                </a:cubicBezTo>
                <a:cubicBezTo>
                  <a:pt x="6442" y="4"/>
                  <a:pt x="6263" y="1"/>
                  <a:pt x="609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7" name="Google Shape;3276;p47"/>
          <p:cNvSpPr/>
          <p:nvPr/>
        </p:nvSpPr>
        <p:spPr>
          <a:xfrm>
            <a:off x="3808080" y="586089"/>
            <a:ext cx="188779" cy="286682"/>
          </a:xfrm>
          <a:custGeom>
            <a:avLst/>
            <a:gdLst/>
            <a:ahLst/>
            <a:cxnLst/>
            <a:rect l="l" t="t" r="r" b="b"/>
            <a:pathLst>
              <a:path w="698" h="1060" extrusionOk="0">
                <a:moveTo>
                  <a:pt x="652" y="1"/>
                </a:moveTo>
                <a:cubicBezTo>
                  <a:pt x="646" y="1"/>
                  <a:pt x="639" y="3"/>
                  <a:pt x="632" y="8"/>
                </a:cubicBezTo>
                <a:cubicBezTo>
                  <a:pt x="289" y="271"/>
                  <a:pt x="15" y="989"/>
                  <a:pt x="5" y="1019"/>
                </a:cubicBezTo>
                <a:cubicBezTo>
                  <a:pt x="0" y="1034"/>
                  <a:pt x="5" y="1054"/>
                  <a:pt x="26" y="1059"/>
                </a:cubicBezTo>
                <a:lnTo>
                  <a:pt x="36" y="1059"/>
                </a:lnTo>
                <a:cubicBezTo>
                  <a:pt x="46" y="1059"/>
                  <a:pt x="61" y="1049"/>
                  <a:pt x="66" y="1039"/>
                </a:cubicBezTo>
                <a:cubicBezTo>
                  <a:pt x="66" y="1029"/>
                  <a:pt x="339" y="311"/>
                  <a:pt x="673" y="58"/>
                </a:cubicBezTo>
                <a:cubicBezTo>
                  <a:pt x="697" y="38"/>
                  <a:pt x="679" y="1"/>
                  <a:pt x="65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8" name="Google Shape;3277;p47"/>
          <p:cNvSpPr/>
          <p:nvPr/>
        </p:nvSpPr>
        <p:spPr>
          <a:xfrm>
            <a:off x="3708280" y="572566"/>
            <a:ext cx="229348" cy="59500"/>
          </a:xfrm>
          <a:custGeom>
            <a:avLst/>
            <a:gdLst/>
            <a:ahLst/>
            <a:cxnLst/>
            <a:rect l="l" t="t" r="r" b="b"/>
            <a:pathLst>
              <a:path w="848" h="220" extrusionOk="0">
                <a:moveTo>
                  <a:pt x="29" y="1"/>
                </a:moveTo>
                <a:cubicBezTo>
                  <a:pt x="15" y="1"/>
                  <a:pt x="0" y="14"/>
                  <a:pt x="0" y="27"/>
                </a:cubicBezTo>
                <a:cubicBezTo>
                  <a:pt x="0" y="47"/>
                  <a:pt x="10" y="63"/>
                  <a:pt x="30" y="63"/>
                </a:cubicBezTo>
                <a:cubicBezTo>
                  <a:pt x="283" y="98"/>
                  <a:pt x="536" y="149"/>
                  <a:pt x="789" y="219"/>
                </a:cubicBezTo>
                <a:lnTo>
                  <a:pt x="799" y="219"/>
                </a:lnTo>
                <a:cubicBezTo>
                  <a:pt x="801" y="220"/>
                  <a:pt x="802" y="220"/>
                  <a:pt x="804" y="220"/>
                </a:cubicBezTo>
                <a:cubicBezTo>
                  <a:pt x="840" y="220"/>
                  <a:pt x="848" y="164"/>
                  <a:pt x="804" y="159"/>
                </a:cubicBezTo>
                <a:cubicBezTo>
                  <a:pt x="551" y="88"/>
                  <a:pt x="298" y="32"/>
                  <a:pt x="36" y="2"/>
                </a:cubicBezTo>
                <a:cubicBezTo>
                  <a:pt x="33" y="1"/>
                  <a:pt x="31" y="1"/>
                  <a:pt x="2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9" name="Google Shape;3278;p47"/>
          <p:cNvSpPr/>
          <p:nvPr/>
        </p:nvSpPr>
        <p:spPr>
          <a:xfrm>
            <a:off x="3996859" y="518745"/>
            <a:ext cx="151727" cy="218528"/>
          </a:xfrm>
          <a:custGeom>
            <a:avLst/>
            <a:gdLst/>
            <a:ahLst/>
            <a:cxnLst/>
            <a:rect l="l" t="t" r="r" b="b"/>
            <a:pathLst>
              <a:path w="561" h="808" extrusionOk="0">
                <a:moveTo>
                  <a:pt x="517" y="1"/>
                </a:moveTo>
                <a:cubicBezTo>
                  <a:pt x="507" y="1"/>
                  <a:pt x="497" y="6"/>
                  <a:pt x="491" y="19"/>
                </a:cubicBezTo>
                <a:cubicBezTo>
                  <a:pt x="344" y="272"/>
                  <a:pt x="187" y="520"/>
                  <a:pt x="10" y="757"/>
                </a:cubicBezTo>
                <a:cubicBezTo>
                  <a:pt x="0" y="772"/>
                  <a:pt x="5" y="793"/>
                  <a:pt x="20" y="803"/>
                </a:cubicBezTo>
                <a:cubicBezTo>
                  <a:pt x="25" y="808"/>
                  <a:pt x="31" y="808"/>
                  <a:pt x="36" y="808"/>
                </a:cubicBezTo>
                <a:cubicBezTo>
                  <a:pt x="46" y="808"/>
                  <a:pt x="56" y="803"/>
                  <a:pt x="61" y="798"/>
                </a:cubicBezTo>
                <a:cubicBezTo>
                  <a:pt x="238" y="555"/>
                  <a:pt x="400" y="307"/>
                  <a:pt x="546" y="49"/>
                </a:cubicBezTo>
                <a:cubicBezTo>
                  <a:pt x="560" y="25"/>
                  <a:pt x="539" y="1"/>
                  <a:pt x="51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0" name="Google Shape;3279;p47"/>
          <p:cNvSpPr/>
          <p:nvPr/>
        </p:nvSpPr>
        <p:spPr>
          <a:xfrm>
            <a:off x="3925728" y="487914"/>
            <a:ext cx="157406" cy="75727"/>
          </a:xfrm>
          <a:custGeom>
            <a:avLst/>
            <a:gdLst/>
            <a:ahLst/>
            <a:cxnLst/>
            <a:rect l="l" t="t" r="r" b="b"/>
            <a:pathLst>
              <a:path w="582" h="280" extrusionOk="0">
                <a:moveTo>
                  <a:pt x="29" y="0"/>
                </a:moveTo>
                <a:cubicBezTo>
                  <a:pt x="15" y="0"/>
                  <a:pt x="0" y="14"/>
                  <a:pt x="0" y="27"/>
                </a:cubicBezTo>
                <a:cubicBezTo>
                  <a:pt x="0" y="47"/>
                  <a:pt x="10" y="62"/>
                  <a:pt x="31" y="62"/>
                </a:cubicBezTo>
                <a:cubicBezTo>
                  <a:pt x="258" y="87"/>
                  <a:pt x="521" y="275"/>
                  <a:pt x="521" y="275"/>
                </a:cubicBezTo>
                <a:cubicBezTo>
                  <a:pt x="526" y="280"/>
                  <a:pt x="531" y="280"/>
                  <a:pt x="541" y="280"/>
                </a:cubicBezTo>
                <a:cubicBezTo>
                  <a:pt x="572" y="280"/>
                  <a:pt x="582" y="244"/>
                  <a:pt x="557" y="224"/>
                </a:cubicBezTo>
                <a:cubicBezTo>
                  <a:pt x="546" y="219"/>
                  <a:pt x="283" y="27"/>
                  <a:pt x="36" y="1"/>
                </a:cubicBezTo>
                <a:cubicBezTo>
                  <a:pt x="34" y="1"/>
                  <a:pt x="31" y="0"/>
                  <a:pt x="2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1" name="Google Shape;3280;p47"/>
          <p:cNvSpPr/>
          <p:nvPr/>
        </p:nvSpPr>
        <p:spPr>
          <a:xfrm>
            <a:off x="4144529" y="455459"/>
            <a:ext cx="163897" cy="312105"/>
          </a:xfrm>
          <a:custGeom>
            <a:avLst/>
            <a:gdLst/>
            <a:ahLst/>
            <a:cxnLst/>
            <a:rect l="l" t="t" r="r" b="b"/>
            <a:pathLst>
              <a:path w="606" h="1154" extrusionOk="0">
                <a:moveTo>
                  <a:pt x="562" y="1"/>
                </a:moveTo>
                <a:cubicBezTo>
                  <a:pt x="555" y="1"/>
                  <a:pt x="548" y="4"/>
                  <a:pt x="541" y="10"/>
                </a:cubicBezTo>
                <a:cubicBezTo>
                  <a:pt x="354" y="187"/>
                  <a:pt x="21" y="1077"/>
                  <a:pt x="5" y="1113"/>
                </a:cubicBezTo>
                <a:cubicBezTo>
                  <a:pt x="0" y="1128"/>
                  <a:pt x="10" y="1148"/>
                  <a:pt x="26" y="1153"/>
                </a:cubicBezTo>
                <a:lnTo>
                  <a:pt x="36" y="1153"/>
                </a:lnTo>
                <a:cubicBezTo>
                  <a:pt x="51" y="1153"/>
                  <a:pt x="61" y="1143"/>
                  <a:pt x="66" y="1133"/>
                </a:cubicBezTo>
                <a:cubicBezTo>
                  <a:pt x="71" y="1128"/>
                  <a:pt x="405" y="223"/>
                  <a:pt x="582" y="56"/>
                </a:cubicBezTo>
                <a:cubicBezTo>
                  <a:pt x="606" y="36"/>
                  <a:pt x="586" y="1"/>
                  <a:pt x="56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2" name="Google Shape;3281;p47"/>
          <p:cNvSpPr/>
          <p:nvPr/>
        </p:nvSpPr>
        <p:spPr>
          <a:xfrm>
            <a:off x="3994424" y="297783"/>
            <a:ext cx="345374" cy="164707"/>
          </a:xfrm>
          <a:custGeom>
            <a:avLst/>
            <a:gdLst/>
            <a:ahLst/>
            <a:cxnLst/>
            <a:rect l="l" t="t" r="r" b="b"/>
            <a:pathLst>
              <a:path w="1277" h="609" extrusionOk="0">
                <a:moveTo>
                  <a:pt x="47" y="0"/>
                </a:moveTo>
                <a:cubicBezTo>
                  <a:pt x="20" y="0"/>
                  <a:pt x="1" y="45"/>
                  <a:pt x="34" y="62"/>
                </a:cubicBezTo>
                <a:cubicBezTo>
                  <a:pt x="404" y="290"/>
                  <a:pt x="803" y="472"/>
                  <a:pt x="1218" y="608"/>
                </a:cubicBezTo>
                <a:lnTo>
                  <a:pt x="1228" y="608"/>
                </a:lnTo>
                <a:cubicBezTo>
                  <a:pt x="1230" y="609"/>
                  <a:pt x="1231" y="609"/>
                  <a:pt x="1233" y="609"/>
                </a:cubicBezTo>
                <a:cubicBezTo>
                  <a:pt x="1269" y="609"/>
                  <a:pt x="1277" y="553"/>
                  <a:pt x="1238" y="548"/>
                </a:cubicBezTo>
                <a:cubicBezTo>
                  <a:pt x="828" y="411"/>
                  <a:pt x="434" y="234"/>
                  <a:pt x="65" y="7"/>
                </a:cubicBezTo>
                <a:cubicBezTo>
                  <a:pt x="59" y="2"/>
                  <a:pt x="53" y="0"/>
                  <a:pt x="4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3" name="Google Shape;3282;p47"/>
          <p:cNvSpPr/>
          <p:nvPr/>
        </p:nvSpPr>
        <p:spPr>
          <a:xfrm>
            <a:off x="4374147" y="391090"/>
            <a:ext cx="127385" cy="308048"/>
          </a:xfrm>
          <a:custGeom>
            <a:avLst/>
            <a:gdLst/>
            <a:ahLst/>
            <a:cxnLst/>
            <a:rect l="l" t="t" r="r" b="b"/>
            <a:pathLst>
              <a:path w="471" h="1139" extrusionOk="0">
                <a:moveTo>
                  <a:pt x="423" y="0"/>
                </a:moveTo>
                <a:cubicBezTo>
                  <a:pt x="417" y="0"/>
                  <a:pt x="410" y="3"/>
                  <a:pt x="406" y="10"/>
                </a:cubicBezTo>
                <a:cubicBezTo>
                  <a:pt x="72" y="370"/>
                  <a:pt x="6" y="1078"/>
                  <a:pt x="6" y="1108"/>
                </a:cubicBezTo>
                <a:cubicBezTo>
                  <a:pt x="1" y="1123"/>
                  <a:pt x="16" y="1138"/>
                  <a:pt x="31" y="1138"/>
                </a:cubicBezTo>
                <a:lnTo>
                  <a:pt x="36" y="1138"/>
                </a:lnTo>
                <a:cubicBezTo>
                  <a:pt x="52" y="1138"/>
                  <a:pt x="67" y="1128"/>
                  <a:pt x="67" y="1113"/>
                </a:cubicBezTo>
                <a:cubicBezTo>
                  <a:pt x="72" y="1103"/>
                  <a:pt x="132" y="395"/>
                  <a:pt x="451" y="51"/>
                </a:cubicBezTo>
                <a:cubicBezTo>
                  <a:pt x="470" y="32"/>
                  <a:pt x="445" y="0"/>
                  <a:pt x="42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4" name="Google Shape;3283;p47"/>
          <p:cNvSpPr/>
          <p:nvPr/>
        </p:nvSpPr>
        <p:spPr>
          <a:xfrm>
            <a:off x="4256768" y="324287"/>
            <a:ext cx="190132" cy="99798"/>
          </a:xfrm>
          <a:custGeom>
            <a:avLst/>
            <a:gdLst/>
            <a:ahLst/>
            <a:cxnLst/>
            <a:rect l="l" t="t" r="r" b="b"/>
            <a:pathLst>
              <a:path w="703" h="369" extrusionOk="0">
                <a:moveTo>
                  <a:pt x="45" y="0"/>
                </a:moveTo>
                <a:cubicBezTo>
                  <a:pt x="18" y="0"/>
                  <a:pt x="0" y="43"/>
                  <a:pt x="30" y="60"/>
                </a:cubicBezTo>
                <a:cubicBezTo>
                  <a:pt x="263" y="197"/>
                  <a:pt x="647" y="369"/>
                  <a:pt x="652" y="369"/>
                </a:cubicBezTo>
                <a:lnTo>
                  <a:pt x="668" y="369"/>
                </a:lnTo>
                <a:cubicBezTo>
                  <a:pt x="678" y="369"/>
                  <a:pt x="688" y="364"/>
                  <a:pt x="693" y="354"/>
                </a:cubicBezTo>
                <a:cubicBezTo>
                  <a:pt x="703" y="333"/>
                  <a:pt x="693" y="318"/>
                  <a:pt x="678" y="308"/>
                </a:cubicBezTo>
                <a:cubicBezTo>
                  <a:pt x="673" y="308"/>
                  <a:pt x="293" y="141"/>
                  <a:pt x="61" y="5"/>
                </a:cubicBezTo>
                <a:cubicBezTo>
                  <a:pt x="55" y="2"/>
                  <a:pt x="50" y="0"/>
                  <a:pt x="4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5" name="Google Shape;3284;p47"/>
          <p:cNvSpPr/>
          <p:nvPr/>
        </p:nvSpPr>
        <p:spPr>
          <a:xfrm>
            <a:off x="4538314" y="354848"/>
            <a:ext cx="103044" cy="211496"/>
          </a:xfrm>
          <a:custGeom>
            <a:avLst/>
            <a:gdLst/>
            <a:ahLst/>
            <a:cxnLst/>
            <a:rect l="l" t="t" r="r" b="b"/>
            <a:pathLst>
              <a:path w="381" h="782" extrusionOk="0">
                <a:moveTo>
                  <a:pt x="339" y="1"/>
                </a:moveTo>
                <a:cubicBezTo>
                  <a:pt x="331" y="1"/>
                  <a:pt x="322" y="4"/>
                  <a:pt x="314" y="13"/>
                </a:cubicBezTo>
                <a:cubicBezTo>
                  <a:pt x="158" y="251"/>
                  <a:pt x="11" y="726"/>
                  <a:pt x="6" y="746"/>
                </a:cubicBezTo>
                <a:cubicBezTo>
                  <a:pt x="1" y="761"/>
                  <a:pt x="11" y="777"/>
                  <a:pt x="26" y="782"/>
                </a:cubicBezTo>
                <a:lnTo>
                  <a:pt x="36" y="782"/>
                </a:lnTo>
                <a:cubicBezTo>
                  <a:pt x="46" y="782"/>
                  <a:pt x="62" y="777"/>
                  <a:pt x="67" y="761"/>
                </a:cubicBezTo>
                <a:cubicBezTo>
                  <a:pt x="67" y="756"/>
                  <a:pt x="213" y="281"/>
                  <a:pt x="370" y="48"/>
                </a:cubicBezTo>
                <a:cubicBezTo>
                  <a:pt x="381" y="23"/>
                  <a:pt x="361" y="1"/>
                  <a:pt x="33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6" name="Google Shape;3285;p47"/>
          <p:cNvSpPr/>
          <p:nvPr/>
        </p:nvSpPr>
        <p:spPr>
          <a:xfrm>
            <a:off x="4344125" y="202041"/>
            <a:ext cx="248010" cy="181205"/>
          </a:xfrm>
          <a:custGeom>
            <a:avLst/>
            <a:gdLst/>
            <a:ahLst/>
            <a:cxnLst/>
            <a:rect l="l" t="t" r="r" b="b"/>
            <a:pathLst>
              <a:path w="917" h="670" extrusionOk="0">
                <a:moveTo>
                  <a:pt x="32" y="0"/>
                </a:moveTo>
                <a:cubicBezTo>
                  <a:pt x="23" y="0"/>
                  <a:pt x="16" y="4"/>
                  <a:pt x="11" y="12"/>
                </a:cubicBezTo>
                <a:cubicBezTo>
                  <a:pt x="1" y="22"/>
                  <a:pt x="1" y="42"/>
                  <a:pt x="11" y="57"/>
                </a:cubicBezTo>
                <a:cubicBezTo>
                  <a:pt x="269" y="290"/>
                  <a:pt x="557" y="492"/>
                  <a:pt x="865" y="664"/>
                </a:cubicBezTo>
                <a:cubicBezTo>
                  <a:pt x="865" y="664"/>
                  <a:pt x="871" y="669"/>
                  <a:pt x="881" y="669"/>
                </a:cubicBezTo>
                <a:cubicBezTo>
                  <a:pt x="891" y="669"/>
                  <a:pt x="901" y="664"/>
                  <a:pt x="906" y="654"/>
                </a:cubicBezTo>
                <a:cubicBezTo>
                  <a:pt x="916" y="634"/>
                  <a:pt x="911" y="618"/>
                  <a:pt x="896" y="608"/>
                </a:cubicBezTo>
                <a:cubicBezTo>
                  <a:pt x="592" y="441"/>
                  <a:pt x="309" y="239"/>
                  <a:pt x="56" y="12"/>
                </a:cubicBezTo>
                <a:cubicBezTo>
                  <a:pt x="49" y="4"/>
                  <a:pt x="40" y="0"/>
                  <a:pt x="3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7" name="Google Shape;3286;p47"/>
          <p:cNvSpPr/>
          <p:nvPr/>
        </p:nvSpPr>
        <p:spPr>
          <a:xfrm>
            <a:off x="4751706" y="314010"/>
            <a:ext cx="135229" cy="190941"/>
          </a:xfrm>
          <a:custGeom>
            <a:avLst/>
            <a:gdLst/>
            <a:ahLst/>
            <a:cxnLst/>
            <a:rect l="l" t="t" r="r" b="b"/>
            <a:pathLst>
              <a:path w="500" h="706" extrusionOk="0">
                <a:moveTo>
                  <a:pt x="454" y="1"/>
                </a:moveTo>
                <a:cubicBezTo>
                  <a:pt x="448" y="1"/>
                  <a:pt x="442" y="3"/>
                  <a:pt x="436" y="7"/>
                </a:cubicBezTo>
                <a:cubicBezTo>
                  <a:pt x="198" y="159"/>
                  <a:pt x="11" y="629"/>
                  <a:pt x="6" y="670"/>
                </a:cubicBezTo>
                <a:cubicBezTo>
                  <a:pt x="1" y="685"/>
                  <a:pt x="11" y="700"/>
                  <a:pt x="26" y="705"/>
                </a:cubicBezTo>
                <a:lnTo>
                  <a:pt x="36" y="705"/>
                </a:lnTo>
                <a:cubicBezTo>
                  <a:pt x="46" y="705"/>
                  <a:pt x="61" y="695"/>
                  <a:pt x="66" y="685"/>
                </a:cubicBezTo>
                <a:cubicBezTo>
                  <a:pt x="72" y="649"/>
                  <a:pt x="254" y="194"/>
                  <a:pt x="466" y="58"/>
                </a:cubicBezTo>
                <a:cubicBezTo>
                  <a:pt x="499" y="41"/>
                  <a:pt x="481" y="1"/>
                  <a:pt x="45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8" name="Google Shape;3287;p47"/>
          <p:cNvSpPr/>
          <p:nvPr/>
        </p:nvSpPr>
        <p:spPr>
          <a:xfrm>
            <a:off x="4595921" y="225571"/>
            <a:ext cx="197164" cy="116837"/>
          </a:xfrm>
          <a:custGeom>
            <a:avLst/>
            <a:gdLst/>
            <a:ahLst/>
            <a:cxnLst/>
            <a:rect l="l" t="t" r="r" b="b"/>
            <a:pathLst>
              <a:path w="729" h="432" extrusionOk="0">
                <a:moveTo>
                  <a:pt x="39" y="0"/>
                </a:moveTo>
                <a:cubicBezTo>
                  <a:pt x="28" y="0"/>
                  <a:pt x="19" y="6"/>
                  <a:pt x="15" y="16"/>
                </a:cubicBezTo>
                <a:cubicBezTo>
                  <a:pt x="0" y="31"/>
                  <a:pt x="5" y="51"/>
                  <a:pt x="20" y="61"/>
                </a:cubicBezTo>
                <a:cubicBezTo>
                  <a:pt x="106" y="117"/>
                  <a:pt x="653" y="415"/>
                  <a:pt x="678" y="430"/>
                </a:cubicBezTo>
                <a:lnTo>
                  <a:pt x="693" y="430"/>
                </a:lnTo>
                <a:cubicBezTo>
                  <a:pt x="695" y="431"/>
                  <a:pt x="697" y="432"/>
                  <a:pt x="699" y="432"/>
                </a:cubicBezTo>
                <a:cubicBezTo>
                  <a:pt x="707" y="432"/>
                  <a:pt x="714" y="423"/>
                  <a:pt x="718" y="415"/>
                </a:cubicBezTo>
                <a:cubicBezTo>
                  <a:pt x="728" y="400"/>
                  <a:pt x="723" y="380"/>
                  <a:pt x="708" y="375"/>
                </a:cubicBezTo>
                <a:cubicBezTo>
                  <a:pt x="703" y="370"/>
                  <a:pt x="142" y="66"/>
                  <a:pt x="56" y="6"/>
                </a:cubicBezTo>
                <a:cubicBezTo>
                  <a:pt x="50" y="2"/>
                  <a:pt x="44"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9" name="Google Shape;3288;p47"/>
          <p:cNvSpPr/>
          <p:nvPr/>
        </p:nvSpPr>
        <p:spPr>
          <a:xfrm>
            <a:off x="4822023" y="5714770"/>
            <a:ext cx="560658" cy="308860"/>
          </a:xfrm>
          <a:custGeom>
            <a:avLst/>
            <a:gdLst/>
            <a:ahLst/>
            <a:cxnLst/>
            <a:rect l="l" t="t" r="r" b="b"/>
            <a:pathLst>
              <a:path w="2073" h="1142" extrusionOk="0">
                <a:moveTo>
                  <a:pt x="48" y="1"/>
                </a:moveTo>
                <a:cubicBezTo>
                  <a:pt x="26" y="1"/>
                  <a:pt x="0" y="31"/>
                  <a:pt x="19" y="49"/>
                </a:cubicBezTo>
                <a:cubicBezTo>
                  <a:pt x="504" y="692"/>
                  <a:pt x="1243" y="1086"/>
                  <a:pt x="2042" y="1142"/>
                </a:cubicBezTo>
                <a:cubicBezTo>
                  <a:pt x="2057" y="1142"/>
                  <a:pt x="2072" y="1126"/>
                  <a:pt x="2072" y="1111"/>
                </a:cubicBezTo>
                <a:cubicBezTo>
                  <a:pt x="2072" y="1091"/>
                  <a:pt x="2057" y="1081"/>
                  <a:pt x="2042" y="1081"/>
                </a:cubicBezTo>
                <a:cubicBezTo>
                  <a:pt x="1258" y="1025"/>
                  <a:pt x="540" y="636"/>
                  <a:pt x="69" y="14"/>
                </a:cubicBezTo>
                <a:cubicBezTo>
                  <a:pt x="64" y="5"/>
                  <a:pt x="56" y="1"/>
                  <a:pt x="4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0" name="Google Shape;3289;p47"/>
          <p:cNvSpPr/>
          <p:nvPr/>
        </p:nvSpPr>
        <p:spPr>
          <a:xfrm>
            <a:off x="5222301" y="5954396"/>
            <a:ext cx="473571" cy="164437"/>
          </a:xfrm>
          <a:custGeom>
            <a:avLst/>
            <a:gdLst/>
            <a:ahLst/>
            <a:cxnLst/>
            <a:rect l="l" t="t" r="r" b="b"/>
            <a:pathLst>
              <a:path w="1751" h="608" extrusionOk="0">
                <a:moveTo>
                  <a:pt x="711" y="1"/>
                </a:moveTo>
                <a:cubicBezTo>
                  <a:pt x="507" y="1"/>
                  <a:pt x="271" y="37"/>
                  <a:pt x="0" y="129"/>
                </a:cubicBezTo>
                <a:cubicBezTo>
                  <a:pt x="0" y="129"/>
                  <a:pt x="413" y="608"/>
                  <a:pt x="1083" y="608"/>
                </a:cubicBezTo>
                <a:cubicBezTo>
                  <a:pt x="1284" y="608"/>
                  <a:pt x="1507" y="565"/>
                  <a:pt x="1750" y="453"/>
                </a:cubicBezTo>
                <a:cubicBezTo>
                  <a:pt x="1750" y="453"/>
                  <a:pt x="1433" y="1"/>
                  <a:pt x="711"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1" name="Google Shape;3290;p47"/>
          <p:cNvSpPr/>
          <p:nvPr/>
        </p:nvSpPr>
        <p:spPr>
          <a:xfrm>
            <a:off x="5078688" y="5975491"/>
            <a:ext cx="203925" cy="250712"/>
          </a:xfrm>
          <a:custGeom>
            <a:avLst/>
            <a:gdLst/>
            <a:ahLst/>
            <a:cxnLst/>
            <a:rect l="l" t="t" r="r" b="b"/>
            <a:pathLst>
              <a:path w="754" h="927" extrusionOk="0">
                <a:moveTo>
                  <a:pt x="11" y="1"/>
                </a:moveTo>
                <a:lnTo>
                  <a:pt x="11" y="1"/>
                </a:lnTo>
                <a:cubicBezTo>
                  <a:pt x="0" y="420"/>
                  <a:pt x="263" y="795"/>
                  <a:pt x="663" y="926"/>
                </a:cubicBezTo>
                <a:cubicBezTo>
                  <a:pt x="663" y="926"/>
                  <a:pt x="754" y="355"/>
                  <a:pt x="11"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2" name="Google Shape;3291;p47"/>
          <p:cNvSpPr/>
          <p:nvPr/>
        </p:nvSpPr>
        <p:spPr>
          <a:xfrm>
            <a:off x="5090858" y="5745603"/>
            <a:ext cx="275326" cy="145505"/>
          </a:xfrm>
          <a:custGeom>
            <a:avLst/>
            <a:gdLst/>
            <a:ahLst/>
            <a:cxnLst/>
            <a:rect l="l" t="t" r="r" b="b"/>
            <a:pathLst>
              <a:path w="1018" h="538" extrusionOk="0">
                <a:moveTo>
                  <a:pt x="850" y="0"/>
                </a:moveTo>
                <a:cubicBezTo>
                  <a:pt x="652" y="0"/>
                  <a:pt x="310" y="77"/>
                  <a:pt x="1" y="522"/>
                </a:cubicBezTo>
                <a:cubicBezTo>
                  <a:pt x="59" y="533"/>
                  <a:pt x="117" y="538"/>
                  <a:pt x="174" y="538"/>
                </a:cubicBezTo>
                <a:cubicBezTo>
                  <a:pt x="526" y="538"/>
                  <a:pt x="852" y="343"/>
                  <a:pt x="1017" y="21"/>
                </a:cubicBezTo>
                <a:cubicBezTo>
                  <a:pt x="1017" y="21"/>
                  <a:pt x="953" y="0"/>
                  <a:pt x="850" y="0"/>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3" name="Google Shape;3292;p47"/>
          <p:cNvSpPr/>
          <p:nvPr/>
        </p:nvSpPr>
        <p:spPr>
          <a:xfrm>
            <a:off x="5030816" y="5901386"/>
            <a:ext cx="60312" cy="82489"/>
          </a:xfrm>
          <a:custGeom>
            <a:avLst/>
            <a:gdLst/>
            <a:ahLst/>
            <a:cxnLst/>
            <a:rect l="l" t="t" r="r" b="b"/>
            <a:pathLst>
              <a:path w="223" h="305" extrusionOk="0">
                <a:moveTo>
                  <a:pt x="39" y="0"/>
                </a:moveTo>
                <a:cubicBezTo>
                  <a:pt x="36" y="0"/>
                  <a:pt x="33" y="1"/>
                  <a:pt x="31" y="2"/>
                </a:cubicBezTo>
                <a:cubicBezTo>
                  <a:pt x="11" y="2"/>
                  <a:pt x="0" y="22"/>
                  <a:pt x="5" y="37"/>
                </a:cubicBezTo>
                <a:cubicBezTo>
                  <a:pt x="36" y="133"/>
                  <a:pt x="91" y="224"/>
                  <a:pt x="162" y="295"/>
                </a:cubicBezTo>
                <a:cubicBezTo>
                  <a:pt x="172" y="305"/>
                  <a:pt x="177" y="305"/>
                  <a:pt x="188" y="305"/>
                </a:cubicBezTo>
                <a:cubicBezTo>
                  <a:pt x="193" y="305"/>
                  <a:pt x="203" y="305"/>
                  <a:pt x="208" y="300"/>
                </a:cubicBezTo>
                <a:cubicBezTo>
                  <a:pt x="223" y="285"/>
                  <a:pt x="223" y="265"/>
                  <a:pt x="208" y="254"/>
                </a:cubicBezTo>
                <a:cubicBezTo>
                  <a:pt x="147" y="189"/>
                  <a:pt x="96" y="108"/>
                  <a:pt x="66" y="22"/>
                </a:cubicBezTo>
                <a:cubicBezTo>
                  <a:pt x="62" y="9"/>
                  <a:pt x="51"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4" name="Google Shape;3293;p47"/>
          <p:cNvSpPr/>
          <p:nvPr/>
        </p:nvSpPr>
        <p:spPr>
          <a:xfrm>
            <a:off x="4971858" y="5860546"/>
            <a:ext cx="130361" cy="40298"/>
          </a:xfrm>
          <a:custGeom>
            <a:avLst/>
            <a:gdLst/>
            <a:ahLst/>
            <a:cxnLst/>
            <a:rect l="l" t="t" r="r" b="b"/>
            <a:pathLst>
              <a:path w="482" h="149" extrusionOk="0">
                <a:moveTo>
                  <a:pt x="34" y="1"/>
                </a:moveTo>
                <a:cubicBezTo>
                  <a:pt x="23" y="1"/>
                  <a:pt x="13" y="6"/>
                  <a:pt x="6" y="16"/>
                </a:cubicBezTo>
                <a:cubicBezTo>
                  <a:pt x="1" y="31"/>
                  <a:pt x="6" y="51"/>
                  <a:pt x="21" y="62"/>
                </a:cubicBezTo>
                <a:cubicBezTo>
                  <a:pt x="117" y="112"/>
                  <a:pt x="229" y="142"/>
                  <a:pt x="340" y="147"/>
                </a:cubicBezTo>
                <a:cubicBezTo>
                  <a:pt x="347" y="148"/>
                  <a:pt x="354" y="149"/>
                  <a:pt x="361" y="149"/>
                </a:cubicBezTo>
                <a:cubicBezTo>
                  <a:pt x="394" y="149"/>
                  <a:pt x="427" y="140"/>
                  <a:pt x="456" y="127"/>
                </a:cubicBezTo>
                <a:cubicBezTo>
                  <a:pt x="471" y="117"/>
                  <a:pt x="481" y="102"/>
                  <a:pt x="471" y="87"/>
                </a:cubicBezTo>
                <a:cubicBezTo>
                  <a:pt x="464" y="76"/>
                  <a:pt x="454" y="68"/>
                  <a:pt x="443" y="68"/>
                </a:cubicBezTo>
                <a:cubicBezTo>
                  <a:pt x="439" y="68"/>
                  <a:pt x="435" y="69"/>
                  <a:pt x="431" y="72"/>
                </a:cubicBezTo>
                <a:cubicBezTo>
                  <a:pt x="431" y="72"/>
                  <a:pt x="400" y="86"/>
                  <a:pt x="340" y="86"/>
                </a:cubicBezTo>
                <a:cubicBezTo>
                  <a:pt x="277" y="86"/>
                  <a:pt x="181" y="70"/>
                  <a:pt x="52" y="6"/>
                </a:cubicBezTo>
                <a:cubicBezTo>
                  <a:pt x="46" y="2"/>
                  <a:pt x="40"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5" name="Google Shape;3294;p47"/>
          <p:cNvSpPr/>
          <p:nvPr/>
        </p:nvSpPr>
        <p:spPr>
          <a:xfrm>
            <a:off x="4791462" y="-327245"/>
            <a:ext cx="318058" cy="327521"/>
          </a:xfrm>
          <a:custGeom>
            <a:avLst/>
            <a:gdLst/>
            <a:ahLst/>
            <a:cxnLst/>
            <a:rect l="l" t="t" r="r" b="b"/>
            <a:pathLst>
              <a:path w="1176" h="1211" extrusionOk="0">
                <a:moveTo>
                  <a:pt x="511" y="0"/>
                </a:moveTo>
                <a:cubicBezTo>
                  <a:pt x="332" y="0"/>
                  <a:pt x="143" y="47"/>
                  <a:pt x="0" y="183"/>
                </a:cubicBezTo>
                <a:cubicBezTo>
                  <a:pt x="147" y="234"/>
                  <a:pt x="334" y="391"/>
                  <a:pt x="486" y="608"/>
                </a:cubicBezTo>
                <a:cubicBezTo>
                  <a:pt x="643" y="831"/>
                  <a:pt x="729" y="1053"/>
                  <a:pt x="729" y="1210"/>
                </a:cubicBezTo>
                <a:cubicBezTo>
                  <a:pt x="744" y="1200"/>
                  <a:pt x="759" y="1190"/>
                  <a:pt x="774" y="1180"/>
                </a:cubicBezTo>
                <a:cubicBezTo>
                  <a:pt x="1027" y="1038"/>
                  <a:pt x="1153" y="745"/>
                  <a:pt x="1088" y="462"/>
                </a:cubicBezTo>
                <a:cubicBezTo>
                  <a:pt x="1067" y="355"/>
                  <a:pt x="1088" y="249"/>
                  <a:pt x="1148" y="158"/>
                </a:cubicBezTo>
                <a:cubicBezTo>
                  <a:pt x="1176" y="108"/>
                  <a:pt x="1141" y="50"/>
                  <a:pt x="1090" y="50"/>
                </a:cubicBezTo>
                <a:cubicBezTo>
                  <a:pt x="1084" y="50"/>
                  <a:pt x="1079" y="50"/>
                  <a:pt x="1073" y="52"/>
                </a:cubicBezTo>
                <a:cubicBezTo>
                  <a:pt x="1036" y="58"/>
                  <a:pt x="1001" y="60"/>
                  <a:pt x="966" y="60"/>
                </a:cubicBezTo>
                <a:cubicBezTo>
                  <a:pt x="908" y="60"/>
                  <a:pt x="851" y="53"/>
                  <a:pt x="794" y="37"/>
                </a:cubicBezTo>
                <a:cubicBezTo>
                  <a:pt x="709" y="15"/>
                  <a:pt x="612" y="0"/>
                  <a:pt x="511"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6" name="Google Shape;3295;p47"/>
          <p:cNvSpPr/>
          <p:nvPr/>
        </p:nvSpPr>
        <p:spPr>
          <a:xfrm>
            <a:off x="4693557" y="-283160"/>
            <a:ext cx="296421" cy="336716"/>
          </a:xfrm>
          <a:custGeom>
            <a:avLst/>
            <a:gdLst/>
            <a:ahLst/>
            <a:cxnLst/>
            <a:rect l="l" t="t" r="r" b="b"/>
            <a:pathLst>
              <a:path w="1096" h="1245" extrusionOk="0">
                <a:moveTo>
                  <a:pt x="277" y="0"/>
                </a:moveTo>
                <a:cubicBezTo>
                  <a:pt x="244" y="0"/>
                  <a:pt x="210" y="9"/>
                  <a:pt x="180" y="25"/>
                </a:cubicBezTo>
                <a:cubicBezTo>
                  <a:pt x="64" y="106"/>
                  <a:pt x="99" y="359"/>
                  <a:pt x="251" y="627"/>
                </a:cubicBezTo>
                <a:cubicBezTo>
                  <a:pt x="226" y="637"/>
                  <a:pt x="211" y="642"/>
                  <a:pt x="190" y="658"/>
                </a:cubicBezTo>
                <a:cubicBezTo>
                  <a:pt x="1" y="785"/>
                  <a:pt x="130" y="1041"/>
                  <a:pt x="308" y="1041"/>
                </a:cubicBezTo>
                <a:cubicBezTo>
                  <a:pt x="348" y="1041"/>
                  <a:pt x="391" y="1027"/>
                  <a:pt x="433" y="996"/>
                </a:cubicBezTo>
                <a:cubicBezTo>
                  <a:pt x="448" y="981"/>
                  <a:pt x="464" y="971"/>
                  <a:pt x="479" y="951"/>
                </a:cubicBezTo>
                <a:cubicBezTo>
                  <a:pt x="638" y="1134"/>
                  <a:pt x="812" y="1245"/>
                  <a:pt x="936" y="1245"/>
                </a:cubicBezTo>
                <a:cubicBezTo>
                  <a:pt x="970" y="1245"/>
                  <a:pt x="1000" y="1236"/>
                  <a:pt x="1025" y="1219"/>
                </a:cubicBezTo>
                <a:cubicBezTo>
                  <a:pt x="1070" y="1173"/>
                  <a:pt x="1096" y="1108"/>
                  <a:pt x="1091" y="1047"/>
                </a:cubicBezTo>
                <a:cubicBezTo>
                  <a:pt x="1091" y="890"/>
                  <a:pt x="1005" y="668"/>
                  <a:pt x="848" y="445"/>
                </a:cubicBezTo>
                <a:cubicBezTo>
                  <a:pt x="691" y="228"/>
                  <a:pt x="509" y="66"/>
                  <a:pt x="362" y="20"/>
                </a:cubicBezTo>
                <a:cubicBezTo>
                  <a:pt x="335" y="7"/>
                  <a:pt x="306" y="0"/>
                  <a:pt x="27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7" name="Google Shape;3296;p47"/>
          <p:cNvSpPr/>
          <p:nvPr/>
        </p:nvSpPr>
        <p:spPr>
          <a:xfrm>
            <a:off x="4631352" y="-46781"/>
            <a:ext cx="131713" cy="61934"/>
          </a:xfrm>
          <a:custGeom>
            <a:avLst/>
            <a:gdLst/>
            <a:ahLst/>
            <a:cxnLst/>
            <a:rect l="l" t="t" r="r" b="b"/>
            <a:pathLst>
              <a:path w="487" h="229" extrusionOk="0">
                <a:moveTo>
                  <a:pt x="448" y="1"/>
                </a:moveTo>
                <a:cubicBezTo>
                  <a:pt x="442" y="1"/>
                  <a:pt x="436" y="3"/>
                  <a:pt x="431" y="6"/>
                </a:cubicBezTo>
                <a:cubicBezTo>
                  <a:pt x="431" y="6"/>
                  <a:pt x="198" y="153"/>
                  <a:pt x="46" y="163"/>
                </a:cubicBezTo>
                <a:cubicBezTo>
                  <a:pt x="1" y="163"/>
                  <a:pt x="1" y="229"/>
                  <a:pt x="46" y="229"/>
                </a:cubicBezTo>
                <a:lnTo>
                  <a:pt x="51" y="229"/>
                </a:lnTo>
                <a:cubicBezTo>
                  <a:pt x="218" y="213"/>
                  <a:pt x="456" y="67"/>
                  <a:pt x="466" y="57"/>
                </a:cubicBezTo>
                <a:cubicBezTo>
                  <a:pt x="481" y="52"/>
                  <a:pt x="486" y="31"/>
                  <a:pt x="476" y="16"/>
                </a:cubicBezTo>
                <a:cubicBezTo>
                  <a:pt x="470" y="6"/>
                  <a:pt x="459" y="1"/>
                  <a:pt x="44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8" name="Google Shape;3297;p47"/>
          <p:cNvSpPr/>
          <p:nvPr/>
        </p:nvSpPr>
        <p:spPr>
          <a:xfrm>
            <a:off x="8117817" y="159309"/>
            <a:ext cx="608800" cy="915761"/>
          </a:xfrm>
          <a:custGeom>
            <a:avLst/>
            <a:gdLst/>
            <a:ahLst/>
            <a:cxnLst/>
            <a:rect l="l" t="t" r="r" b="b"/>
            <a:pathLst>
              <a:path w="2251" h="3386" extrusionOk="0">
                <a:moveTo>
                  <a:pt x="299" y="0"/>
                </a:moveTo>
                <a:cubicBezTo>
                  <a:pt x="275" y="0"/>
                  <a:pt x="252" y="4"/>
                  <a:pt x="233" y="13"/>
                </a:cubicBezTo>
                <a:cubicBezTo>
                  <a:pt x="16" y="114"/>
                  <a:pt x="0" y="943"/>
                  <a:pt x="329" y="1914"/>
                </a:cubicBezTo>
                <a:cubicBezTo>
                  <a:pt x="535" y="2533"/>
                  <a:pt x="837" y="3386"/>
                  <a:pt x="1407" y="3386"/>
                </a:cubicBezTo>
                <a:cubicBezTo>
                  <a:pt x="1507" y="3386"/>
                  <a:pt x="1617" y="3359"/>
                  <a:pt x="1735" y="3300"/>
                </a:cubicBezTo>
                <a:cubicBezTo>
                  <a:pt x="2251" y="3042"/>
                  <a:pt x="2251" y="2375"/>
                  <a:pt x="1619" y="1348"/>
                </a:cubicBezTo>
                <a:cubicBezTo>
                  <a:pt x="1069" y="457"/>
                  <a:pt x="554" y="0"/>
                  <a:pt x="299"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9" name="Google Shape;3298;p47"/>
          <p:cNvSpPr/>
          <p:nvPr/>
        </p:nvSpPr>
        <p:spPr>
          <a:xfrm>
            <a:off x="8105377" y="150925"/>
            <a:ext cx="611775" cy="932529"/>
          </a:xfrm>
          <a:custGeom>
            <a:avLst/>
            <a:gdLst/>
            <a:ahLst/>
            <a:cxnLst/>
            <a:rect l="l" t="t" r="r" b="b"/>
            <a:pathLst>
              <a:path w="2262" h="3448" extrusionOk="0">
                <a:moveTo>
                  <a:pt x="350" y="64"/>
                </a:moveTo>
                <a:cubicBezTo>
                  <a:pt x="557" y="64"/>
                  <a:pt x="1053" y="448"/>
                  <a:pt x="1639" y="1399"/>
                </a:cubicBezTo>
                <a:cubicBezTo>
                  <a:pt x="2034" y="2041"/>
                  <a:pt x="2191" y="2567"/>
                  <a:pt x="2095" y="2921"/>
                </a:cubicBezTo>
                <a:cubicBezTo>
                  <a:pt x="2044" y="3088"/>
                  <a:pt x="1928" y="3230"/>
                  <a:pt x="1766" y="3301"/>
                </a:cubicBezTo>
                <a:cubicBezTo>
                  <a:pt x="1656" y="3357"/>
                  <a:pt x="1552" y="3384"/>
                  <a:pt x="1453" y="3384"/>
                </a:cubicBezTo>
                <a:cubicBezTo>
                  <a:pt x="1384" y="3384"/>
                  <a:pt x="1316" y="3371"/>
                  <a:pt x="1250" y="3346"/>
                </a:cubicBezTo>
                <a:cubicBezTo>
                  <a:pt x="820" y="3164"/>
                  <a:pt x="567" y="2426"/>
                  <a:pt x="400" y="1935"/>
                </a:cubicBezTo>
                <a:cubicBezTo>
                  <a:pt x="62" y="939"/>
                  <a:pt x="112" y="155"/>
                  <a:pt x="294" y="74"/>
                </a:cubicBezTo>
                <a:cubicBezTo>
                  <a:pt x="309" y="69"/>
                  <a:pt x="330" y="64"/>
                  <a:pt x="345" y="64"/>
                </a:cubicBezTo>
                <a:close/>
                <a:moveTo>
                  <a:pt x="352" y="1"/>
                </a:moveTo>
                <a:cubicBezTo>
                  <a:pt x="322" y="1"/>
                  <a:pt x="294" y="7"/>
                  <a:pt x="269" y="19"/>
                </a:cubicBezTo>
                <a:cubicBezTo>
                  <a:pt x="26" y="125"/>
                  <a:pt x="1" y="949"/>
                  <a:pt x="345" y="1955"/>
                </a:cubicBezTo>
                <a:cubicBezTo>
                  <a:pt x="512" y="2456"/>
                  <a:pt x="770" y="3215"/>
                  <a:pt x="1230" y="3402"/>
                </a:cubicBezTo>
                <a:cubicBezTo>
                  <a:pt x="1301" y="3432"/>
                  <a:pt x="1376" y="3447"/>
                  <a:pt x="1452" y="3447"/>
                </a:cubicBezTo>
                <a:cubicBezTo>
                  <a:pt x="1574" y="3442"/>
                  <a:pt x="1690" y="3417"/>
                  <a:pt x="1796" y="3361"/>
                </a:cubicBezTo>
                <a:cubicBezTo>
                  <a:pt x="1968" y="3275"/>
                  <a:pt x="2100" y="3124"/>
                  <a:pt x="2155" y="2937"/>
                </a:cubicBezTo>
                <a:cubicBezTo>
                  <a:pt x="2261" y="2567"/>
                  <a:pt x="2100" y="2026"/>
                  <a:pt x="1690" y="1364"/>
                </a:cubicBezTo>
                <a:cubicBezTo>
                  <a:pt x="1186" y="543"/>
                  <a:pt x="648" y="1"/>
                  <a:pt x="352"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0" name="Google Shape;3299;p47"/>
          <p:cNvSpPr/>
          <p:nvPr/>
        </p:nvSpPr>
        <p:spPr>
          <a:xfrm>
            <a:off x="6734968" y="-195262"/>
            <a:ext cx="1357156" cy="1311977"/>
          </a:xfrm>
          <a:custGeom>
            <a:avLst/>
            <a:gdLst/>
            <a:ahLst/>
            <a:cxnLst/>
            <a:rect l="l" t="t" r="r" b="b"/>
            <a:pathLst>
              <a:path w="5018" h="4851" extrusionOk="0">
                <a:moveTo>
                  <a:pt x="200" y="1"/>
                </a:moveTo>
                <a:cubicBezTo>
                  <a:pt x="189" y="1"/>
                  <a:pt x="180" y="2"/>
                  <a:pt x="173" y="4"/>
                </a:cubicBezTo>
                <a:cubicBezTo>
                  <a:pt x="1" y="49"/>
                  <a:pt x="779" y="1127"/>
                  <a:pt x="779" y="1127"/>
                </a:cubicBezTo>
                <a:lnTo>
                  <a:pt x="430" y="1061"/>
                </a:lnTo>
                <a:lnTo>
                  <a:pt x="430" y="1061"/>
                </a:lnTo>
                <a:cubicBezTo>
                  <a:pt x="430" y="1061"/>
                  <a:pt x="294" y="1248"/>
                  <a:pt x="987" y="2062"/>
                </a:cubicBezTo>
                <a:lnTo>
                  <a:pt x="516" y="2082"/>
                </a:lnTo>
                <a:cubicBezTo>
                  <a:pt x="516" y="2082"/>
                  <a:pt x="537" y="2568"/>
                  <a:pt x="1538" y="3069"/>
                </a:cubicBezTo>
                <a:lnTo>
                  <a:pt x="1053" y="2998"/>
                </a:lnTo>
                <a:lnTo>
                  <a:pt x="1053" y="2998"/>
                </a:lnTo>
                <a:cubicBezTo>
                  <a:pt x="1053" y="2998"/>
                  <a:pt x="1194" y="3620"/>
                  <a:pt x="2145" y="3847"/>
                </a:cubicBezTo>
                <a:lnTo>
                  <a:pt x="1730" y="3984"/>
                </a:lnTo>
                <a:cubicBezTo>
                  <a:pt x="1730" y="3984"/>
                  <a:pt x="2455" y="4850"/>
                  <a:pt x="3494" y="4850"/>
                </a:cubicBezTo>
                <a:cubicBezTo>
                  <a:pt x="3855" y="4850"/>
                  <a:pt x="4254" y="4746"/>
                  <a:pt x="4673" y="4464"/>
                </a:cubicBezTo>
                <a:cubicBezTo>
                  <a:pt x="5017" y="3554"/>
                  <a:pt x="4896" y="2532"/>
                  <a:pt x="4345" y="1733"/>
                </a:cubicBezTo>
                <a:cubicBezTo>
                  <a:pt x="4345" y="1733"/>
                  <a:pt x="4238" y="2098"/>
                  <a:pt x="4225" y="2098"/>
                </a:cubicBezTo>
                <a:cubicBezTo>
                  <a:pt x="4224" y="2098"/>
                  <a:pt x="4223" y="2096"/>
                  <a:pt x="4223" y="2093"/>
                </a:cubicBezTo>
                <a:cubicBezTo>
                  <a:pt x="4223" y="2042"/>
                  <a:pt x="3996" y="1349"/>
                  <a:pt x="3495" y="1041"/>
                </a:cubicBezTo>
                <a:lnTo>
                  <a:pt x="3495" y="1319"/>
                </a:lnTo>
                <a:cubicBezTo>
                  <a:pt x="3495" y="1319"/>
                  <a:pt x="2580" y="540"/>
                  <a:pt x="2403" y="489"/>
                </a:cubicBezTo>
                <a:cubicBezTo>
                  <a:pt x="2391" y="486"/>
                  <a:pt x="2382" y="484"/>
                  <a:pt x="2374" y="484"/>
                </a:cubicBezTo>
                <a:cubicBezTo>
                  <a:pt x="2269" y="484"/>
                  <a:pt x="2524" y="818"/>
                  <a:pt x="2524" y="818"/>
                </a:cubicBezTo>
                <a:cubicBezTo>
                  <a:pt x="2524" y="818"/>
                  <a:pt x="1472" y="176"/>
                  <a:pt x="1381" y="176"/>
                </a:cubicBezTo>
                <a:cubicBezTo>
                  <a:pt x="1295" y="176"/>
                  <a:pt x="1538" y="520"/>
                  <a:pt x="1538" y="520"/>
                </a:cubicBezTo>
                <a:cubicBezTo>
                  <a:pt x="1538" y="520"/>
                  <a:pt x="444" y="1"/>
                  <a:pt x="200"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1" name="Google Shape;3300;p47"/>
          <p:cNvSpPr/>
          <p:nvPr/>
        </p:nvSpPr>
        <p:spPr>
          <a:xfrm>
            <a:off x="7010023" y="30300"/>
            <a:ext cx="1117530" cy="1186486"/>
          </a:xfrm>
          <a:custGeom>
            <a:avLst/>
            <a:gdLst/>
            <a:ahLst/>
            <a:cxnLst/>
            <a:rect l="l" t="t" r="r" b="b"/>
            <a:pathLst>
              <a:path w="4132" h="4387" extrusionOk="0">
                <a:moveTo>
                  <a:pt x="39" y="0"/>
                </a:moveTo>
                <a:cubicBezTo>
                  <a:pt x="30" y="0"/>
                  <a:pt x="21" y="6"/>
                  <a:pt x="15" y="14"/>
                </a:cubicBezTo>
                <a:cubicBezTo>
                  <a:pt x="0" y="25"/>
                  <a:pt x="5" y="45"/>
                  <a:pt x="20" y="55"/>
                </a:cubicBezTo>
                <a:cubicBezTo>
                  <a:pt x="46" y="75"/>
                  <a:pt x="2675" y="2184"/>
                  <a:pt x="3631" y="3651"/>
                </a:cubicBezTo>
                <a:cubicBezTo>
                  <a:pt x="3783" y="3883"/>
                  <a:pt x="3930" y="4126"/>
                  <a:pt x="4066" y="4369"/>
                </a:cubicBezTo>
                <a:cubicBezTo>
                  <a:pt x="4071" y="4379"/>
                  <a:pt x="4081" y="4384"/>
                  <a:pt x="4096" y="4384"/>
                </a:cubicBezTo>
                <a:cubicBezTo>
                  <a:pt x="4098" y="4386"/>
                  <a:pt x="4100" y="4386"/>
                  <a:pt x="4101" y="4386"/>
                </a:cubicBezTo>
                <a:cubicBezTo>
                  <a:pt x="4105" y="4386"/>
                  <a:pt x="4108" y="4384"/>
                  <a:pt x="4112" y="4384"/>
                </a:cubicBezTo>
                <a:cubicBezTo>
                  <a:pt x="4127" y="4374"/>
                  <a:pt x="4132" y="4353"/>
                  <a:pt x="4127" y="4338"/>
                </a:cubicBezTo>
                <a:cubicBezTo>
                  <a:pt x="3985" y="4091"/>
                  <a:pt x="3833" y="3848"/>
                  <a:pt x="3682" y="3615"/>
                </a:cubicBezTo>
                <a:cubicBezTo>
                  <a:pt x="2721" y="2138"/>
                  <a:pt x="86" y="30"/>
                  <a:pt x="56" y="9"/>
                </a:cubicBezTo>
                <a:cubicBezTo>
                  <a:pt x="52" y="3"/>
                  <a:pt x="46"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2" name="Google Shape;3301;p47"/>
          <p:cNvSpPr/>
          <p:nvPr/>
        </p:nvSpPr>
        <p:spPr>
          <a:xfrm>
            <a:off x="6922396" y="-39749"/>
            <a:ext cx="540645" cy="406764"/>
          </a:xfrm>
          <a:custGeom>
            <a:avLst/>
            <a:gdLst/>
            <a:ahLst/>
            <a:cxnLst/>
            <a:rect l="l" t="t" r="r" b="b"/>
            <a:pathLst>
              <a:path w="1999" h="1504" extrusionOk="0">
                <a:moveTo>
                  <a:pt x="1156" y="0"/>
                </a:moveTo>
                <a:cubicBezTo>
                  <a:pt x="1150" y="0"/>
                  <a:pt x="1144" y="2"/>
                  <a:pt x="1138" y="5"/>
                </a:cubicBezTo>
                <a:cubicBezTo>
                  <a:pt x="1123" y="16"/>
                  <a:pt x="1123" y="36"/>
                  <a:pt x="1133" y="51"/>
                </a:cubicBezTo>
                <a:cubicBezTo>
                  <a:pt x="1351" y="370"/>
                  <a:pt x="1882" y="1234"/>
                  <a:pt x="1674" y="1411"/>
                </a:cubicBezTo>
                <a:cubicBezTo>
                  <a:pt x="1647" y="1434"/>
                  <a:pt x="1606" y="1444"/>
                  <a:pt x="1555" y="1444"/>
                </a:cubicBezTo>
                <a:cubicBezTo>
                  <a:pt x="1209" y="1444"/>
                  <a:pt x="386" y="997"/>
                  <a:pt x="56" y="799"/>
                </a:cubicBezTo>
                <a:cubicBezTo>
                  <a:pt x="52" y="798"/>
                  <a:pt x="48" y="798"/>
                  <a:pt x="44" y="798"/>
                </a:cubicBezTo>
                <a:cubicBezTo>
                  <a:pt x="31" y="798"/>
                  <a:pt x="18" y="803"/>
                  <a:pt x="11" y="815"/>
                </a:cubicBezTo>
                <a:cubicBezTo>
                  <a:pt x="0" y="830"/>
                  <a:pt x="6" y="845"/>
                  <a:pt x="21" y="855"/>
                </a:cubicBezTo>
                <a:cubicBezTo>
                  <a:pt x="147" y="936"/>
                  <a:pt x="1118" y="1502"/>
                  <a:pt x="1558" y="1502"/>
                </a:cubicBezTo>
                <a:cubicBezTo>
                  <a:pt x="1565" y="1503"/>
                  <a:pt x="1572" y="1503"/>
                  <a:pt x="1579" y="1503"/>
                </a:cubicBezTo>
                <a:cubicBezTo>
                  <a:pt x="1627" y="1503"/>
                  <a:pt x="1675" y="1488"/>
                  <a:pt x="1715" y="1457"/>
                </a:cubicBezTo>
                <a:cubicBezTo>
                  <a:pt x="1998" y="1224"/>
                  <a:pt x="1270" y="137"/>
                  <a:pt x="1184" y="16"/>
                </a:cubicBezTo>
                <a:cubicBezTo>
                  <a:pt x="1177" y="6"/>
                  <a:pt x="1167" y="0"/>
                  <a:pt x="115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3" name="Google Shape;3302;p47"/>
          <p:cNvSpPr/>
          <p:nvPr/>
        </p:nvSpPr>
        <p:spPr>
          <a:xfrm>
            <a:off x="7010023" y="131180"/>
            <a:ext cx="670464" cy="463830"/>
          </a:xfrm>
          <a:custGeom>
            <a:avLst/>
            <a:gdLst/>
            <a:ahLst/>
            <a:cxnLst/>
            <a:rect l="l" t="t" r="r" b="b"/>
            <a:pathLst>
              <a:path w="2479" h="1715" extrusionOk="0">
                <a:moveTo>
                  <a:pt x="1884" y="0"/>
                </a:moveTo>
                <a:cubicBezTo>
                  <a:pt x="1878" y="0"/>
                  <a:pt x="1872" y="2"/>
                  <a:pt x="1866" y="6"/>
                </a:cubicBezTo>
                <a:cubicBezTo>
                  <a:pt x="1851" y="16"/>
                  <a:pt x="1846" y="36"/>
                  <a:pt x="1856" y="51"/>
                </a:cubicBezTo>
                <a:cubicBezTo>
                  <a:pt x="2235" y="663"/>
                  <a:pt x="2316" y="1184"/>
                  <a:pt x="2089" y="1472"/>
                </a:cubicBezTo>
                <a:cubicBezTo>
                  <a:pt x="1985" y="1600"/>
                  <a:pt x="1821" y="1649"/>
                  <a:pt x="1630" y="1649"/>
                </a:cubicBezTo>
                <a:cubicBezTo>
                  <a:pt x="997" y="1649"/>
                  <a:pt x="67" y="1111"/>
                  <a:pt x="56" y="1103"/>
                </a:cubicBezTo>
                <a:cubicBezTo>
                  <a:pt x="50" y="1099"/>
                  <a:pt x="44" y="1098"/>
                  <a:pt x="38" y="1098"/>
                </a:cubicBezTo>
                <a:cubicBezTo>
                  <a:pt x="28" y="1098"/>
                  <a:pt x="17" y="1103"/>
                  <a:pt x="10" y="1113"/>
                </a:cubicBezTo>
                <a:cubicBezTo>
                  <a:pt x="0" y="1128"/>
                  <a:pt x="5" y="1148"/>
                  <a:pt x="20" y="1159"/>
                </a:cubicBezTo>
                <a:cubicBezTo>
                  <a:pt x="71" y="1189"/>
                  <a:pt x="976" y="1715"/>
                  <a:pt x="1623" y="1715"/>
                </a:cubicBezTo>
                <a:cubicBezTo>
                  <a:pt x="1836" y="1715"/>
                  <a:pt x="2018" y="1659"/>
                  <a:pt x="2134" y="1513"/>
                </a:cubicBezTo>
                <a:cubicBezTo>
                  <a:pt x="2478" y="1088"/>
                  <a:pt x="2139" y="395"/>
                  <a:pt x="1912" y="16"/>
                </a:cubicBezTo>
                <a:cubicBezTo>
                  <a:pt x="1905" y="6"/>
                  <a:pt x="1894" y="0"/>
                  <a:pt x="188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4" name="Google Shape;3303;p47"/>
          <p:cNvSpPr/>
          <p:nvPr/>
        </p:nvSpPr>
        <p:spPr>
          <a:xfrm>
            <a:off x="7231528" y="315362"/>
            <a:ext cx="618536" cy="494392"/>
          </a:xfrm>
          <a:custGeom>
            <a:avLst/>
            <a:gdLst/>
            <a:ahLst/>
            <a:cxnLst/>
            <a:rect l="l" t="t" r="r" b="b"/>
            <a:pathLst>
              <a:path w="2287" h="1828" extrusionOk="0">
                <a:moveTo>
                  <a:pt x="1937" y="1"/>
                </a:moveTo>
                <a:cubicBezTo>
                  <a:pt x="1934" y="1"/>
                  <a:pt x="1931" y="1"/>
                  <a:pt x="1927" y="2"/>
                </a:cubicBezTo>
                <a:cubicBezTo>
                  <a:pt x="1912" y="7"/>
                  <a:pt x="1902" y="22"/>
                  <a:pt x="1907" y="43"/>
                </a:cubicBezTo>
                <a:cubicBezTo>
                  <a:pt x="2124" y="902"/>
                  <a:pt x="2185" y="1494"/>
                  <a:pt x="2074" y="1621"/>
                </a:cubicBezTo>
                <a:cubicBezTo>
                  <a:pt x="1979" y="1728"/>
                  <a:pt x="1778" y="1766"/>
                  <a:pt x="1537" y="1766"/>
                </a:cubicBezTo>
                <a:cubicBezTo>
                  <a:pt x="926" y="1766"/>
                  <a:pt x="60" y="1518"/>
                  <a:pt x="46" y="1514"/>
                </a:cubicBezTo>
                <a:cubicBezTo>
                  <a:pt x="43" y="1513"/>
                  <a:pt x="40" y="1513"/>
                  <a:pt x="37" y="1513"/>
                </a:cubicBezTo>
                <a:cubicBezTo>
                  <a:pt x="24" y="1513"/>
                  <a:pt x="10" y="1522"/>
                  <a:pt x="5" y="1535"/>
                </a:cubicBezTo>
                <a:cubicBezTo>
                  <a:pt x="0" y="1555"/>
                  <a:pt x="10" y="1570"/>
                  <a:pt x="31" y="1575"/>
                </a:cubicBezTo>
                <a:cubicBezTo>
                  <a:pt x="81" y="1590"/>
                  <a:pt x="911" y="1828"/>
                  <a:pt x="1528" y="1828"/>
                </a:cubicBezTo>
                <a:cubicBezTo>
                  <a:pt x="1791" y="1828"/>
                  <a:pt x="2013" y="1787"/>
                  <a:pt x="2119" y="1661"/>
                </a:cubicBezTo>
                <a:cubicBezTo>
                  <a:pt x="2286" y="1474"/>
                  <a:pt x="2129" y="670"/>
                  <a:pt x="1968" y="28"/>
                </a:cubicBezTo>
                <a:cubicBezTo>
                  <a:pt x="1963" y="11"/>
                  <a:pt x="1952" y="1"/>
                  <a:pt x="193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5" name="Google Shape;3304;p47"/>
          <p:cNvSpPr/>
          <p:nvPr/>
        </p:nvSpPr>
        <p:spPr>
          <a:xfrm>
            <a:off x="7491437" y="515230"/>
            <a:ext cx="555520" cy="455987"/>
          </a:xfrm>
          <a:custGeom>
            <a:avLst/>
            <a:gdLst/>
            <a:ahLst/>
            <a:cxnLst/>
            <a:rect l="l" t="t" r="r" b="b"/>
            <a:pathLst>
              <a:path w="2054" h="1686" extrusionOk="0">
                <a:moveTo>
                  <a:pt x="1755" y="0"/>
                </a:moveTo>
                <a:cubicBezTo>
                  <a:pt x="1752" y="0"/>
                  <a:pt x="1748" y="1"/>
                  <a:pt x="1745" y="2"/>
                </a:cubicBezTo>
                <a:cubicBezTo>
                  <a:pt x="1730" y="7"/>
                  <a:pt x="1720" y="22"/>
                  <a:pt x="1725" y="42"/>
                </a:cubicBezTo>
                <a:cubicBezTo>
                  <a:pt x="1725" y="52"/>
                  <a:pt x="1983" y="1013"/>
                  <a:pt x="1558" y="1402"/>
                </a:cubicBezTo>
                <a:cubicBezTo>
                  <a:pt x="1366" y="1580"/>
                  <a:pt x="920" y="1619"/>
                  <a:pt x="561" y="1619"/>
                </a:cubicBezTo>
                <a:cubicBezTo>
                  <a:pt x="275" y="1619"/>
                  <a:pt x="45" y="1595"/>
                  <a:pt x="41" y="1595"/>
                </a:cubicBezTo>
                <a:cubicBezTo>
                  <a:pt x="20" y="1595"/>
                  <a:pt x="5" y="1605"/>
                  <a:pt x="5" y="1620"/>
                </a:cubicBezTo>
                <a:cubicBezTo>
                  <a:pt x="0" y="1640"/>
                  <a:pt x="15" y="1655"/>
                  <a:pt x="31" y="1655"/>
                </a:cubicBezTo>
                <a:cubicBezTo>
                  <a:pt x="213" y="1675"/>
                  <a:pt x="390" y="1686"/>
                  <a:pt x="572" y="1686"/>
                </a:cubicBezTo>
                <a:cubicBezTo>
                  <a:pt x="941" y="1686"/>
                  <a:pt x="1396" y="1645"/>
                  <a:pt x="1603" y="1453"/>
                </a:cubicBezTo>
                <a:cubicBezTo>
                  <a:pt x="2053" y="1033"/>
                  <a:pt x="1796" y="67"/>
                  <a:pt x="1785" y="27"/>
                </a:cubicBezTo>
                <a:cubicBezTo>
                  <a:pt x="1781" y="10"/>
                  <a:pt x="1770" y="0"/>
                  <a:pt x="175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6" name="Google Shape;3305;p47"/>
          <p:cNvSpPr/>
          <p:nvPr/>
        </p:nvSpPr>
        <p:spPr>
          <a:xfrm>
            <a:off x="9051976" y="3022639"/>
            <a:ext cx="844098" cy="1044227"/>
          </a:xfrm>
          <a:custGeom>
            <a:avLst/>
            <a:gdLst/>
            <a:ahLst/>
            <a:cxnLst/>
            <a:rect l="l" t="t" r="r" b="b"/>
            <a:pathLst>
              <a:path w="3121" h="3861" extrusionOk="0">
                <a:moveTo>
                  <a:pt x="2925" y="1"/>
                </a:moveTo>
                <a:cubicBezTo>
                  <a:pt x="2808" y="1"/>
                  <a:pt x="2352" y="643"/>
                  <a:pt x="2352" y="643"/>
                </a:cubicBezTo>
                <a:lnTo>
                  <a:pt x="2322" y="405"/>
                </a:lnTo>
                <a:cubicBezTo>
                  <a:pt x="2322" y="405"/>
                  <a:pt x="2319" y="404"/>
                  <a:pt x="2312" y="404"/>
                </a:cubicBezTo>
                <a:cubicBezTo>
                  <a:pt x="2275" y="404"/>
                  <a:pt x="2117" y="441"/>
                  <a:pt x="1796" y="971"/>
                </a:cubicBezTo>
                <a:lnTo>
                  <a:pt x="1685" y="678"/>
                </a:lnTo>
                <a:cubicBezTo>
                  <a:pt x="1685" y="678"/>
                  <a:pt x="1376" y="794"/>
                  <a:pt x="1275" y="1543"/>
                </a:cubicBezTo>
                <a:lnTo>
                  <a:pt x="1209" y="1219"/>
                </a:lnTo>
                <a:cubicBezTo>
                  <a:pt x="1209" y="1219"/>
                  <a:pt x="840" y="1442"/>
                  <a:pt x="901" y="2104"/>
                </a:cubicBezTo>
                <a:lnTo>
                  <a:pt x="724" y="1866"/>
                </a:lnTo>
                <a:lnTo>
                  <a:pt x="724" y="1866"/>
                </a:lnTo>
                <a:cubicBezTo>
                  <a:pt x="724" y="1867"/>
                  <a:pt x="1" y="3050"/>
                  <a:pt x="1052" y="3859"/>
                </a:cubicBezTo>
                <a:cubicBezTo>
                  <a:pt x="1078" y="3860"/>
                  <a:pt x="1104" y="3860"/>
                  <a:pt x="1130" y="3860"/>
                </a:cubicBezTo>
                <a:cubicBezTo>
                  <a:pt x="1759" y="3860"/>
                  <a:pt x="2352" y="3565"/>
                  <a:pt x="2731" y="3060"/>
                </a:cubicBezTo>
                <a:lnTo>
                  <a:pt x="2731" y="3060"/>
                </a:lnTo>
                <a:cubicBezTo>
                  <a:pt x="2731" y="3060"/>
                  <a:pt x="2603" y="3064"/>
                  <a:pt x="2527" y="3064"/>
                </a:cubicBezTo>
                <a:cubicBezTo>
                  <a:pt x="2489" y="3064"/>
                  <a:pt x="2463" y="3063"/>
                  <a:pt x="2473" y="3060"/>
                </a:cubicBezTo>
                <a:cubicBezTo>
                  <a:pt x="2509" y="3050"/>
                  <a:pt x="2903" y="2756"/>
                  <a:pt x="2994" y="2362"/>
                </a:cubicBezTo>
                <a:lnTo>
                  <a:pt x="2994" y="2362"/>
                </a:lnTo>
                <a:lnTo>
                  <a:pt x="2817" y="2423"/>
                </a:lnTo>
                <a:cubicBezTo>
                  <a:pt x="2817" y="2423"/>
                  <a:pt x="3121" y="1664"/>
                  <a:pt x="3116" y="1548"/>
                </a:cubicBezTo>
                <a:cubicBezTo>
                  <a:pt x="3115" y="1525"/>
                  <a:pt x="3108" y="1516"/>
                  <a:pt x="3097" y="1516"/>
                </a:cubicBezTo>
                <a:cubicBezTo>
                  <a:pt x="3050" y="1516"/>
                  <a:pt x="2929" y="1694"/>
                  <a:pt x="2929" y="1694"/>
                </a:cubicBezTo>
                <a:cubicBezTo>
                  <a:pt x="2929" y="1694"/>
                  <a:pt x="3111" y="880"/>
                  <a:pt x="3095" y="825"/>
                </a:cubicBezTo>
                <a:cubicBezTo>
                  <a:pt x="3093" y="819"/>
                  <a:pt x="3089" y="816"/>
                  <a:pt x="3084" y="816"/>
                </a:cubicBezTo>
                <a:cubicBezTo>
                  <a:pt x="3040" y="816"/>
                  <a:pt x="2903" y="997"/>
                  <a:pt x="2903" y="997"/>
                </a:cubicBezTo>
                <a:cubicBezTo>
                  <a:pt x="2903" y="997"/>
                  <a:pt x="3015" y="112"/>
                  <a:pt x="2944" y="10"/>
                </a:cubicBezTo>
                <a:cubicBezTo>
                  <a:pt x="2939" y="4"/>
                  <a:pt x="2933" y="1"/>
                  <a:pt x="2925"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7" name="Google Shape;3306;p47"/>
          <p:cNvSpPr/>
          <p:nvPr/>
        </p:nvSpPr>
        <p:spPr>
          <a:xfrm>
            <a:off x="9224259" y="3220614"/>
            <a:ext cx="535235" cy="973097"/>
          </a:xfrm>
          <a:custGeom>
            <a:avLst/>
            <a:gdLst/>
            <a:ahLst/>
            <a:cxnLst/>
            <a:rect l="l" t="t" r="r" b="b"/>
            <a:pathLst>
              <a:path w="1979" h="3598" extrusionOk="0">
                <a:moveTo>
                  <a:pt x="1944" y="0"/>
                </a:moveTo>
                <a:cubicBezTo>
                  <a:pt x="1931" y="0"/>
                  <a:pt x="1916" y="9"/>
                  <a:pt x="1912" y="22"/>
                </a:cubicBezTo>
                <a:cubicBezTo>
                  <a:pt x="1902" y="42"/>
                  <a:pt x="1123" y="2181"/>
                  <a:pt x="385" y="3107"/>
                </a:cubicBezTo>
                <a:cubicBezTo>
                  <a:pt x="274" y="3253"/>
                  <a:pt x="147" y="3400"/>
                  <a:pt x="21" y="3542"/>
                </a:cubicBezTo>
                <a:cubicBezTo>
                  <a:pt x="1" y="3562"/>
                  <a:pt x="16" y="3597"/>
                  <a:pt x="46" y="3597"/>
                </a:cubicBezTo>
                <a:cubicBezTo>
                  <a:pt x="51" y="3597"/>
                  <a:pt x="61" y="3592"/>
                  <a:pt x="66" y="3587"/>
                </a:cubicBezTo>
                <a:cubicBezTo>
                  <a:pt x="193" y="3440"/>
                  <a:pt x="319" y="3294"/>
                  <a:pt x="436" y="3147"/>
                </a:cubicBezTo>
                <a:cubicBezTo>
                  <a:pt x="1179" y="2212"/>
                  <a:pt x="1963" y="67"/>
                  <a:pt x="1973" y="42"/>
                </a:cubicBezTo>
                <a:cubicBezTo>
                  <a:pt x="1978" y="27"/>
                  <a:pt x="1968" y="7"/>
                  <a:pt x="1953" y="2"/>
                </a:cubicBezTo>
                <a:cubicBezTo>
                  <a:pt x="1950" y="1"/>
                  <a:pt x="1947" y="0"/>
                  <a:pt x="19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8" name="Google Shape;3307;p47"/>
          <p:cNvSpPr/>
          <p:nvPr/>
        </p:nvSpPr>
        <p:spPr>
          <a:xfrm>
            <a:off x="9567739" y="3196002"/>
            <a:ext cx="283169" cy="343748"/>
          </a:xfrm>
          <a:custGeom>
            <a:avLst/>
            <a:gdLst/>
            <a:ahLst/>
            <a:cxnLst/>
            <a:rect l="l" t="t" r="r" b="b"/>
            <a:pathLst>
              <a:path w="1047" h="1271" extrusionOk="0">
                <a:moveTo>
                  <a:pt x="258" y="0"/>
                </a:moveTo>
                <a:cubicBezTo>
                  <a:pt x="243" y="0"/>
                  <a:pt x="232" y="10"/>
                  <a:pt x="228" y="27"/>
                </a:cubicBezTo>
                <a:cubicBezTo>
                  <a:pt x="207" y="138"/>
                  <a:pt x="0" y="1119"/>
                  <a:pt x="212" y="1251"/>
                </a:cubicBezTo>
                <a:cubicBezTo>
                  <a:pt x="233" y="1261"/>
                  <a:pt x="253" y="1271"/>
                  <a:pt x="278" y="1271"/>
                </a:cubicBezTo>
                <a:cubicBezTo>
                  <a:pt x="516" y="1271"/>
                  <a:pt x="946" y="720"/>
                  <a:pt x="1037" y="598"/>
                </a:cubicBezTo>
                <a:cubicBezTo>
                  <a:pt x="1047" y="583"/>
                  <a:pt x="1047" y="563"/>
                  <a:pt x="1032" y="553"/>
                </a:cubicBezTo>
                <a:cubicBezTo>
                  <a:pt x="1025" y="548"/>
                  <a:pt x="1017" y="546"/>
                  <a:pt x="1010" y="546"/>
                </a:cubicBezTo>
                <a:cubicBezTo>
                  <a:pt x="1000" y="546"/>
                  <a:pt x="992" y="549"/>
                  <a:pt x="986" y="558"/>
                </a:cubicBezTo>
                <a:cubicBezTo>
                  <a:pt x="788" y="821"/>
                  <a:pt x="446" y="1206"/>
                  <a:pt x="288" y="1206"/>
                </a:cubicBezTo>
                <a:cubicBezTo>
                  <a:pt x="273" y="1206"/>
                  <a:pt x="259" y="1203"/>
                  <a:pt x="248" y="1195"/>
                </a:cubicBezTo>
                <a:cubicBezTo>
                  <a:pt x="111" y="1114"/>
                  <a:pt x="202" y="442"/>
                  <a:pt x="293" y="37"/>
                </a:cubicBezTo>
                <a:cubicBezTo>
                  <a:pt x="293" y="22"/>
                  <a:pt x="283" y="7"/>
                  <a:pt x="268" y="2"/>
                </a:cubicBezTo>
                <a:cubicBezTo>
                  <a:pt x="265" y="1"/>
                  <a:pt x="261" y="0"/>
                  <a:pt x="25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9" name="Google Shape;3308;p47"/>
          <p:cNvSpPr/>
          <p:nvPr/>
        </p:nvSpPr>
        <p:spPr>
          <a:xfrm>
            <a:off x="9415742" y="3306079"/>
            <a:ext cx="385943" cy="404871"/>
          </a:xfrm>
          <a:custGeom>
            <a:avLst/>
            <a:gdLst/>
            <a:ahLst/>
            <a:cxnLst/>
            <a:rect l="l" t="t" r="r" b="b"/>
            <a:pathLst>
              <a:path w="1427" h="1497" extrusionOk="0">
                <a:moveTo>
                  <a:pt x="288" y="1"/>
                </a:moveTo>
                <a:cubicBezTo>
                  <a:pt x="275" y="1"/>
                  <a:pt x="263" y="8"/>
                  <a:pt x="259" y="24"/>
                </a:cubicBezTo>
                <a:cubicBezTo>
                  <a:pt x="248" y="80"/>
                  <a:pt x="1" y="1289"/>
                  <a:pt x="496" y="1471"/>
                </a:cubicBezTo>
                <a:cubicBezTo>
                  <a:pt x="542" y="1486"/>
                  <a:pt x="592" y="1496"/>
                  <a:pt x="648" y="1496"/>
                </a:cubicBezTo>
                <a:cubicBezTo>
                  <a:pt x="951" y="1496"/>
                  <a:pt x="1250" y="1198"/>
                  <a:pt x="1417" y="1000"/>
                </a:cubicBezTo>
                <a:cubicBezTo>
                  <a:pt x="1427" y="985"/>
                  <a:pt x="1427" y="965"/>
                  <a:pt x="1412" y="955"/>
                </a:cubicBezTo>
                <a:cubicBezTo>
                  <a:pt x="1405" y="950"/>
                  <a:pt x="1397" y="948"/>
                  <a:pt x="1389" y="948"/>
                </a:cubicBezTo>
                <a:cubicBezTo>
                  <a:pt x="1380" y="948"/>
                  <a:pt x="1372" y="952"/>
                  <a:pt x="1366" y="960"/>
                </a:cubicBezTo>
                <a:cubicBezTo>
                  <a:pt x="1111" y="1265"/>
                  <a:pt x="856" y="1432"/>
                  <a:pt x="644" y="1432"/>
                </a:cubicBezTo>
                <a:cubicBezTo>
                  <a:pt x="599" y="1432"/>
                  <a:pt x="557" y="1425"/>
                  <a:pt x="517" y="1410"/>
                </a:cubicBezTo>
                <a:cubicBezTo>
                  <a:pt x="77" y="1248"/>
                  <a:pt x="324" y="50"/>
                  <a:pt x="324" y="40"/>
                </a:cubicBezTo>
                <a:cubicBezTo>
                  <a:pt x="327" y="16"/>
                  <a:pt x="307" y="1"/>
                  <a:pt x="28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0" name="Google Shape;3309;p47"/>
          <p:cNvSpPr/>
          <p:nvPr/>
        </p:nvSpPr>
        <p:spPr>
          <a:xfrm>
            <a:off x="9341907" y="3512166"/>
            <a:ext cx="395950" cy="381882"/>
          </a:xfrm>
          <a:custGeom>
            <a:avLst/>
            <a:gdLst/>
            <a:ahLst/>
            <a:cxnLst/>
            <a:rect l="l" t="t" r="r" b="b"/>
            <a:pathLst>
              <a:path w="1464" h="1412" extrusionOk="0">
                <a:moveTo>
                  <a:pt x="31" y="1"/>
                </a:moveTo>
                <a:cubicBezTo>
                  <a:pt x="16" y="1"/>
                  <a:pt x="1" y="16"/>
                  <a:pt x="1" y="31"/>
                </a:cubicBezTo>
                <a:cubicBezTo>
                  <a:pt x="6" y="82"/>
                  <a:pt x="56" y="1255"/>
                  <a:pt x="405" y="1402"/>
                </a:cubicBezTo>
                <a:cubicBezTo>
                  <a:pt x="420" y="1412"/>
                  <a:pt x="446" y="1412"/>
                  <a:pt x="466" y="1412"/>
                </a:cubicBezTo>
                <a:cubicBezTo>
                  <a:pt x="668" y="1412"/>
                  <a:pt x="1093" y="1169"/>
                  <a:pt x="1427" y="951"/>
                </a:cubicBezTo>
                <a:cubicBezTo>
                  <a:pt x="1464" y="935"/>
                  <a:pt x="1444" y="888"/>
                  <a:pt x="1416" y="888"/>
                </a:cubicBezTo>
                <a:cubicBezTo>
                  <a:pt x="1409" y="888"/>
                  <a:pt x="1403" y="890"/>
                  <a:pt x="1396" y="896"/>
                </a:cubicBezTo>
                <a:cubicBezTo>
                  <a:pt x="941" y="1188"/>
                  <a:pt x="604" y="1352"/>
                  <a:pt x="464" y="1352"/>
                </a:cubicBezTo>
                <a:cubicBezTo>
                  <a:pt x="449" y="1352"/>
                  <a:pt x="436" y="1350"/>
                  <a:pt x="425" y="1346"/>
                </a:cubicBezTo>
                <a:cubicBezTo>
                  <a:pt x="173" y="1230"/>
                  <a:pt x="76" y="360"/>
                  <a:pt x="66" y="31"/>
                </a:cubicBezTo>
                <a:cubicBezTo>
                  <a:pt x="66" y="11"/>
                  <a:pt x="51" y="1"/>
                  <a:pt x="3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1" name="Google Shape;3310;p47"/>
          <p:cNvSpPr/>
          <p:nvPr/>
        </p:nvSpPr>
        <p:spPr>
          <a:xfrm>
            <a:off x="9255632" y="3726640"/>
            <a:ext cx="395679" cy="288035"/>
          </a:xfrm>
          <a:custGeom>
            <a:avLst/>
            <a:gdLst/>
            <a:ahLst/>
            <a:cxnLst/>
            <a:rect l="l" t="t" r="r" b="b"/>
            <a:pathLst>
              <a:path w="1463" h="1065" extrusionOk="0">
                <a:moveTo>
                  <a:pt x="40" y="0"/>
                </a:moveTo>
                <a:cubicBezTo>
                  <a:pt x="37" y="0"/>
                  <a:pt x="34" y="1"/>
                  <a:pt x="31" y="2"/>
                </a:cubicBezTo>
                <a:cubicBezTo>
                  <a:pt x="16" y="2"/>
                  <a:pt x="1" y="22"/>
                  <a:pt x="6" y="37"/>
                </a:cubicBezTo>
                <a:cubicBezTo>
                  <a:pt x="16" y="67"/>
                  <a:pt x="183" y="841"/>
                  <a:pt x="481" y="1008"/>
                </a:cubicBezTo>
                <a:cubicBezTo>
                  <a:pt x="554" y="1044"/>
                  <a:pt x="631" y="1064"/>
                  <a:pt x="708" y="1064"/>
                </a:cubicBezTo>
                <a:cubicBezTo>
                  <a:pt x="717" y="1064"/>
                  <a:pt x="726" y="1064"/>
                  <a:pt x="734" y="1064"/>
                </a:cubicBezTo>
                <a:cubicBezTo>
                  <a:pt x="1068" y="1064"/>
                  <a:pt x="1427" y="831"/>
                  <a:pt x="1447" y="811"/>
                </a:cubicBezTo>
                <a:cubicBezTo>
                  <a:pt x="1463" y="801"/>
                  <a:pt x="1463" y="781"/>
                  <a:pt x="1457" y="770"/>
                </a:cubicBezTo>
                <a:cubicBezTo>
                  <a:pt x="1451" y="761"/>
                  <a:pt x="1440" y="755"/>
                  <a:pt x="1429" y="755"/>
                </a:cubicBezTo>
                <a:cubicBezTo>
                  <a:pt x="1423" y="755"/>
                  <a:pt x="1417" y="757"/>
                  <a:pt x="1412" y="760"/>
                </a:cubicBezTo>
                <a:cubicBezTo>
                  <a:pt x="1408" y="764"/>
                  <a:pt x="1049" y="1003"/>
                  <a:pt x="732" y="1003"/>
                </a:cubicBezTo>
                <a:cubicBezTo>
                  <a:pt x="654" y="1003"/>
                  <a:pt x="579" y="988"/>
                  <a:pt x="512" y="952"/>
                </a:cubicBezTo>
                <a:cubicBezTo>
                  <a:pt x="239" y="801"/>
                  <a:pt x="67" y="32"/>
                  <a:pt x="67" y="22"/>
                </a:cubicBezTo>
                <a:cubicBezTo>
                  <a:pt x="67" y="9"/>
                  <a:pt x="53" y="0"/>
                  <a:pt x="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2" name="Google Shape;3311;p47"/>
          <p:cNvSpPr/>
          <p:nvPr/>
        </p:nvSpPr>
        <p:spPr>
          <a:xfrm>
            <a:off x="5554693" y="5770484"/>
            <a:ext cx="1294139" cy="1352816"/>
          </a:xfrm>
          <a:custGeom>
            <a:avLst/>
            <a:gdLst/>
            <a:ahLst/>
            <a:cxnLst/>
            <a:rect l="l" t="t" r="r" b="b"/>
            <a:pathLst>
              <a:path w="4785" h="5002" extrusionOk="0">
                <a:moveTo>
                  <a:pt x="2468" y="0"/>
                </a:moveTo>
                <a:lnTo>
                  <a:pt x="2468" y="0"/>
                </a:lnTo>
                <a:cubicBezTo>
                  <a:pt x="1851" y="91"/>
                  <a:pt x="1426" y="1558"/>
                  <a:pt x="1411" y="1603"/>
                </a:cubicBezTo>
                <a:cubicBezTo>
                  <a:pt x="1224" y="1709"/>
                  <a:pt x="0" y="2453"/>
                  <a:pt x="46" y="3034"/>
                </a:cubicBezTo>
                <a:cubicBezTo>
                  <a:pt x="46" y="3034"/>
                  <a:pt x="286" y="2971"/>
                  <a:pt x="497" y="2971"/>
                </a:cubicBezTo>
                <a:cubicBezTo>
                  <a:pt x="648" y="2971"/>
                  <a:pt x="783" y="3003"/>
                  <a:pt x="804" y="3115"/>
                </a:cubicBezTo>
                <a:cubicBezTo>
                  <a:pt x="860" y="3383"/>
                  <a:pt x="435" y="3677"/>
                  <a:pt x="718" y="4197"/>
                </a:cubicBezTo>
                <a:cubicBezTo>
                  <a:pt x="718" y="4197"/>
                  <a:pt x="912" y="3891"/>
                  <a:pt x="1100" y="3891"/>
                </a:cubicBezTo>
                <a:cubicBezTo>
                  <a:pt x="1148" y="3891"/>
                  <a:pt x="1195" y="3911"/>
                  <a:pt x="1239" y="3960"/>
                </a:cubicBezTo>
                <a:cubicBezTo>
                  <a:pt x="1455" y="4201"/>
                  <a:pt x="1612" y="5002"/>
                  <a:pt x="1857" y="5002"/>
                </a:cubicBezTo>
                <a:cubicBezTo>
                  <a:pt x="1858" y="5002"/>
                  <a:pt x="1860" y="5002"/>
                  <a:pt x="1861" y="5002"/>
                </a:cubicBezTo>
                <a:cubicBezTo>
                  <a:pt x="1861" y="5002"/>
                  <a:pt x="1821" y="4036"/>
                  <a:pt x="1988" y="3818"/>
                </a:cubicBezTo>
                <a:cubicBezTo>
                  <a:pt x="2015" y="3783"/>
                  <a:pt x="2044" y="3769"/>
                  <a:pt x="2075" y="3769"/>
                </a:cubicBezTo>
                <a:cubicBezTo>
                  <a:pt x="2190" y="3769"/>
                  <a:pt x="2321" y="3966"/>
                  <a:pt x="2374" y="3966"/>
                </a:cubicBezTo>
                <a:cubicBezTo>
                  <a:pt x="2392" y="3966"/>
                  <a:pt x="2401" y="3943"/>
                  <a:pt x="2397" y="3884"/>
                </a:cubicBezTo>
                <a:cubicBezTo>
                  <a:pt x="2386" y="3667"/>
                  <a:pt x="2324" y="3415"/>
                  <a:pt x="2420" y="3415"/>
                </a:cubicBezTo>
                <a:cubicBezTo>
                  <a:pt x="2450" y="3415"/>
                  <a:pt x="2494" y="3439"/>
                  <a:pt x="2559" y="3495"/>
                </a:cubicBezTo>
                <a:cubicBezTo>
                  <a:pt x="2839" y="3729"/>
                  <a:pt x="3360" y="4309"/>
                  <a:pt x="3461" y="4309"/>
                </a:cubicBezTo>
                <a:cubicBezTo>
                  <a:pt x="3462" y="4309"/>
                  <a:pt x="3463" y="4309"/>
                  <a:pt x="3464" y="4309"/>
                </a:cubicBezTo>
                <a:cubicBezTo>
                  <a:pt x="3550" y="4294"/>
                  <a:pt x="3358" y="3788"/>
                  <a:pt x="3399" y="3722"/>
                </a:cubicBezTo>
                <a:cubicBezTo>
                  <a:pt x="3400" y="3719"/>
                  <a:pt x="3404" y="3718"/>
                  <a:pt x="3408" y="3718"/>
                </a:cubicBezTo>
                <a:cubicBezTo>
                  <a:pt x="3494" y="3718"/>
                  <a:pt x="4071" y="4175"/>
                  <a:pt x="4373" y="4175"/>
                </a:cubicBezTo>
                <a:cubicBezTo>
                  <a:pt x="4445" y="4175"/>
                  <a:pt x="4501" y="4149"/>
                  <a:pt x="4532" y="4086"/>
                </a:cubicBezTo>
                <a:cubicBezTo>
                  <a:pt x="4668" y="3808"/>
                  <a:pt x="3834" y="3166"/>
                  <a:pt x="3884" y="3115"/>
                </a:cubicBezTo>
                <a:cubicBezTo>
                  <a:pt x="3904" y="3093"/>
                  <a:pt x="4000" y="3091"/>
                  <a:pt x="4108" y="3091"/>
                </a:cubicBezTo>
                <a:cubicBezTo>
                  <a:pt x="4137" y="3091"/>
                  <a:pt x="4168" y="3091"/>
                  <a:pt x="4198" y="3091"/>
                </a:cubicBezTo>
                <a:cubicBezTo>
                  <a:pt x="4338" y="3091"/>
                  <a:pt x="4471" y="3087"/>
                  <a:pt x="4466" y="3044"/>
                </a:cubicBezTo>
                <a:cubicBezTo>
                  <a:pt x="4461" y="2953"/>
                  <a:pt x="3768" y="2564"/>
                  <a:pt x="3475" y="2347"/>
                </a:cubicBezTo>
                <a:cubicBezTo>
                  <a:pt x="3181" y="2129"/>
                  <a:pt x="3540" y="2144"/>
                  <a:pt x="3818" y="2099"/>
                </a:cubicBezTo>
                <a:cubicBezTo>
                  <a:pt x="4097" y="2053"/>
                  <a:pt x="3490" y="1922"/>
                  <a:pt x="3662" y="1714"/>
                </a:cubicBezTo>
                <a:cubicBezTo>
                  <a:pt x="3834" y="1507"/>
                  <a:pt x="4784" y="1330"/>
                  <a:pt x="4784" y="1330"/>
                </a:cubicBezTo>
                <a:cubicBezTo>
                  <a:pt x="4739" y="1092"/>
                  <a:pt x="3920" y="1113"/>
                  <a:pt x="3636" y="956"/>
                </a:cubicBezTo>
                <a:cubicBezTo>
                  <a:pt x="3348" y="799"/>
                  <a:pt x="3748" y="395"/>
                  <a:pt x="3748" y="395"/>
                </a:cubicBezTo>
                <a:cubicBezTo>
                  <a:pt x="3665" y="371"/>
                  <a:pt x="3590" y="361"/>
                  <a:pt x="3522" y="361"/>
                </a:cubicBezTo>
                <a:cubicBezTo>
                  <a:pt x="3120" y="361"/>
                  <a:pt x="2949" y="710"/>
                  <a:pt x="2711" y="723"/>
                </a:cubicBezTo>
                <a:cubicBezTo>
                  <a:pt x="2709" y="723"/>
                  <a:pt x="2707" y="723"/>
                  <a:pt x="2705" y="723"/>
                </a:cubicBezTo>
                <a:cubicBezTo>
                  <a:pt x="2438" y="723"/>
                  <a:pt x="2468" y="0"/>
                  <a:pt x="2468"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3" name="Google Shape;3312;p47"/>
          <p:cNvSpPr/>
          <p:nvPr/>
        </p:nvSpPr>
        <p:spPr>
          <a:xfrm>
            <a:off x="5710477" y="6019576"/>
            <a:ext cx="941463" cy="767281"/>
          </a:xfrm>
          <a:custGeom>
            <a:avLst/>
            <a:gdLst/>
            <a:ahLst/>
            <a:cxnLst/>
            <a:rect l="l" t="t" r="r" b="b"/>
            <a:pathLst>
              <a:path w="3481" h="2837" extrusionOk="0">
                <a:moveTo>
                  <a:pt x="40" y="0"/>
                </a:moveTo>
                <a:cubicBezTo>
                  <a:pt x="31" y="0"/>
                  <a:pt x="22" y="6"/>
                  <a:pt x="16" y="15"/>
                </a:cubicBezTo>
                <a:cubicBezTo>
                  <a:pt x="1" y="25"/>
                  <a:pt x="6" y="45"/>
                  <a:pt x="16" y="55"/>
                </a:cubicBezTo>
                <a:lnTo>
                  <a:pt x="3419" y="2831"/>
                </a:lnTo>
                <a:cubicBezTo>
                  <a:pt x="3425" y="2837"/>
                  <a:pt x="3430" y="2837"/>
                  <a:pt x="3435" y="2837"/>
                </a:cubicBezTo>
                <a:cubicBezTo>
                  <a:pt x="3465" y="2837"/>
                  <a:pt x="3480" y="2801"/>
                  <a:pt x="3455" y="2781"/>
                </a:cubicBezTo>
                <a:lnTo>
                  <a:pt x="56" y="10"/>
                </a:lnTo>
                <a:cubicBezTo>
                  <a:pt x="52" y="3"/>
                  <a:pt x="46" y="0"/>
                  <a:pt x="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4" name="Google Shape;3313;p47"/>
          <p:cNvSpPr/>
          <p:nvPr/>
        </p:nvSpPr>
        <p:spPr>
          <a:xfrm>
            <a:off x="6277626" y="6483950"/>
            <a:ext cx="408391" cy="84112"/>
          </a:xfrm>
          <a:custGeom>
            <a:avLst/>
            <a:gdLst/>
            <a:ahLst/>
            <a:cxnLst/>
            <a:rect l="l" t="t" r="r" b="b"/>
            <a:pathLst>
              <a:path w="1510" h="311" extrusionOk="0">
                <a:moveTo>
                  <a:pt x="40" y="1"/>
                </a:moveTo>
                <a:cubicBezTo>
                  <a:pt x="6" y="1"/>
                  <a:pt x="0" y="58"/>
                  <a:pt x="38" y="63"/>
                </a:cubicBezTo>
                <a:lnTo>
                  <a:pt x="1469" y="310"/>
                </a:lnTo>
                <a:lnTo>
                  <a:pt x="1479" y="310"/>
                </a:lnTo>
                <a:cubicBezTo>
                  <a:pt x="1494" y="310"/>
                  <a:pt x="1505" y="300"/>
                  <a:pt x="1510" y="285"/>
                </a:cubicBezTo>
                <a:cubicBezTo>
                  <a:pt x="1510" y="265"/>
                  <a:pt x="1499" y="250"/>
                  <a:pt x="1484" y="245"/>
                </a:cubicBezTo>
                <a:lnTo>
                  <a:pt x="48" y="2"/>
                </a:lnTo>
                <a:cubicBezTo>
                  <a:pt x="45" y="1"/>
                  <a:pt x="42" y="1"/>
                  <a:pt x="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5" name="Google Shape;3314;p47"/>
          <p:cNvSpPr/>
          <p:nvPr/>
        </p:nvSpPr>
        <p:spPr>
          <a:xfrm>
            <a:off x="6385538" y="6569145"/>
            <a:ext cx="58419" cy="266939"/>
          </a:xfrm>
          <a:custGeom>
            <a:avLst/>
            <a:gdLst/>
            <a:ahLst/>
            <a:cxnLst/>
            <a:rect l="l" t="t" r="r" b="b"/>
            <a:pathLst>
              <a:path w="216" h="987" extrusionOk="0">
                <a:moveTo>
                  <a:pt x="36" y="0"/>
                </a:moveTo>
                <a:cubicBezTo>
                  <a:pt x="19" y="0"/>
                  <a:pt x="0" y="15"/>
                  <a:pt x="3" y="41"/>
                </a:cubicBezTo>
                <a:lnTo>
                  <a:pt x="150" y="956"/>
                </a:lnTo>
                <a:cubicBezTo>
                  <a:pt x="155" y="971"/>
                  <a:pt x="165" y="982"/>
                  <a:pt x="185" y="987"/>
                </a:cubicBezTo>
                <a:lnTo>
                  <a:pt x="190" y="982"/>
                </a:lnTo>
                <a:cubicBezTo>
                  <a:pt x="205" y="982"/>
                  <a:pt x="215" y="966"/>
                  <a:pt x="215" y="946"/>
                </a:cubicBezTo>
                <a:lnTo>
                  <a:pt x="64" y="26"/>
                </a:lnTo>
                <a:cubicBezTo>
                  <a:pt x="62" y="8"/>
                  <a:pt x="49"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6" name="Google Shape;3315;p47"/>
          <p:cNvSpPr/>
          <p:nvPr/>
        </p:nvSpPr>
        <p:spPr>
          <a:xfrm>
            <a:off x="5982826" y="6089083"/>
            <a:ext cx="730506" cy="169846"/>
          </a:xfrm>
          <a:custGeom>
            <a:avLst/>
            <a:gdLst/>
            <a:ahLst/>
            <a:cxnLst/>
            <a:rect l="l" t="t" r="r" b="b"/>
            <a:pathLst>
              <a:path w="2701" h="628" extrusionOk="0">
                <a:moveTo>
                  <a:pt x="2670" y="0"/>
                </a:moveTo>
                <a:cubicBezTo>
                  <a:pt x="2574" y="0"/>
                  <a:pt x="415" y="71"/>
                  <a:pt x="15" y="577"/>
                </a:cubicBezTo>
                <a:cubicBezTo>
                  <a:pt x="0" y="592"/>
                  <a:pt x="5" y="612"/>
                  <a:pt x="20" y="622"/>
                </a:cubicBezTo>
                <a:cubicBezTo>
                  <a:pt x="25" y="627"/>
                  <a:pt x="31" y="627"/>
                  <a:pt x="36" y="627"/>
                </a:cubicBezTo>
                <a:cubicBezTo>
                  <a:pt x="46" y="627"/>
                  <a:pt x="56" y="622"/>
                  <a:pt x="61" y="617"/>
                </a:cubicBezTo>
                <a:cubicBezTo>
                  <a:pt x="445" y="132"/>
                  <a:pt x="2650" y="61"/>
                  <a:pt x="2670" y="61"/>
                </a:cubicBezTo>
                <a:cubicBezTo>
                  <a:pt x="2686" y="61"/>
                  <a:pt x="2701" y="46"/>
                  <a:pt x="2701" y="31"/>
                </a:cubicBezTo>
                <a:cubicBezTo>
                  <a:pt x="2701" y="16"/>
                  <a:pt x="2686" y="0"/>
                  <a:pt x="267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7" name="Google Shape;3316;p47"/>
          <p:cNvSpPr/>
          <p:nvPr/>
        </p:nvSpPr>
        <p:spPr>
          <a:xfrm>
            <a:off x="6343888" y="5937356"/>
            <a:ext cx="121165" cy="197162"/>
          </a:xfrm>
          <a:custGeom>
            <a:avLst/>
            <a:gdLst/>
            <a:ahLst/>
            <a:cxnLst/>
            <a:rect l="l" t="t" r="r" b="b"/>
            <a:pathLst>
              <a:path w="448" h="729" extrusionOk="0">
                <a:moveTo>
                  <a:pt x="400" y="1"/>
                </a:moveTo>
                <a:cubicBezTo>
                  <a:pt x="393" y="1"/>
                  <a:pt x="386" y="4"/>
                  <a:pt x="380" y="10"/>
                </a:cubicBezTo>
                <a:cubicBezTo>
                  <a:pt x="364" y="25"/>
                  <a:pt x="0" y="369"/>
                  <a:pt x="51" y="703"/>
                </a:cubicBezTo>
                <a:cubicBezTo>
                  <a:pt x="51" y="718"/>
                  <a:pt x="66" y="728"/>
                  <a:pt x="81" y="728"/>
                </a:cubicBezTo>
                <a:lnTo>
                  <a:pt x="86" y="728"/>
                </a:lnTo>
                <a:cubicBezTo>
                  <a:pt x="106" y="723"/>
                  <a:pt x="117" y="708"/>
                  <a:pt x="112" y="693"/>
                </a:cubicBezTo>
                <a:cubicBezTo>
                  <a:pt x="66" y="394"/>
                  <a:pt x="420" y="61"/>
                  <a:pt x="420" y="61"/>
                </a:cubicBezTo>
                <a:cubicBezTo>
                  <a:pt x="448" y="37"/>
                  <a:pt x="426" y="1"/>
                  <a:pt x="40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8" name="Google Shape;3317;p47"/>
          <p:cNvSpPr/>
          <p:nvPr/>
        </p:nvSpPr>
        <p:spPr>
          <a:xfrm>
            <a:off x="6068832" y="5877855"/>
            <a:ext cx="101692" cy="300476"/>
          </a:xfrm>
          <a:custGeom>
            <a:avLst/>
            <a:gdLst/>
            <a:ahLst/>
            <a:cxnLst/>
            <a:rect l="l" t="t" r="r" b="b"/>
            <a:pathLst>
              <a:path w="376" h="1111" extrusionOk="0">
                <a:moveTo>
                  <a:pt x="341" y="1"/>
                </a:moveTo>
                <a:cubicBezTo>
                  <a:pt x="327" y="1"/>
                  <a:pt x="317" y="6"/>
                  <a:pt x="309" y="18"/>
                </a:cubicBezTo>
                <a:cubicBezTo>
                  <a:pt x="299" y="43"/>
                  <a:pt x="1" y="650"/>
                  <a:pt x="269" y="1095"/>
                </a:cubicBezTo>
                <a:cubicBezTo>
                  <a:pt x="274" y="1100"/>
                  <a:pt x="284" y="1110"/>
                  <a:pt x="299" y="1110"/>
                </a:cubicBezTo>
                <a:cubicBezTo>
                  <a:pt x="304" y="1110"/>
                  <a:pt x="309" y="1110"/>
                  <a:pt x="314" y="1105"/>
                </a:cubicBezTo>
                <a:cubicBezTo>
                  <a:pt x="330" y="1095"/>
                  <a:pt x="335" y="1075"/>
                  <a:pt x="324" y="1060"/>
                </a:cubicBezTo>
                <a:cubicBezTo>
                  <a:pt x="72" y="650"/>
                  <a:pt x="365" y="53"/>
                  <a:pt x="365" y="48"/>
                </a:cubicBezTo>
                <a:cubicBezTo>
                  <a:pt x="375" y="33"/>
                  <a:pt x="370" y="13"/>
                  <a:pt x="355" y="3"/>
                </a:cubicBezTo>
                <a:cubicBezTo>
                  <a:pt x="350" y="1"/>
                  <a:pt x="345" y="1"/>
                  <a:pt x="34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9" name="Google Shape;3318;p47"/>
          <p:cNvSpPr/>
          <p:nvPr/>
        </p:nvSpPr>
        <p:spPr>
          <a:xfrm>
            <a:off x="6257612" y="6133709"/>
            <a:ext cx="280735" cy="182557"/>
          </a:xfrm>
          <a:custGeom>
            <a:avLst/>
            <a:gdLst/>
            <a:ahLst/>
            <a:cxnLst/>
            <a:rect l="l" t="t" r="r" b="b"/>
            <a:pathLst>
              <a:path w="1038" h="675" extrusionOk="0">
                <a:moveTo>
                  <a:pt x="38" y="0"/>
                </a:moveTo>
                <a:cubicBezTo>
                  <a:pt x="31" y="0"/>
                  <a:pt x="23" y="3"/>
                  <a:pt x="16" y="7"/>
                </a:cubicBezTo>
                <a:cubicBezTo>
                  <a:pt x="1" y="17"/>
                  <a:pt x="1" y="38"/>
                  <a:pt x="11" y="53"/>
                </a:cubicBezTo>
                <a:cubicBezTo>
                  <a:pt x="385" y="543"/>
                  <a:pt x="972" y="670"/>
                  <a:pt x="997" y="675"/>
                </a:cubicBezTo>
                <a:lnTo>
                  <a:pt x="1002" y="675"/>
                </a:lnTo>
                <a:cubicBezTo>
                  <a:pt x="1017" y="675"/>
                  <a:pt x="1027" y="665"/>
                  <a:pt x="1032" y="650"/>
                </a:cubicBezTo>
                <a:cubicBezTo>
                  <a:pt x="1037" y="634"/>
                  <a:pt x="1022" y="619"/>
                  <a:pt x="1007" y="614"/>
                </a:cubicBezTo>
                <a:cubicBezTo>
                  <a:pt x="1002" y="614"/>
                  <a:pt x="420" y="483"/>
                  <a:pt x="61" y="12"/>
                </a:cubicBezTo>
                <a:cubicBezTo>
                  <a:pt x="56" y="4"/>
                  <a:pt x="47"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0" name="Google Shape;3319;p47"/>
          <p:cNvSpPr/>
          <p:nvPr/>
        </p:nvSpPr>
        <p:spPr>
          <a:xfrm>
            <a:off x="5969033" y="6326544"/>
            <a:ext cx="137122" cy="577962"/>
          </a:xfrm>
          <a:custGeom>
            <a:avLst/>
            <a:gdLst/>
            <a:ahLst/>
            <a:cxnLst/>
            <a:rect l="l" t="t" r="r" b="b"/>
            <a:pathLst>
              <a:path w="507" h="2137" extrusionOk="0">
                <a:moveTo>
                  <a:pt x="474" y="0"/>
                </a:moveTo>
                <a:cubicBezTo>
                  <a:pt x="462" y="0"/>
                  <a:pt x="449" y="6"/>
                  <a:pt x="446" y="17"/>
                </a:cubicBezTo>
                <a:cubicBezTo>
                  <a:pt x="1" y="1044"/>
                  <a:pt x="117" y="2101"/>
                  <a:pt x="117" y="2111"/>
                </a:cubicBezTo>
                <a:cubicBezTo>
                  <a:pt x="117" y="2126"/>
                  <a:pt x="132" y="2136"/>
                  <a:pt x="147" y="2136"/>
                </a:cubicBezTo>
                <a:lnTo>
                  <a:pt x="152" y="2136"/>
                </a:lnTo>
                <a:cubicBezTo>
                  <a:pt x="168" y="2136"/>
                  <a:pt x="183" y="2121"/>
                  <a:pt x="178" y="2101"/>
                </a:cubicBezTo>
                <a:cubicBezTo>
                  <a:pt x="178" y="2091"/>
                  <a:pt x="61" y="1054"/>
                  <a:pt x="501" y="43"/>
                </a:cubicBezTo>
                <a:cubicBezTo>
                  <a:pt x="506" y="28"/>
                  <a:pt x="501" y="7"/>
                  <a:pt x="486" y="2"/>
                </a:cubicBezTo>
                <a:cubicBezTo>
                  <a:pt x="482" y="1"/>
                  <a:pt x="478" y="0"/>
                  <a:pt x="47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1" name="Google Shape;3320;p47"/>
          <p:cNvSpPr/>
          <p:nvPr/>
        </p:nvSpPr>
        <p:spPr>
          <a:xfrm>
            <a:off x="6025289" y="6510455"/>
            <a:ext cx="127385" cy="235296"/>
          </a:xfrm>
          <a:custGeom>
            <a:avLst/>
            <a:gdLst/>
            <a:ahLst/>
            <a:cxnLst/>
            <a:rect l="l" t="t" r="r" b="b"/>
            <a:pathLst>
              <a:path w="471" h="870" extrusionOk="0">
                <a:moveTo>
                  <a:pt x="44" y="0"/>
                </a:moveTo>
                <a:cubicBezTo>
                  <a:pt x="22" y="0"/>
                  <a:pt x="1" y="26"/>
                  <a:pt x="15" y="51"/>
                </a:cubicBezTo>
                <a:cubicBezTo>
                  <a:pt x="324" y="506"/>
                  <a:pt x="405" y="845"/>
                  <a:pt x="405" y="845"/>
                </a:cubicBezTo>
                <a:cubicBezTo>
                  <a:pt x="410" y="860"/>
                  <a:pt x="420" y="870"/>
                  <a:pt x="435" y="870"/>
                </a:cubicBezTo>
                <a:lnTo>
                  <a:pt x="445" y="870"/>
                </a:lnTo>
                <a:cubicBezTo>
                  <a:pt x="460" y="865"/>
                  <a:pt x="470" y="850"/>
                  <a:pt x="465" y="834"/>
                </a:cubicBezTo>
                <a:cubicBezTo>
                  <a:pt x="465" y="819"/>
                  <a:pt x="384" y="480"/>
                  <a:pt x="71" y="15"/>
                </a:cubicBezTo>
                <a:cubicBezTo>
                  <a:pt x="63" y="5"/>
                  <a:pt x="54" y="0"/>
                  <a:pt x="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2" name="Google Shape;3321;p47"/>
          <p:cNvSpPr/>
          <p:nvPr/>
        </p:nvSpPr>
        <p:spPr>
          <a:xfrm>
            <a:off x="5746177" y="6388208"/>
            <a:ext cx="337531" cy="75998"/>
          </a:xfrm>
          <a:custGeom>
            <a:avLst/>
            <a:gdLst/>
            <a:ahLst/>
            <a:cxnLst/>
            <a:rect l="l" t="t" r="r" b="b"/>
            <a:pathLst>
              <a:path w="1248" h="281" extrusionOk="0">
                <a:moveTo>
                  <a:pt x="969" y="1"/>
                </a:moveTo>
                <a:cubicBezTo>
                  <a:pt x="714" y="1"/>
                  <a:pt x="309" y="35"/>
                  <a:pt x="15" y="219"/>
                </a:cubicBezTo>
                <a:cubicBezTo>
                  <a:pt x="0" y="229"/>
                  <a:pt x="0" y="250"/>
                  <a:pt x="5" y="265"/>
                </a:cubicBezTo>
                <a:cubicBezTo>
                  <a:pt x="15" y="275"/>
                  <a:pt x="26" y="280"/>
                  <a:pt x="36" y="280"/>
                </a:cubicBezTo>
                <a:cubicBezTo>
                  <a:pt x="41" y="280"/>
                  <a:pt x="46" y="275"/>
                  <a:pt x="51" y="275"/>
                </a:cubicBezTo>
                <a:cubicBezTo>
                  <a:pt x="329" y="95"/>
                  <a:pt x="726" y="63"/>
                  <a:pt x="972" y="63"/>
                </a:cubicBezTo>
                <a:cubicBezTo>
                  <a:pt x="1107" y="63"/>
                  <a:pt x="1197" y="73"/>
                  <a:pt x="1199" y="73"/>
                </a:cubicBezTo>
                <a:cubicBezTo>
                  <a:pt x="1200" y="73"/>
                  <a:pt x="1202" y="73"/>
                  <a:pt x="1203" y="73"/>
                </a:cubicBezTo>
                <a:cubicBezTo>
                  <a:pt x="1240" y="73"/>
                  <a:pt x="1248" y="12"/>
                  <a:pt x="1209" y="12"/>
                </a:cubicBezTo>
                <a:cubicBezTo>
                  <a:pt x="1198" y="10"/>
                  <a:pt x="1105" y="1"/>
                  <a:pt x="96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3" name="Google Shape;3322;p47"/>
          <p:cNvSpPr/>
          <p:nvPr/>
        </p:nvSpPr>
        <p:spPr>
          <a:xfrm>
            <a:off x="8135667" y="186084"/>
            <a:ext cx="158488" cy="195539"/>
          </a:xfrm>
          <a:custGeom>
            <a:avLst/>
            <a:gdLst/>
            <a:ahLst/>
            <a:cxnLst/>
            <a:rect l="l" t="t" r="r" b="b"/>
            <a:pathLst>
              <a:path w="586" h="723" extrusionOk="0">
                <a:moveTo>
                  <a:pt x="542" y="1"/>
                </a:moveTo>
                <a:cubicBezTo>
                  <a:pt x="535" y="1"/>
                  <a:pt x="528" y="3"/>
                  <a:pt x="521" y="10"/>
                </a:cubicBezTo>
                <a:cubicBezTo>
                  <a:pt x="309" y="197"/>
                  <a:pt x="132" y="425"/>
                  <a:pt x="10" y="677"/>
                </a:cubicBezTo>
                <a:cubicBezTo>
                  <a:pt x="0" y="693"/>
                  <a:pt x="5" y="713"/>
                  <a:pt x="20" y="723"/>
                </a:cubicBezTo>
                <a:lnTo>
                  <a:pt x="36" y="723"/>
                </a:lnTo>
                <a:cubicBezTo>
                  <a:pt x="46" y="723"/>
                  <a:pt x="61" y="718"/>
                  <a:pt x="66" y="708"/>
                </a:cubicBezTo>
                <a:cubicBezTo>
                  <a:pt x="187" y="460"/>
                  <a:pt x="354" y="243"/>
                  <a:pt x="562" y="55"/>
                </a:cubicBezTo>
                <a:cubicBezTo>
                  <a:pt x="585" y="36"/>
                  <a:pt x="566" y="1"/>
                  <a:pt x="54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4" name="Google Shape;3323;p47"/>
          <p:cNvSpPr/>
          <p:nvPr/>
        </p:nvSpPr>
        <p:spPr>
          <a:xfrm>
            <a:off x="8132962" y="284801"/>
            <a:ext cx="289390" cy="42461"/>
          </a:xfrm>
          <a:custGeom>
            <a:avLst/>
            <a:gdLst/>
            <a:ahLst/>
            <a:cxnLst/>
            <a:rect l="l" t="t" r="r" b="b"/>
            <a:pathLst>
              <a:path w="1070" h="157" extrusionOk="0">
                <a:moveTo>
                  <a:pt x="248" y="1"/>
                </a:moveTo>
                <a:cubicBezTo>
                  <a:pt x="129" y="1"/>
                  <a:pt x="44" y="4"/>
                  <a:pt x="35" y="4"/>
                </a:cubicBezTo>
                <a:cubicBezTo>
                  <a:pt x="15" y="4"/>
                  <a:pt x="0" y="19"/>
                  <a:pt x="5" y="39"/>
                </a:cubicBezTo>
                <a:cubicBezTo>
                  <a:pt x="5" y="55"/>
                  <a:pt x="20" y="70"/>
                  <a:pt x="35" y="70"/>
                </a:cubicBezTo>
                <a:cubicBezTo>
                  <a:pt x="39" y="70"/>
                  <a:pt x="130" y="66"/>
                  <a:pt x="257" y="66"/>
                </a:cubicBezTo>
                <a:cubicBezTo>
                  <a:pt x="491" y="66"/>
                  <a:pt x="846" y="79"/>
                  <a:pt x="1006" y="151"/>
                </a:cubicBezTo>
                <a:lnTo>
                  <a:pt x="1017" y="151"/>
                </a:lnTo>
                <a:lnTo>
                  <a:pt x="1017" y="156"/>
                </a:lnTo>
                <a:cubicBezTo>
                  <a:pt x="1020" y="156"/>
                  <a:pt x="1023" y="157"/>
                  <a:pt x="1026" y="157"/>
                </a:cubicBezTo>
                <a:cubicBezTo>
                  <a:pt x="1063" y="157"/>
                  <a:pt x="1069" y="100"/>
                  <a:pt x="1032" y="95"/>
                </a:cubicBezTo>
                <a:cubicBezTo>
                  <a:pt x="860" y="14"/>
                  <a:pt x="486" y="1"/>
                  <a:pt x="248"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5" name="Google Shape;3324;p47"/>
          <p:cNvSpPr/>
          <p:nvPr/>
        </p:nvSpPr>
        <p:spPr>
          <a:xfrm>
            <a:off x="8147838" y="252346"/>
            <a:ext cx="222857" cy="200407"/>
          </a:xfrm>
          <a:custGeom>
            <a:avLst/>
            <a:gdLst/>
            <a:ahLst/>
            <a:cxnLst/>
            <a:rect l="l" t="t" r="r" b="b"/>
            <a:pathLst>
              <a:path w="824" h="741" extrusionOk="0">
                <a:moveTo>
                  <a:pt x="779" y="1"/>
                </a:moveTo>
                <a:cubicBezTo>
                  <a:pt x="773" y="1"/>
                  <a:pt x="766" y="3"/>
                  <a:pt x="759" y="8"/>
                </a:cubicBezTo>
                <a:cubicBezTo>
                  <a:pt x="754" y="13"/>
                  <a:pt x="294" y="331"/>
                  <a:pt x="11" y="685"/>
                </a:cubicBezTo>
                <a:cubicBezTo>
                  <a:pt x="1" y="700"/>
                  <a:pt x="6" y="721"/>
                  <a:pt x="16" y="731"/>
                </a:cubicBezTo>
                <a:cubicBezTo>
                  <a:pt x="21" y="736"/>
                  <a:pt x="31" y="736"/>
                  <a:pt x="36" y="741"/>
                </a:cubicBezTo>
                <a:cubicBezTo>
                  <a:pt x="46" y="736"/>
                  <a:pt x="56" y="736"/>
                  <a:pt x="61" y="726"/>
                </a:cubicBezTo>
                <a:cubicBezTo>
                  <a:pt x="334" y="377"/>
                  <a:pt x="790" y="58"/>
                  <a:pt x="795" y="58"/>
                </a:cubicBezTo>
                <a:cubicBezTo>
                  <a:pt x="823" y="38"/>
                  <a:pt x="806" y="1"/>
                  <a:pt x="77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6" name="Google Shape;3325;p47"/>
          <p:cNvSpPr/>
          <p:nvPr/>
        </p:nvSpPr>
        <p:spPr>
          <a:xfrm>
            <a:off x="8137019" y="392712"/>
            <a:ext cx="372150" cy="54632"/>
          </a:xfrm>
          <a:custGeom>
            <a:avLst/>
            <a:gdLst/>
            <a:ahLst/>
            <a:cxnLst/>
            <a:rect l="l" t="t" r="r" b="b"/>
            <a:pathLst>
              <a:path w="1376" h="202" extrusionOk="0">
                <a:moveTo>
                  <a:pt x="307" y="0"/>
                </a:moveTo>
                <a:cubicBezTo>
                  <a:pt x="141" y="0"/>
                  <a:pt x="33" y="10"/>
                  <a:pt x="31" y="10"/>
                </a:cubicBezTo>
                <a:cubicBezTo>
                  <a:pt x="10" y="10"/>
                  <a:pt x="0" y="25"/>
                  <a:pt x="0" y="40"/>
                </a:cubicBezTo>
                <a:cubicBezTo>
                  <a:pt x="0" y="60"/>
                  <a:pt x="15" y="70"/>
                  <a:pt x="36" y="70"/>
                </a:cubicBezTo>
                <a:cubicBezTo>
                  <a:pt x="38" y="70"/>
                  <a:pt x="136" y="62"/>
                  <a:pt x="289" y="62"/>
                </a:cubicBezTo>
                <a:cubicBezTo>
                  <a:pt x="547" y="62"/>
                  <a:pt x="961" y="84"/>
                  <a:pt x="1335" y="202"/>
                </a:cubicBezTo>
                <a:lnTo>
                  <a:pt x="1340" y="202"/>
                </a:lnTo>
                <a:cubicBezTo>
                  <a:pt x="1356" y="202"/>
                  <a:pt x="1366" y="192"/>
                  <a:pt x="1371" y="181"/>
                </a:cubicBezTo>
                <a:cubicBezTo>
                  <a:pt x="1376" y="161"/>
                  <a:pt x="1371" y="146"/>
                  <a:pt x="1350" y="141"/>
                </a:cubicBezTo>
                <a:cubicBezTo>
                  <a:pt x="982" y="23"/>
                  <a:pt x="571" y="0"/>
                  <a:pt x="30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7" name="Google Shape;3326;p47"/>
          <p:cNvSpPr/>
          <p:nvPr/>
        </p:nvSpPr>
        <p:spPr>
          <a:xfrm>
            <a:off x="8154599" y="284260"/>
            <a:ext cx="242600" cy="256121"/>
          </a:xfrm>
          <a:custGeom>
            <a:avLst/>
            <a:gdLst/>
            <a:ahLst/>
            <a:cxnLst/>
            <a:rect l="l" t="t" r="r" b="b"/>
            <a:pathLst>
              <a:path w="897" h="947" extrusionOk="0">
                <a:moveTo>
                  <a:pt x="859" y="0"/>
                </a:moveTo>
                <a:cubicBezTo>
                  <a:pt x="853" y="0"/>
                  <a:pt x="846" y="2"/>
                  <a:pt x="840" y="6"/>
                </a:cubicBezTo>
                <a:cubicBezTo>
                  <a:pt x="835" y="11"/>
                  <a:pt x="294" y="441"/>
                  <a:pt x="11" y="896"/>
                </a:cubicBezTo>
                <a:cubicBezTo>
                  <a:pt x="1" y="916"/>
                  <a:pt x="16" y="942"/>
                  <a:pt x="41" y="947"/>
                </a:cubicBezTo>
                <a:cubicBezTo>
                  <a:pt x="52" y="947"/>
                  <a:pt x="62" y="936"/>
                  <a:pt x="67" y="931"/>
                </a:cubicBezTo>
                <a:cubicBezTo>
                  <a:pt x="340" y="486"/>
                  <a:pt x="876" y="62"/>
                  <a:pt x="881" y="57"/>
                </a:cubicBezTo>
                <a:cubicBezTo>
                  <a:pt x="891" y="46"/>
                  <a:pt x="896" y="26"/>
                  <a:pt x="886" y="11"/>
                </a:cubicBezTo>
                <a:cubicBezTo>
                  <a:pt x="880" y="5"/>
                  <a:pt x="870" y="0"/>
                  <a:pt x="85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8" name="Google Shape;3327;p47"/>
          <p:cNvSpPr/>
          <p:nvPr/>
        </p:nvSpPr>
        <p:spPr>
          <a:xfrm>
            <a:off x="8176506" y="364314"/>
            <a:ext cx="289390" cy="229346"/>
          </a:xfrm>
          <a:custGeom>
            <a:avLst/>
            <a:gdLst/>
            <a:ahLst/>
            <a:cxnLst/>
            <a:rect l="l" t="t" r="r" b="b"/>
            <a:pathLst>
              <a:path w="1070" h="848" extrusionOk="0">
                <a:moveTo>
                  <a:pt x="1024" y="1"/>
                </a:moveTo>
                <a:cubicBezTo>
                  <a:pt x="1020" y="1"/>
                  <a:pt x="1016" y="2"/>
                  <a:pt x="1012" y="3"/>
                </a:cubicBezTo>
                <a:cubicBezTo>
                  <a:pt x="982" y="18"/>
                  <a:pt x="304" y="312"/>
                  <a:pt x="11" y="802"/>
                </a:cubicBezTo>
                <a:cubicBezTo>
                  <a:pt x="1" y="817"/>
                  <a:pt x="6" y="838"/>
                  <a:pt x="21" y="843"/>
                </a:cubicBezTo>
                <a:cubicBezTo>
                  <a:pt x="26" y="848"/>
                  <a:pt x="31" y="848"/>
                  <a:pt x="36" y="848"/>
                </a:cubicBezTo>
                <a:cubicBezTo>
                  <a:pt x="46" y="848"/>
                  <a:pt x="57" y="843"/>
                  <a:pt x="62" y="833"/>
                </a:cubicBezTo>
                <a:cubicBezTo>
                  <a:pt x="350" y="362"/>
                  <a:pt x="1027" y="64"/>
                  <a:pt x="1038" y="64"/>
                </a:cubicBezTo>
                <a:cubicBezTo>
                  <a:pt x="1069" y="50"/>
                  <a:pt x="1053" y="1"/>
                  <a:pt x="102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9" name="Google Shape;3328;p47"/>
          <p:cNvSpPr/>
          <p:nvPr/>
        </p:nvSpPr>
        <p:spPr>
          <a:xfrm>
            <a:off x="8149191" y="470334"/>
            <a:ext cx="407579" cy="42732"/>
          </a:xfrm>
          <a:custGeom>
            <a:avLst/>
            <a:gdLst/>
            <a:ahLst/>
            <a:cxnLst/>
            <a:rect l="l" t="t" r="r" b="b"/>
            <a:pathLst>
              <a:path w="1507" h="158" extrusionOk="0">
                <a:moveTo>
                  <a:pt x="556" y="0"/>
                </a:moveTo>
                <a:cubicBezTo>
                  <a:pt x="379" y="0"/>
                  <a:pt x="202" y="11"/>
                  <a:pt x="26" y="31"/>
                </a:cubicBezTo>
                <a:cubicBezTo>
                  <a:pt x="11" y="31"/>
                  <a:pt x="1" y="46"/>
                  <a:pt x="1" y="66"/>
                </a:cubicBezTo>
                <a:cubicBezTo>
                  <a:pt x="6" y="82"/>
                  <a:pt x="21" y="92"/>
                  <a:pt x="36" y="92"/>
                </a:cubicBezTo>
                <a:cubicBezTo>
                  <a:pt x="207" y="72"/>
                  <a:pt x="378" y="61"/>
                  <a:pt x="550" y="61"/>
                </a:cubicBezTo>
                <a:cubicBezTo>
                  <a:pt x="853" y="61"/>
                  <a:pt x="1155" y="93"/>
                  <a:pt x="1452" y="157"/>
                </a:cubicBezTo>
                <a:lnTo>
                  <a:pt x="1457" y="157"/>
                </a:lnTo>
                <a:cubicBezTo>
                  <a:pt x="1459" y="158"/>
                  <a:pt x="1460" y="158"/>
                  <a:pt x="1462" y="158"/>
                </a:cubicBezTo>
                <a:cubicBezTo>
                  <a:pt x="1498" y="158"/>
                  <a:pt x="1506" y="97"/>
                  <a:pt x="1462" y="92"/>
                </a:cubicBezTo>
                <a:cubicBezTo>
                  <a:pt x="1164" y="31"/>
                  <a:pt x="860" y="0"/>
                  <a:pt x="556"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0" name="Google Shape;3329;p47"/>
          <p:cNvSpPr/>
          <p:nvPr/>
        </p:nvSpPr>
        <p:spPr>
          <a:xfrm>
            <a:off x="8209502" y="443830"/>
            <a:ext cx="310756" cy="282625"/>
          </a:xfrm>
          <a:custGeom>
            <a:avLst/>
            <a:gdLst/>
            <a:ahLst/>
            <a:cxnLst/>
            <a:rect l="l" t="t" r="r" b="b"/>
            <a:pathLst>
              <a:path w="1149" h="1045" extrusionOk="0">
                <a:moveTo>
                  <a:pt x="1110" y="1"/>
                </a:moveTo>
                <a:cubicBezTo>
                  <a:pt x="1106" y="1"/>
                  <a:pt x="1101" y="1"/>
                  <a:pt x="1098" y="3"/>
                </a:cubicBezTo>
                <a:cubicBezTo>
                  <a:pt x="658" y="235"/>
                  <a:pt x="283" y="579"/>
                  <a:pt x="10" y="994"/>
                </a:cubicBezTo>
                <a:cubicBezTo>
                  <a:pt x="0" y="1009"/>
                  <a:pt x="5" y="1029"/>
                  <a:pt x="20" y="1039"/>
                </a:cubicBezTo>
                <a:cubicBezTo>
                  <a:pt x="26" y="1039"/>
                  <a:pt x="31" y="1044"/>
                  <a:pt x="41" y="1044"/>
                </a:cubicBezTo>
                <a:cubicBezTo>
                  <a:pt x="51" y="1044"/>
                  <a:pt x="61" y="1034"/>
                  <a:pt x="66" y="1029"/>
                </a:cubicBezTo>
                <a:cubicBezTo>
                  <a:pt x="329" y="620"/>
                  <a:pt x="698" y="291"/>
                  <a:pt x="1123" y="63"/>
                </a:cubicBezTo>
                <a:cubicBezTo>
                  <a:pt x="1143" y="53"/>
                  <a:pt x="1148" y="38"/>
                  <a:pt x="1138" y="18"/>
                </a:cubicBezTo>
                <a:cubicBezTo>
                  <a:pt x="1134" y="6"/>
                  <a:pt x="1122" y="1"/>
                  <a:pt x="111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1" name="Google Shape;3330;p47"/>
          <p:cNvSpPr/>
          <p:nvPr/>
        </p:nvSpPr>
        <p:spPr>
          <a:xfrm>
            <a:off x="8172991" y="563912"/>
            <a:ext cx="422455" cy="62746"/>
          </a:xfrm>
          <a:custGeom>
            <a:avLst/>
            <a:gdLst/>
            <a:ahLst/>
            <a:cxnLst/>
            <a:rect l="l" t="t" r="r" b="b"/>
            <a:pathLst>
              <a:path w="1562" h="232" extrusionOk="0">
                <a:moveTo>
                  <a:pt x="1022" y="0"/>
                </a:moveTo>
                <a:cubicBezTo>
                  <a:pt x="689" y="0"/>
                  <a:pt x="358" y="55"/>
                  <a:pt x="44" y="165"/>
                </a:cubicBezTo>
                <a:cubicBezTo>
                  <a:pt x="1" y="175"/>
                  <a:pt x="13" y="232"/>
                  <a:pt x="50" y="232"/>
                </a:cubicBezTo>
                <a:cubicBezTo>
                  <a:pt x="51" y="232"/>
                  <a:pt x="53" y="231"/>
                  <a:pt x="54" y="231"/>
                </a:cubicBezTo>
                <a:cubicBezTo>
                  <a:pt x="59" y="226"/>
                  <a:pt x="59" y="226"/>
                  <a:pt x="64" y="226"/>
                </a:cubicBezTo>
                <a:cubicBezTo>
                  <a:pt x="374" y="120"/>
                  <a:pt x="696" y="66"/>
                  <a:pt x="1019" y="66"/>
                </a:cubicBezTo>
                <a:cubicBezTo>
                  <a:pt x="1187" y="66"/>
                  <a:pt x="1355" y="80"/>
                  <a:pt x="1521" y="110"/>
                </a:cubicBezTo>
                <a:cubicBezTo>
                  <a:pt x="1541" y="110"/>
                  <a:pt x="1556" y="100"/>
                  <a:pt x="1561" y="79"/>
                </a:cubicBezTo>
                <a:cubicBezTo>
                  <a:pt x="1561" y="64"/>
                  <a:pt x="1551" y="49"/>
                  <a:pt x="1536" y="44"/>
                </a:cubicBezTo>
                <a:cubicBezTo>
                  <a:pt x="1366" y="15"/>
                  <a:pt x="1194" y="0"/>
                  <a:pt x="102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2" name="Google Shape;3331;p47"/>
          <p:cNvSpPr/>
          <p:nvPr/>
        </p:nvSpPr>
        <p:spPr>
          <a:xfrm>
            <a:off x="8247637" y="516042"/>
            <a:ext cx="306969" cy="296419"/>
          </a:xfrm>
          <a:custGeom>
            <a:avLst/>
            <a:gdLst/>
            <a:ahLst/>
            <a:cxnLst/>
            <a:rect l="l" t="t" r="r" b="b"/>
            <a:pathLst>
              <a:path w="1135" h="1096" extrusionOk="0">
                <a:moveTo>
                  <a:pt x="1091" y="1"/>
                </a:moveTo>
                <a:cubicBezTo>
                  <a:pt x="1087" y="1"/>
                  <a:pt x="1083" y="2"/>
                  <a:pt x="1078" y="4"/>
                </a:cubicBezTo>
                <a:cubicBezTo>
                  <a:pt x="1058" y="14"/>
                  <a:pt x="486" y="287"/>
                  <a:pt x="11" y="1045"/>
                </a:cubicBezTo>
                <a:cubicBezTo>
                  <a:pt x="1" y="1061"/>
                  <a:pt x="6" y="1081"/>
                  <a:pt x="21" y="1091"/>
                </a:cubicBezTo>
                <a:cubicBezTo>
                  <a:pt x="26" y="1096"/>
                  <a:pt x="31" y="1096"/>
                  <a:pt x="36" y="1096"/>
                </a:cubicBezTo>
                <a:cubicBezTo>
                  <a:pt x="46" y="1096"/>
                  <a:pt x="56" y="1091"/>
                  <a:pt x="62" y="1081"/>
                </a:cubicBezTo>
                <a:cubicBezTo>
                  <a:pt x="527" y="337"/>
                  <a:pt x="1098" y="59"/>
                  <a:pt x="1108" y="59"/>
                </a:cubicBezTo>
                <a:cubicBezTo>
                  <a:pt x="1135" y="42"/>
                  <a:pt x="1119" y="1"/>
                  <a:pt x="109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3" name="Google Shape;3332;p47"/>
          <p:cNvSpPr/>
          <p:nvPr/>
        </p:nvSpPr>
        <p:spPr>
          <a:xfrm>
            <a:off x="8191653" y="648024"/>
            <a:ext cx="475735" cy="77080"/>
          </a:xfrm>
          <a:custGeom>
            <a:avLst/>
            <a:gdLst/>
            <a:ahLst/>
            <a:cxnLst/>
            <a:rect l="l" t="t" r="r" b="b"/>
            <a:pathLst>
              <a:path w="1759" h="285" extrusionOk="0">
                <a:moveTo>
                  <a:pt x="290" y="0"/>
                </a:moveTo>
                <a:cubicBezTo>
                  <a:pt x="132" y="0"/>
                  <a:pt x="29" y="6"/>
                  <a:pt x="26" y="6"/>
                </a:cubicBezTo>
                <a:cubicBezTo>
                  <a:pt x="11" y="11"/>
                  <a:pt x="1" y="26"/>
                  <a:pt x="1" y="42"/>
                </a:cubicBezTo>
                <a:cubicBezTo>
                  <a:pt x="1" y="62"/>
                  <a:pt x="16" y="72"/>
                  <a:pt x="36" y="72"/>
                </a:cubicBezTo>
                <a:cubicBezTo>
                  <a:pt x="62" y="68"/>
                  <a:pt x="160" y="62"/>
                  <a:pt x="300" y="62"/>
                </a:cubicBezTo>
                <a:cubicBezTo>
                  <a:pt x="657" y="62"/>
                  <a:pt x="1288" y="98"/>
                  <a:pt x="1695" y="279"/>
                </a:cubicBezTo>
                <a:lnTo>
                  <a:pt x="1705" y="279"/>
                </a:lnTo>
                <a:lnTo>
                  <a:pt x="1705" y="284"/>
                </a:lnTo>
                <a:cubicBezTo>
                  <a:pt x="1707" y="285"/>
                  <a:pt x="1708" y="285"/>
                  <a:pt x="1710" y="285"/>
                </a:cubicBezTo>
                <a:cubicBezTo>
                  <a:pt x="1751" y="285"/>
                  <a:pt x="1759" y="228"/>
                  <a:pt x="1720" y="219"/>
                </a:cubicBezTo>
                <a:cubicBezTo>
                  <a:pt x="1289" y="30"/>
                  <a:pt x="648" y="0"/>
                  <a:pt x="29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4" name="Google Shape;3333;p47"/>
          <p:cNvSpPr/>
          <p:nvPr/>
        </p:nvSpPr>
        <p:spPr>
          <a:xfrm>
            <a:off x="8301187" y="564182"/>
            <a:ext cx="285874" cy="359164"/>
          </a:xfrm>
          <a:custGeom>
            <a:avLst/>
            <a:gdLst/>
            <a:ahLst/>
            <a:cxnLst/>
            <a:rect l="l" t="t" r="r" b="b"/>
            <a:pathLst>
              <a:path w="1057" h="1328" extrusionOk="0">
                <a:moveTo>
                  <a:pt x="1011" y="1"/>
                </a:moveTo>
                <a:cubicBezTo>
                  <a:pt x="1005" y="1"/>
                  <a:pt x="998" y="3"/>
                  <a:pt x="991" y="8"/>
                </a:cubicBezTo>
                <a:cubicBezTo>
                  <a:pt x="986" y="13"/>
                  <a:pt x="314" y="534"/>
                  <a:pt x="10" y="1287"/>
                </a:cubicBezTo>
                <a:cubicBezTo>
                  <a:pt x="0" y="1302"/>
                  <a:pt x="10" y="1317"/>
                  <a:pt x="25" y="1328"/>
                </a:cubicBezTo>
                <a:lnTo>
                  <a:pt x="35" y="1328"/>
                </a:lnTo>
                <a:cubicBezTo>
                  <a:pt x="51" y="1328"/>
                  <a:pt x="61" y="1317"/>
                  <a:pt x="66" y="1307"/>
                </a:cubicBezTo>
                <a:cubicBezTo>
                  <a:pt x="364" y="574"/>
                  <a:pt x="1027" y="63"/>
                  <a:pt x="1032" y="58"/>
                </a:cubicBezTo>
                <a:cubicBezTo>
                  <a:pt x="1056" y="38"/>
                  <a:pt x="1038" y="1"/>
                  <a:pt x="101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5" name="Google Shape;3334;p47"/>
          <p:cNvSpPr/>
          <p:nvPr/>
        </p:nvSpPr>
        <p:spPr>
          <a:xfrm>
            <a:off x="8234385" y="758370"/>
            <a:ext cx="458155" cy="67884"/>
          </a:xfrm>
          <a:custGeom>
            <a:avLst/>
            <a:gdLst/>
            <a:ahLst/>
            <a:cxnLst/>
            <a:rect l="l" t="t" r="r" b="b"/>
            <a:pathLst>
              <a:path w="1694" h="251" extrusionOk="0">
                <a:moveTo>
                  <a:pt x="392" y="1"/>
                </a:moveTo>
                <a:cubicBezTo>
                  <a:pt x="183" y="1"/>
                  <a:pt x="44" y="13"/>
                  <a:pt x="40" y="13"/>
                </a:cubicBezTo>
                <a:cubicBezTo>
                  <a:pt x="1" y="13"/>
                  <a:pt x="4" y="74"/>
                  <a:pt x="40" y="74"/>
                </a:cubicBezTo>
                <a:cubicBezTo>
                  <a:pt x="42" y="74"/>
                  <a:pt x="43" y="74"/>
                  <a:pt x="45" y="74"/>
                </a:cubicBezTo>
                <a:cubicBezTo>
                  <a:pt x="49" y="74"/>
                  <a:pt x="186" y="62"/>
                  <a:pt x="392" y="62"/>
                </a:cubicBezTo>
                <a:cubicBezTo>
                  <a:pt x="721" y="62"/>
                  <a:pt x="1225" y="92"/>
                  <a:pt x="1648" y="251"/>
                </a:cubicBezTo>
                <a:lnTo>
                  <a:pt x="1658" y="251"/>
                </a:lnTo>
                <a:cubicBezTo>
                  <a:pt x="1668" y="251"/>
                  <a:pt x="1683" y="245"/>
                  <a:pt x="1688" y="235"/>
                </a:cubicBezTo>
                <a:cubicBezTo>
                  <a:pt x="1693" y="215"/>
                  <a:pt x="1683" y="200"/>
                  <a:pt x="1668" y="190"/>
                </a:cubicBezTo>
                <a:cubicBezTo>
                  <a:pt x="1239" y="31"/>
                  <a:pt x="726" y="1"/>
                  <a:pt x="39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6" name="Google Shape;3335;p47"/>
          <p:cNvSpPr/>
          <p:nvPr/>
        </p:nvSpPr>
        <p:spPr>
          <a:xfrm>
            <a:off x="8340674" y="647754"/>
            <a:ext cx="299396" cy="338069"/>
          </a:xfrm>
          <a:custGeom>
            <a:avLst/>
            <a:gdLst/>
            <a:ahLst/>
            <a:cxnLst/>
            <a:rect l="l" t="t" r="r" b="b"/>
            <a:pathLst>
              <a:path w="1107" h="1250" extrusionOk="0">
                <a:moveTo>
                  <a:pt x="1066" y="1"/>
                </a:moveTo>
                <a:cubicBezTo>
                  <a:pt x="1060" y="1"/>
                  <a:pt x="1054" y="3"/>
                  <a:pt x="1048" y="7"/>
                </a:cubicBezTo>
                <a:cubicBezTo>
                  <a:pt x="1037" y="12"/>
                  <a:pt x="340" y="437"/>
                  <a:pt x="6" y="1206"/>
                </a:cubicBezTo>
                <a:cubicBezTo>
                  <a:pt x="1" y="1221"/>
                  <a:pt x="11" y="1241"/>
                  <a:pt x="26" y="1246"/>
                </a:cubicBezTo>
                <a:cubicBezTo>
                  <a:pt x="26" y="1249"/>
                  <a:pt x="27" y="1250"/>
                  <a:pt x="29" y="1250"/>
                </a:cubicBezTo>
                <a:cubicBezTo>
                  <a:pt x="31" y="1250"/>
                  <a:pt x="34" y="1249"/>
                  <a:pt x="36" y="1246"/>
                </a:cubicBezTo>
                <a:cubicBezTo>
                  <a:pt x="39" y="1247"/>
                  <a:pt x="42" y="1248"/>
                  <a:pt x="44" y="1248"/>
                </a:cubicBezTo>
                <a:cubicBezTo>
                  <a:pt x="55" y="1248"/>
                  <a:pt x="62" y="1239"/>
                  <a:pt x="66" y="1231"/>
                </a:cubicBezTo>
                <a:cubicBezTo>
                  <a:pt x="390" y="483"/>
                  <a:pt x="1073" y="63"/>
                  <a:pt x="1078" y="58"/>
                </a:cubicBezTo>
                <a:cubicBezTo>
                  <a:pt x="1107" y="41"/>
                  <a:pt x="1092" y="1"/>
                  <a:pt x="106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7" name="Google Shape;3336;p47"/>
          <p:cNvSpPr/>
          <p:nvPr/>
        </p:nvSpPr>
        <p:spPr>
          <a:xfrm>
            <a:off x="8277927" y="863849"/>
            <a:ext cx="417316" cy="59500"/>
          </a:xfrm>
          <a:custGeom>
            <a:avLst/>
            <a:gdLst/>
            <a:ahLst/>
            <a:cxnLst/>
            <a:rect l="l" t="t" r="r" b="b"/>
            <a:pathLst>
              <a:path w="1543" h="220" extrusionOk="0">
                <a:moveTo>
                  <a:pt x="169" y="0"/>
                </a:moveTo>
                <a:cubicBezTo>
                  <a:pt x="84" y="0"/>
                  <a:pt x="33" y="2"/>
                  <a:pt x="30" y="2"/>
                </a:cubicBezTo>
                <a:cubicBezTo>
                  <a:pt x="15" y="2"/>
                  <a:pt x="0" y="17"/>
                  <a:pt x="0" y="32"/>
                </a:cubicBezTo>
                <a:cubicBezTo>
                  <a:pt x="0" y="50"/>
                  <a:pt x="12" y="64"/>
                  <a:pt x="28" y="64"/>
                </a:cubicBezTo>
                <a:cubicBezTo>
                  <a:pt x="30" y="64"/>
                  <a:pt x="33" y="63"/>
                  <a:pt x="36" y="63"/>
                </a:cubicBezTo>
                <a:cubicBezTo>
                  <a:pt x="37" y="63"/>
                  <a:pt x="86" y="61"/>
                  <a:pt x="170" y="61"/>
                </a:cubicBezTo>
                <a:cubicBezTo>
                  <a:pt x="427" y="61"/>
                  <a:pt x="1009" y="78"/>
                  <a:pt x="1502" y="220"/>
                </a:cubicBezTo>
                <a:lnTo>
                  <a:pt x="1512" y="220"/>
                </a:lnTo>
                <a:cubicBezTo>
                  <a:pt x="1522" y="220"/>
                  <a:pt x="1537" y="209"/>
                  <a:pt x="1543" y="194"/>
                </a:cubicBezTo>
                <a:cubicBezTo>
                  <a:pt x="1543" y="179"/>
                  <a:pt x="1532" y="164"/>
                  <a:pt x="1517" y="159"/>
                </a:cubicBezTo>
                <a:cubicBezTo>
                  <a:pt x="1017" y="18"/>
                  <a:pt x="430" y="0"/>
                  <a:pt x="16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8" name="Google Shape;3337;p47"/>
          <p:cNvSpPr/>
          <p:nvPr/>
        </p:nvSpPr>
        <p:spPr>
          <a:xfrm>
            <a:off x="8439121" y="874668"/>
            <a:ext cx="260451" cy="190941"/>
          </a:xfrm>
          <a:custGeom>
            <a:avLst/>
            <a:gdLst/>
            <a:ahLst/>
            <a:cxnLst/>
            <a:rect l="l" t="t" r="r" b="b"/>
            <a:pathLst>
              <a:path w="963" h="706" extrusionOk="0">
                <a:moveTo>
                  <a:pt x="914" y="0"/>
                </a:moveTo>
                <a:cubicBezTo>
                  <a:pt x="910" y="0"/>
                  <a:pt x="905" y="1"/>
                  <a:pt x="901" y="3"/>
                </a:cubicBezTo>
                <a:cubicBezTo>
                  <a:pt x="886" y="13"/>
                  <a:pt x="481" y="159"/>
                  <a:pt x="11" y="655"/>
                </a:cubicBezTo>
                <a:cubicBezTo>
                  <a:pt x="1" y="665"/>
                  <a:pt x="1" y="685"/>
                  <a:pt x="11" y="700"/>
                </a:cubicBezTo>
                <a:cubicBezTo>
                  <a:pt x="16" y="706"/>
                  <a:pt x="26" y="706"/>
                  <a:pt x="36" y="706"/>
                </a:cubicBezTo>
                <a:cubicBezTo>
                  <a:pt x="41" y="706"/>
                  <a:pt x="51" y="700"/>
                  <a:pt x="56" y="695"/>
                </a:cubicBezTo>
                <a:cubicBezTo>
                  <a:pt x="517" y="215"/>
                  <a:pt x="921" y="63"/>
                  <a:pt x="926" y="63"/>
                </a:cubicBezTo>
                <a:cubicBezTo>
                  <a:pt x="962" y="50"/>
                  <a:pt x="946" y="0"/>
                  <a:pt x="91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9" name="Google Shape;3338;p47"/>
          <p:cNvSpPr/>
          <p:nvPr/>
        </p:nvSpPr>
        <p:spPr>
          <a:xfrm>
            <a:off x="8395577" y="774057"/>
            <a:ext cx="283169" cy="269644"/>
          </a:xfrm>
          <a:custGeom>
            <a:avLst/>
            <a:gdLst/>
            <a:ahLst/>
            <a:cxnLst/>
            <a:rect l="l" t="t" r="r" b="b"/>
            <a:pathLst>
              <a:path w="1047" h="997" extrusionOk="0">
                <a:moveTo>
                  <a:pt x="1013" y="0"/>
                </a:moveTo>
                <a:cubicBezTo>
                  <a:pt x="1008" y="0"/>
                  <a:pt x="1002" y="2"/>
                  <a:pt x="996" y="5"/>
                </a:cubicBezTo>
                <a:cubicBezTo>
                  <a:pt x="976" y="16"/>
                  <a:pt x="516" y="273"/>
                  <a:pt x="10" y="946"/>
                </a:cubicBezTo>
                <a:cubicBezTo>
                  <a:pt x="0" y="961"/>
                  <a:pt x="0" y="981"/>
                  <a:pt x="15" y="992"/>
                </a:cubicBezTo>
                <a:cubicBezTo>
                  <a:pt x="20" y="997"/>
                  <a:pt x="30" y="997"/>
                  <a:pt x="35" y="997"/>
                </a:cubicBezTo>
                <a:cubicBezTo>
                  <a:pt x="46" y="997"/>
                  <a:pt x="56" y="992"/>
                  <a:pt x="61" y="987"/>
                </a:cubicBezTo>
                <a:cubicBezTo>
                  <a:pt x="556" y="324"/>
                  <a:pt x="1022" y="61"/>
                  <a:pt x="1027" y="61"/>
                </a:cubicBezTo>
                <a:cubicBezTo>
                  <a:pt x="1042" y="51"/>
                  <a:pt x="1047" y="31"/>
                  <a:pt x="1037" y="16"/>
                </a:cubicBezTo>
                <a:cubicBezTo>
                  <a:pt x="1033" y="6"/>
                  <a:pt x="1024" y="0"/>
                  <a:pt x="101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0" name="Google Shape;3339;p47"/>
          <p:cNvSpPr/>
          <p:nvPr/>
        </p:nvSpPr>
        <p:spPr>
          <a:xfrm>
            <a:off x="8327152" y="950126"/>
            <a:ext cx="344833" cy="29209"/>
          </a:xfrm>
          <a:custGeom>
            <a:avLst/>
            <a:gdLst/>
            <a:ahLst/>
            <a:cxnLst/>
            <a:rect l="l" t="t" r="r" b="b"/>
            <a:pathLst>
              <a:path w="1275" h="108" extrusionOk="0">
                <a:moveTo>
                  <a:pt x="544" y="1"/>
                </a:moveTo>
                <a:cubicBezTo>
                  <a:pt x="383" y="1"/>
                  <a:pt x="222" y="8"/>
                  <a:pt x="61" y="22"/>
                </a:cubicBezTo>
                <a:lnTo>
                  <a:pt x="46" y="22"/>
                </a:lnTo>
                <a:cubicBezTo>
                  <a:pt x="0" y="22"/>
                  <a:pt x="0" y="88"/>
                  <a:pt x="46" y="88"/>
                </a:cubicBezTo>
                <a:lnTo>
                  <a:pt x="66" y="88"/>
                </a:lnTo>
                <a:cubicBezTo>
                  <a:pt x="232" y="73"/>
                  <a:pt x="399" y="65"/>
                  <a:pt x="566" y="65"/>
                </a:cubicBezTo>
                <a:cubicBezTo>
                  <a:pt x="791" y="65"/>
                  <a:pt x="1016" y="79"/>
                  <a:pt x="1239" y="108"/>
                </a:cubicBezTo>
                <a:lnTo>
                  <a:pt x="1244" y="108"/>
                </a:lnTo>
                <a:cubicBezTo>
                  <a:pt x="1259" y="108"/>
                  <a:pt x="1270" y="98"/>
                  <a:pt x="1275" y="78"/>
                </a:cubicBezTo>
                <a:cubicBezTo>
                  <a:pt x="1275" y="62"/>
                  <a:pt x="1264" y="47"/>
                  <a:pt x="1244" y="42"/>
                </a:cubicBezTo>
                <a:cubicBezTo>
                  <a:pt x="1013" y="15"/>
                  <a:pt x="779" y="1"/>
                  <a:pt x="54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1" name="Google Shape;3340;p47"/>
          <p:cNvSpPr/>
          <p:nvPr/>
        </p:nvSpPr>
        <p:spPr>
          <a:xfrm>
            <a:off x="8528100" y="1028828"/>
            <a:ext cx="105478" cy="55714"/>
          </a:xfrm>
          <a:custGeom>
            <a:avLst/>
            <a:gdLst/>
            <a:ahLst/>
            <a:cxnLst/>
            <a:rect l="l" t="t" r="r" b="b"/>
            <a:pathLst>
              <a:path w="390" h="206" extrusionOk="0">
                <a:moveTo>
                  <a:pt x="323" y="0"/>
                </a:moveTo>
                <a:cubicBezTo>
                  <a:pt x="284" y="0"/>
                  <a:pt x="228" y="14"/>
                  <a:pt x="167" y="45"/>
                </a:cubicBezTo>
                <a:cubicBezTo>
                  <a:pt x="71" y="90"/>
                  <a:pt x="1" y="156"/>
                  <a:pt x="21" y="186"/>
                </a:cubicBezTo>
                <a:cubicBezTo>
                  <a:pt x="27" y="200"/>
                  <a:pt x="43" y="206"/>
                  <a:pt x="67" y="206"/>
                </a:cubicBezTo>
                <a:cubicBezTo>
                  <a:pt x="106" y="206"/>
                  <a:pt x="163" y="189"/>
                  <a:pt x="223" y="161"/>
                </a:cubicBezTo>
                <a:cubicBezTo>
                  <a:pt x="324" y="115"/>
                  <a:pt x="390" y="50"/>
                  <a:pt x="375" y="19"/>
                </a:cubicBezTo>
                <a:cubicBezTo>
                  <a:pt x="369" y="7"/>
                  <a:pt x="350" y="0"/>
                  <a:pt x="32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2" name="Google Shape;3341;p47"/>
          <p:cNvSpPr/>
          <p:nvPr/>
        </p:nvSpPr>
        <p:spPr>
          <a:xfrm>
            <a:off x="8554064" y="1050736"/>
            <a:ext cx="76810" cy="41109"/>
          </a:xfrm>
          <a:custGeom>
            <a:avLst/>
            <a:gdLst/>
            <a:ahLst/>
            <a:cxnLst/>
            <a:rect l="l" t="t" r="r" b="b"/>
            <a:pathLst>
              <a:path w="284" h="152" extrusionOk="0">
                <a:moveTo>
                  <a:pt x="237" y="0"/>
                </a:moveTo>
                <a:cubicBezTo>
                  <a:pt x="208" y="0"/>
                  <a:pt x="166" y="12"/>
                  <a:pt x="122" y="34"/>
                </a:cubicBezTo>
                <a:cubicBezTo>
                  <a:pt x="51" y="65"/>
                  <a:pt x="1" y="115"/>
                  <a:pt x="11" y="141"/>
                </a:cubicBezTo>
                <a:cubicBezTo>
                  <a:pt x="16" y="148"/>
                  <a:pt x="28" y="151"/>
                  <a:pt x="44" y="151"/>
                </a:cubicBezTo>
                <a:cubicBezTo>
                  <a:pt x="73" y="151"/>
                  <a:pt x="117" y="140"/>
                  <a:pt x="162" y="120"/>
                </a:cubicBezTo>
                <a:cubicBezTo>
                  <a:pt x="233" y="85"/>
                  <a:pt x="284" y="39"/>
                  <a:pt x="274" y="14"/>
                </a:cubicBezTo>
                <a:cubicBezTo>
                  <a:pt x="268" y="5"/>
                  <a:pt x="255" y="0"/>
                  <a:pt x="2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3" name="Google Shape;3342;p47"/>
          <p:cNvSpPr/>
          <p:nvPr/>
        </p:nvSpPr>
        <p:spPr>
          <a:xfrm>
            <a:off x="8050744" y="958780"/>
            <a:ext cx="1373383" cy="1252207"/>
          </a:xfrm>
          <a:custGeom>
            <a:avLst/>
            <a:gdLst/>
            <a:ahLst/>
            <a:cxnLst/>
            <a:rect l="l" t="t" r="r" b="b"/>
            <a:pathLst>
              <a:path w="5078" h="4630" extrusionOk="0">
                <a:moveTo>
                  <a:pt x="3544" y="0"/>
                </a:moveTo>
                <a:cubicBezTo>
                  <a:pt x="3251" y="0"/>
                  <a:pt x="2836" y="841"/>
                  <a:pt x="2766" y="841"/>
                </a:cubicBezTo>
                <a:cubicBezTo>
                  <a:pt x="2764" y="841"/>
                  <a:pt x="2763" y="840"/>
                  <a:pt x="2762" y="840"/>
                </a:cubicBezTo>
                <a:cubicBezTo>
                  <a:pt x="2707" y="800"/>
                  <a:pt x="2663" y="277"/>
                  <a:pt x="2580" y="277"/>
                </a:cubicBezTo>
                <a:cubicBezTo>
                  <a:pt x="2579" y="277"/>
                  <a:pt x="2577" y="278"/>
                  <a:pt x="2575" y="278"/>
                </a:cubicBezTo>
                <a:cubicBezTo>
                  <a:pt x="2489" y="304"/>
                  <a:pt x="2251" y="1062"/>
                  <a:pt x="2094" y="1391"/>
                </a:cubicBezTo>
                <a:cubicBezTo>
                  <a:pt x="2049" y="1488"/>
                  <a:pt x="2012" y="1527"/>
                  <a:pt x="1980" y="1527"/>
                </a:cubicBezTo>
                <a:cubicBezTo>
                  <a:pt x="1901" y="1527"/>
                  <a:pt x="1853" y="1294"/>
                  <a:pt x="1781" y="1108"/>
                </a:cubicBezTo>
                <a:cubicBezTo>
                  <a:pt x="1763" y="1061"/>
                  <a:pt x="1748" y="1042"/>
                  <a:pt x="1734" y="1042"/>
                </a:cubicBezTo>
                <a:cubicBezTo>
                  <a:pt x="1678" y="1042"/>
                  <a:pt x="1641" y="1357"/>
                  <a:pt x="1498" y="1357"/>
                </a:cubicBezTo>
                <a:cubicBezTo>
                  <a:pt x="1480" y="1357"/>
                  <a:pt x="1459" y="1352"/>
                  <a:pt x="1437" y="1340"/>
                </a:cubicBezTo>
                <a:cubicBezTo>
                  <a:pt x="1199" y="1209"/>
                  <a:pt x="830" y="314"/>
                  <a:pt x="830" y="314"/>
                </a:cubicBezTo>
                <a:cubicBezTo>
                  <a:pt x="607" y="410"/>
                  <a:pt x="795" y="1209"/>
                  <a:pt x="699" y="1522"/>
                </a:cubicBezTo>
                <a:cubicBezTo>
                  <a:pt x="666" y="1626"/>
                  <a:pt x="591" y="1661"/>
                  <a:pt x="505" y="1661"/>
                </a:cubicBezTo>
                <a:cubicBezTo>
                  <a:pt x="336" y="1661"/>
                  <a:pt x="127" y="1527"/>
                  <a:pt x="127" y="1527"/>
                </a:cubicBezTo>
                <a:lnTo>
                  <a:pt x="127" y="1527"/>
                </a:lnTo>
                <a:cubicBezTo>
                  <a:pt x="87" y="2114"/>
                  <a:pt x="592" y="2200"/>
                  <a:pt x="658" y="2473"/>
                </a:cubicBezTo>
                <a:cubicBezTo>
                  <a:pt x="724" y="2746"/>
                  <a:pt x="1" y="2862"/>
                  <a:pt x="1" y="2862"/>
                </a:cubicBezTo>
                <a:cubicBezTo>
                  <a:pt x="218" y="3449"/>
                  <a:pt x="1740" y="3565"/>
                  <a:pt x="1786" y="3565"/>
                </a:cubicBezTo>
                <a:cubicBezTo>
                  <a:pt x="1922" y="3716"/>
                  <a:pt x="2769" y="4629"/>
                  <a:pt x="3339" y="4629"/>
                </a:cubicBezTo>
                <a:cubicBezTo>
                  <a:pt x="3383" y="4629"/>
                  <a:pt x="3425" y="4624"/>
                  <a:pt x="3465" y="4612"/>
                </a:cubicBezTo>
                <a:cubicBezTo>
                  <a:pt x="3465" y="4612"/>
                  <a:pt x="3131" y="3960"/>
                  <a:pt x="3389" y="3854"/>
                </a:cubicBezTo>
                <a:cubicBezTo>
                  <a:pt x="3426" y="3838"/>
                  <a:pt x="3465" y="3831"/>
                  <a:pt x="3507" y="3831"/>
                </a:cubicBezTo>
                <a:cubicBezTo>
                  <a:pt x="3648" y="3831"/>
                  <a:pt x="3816" y="3903"/>
                  <a:pt x="4005" y="3903"/>
                </a:cubicBezTo>
                <a:cubicBezTo>
                  <a:pt x="4147" y="3903"/>
                  <a:pt x="4301" y="3863"/>
                  <a:pt x="4466" y="3722"/>
                </a:cubicBezTo>
                <a:cubicBezTo>
                  <a:pt x="4466" y="3722"/>
                  <a:pt x="3935" y="3520"/>
                  <a:pt x="4127" y="3257"/>
                </a:cubicBezTo>
                <a:cubicBezTo>
                  <a:pt x="4319" y="2994"/>
                  <a:pt x="5078" y="2670"/>
                  <a:pt x="5022" y="2433"/>
                </a:cubicBezTo>
                <a:lnTo>
                  <a:pt x="5022" y="2433"/>
                </a:lnTo>
                <a:cubicBezTo>
                  <a:pt x="5022" y="2433"/>
                  <a:pt x="4410" y="2584"/>
                  <a:pt x="4046" y="2584"/>
                </a:cubicBezTo>
                <a:cubicBezTo>
                  <a:pt x="3959" y="2584"/>
                  <a:pt x="3886" y="2575"/>
                  <a:pt x="3839" y="2554"/>
                </a:cubicBezTo>
                <a:cubicBezTo>
                  <a:pt x="3618" y="2448"/>
                  <a:pt x="4008" y="2129"/>
                  <a:pt x="3875" y="2129"/>
                </a:cubicBezTo>
                <a:cubicBezTo>
                  <a:pt x="3862" y="2129"/>
                  <a:pt x="3844" y="2132"/>
                  <a:pt x="3819" y="2139"/>
                </a:cubicBezTo>
                <a:cubicBezTo>
                  <a:pt x="3669" y="2178"/>
                  <a:pt x="3506" y="2246"/>
                  <a:pt x="3418" y="2246"/>
                </a:cubicBezTo>
                <a:cubicBezTo>
                  <a:pt x="3345" y="2246"/>
                  <a:pt x="3324" y="2200"/>
                  <a:pt x="3404" y="2053"/>
                </a:cubicBezTo>
                <a:cubicBezTo>
                  <a:pt x="3581" y="1730"/>
                  <a:pt x="4051" y="1087"/>
                  <a:pt x="4016" y="1006"/>
                </a:cubicBezTo>
                <a:cubicBezTo>
                  <a:pt x="4012" y="996"/>
                  <a:pt x="4002" y="992"/>
                  <a:pt x="3987" y="992"/>
                </a:cubicBezTo>
                <a:cubicBezTo>
                  <a:pt x="3884" y="992"/>
                  <a:pt x="3555" y="1190"/>
                  <a:pt x="3466" y="1190"/>
                </a:cubicBezTo>
                <a:cubicBezTo>
                  <a:pt x="3462" y="1190"/>
                  <a:pt x="3458" y="1190"/>
                  <a:pt x="3455" y="1189"/>
                </a:cubicBezTo>
                <a:cubicBezTo>
                  <a:pt x="3384" y="1158"/>
                  <a:pt x="3955" y="96"/>
                  <a:pt x="3581" y="5"/>
                </a:cubicBezTo>
                <a:cubicBezTo>
                  <a:pt x="3569" y="2"/>
                  <a:pt x="3556" y="0"/>
                  <a:pt x="3544"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4" name="Google Shape;3343;p47"/>
          <p:cNvSpPr/>
          <p:nvPr/>
        </p:nvSpPr>
        <p:spPr>
          <a:xfrm>
            <a:off x="8395577" y="1109695"/>
            <a:ext cx="566879" cy="1069379"/>
          </a:xfrm>
          <a:custGeom>
            <a:avLst/>
            <a:gdLst/>
            <a:ahLst/>
            <a:cxnLst/>
            <a:rect l="l" t="t" r="r" b="b"/>
            <a:pathLst>
              <a:path w="2096" h="3954" extrusionOk="0">
                <a:moveTo>
                  <a:pt x="2057" y="0"/>
                </a:moveTo>
                <a:cubicBezTo>
                  <a:pt x="2048" y="0"/>
                  <a:pt x="2039" y="4"/>
                  <a:pt x="2033" y="14"/>
                </a:cubicBezTo>
                <a:lnTo>
                  <a:pt x="10" y="3908"/>
                </a:lnTo>
                <a:cubicBezTo>
                  <a:pt x="0" y="3923"/>
                  <a:pt x="5" y="3943"/>
                  <a:pt x="20" y="3948"/>
                </a:cubicBezTo>
                <a:cubicBezTo>
                  <a:pt x="25" y="3953"/>
                  <a:pt x="30" y="3953"/>
                  <a:pt x="35" y="3953"/>
                </a:cubicBezTo>
                <a:cubicBezTo>
                  <a:pt x="46" y="3953"/>
                  <a:pt x="56" y="3948"/>
                  <a:pt x="66" y="3938"/>
                </a:cubicBezTo>
                <a:lnTo>
                  <a:pt x="2089" y="44"/>
                </a:lnTo>
                <a:cubicBezTo>
                  <a:pt x="2096" y="20"/>
                  <a:pt x="2076" y="0"/>
                  <a:pt x="205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5" name="Google Shape;3344;p47"/>
          <p:cNvSpPr/>
          <p:nvPr/>
        </p:nvSpPr>
        <p:spPr>
          <a:xfrm>
            <a:off x="8720937" y="1115916"/>
            <a:ext cx="31644" cy="410551"/>
          </a:xfrm>
          <a:custGeom>
            <a:avLst/>
            <a:gdLst/>
            <a:ahLst/>
            <a:cxnLst/>
            <a:rect l="l" t="t" r="r" b="b"/>
            <a:pathLst>
              <a:path w="117" h="1518" extrusionOk="0">
                <a:moveTo>
                  <a:pt x="31" y="1"/>
                </a:moveTo>
                <a:cubicBezTo>
                  <a:pt x="16" y="1"/>
                  <a:pt x="1" y="16"/>
                  <a:pt x="1" y="36"/>
                </a:cubicBezTo>
                <a:lnTo>
                  <a:pt x="51" y="1487"/>
                </a:lnTo>
                <a:cubicBezTo>
                  <a:pt x="56" y="1503"/>
                  <a:pt x="66" y="1518"/>
                  <a:pt x="87" y="1518"/>
                </a:cubicBezTo>
                <a:cubicBezTo>
                  <a:pt x="102" y="1518"/>
                  <a:pt x="117" y="1503"/>
                  <a:pt x="117" y="1487"/>
                </a:cubicBezTo>
                <a:lnTo>
                  <a:pt x="66" y="31"/>
                </a:lnTo>
                <a:cubicBezTo>
                  <a:pt x="66" y="16"/>
                  <a:pt x="51" y="1"/>
                  <a:pt x="3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6" name="Google Shape;3345;p47"/>
          <p:cNvSpPr/>
          <p:nvPr/>
        </p:nvSpPr>
        <p:spPr>
          <a:xfrm>
            <a:off x="8796125" y="1298745"/>
            <a:ext cx="254771" cy="107371"/>
          </a:xfrm>
          <a:custGeom>
            <a:avLst/>
            <a:gdLst/>
            <a:ahLst/>
            <a:cxnLst/>
            <a:rect l="l" t="t" r="r" b="b"/>
            <a:pathLst>
              <a:path w="942" h="397" extrusionOk="0">
                <a:moveTo>
                  <a:pt x="904" y="1"/>
                </a:moveTo>
                <a:cubicBezTo>
                  <a:pt x="901" y="1"/>
                  <a:pt x="899" y="1"/>
                  <a:pt x="896" y="2"/>
                </a:cubicBezTo>
                <a:lnTo>
                  <a:pt x="26" y="336"/>
                </a:lnTo>
                <a:cubicBezTo>
                  <a:pt x="11" y="341"/>
                  <a:pt x="1" y="361"/>
                  <a:pt x="6" y="377"/>
                </a:cubicBezTo>
                <a:cubicBezTo>
                  <a:pt x="11" y="392"/>
                  <a:pt x="21" y="397"/>
                  <a:pt x="36" y="397"/>
                </a:cubicBezTo>
                <a:lnTo>
                  <a:pt x="46" y="397"/>
                </a:lnTo>
                <a:lnTo>
                  <a:pt x="916" y="63"/>
                </a:lnTo>
                <a:cubicBezTo>
                  <a:pt x="931" y="58"/>
                  <a:pt x="941" y="38"/>
                  <a:pt x="936" y="23"/>
                </a:cubicBezTo>
                <a:cubicBezTo>
                  <a:pt x="932" y="10"/>
                  <a:pt x="918" y="1"/>
                  <a:pt x="90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7" name="Google Shape;3346;p47"/>
          <p:cNvSpPr/>
          <p:nvPr/>
        </p:nvSpPr>
        <p:spPr>
          <a:xfrm>
            <a:off x="8262512" y="1183260"/>
            <a:ext cx="315083" cy="683981"/>
          </a:xfrm>
          <a:custGeom>
            <a:avLst/>
            <a:gdLst/>
            <a:ahLst/>
            <a:cxnLst/>
            <a:rect l="l" t="t" r="r" b="b"/>
            <a:pathLst>
              <a:path w="1165" h="2529" extrusionOk="0">
                <a:moveTo>
                  <a:pt x="38" y="1"/>
                </a:moveTo>
                <a:cubicBezTo>
                  <a:pt x="19" y="1"/>
                  <a:pt x="1" y="16"/>
                  <a:pt x="7" y="40"/>
                </a:cubicBezTo>
                <a:cubicBezTo>
                  <a:pt x="27" y="131"/>
                  <a:pt x="532" y="2235"/>
                  <a:pt x="1109" y="2523"/>
                </a:cubicBezTo>
                <a:cubicBezTo>
                  <a:pt x="1114" y="2523"/>
                  <a:pt x="1119" y="2528"/>
                  <a:pt x="1124" y="2528"/>
                </a:cubicBezTo>
                <a:cubicBezTo>
                  <a:pt x="1139" y="2528"/>
                  <a:pt x="1149" y="2523"/>
                  <a:pt x="1160" y="2508"/>
                </a:cubicBezTo>
                <a:cubicBezTo>
                  <a:pt x="1165" y="2493"/>
                  <a:pt x="1160" y="2472"/>
                  <a:pt x="1144" y="2467"/>
                </a:cubicBezTo>
                <a:cubicBezTo>
                  <a:pt x="588" y="2189"/>
                  <a:pt x="72" y="50"/>
                  <a:pt x="67" y="25"/>
                </a:cubicBezTo>
                <a:cubicBezTo>
                  <a:pt x="63" y="8"/>
                  <a:pt x="50"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8" name="Google Shape;3347;p47"/>
          <p:cNvSpPr/>
          <p:nvPr/>
        </p:nvSpPr>
        <p:spPr>
          <a:xfrm>
            <a:off x="8167040" y="1461560"/>
            <a:ext cx="216096" cy="71941"/>
          </a:xfrm>
          <a:custGeom>
            <a:avLst/>
            <a:gdLst/>
            <a:ahLst/>
            <a:cxnLst/>
            <a:rect l="l" t="t" r="r" b="b"/>
            <a:pathLst>
              <a:path w="799" h="266" extrusionOk="0">
                <a:moveTo>
                  <a:pt x="34" y="0"/>
                </a:moveTo>
                <a:cubicBezTo>
                  <a:pt x="25" y="0"/>
                  <a:pt x="16" y="4"/>
                  <a:pt x="11" y="12"/>
                </a:cubicBezTo>
                <a:cubicBezTo>
                  <a:pt x="0" y="27"/>
                  <a:pt x="0" y="48"/>
                  <a:pt x="16" y="58"/>
                </a:cubicBezTo>
                <a:cubicBezTo>
                  <a:pt x="31" y="68"/>
                  <a:pt x="314" y="265"/>
                  <a:pt x="592" y="265"/>
                </a:cubicBezTo>
                <a:cubicBezTo>
                  <a:pt x="648" y="265"/>
                  <a:pt x="703" y="255"/>
                  <a:pt x="759" y="240"/>
                </a:cubicBezTo>
                <a:cubicBezTo>
                  <a:pt x="799" y="227"/>
                  <a:pt x="785" y="175"/>
                  <a:pt x="754" y="175"/>
                </a:cubicBezTo>
                <a:cubicBezTo>
                  <a:pt x="749" y="175"/>
                  <a:pt x="744" y="176"/>
                  <a:pt x="739" y="179"/>
                </a:cubicBezTo>
                <a:cubicBezTo>
                  <a:pt x="693" y="196"/>
                  <a:pt x="644" y="203"/>
                  <a:pt x="594" y="203"/>
                </a:cubicBezTo>
                <a:cubicBezTo>
                  <a:pt x="334" y="203"/>
                  <a:pt x="56" y="7"/>
                  <a:pt x="56" y="7"/>
                </a:cubicBezTo>
                <a:cubicBezTo>
                  <a:pt x="49" y="3"/>
                  <a:pt x="41" y="0"/>
                  <a:pt x="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9" name="Google Shape;3348;p47"/>
          <p:cNvSpPr/>
          <p:nvPr/>
        </p:nvSpPr>
        <p:spPr>
          <a:xfrm>
            <a:off x="8163794" y="1712003"/>
            <a:ext cx="301560" cy="77080"/>
          </a:xfrm>
          <a:custGeom>
            <a:avLst/>
            <a:gdLst/>
            <a:ahLst/>
            <a:cxnLst/>
            <a:rect l="l" t="t" r="r" b="b"/>
            <a:pathLst>
              <a:path w="1115" h="285" extrusionOk="0">
                <a:moveTo>
                  <a:pt x="1080" y="0"/>
                </a:moveTo>
                <a:cubicBezTo>
                  <a:pt x="1072" y="0"/>
                  <a:pt x="1064" y="4"/>
                  <a:pt x="1059" y="12"/>
                </a:cubicBezTo>
                <a:cubicBezTo>
                  <a:pt x="884" y="175"/>
                  <a:pt x="637" y="216"/>
                  <a:pt x="433" y="216"/>
                </a:cubicBezTo>
                <a:cubicBezTo>
                  <a:pt x="225" y="216"/>
                  <a:pt x="61" y="174"/>
                  <a:pt x="58" y="174"/>
                </a:cubicBezTo>
                <a:cubicBezTo>
                  <a:pt x="55" y="173"/>
                  <a:pt x="52" y="172"/>
                  <a:pt x="49" y="172"/>
                </a:cubicBezTo>
                <a:cubicBezTo>
                  <a:pt x="11" y="172"/>
                  <a:pt x="0" y="230"/>
                  <a:pt x="38" y="239"/>
                </a:cubicBezTo>
                <a:cubicBezTo>
                  <a:pt x="164" y="270"/>
                  <a:pt x="296" y="285"/>
                  <a:pt x="427" y="285"/>
                </a:cubicBezTo>
                <a:cubicBezTo>
                  <a:pt x="645" y="285"/>
                  <a:pt x="908" y="239"/>
                  <a:pt x="1100" y="52"/>
                </a:cubicBezTo>
                <a:cubicBezTo>
                  <a:pt x="1115" y="42"/>
                  <a:pt x="1115" y="22"/>
                  <a:pt x="1100" y="12"/>
                </a:cubicBezTo>
                <a:cubicBezTo>
                  <a:pt x="1095" y="4"/>
                  <a:pt x="1087" y="0"/>
                  <a:pt x="108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0" name="Google Shape;3349;p47"/>
          <p:cNvSpPr/>
          <p:nvPr/>
        </p:nvSpPr>
        <p:spPr>
          <a:xfrm>
            <a:off x="8395577" y="1312808"/>
            <a:ext cx="127385" cy="308048"/>
          </a:xfrm>
          <a:custGeom>
            <a:avLst/>
            <a:gdLst/>
            <a:ahLst/>
            <a:cxnLst/>
            <a:rect l="l" t="t" r="r" b="b"/>
            <a:pathLst>
              <a:path w="471" h="1139" extrusionOk="0">
                <a:moveTo>
                  <a:pt x="435" y="1"/>
                </a:moveTo>
                <a:cubicBezTo>
                  <a:pt x="420" y="1"/>
                  <a:pt x="405" y="16"/>
                  <a:pt x="405" y="31"/>
                </a:cubicBezTo>
                <a:cubicBezTo>
                  <a:pt x="405" y="36"/>
                  <a:pt x="400" y="638"/>
                  <a:pt x="10" y="1083"/>
                </a:cubicBezTo>
                <a:cubicBezTo>
                  <a:pt x="0" y="1098"/>
                  <a:pt x="0" y="1119"/>
                  <a:pt x="15" y="1129"/>
                </a:cubicBezTo>
                <a:cubicBezTo>
                  <a:pt x="20" y="1134"/>
                  <a:pt x="25" y="1139"/>
                  <a:pt x="35" y="1139"/>
                </a:cubicBezTo>
                <a:cubicBezTo>
                  <a:pt x="46" y="1139"/>
                  <a:pt x="56" y="1134"/>
                  <a:pt x="61" y="1124"/>
                </a:cubicBezTo>
                <a:cubicBezTo>
                  <a:pt x="465" y="658"/>
                  <a:pt x="470" y="57"/>
                  <a:pt x="470" y="31"/>
                </a:cubicBezTo>
                <a:cubicBezTo>
                  <a:pt x="470" y="16"/>
                  <a:pt x="455" y="1"/>
                  <a:pt x="43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1" name="Google Shape;3350;p47"/>
          <p:cNvSpPr/>
          <p:nvPr/>
        </p:nvSpPr>
        <p:spPr>
          <a:xfrm>
            <a:off x="8619785" y="1700914"/>
            <a:ext cx="585540" cy="67614"/>
          </a:xfrm>
          <a:custGeom>
            <a:avLst/>
            <a:gdLst/>
            <a:ahLst/>
            <a:cxnLst/>
            <a:rect l="l" t="t" r="r" b="b"/>
            <a:pathLst>
              <a:path w="2165" h="250" extrusionOk="0">
                <a:moveTo>
                  <a:pt x="2128" y="1"/>
                </a:moveTo>
                <a:cubicBezTo>
                  <a:pt x="2125" y="1"/>
                  <a:pt x="2122" y="1"/>
                  <a:pt x="2119" y="2"/>
                </a:cubicBezTo>
                <a:cubicBezTo>
                  <a:pt x="2112" y="6"/>
                  <a:pt x="1560" y="186"/>
                  <a:pt x="834" y="186"/>
                </a:cubicBezTo>
                <a:cubicBezTo>
                  <a:pt x="585" y="186"/>
                  <a:pt x="316" y="165"/>
                  <a:pt x="41" y="108"/>
                </a:cubicBezTo>
                <a:cubicBezTo>
                  <a:pt x="38" y="108"/>
                  <a:pt x="36" y="107"/>
                  <a:pt x="33" y="107"/>
                </a:cubicBezTo>
                <a:cubicBezTo>
                  <a:pt x="17" y="107"/>
                  <a:pt x="5" y="120"/>
                  <a:pt x="5" y="134"/>
                </a:cubicBezTo>
                <a:cubicBezTo>
                  <a:pt x="0" y="149"/>
                  <a:pt x="11" y="169"/>
                  <a:pt x="26" y="169"/>
                </a:cubicBezTo>
                <a:cubicBezTo>
                  <a:pt x="294" y="225"/>
                  <a:pt x="562" y="250"/>
                  <a:pt x="835" y="250"/>
                </a:cubicBezTo>
                <a:cubicBezTo>
                  <a:pt x="1275" y="250"/>
                  <a:pt x="1715" y="189"/>
                  <a:pt x="2140" y="63"/>
                </a:cubicBezTo>
                <a:cubicBezTo>
                  <a:pt x="2155" y="58"/>
                  <a:pt x="2165" y="43"/>
                  <a:pt x="2160" y="22"/>
                </a:cubicBezTo>
                <a:cubicBezTo>
                  <a:pt x="2156" y="10"/>
                  <a:pt x="2141" y="1"/>
                  <a:pt x="212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2" name="Google Shape;3351;p47"/>
          <p:cNvSpPr/>
          <p:nvPr/>
        </p:nvSpPr>
        <p:spPr>
          <a:xfrm>
            <a:off x="8811270" y="1602739"/>
            <a:ext cx="212309" cy="165789"/>
          </a:xfrm>
          <a:custGeom>
            <a:avLst/>
            <a:gdLst/>
            <a:ahLst/>
            <a:cxnLst/>
            <a:rect l="l" t="t" r="r" b="b"/>
            <a:pathLst>
              <a:path w="785" h="613" extrusionOk="0">
                <a:moveTo>
                  <a:pt x="750" y="1"/>
                </a:moveTo>
                <a:cubicBezTo>
                  <a:pt x="744" y="1"/>
                  <a:pt x="739" y="3"/>
                  <a:pt x="734" y="6"/>
                </a:cubicBezTo>
                <a:cubicBezTo>
                  <a:pt x="724" y="11"/>
                  <a:pt x="405" y="153"/>
                  <a:pt x="16" y="562"/>
                </a:cubicBezTo>
                <a:cubicBezTo>
                  <a:pt x="0" y="572"/>
                  <a:pt x="0" y="593"/>
                  <a:pt x="16" y="603"/>
                </a:cubicBezTo>
                <a:cubicBezTo>
                  <a:pt x="21" y="608"/>
                  <a:pt x="31" y="613"/>
                  <a:pt x="36" y="613"/>
                </a:cubicBezTo>
                <a:cubicBezTo>
                  <a:pt x="46" y="613"/>
                  <a:pt x="56" y="608"/>
                  <a:pt x="61" y="603"/>
                </a:cubicBezTo>
                <a:cubicBezTo>
                  <a:pt x="445" y="208"/>
                  <a:pt x="759" y="62"/>
                  <a:pt x="759" y="62"/>
                </a:cubicBezTo>
                <a:cubicBezTo>
                  <a:pt x="779" y="52"/>
                  <a:pt x="784" y="36"/>
                  <a:pt x="779" y="21"/>
                </a:cubicBezTo>
                <a:cubicBezTo>
                  <a:pt x="772" y="8"/>
                  <a:pt x="761" y="1"/>
                  <a:pt x="7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3" name="Google Shape;3352;p47"/>
          <p:cNvSpPr/>
          <p:nvPr/>
        </p:nvSpPr>
        <p:spPr>
          <a:xfrm>
            <a:off x="8688212" y="1742023"/>
            <a:ext cx="136851" cy="315080"/>
          </a:xfrm>
          <a:custGeom>
            <a:avLst/>
            <a:gdLst/>
            <a:ahLst/>
            <a:cxnLst/>
            <a:rect l="l" t="t" r="r" b="b"/>
            <a:pathLst>
              <a:path w="506" h="1165" extrusionOk="0">
                <a:moveTo>
                  <a:pt x="37" y="1"/>
                </a:moveTo>
                <a:cubicBezTo>
                  <a:pt x="35" y="1"/>
                  <a:pt x="33" y="1"/>
                  <a:pt x="31" y="2"/>
                </a:cubicBezTo>
                <a:cubicBezTo>
                  <a:pt x="10" y="2"/>
                  <a:pt x="0" y="17"/>
                  <a:pt x="0" y="37"/>
                </a:cubicBezTo>
                <a:cubicBezTo>
                  <a:pt x="5" y="68"/>
                  <a:pt x="76" y="776"/>
                  <a:pt x="450" y="1155"/>
                </a:cubicBezTo>
                <a:cubicBezTo>
                  <a:pt x="455" y="1160"/>
                  <a:pt x="466" y="1165"/>
                  <a:pt x="471" y="1165"/>
                </a:cubicBezTo>
                <a:cubicBezTo>
                  <a:pt x="481" y="1165"/>
                  <a:pt x="491" y="1165"/>
                  <a:pt x="496" y="1155"/>
                </a:cubicBezTo>
                <a:cubicBezTo>
                  <a:pt x="506" y="1145"/>
                  <a:pt x="506" y="1125"/>
                  <a:pt x="496" y="1114"/>
                </a:cubicBezTo>
                <a:cubicBezTo>
                  <a:pt x="137" y="750"/>
                  <a:pt x="66" y="37"/>
                  <a:pt x="66" y="27"/>
                </a:cubicBezTo>
                <a:cubicBezTo>
                  <a:pt x="62" y="14"/>
                  <a:pt x="50" y="1"/>
                  <a:pt x="3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4" name="Google Shape;3353;p47"/>
          <p:cNvSpPr/>
          <p:nvPr/>
        </p:nvSpPr>
        <p:spPr>
          <a:xfrm>
            <a:off x="8432360" y="2134998"/>
            <a:ext cx="126033" cy="108182"/>
          </a:xfrm>
          <a:custGeom>
            <a:avLst/>
            <a:gdLst/>
            <a:ahLst/>
            <a:cxnLst/>
            <a:rect l="l" t="t" r="r" b="b"/>
            <a:pathLst>
              <a:path w="466" h="400" extrusionOk="0">
                <a:moveTo>
                  <a:pt x="269" y="0"/>
                </a:moveTo>
                <a:cubicBezTo>
                  <a:pt x="92" y="0"/>
                  <a:pt x="1" y="218"/>
                  <a:pt x="127" y="339"/>
                </a:cubicBezTo>
                <a:cubicBezTo>
                  <a:pt x="169" y="381"/>
                  <a:pt x="219" y="399"/>
                  <a:pt x="269" y="399"/>
                </a:cubicBezTo>
                <a:cubicBezTo>
                  <a:pt x="370" y="399"/>
                  <a:pt x="466" y="321"/>
                  <a:pt x="466" y="202"/>
                </a:cubicBezTo>
                <a:cubicBezTo>
                  <a:pt x="466" y="91"/>
                  <a:pt x="380" y="0"/>
                  <a:pt x="26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5" name="Google Shape;3354;p47"/>
          <p:cNvSpPr/>
          <p:nvPr/>
        </p:nvSpPr>
        <p:spPr>
          <a:xfrm>
            <a:off x="8332561" y="2278611"/>
            <a:ext cx="108183" cy="108182"/>
          </a:xfrm>
          <a:custGeom>
            <a:avLst/>
            <a:gdLst/>
            <a:ahLst/>
            <a:cxnLst/>
            <a:rect l="l" t="t" r="r" b="b"/>
            <a:pathLst>
              <a:path w="400" h="400" extrusionOk="0">
                <a:moveTo>
                  <a:pt x="198" y="0"/>
                </a:moveTo>
                <a:cubicBezTo>
                  <a:pt x="91" y="0"/>
                  <a:pt x="0" y="91"/>
                  <a:pt x="0" y="197"/>
                </a:cubicBezTo>
                <a:cubicBezTo>
                  <a:pt x="0" y="309"/>
                  <a:pt x="91" y="400"/>
                  <a:pt x="198" y="400"/>
                </a:cubicBezTo>
                <a:cubicBezTo>
                  <a:pt x="309" y="400"/>
                  <a:pt x="400" y="309"/>
                  <a:pt x="400" y="197"/>
                </a:cubicBezTo>
                <a:cubicBezTo>
                  <a:pt x="400" y="91"/>
                  <a:pt x="309" y="0"/>
                  <a:pt x="19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6" name="Google Shape;3355;p47"/>
          <p:cNvSpPr/>
          <p:nvPr/>
        </p:nvSpPr>
        <p:spPr>
          <a:xfrm>
            <a:off x="8486991" y="2272931"/>
            <a:ext cx="126304" cy="107912"/>
          </a:xfrm>
          <a:custGeom>
            <a:avLst/>
            <a:gdLst/>
            <a:ahLst/>
            <a:cxnLst/>
            <a:rect l="l" t="t" r="r" b="b"/>
            <a:pathLst>
              <a:path w="467" h="399" extrusionOk="0">
                <a:moveTo>
                  <a:pt x="264" y="1"/>
                </a:moveTo>
                <a:cubicBezTo>
                  <a:pt x="87" y="1"/>
                  <a:pt x="1" y="213"/>
                  <a:pt x="122" y="340"/>
                </a:cubicBezTo>
                <a:cubicBezTo>
                  <a:pt x="163" y="381"/>
                  <a:pt x="213" y="399"/>
                  <a:pt x="262" y="399"/>
                </a:cubicBezTo>
                <a:cubicBezTo>
                  <a:pt x="366" y="399"/>
                  <a:pt x="466" y="318"/>
                  <a:pt x="466" y="198"/>
                </a:cubicBezTo>
                <a:cubicBezTo>
                  <a:pt x="466" y="92"/>
                  <a:pt x="375" y="1"/>
                  <a:pt x="264"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7" name="Google Shape;3356;p47"/>
          <p:cNvSpPr/>
          <p:nvPr/>
        </p:nvSpPr>
        <p:spPr>
          <a:xfrm>
            <a:off x="8324447" y="2433042"/>
            <a:ext cx="127385" cy="107912"/>
          </a:xfrm>
          <a:custGeom>
            <a:avLst/>
            <a:gdLst/>
            <a:ahLst/>
            <a:cxnLst/>
            <a:rect l="l" t="t" r="r" b="b"/>
            <a:pathLst>
              <a:path w="471" h="399" extrusionOk="0">
                <a:moveTo>
                  <a:pt x="268" y="1"/>
                </a:moveTo>
                <a:cubicBezTo>
                  <a:pt x="91" y="1"/>
                  <a:pt x="0" y="213"/>
                  <a:pt x="126" y="339"/>
                </a:cubicBezTo>
                <a:cubicBezTo>
                  <a:pt x="167" y="380"/>
                  <a:pt x="217" y="398"/>
                  <a:pt x="267" y="398"/>
                </a:cubicBezTo>
                <a:cubicBezTo>
                  <a:pt x="370" y="398"/>
                  <a:pt x="470" y="318"/>
                  <a:pt x="470" y="198"/>
                </a:cubicBezTo>
                <a:cubicBezTo>
                  <a:pt x="470" y="87"/>
                  <a:pt x="379" y="1"/>
                  <a:pt x="268"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8" name="Google Shape;3357;p47"/>
          <p:cNvSpPr/>
          <p:nvPr/>
        </p:nvSpPr>
        <p:spPr>
          <a:xfrm>
            <a:off x="8599232" y="2170428"/>
            <a:ext cx="126033" cy="108182"/>
          </a:xfrm>
          <a:custGeom>
            <a:avLst/>
            <a:gdLst/>
            <a:ahLst/>
            <a:cxnLst/>
            <a:rect l="l" t="t" r="r" b="b"/>
            <a:pathLst>
              <a:path w="466" h="400" extrusionOk="0">
                <a:moveTo>
                  <a:pt x="269" y="1"/>
                </a:moveTo>
                <a:cubicBezTo>
                  <a:pt x="87" y="1"/>
                  <a:pt x="1" y="218"/>
                  <a:pt x="127" y="340"/>
                </a:cubicBezTo>
                <a:cubicBezTo>
                  <a:pt x="167" y="381"/>
                  <a:pt x="217" y="400"/>
                  <a:pt x="267" y="400"/>
                </a:cubicBezTo>
                <a:cubicBezTo>
                  <a:pt x="368" y="400"/>
                  <a:pt x="466" y="322"/>
                  <a:pt x="466" y="203"/>
                </a:cubicBezTo>
                <a:cubicBezTo>
                  <a:pt x="466" y="92"/>
                  <a:pt x="375" y="1"/>
                  <a:pt x="269"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9" name="Google Shape;3358;p47"/>
          <p:cNvSpPr/>
          <p:nvPr/>
        </p:nvSpPr>
        <p:spPr>
          <a:xfrm>
            <a:off x="8737435" y="2259408"/>
            <a:ext cx="126033" cy="107912"/>
          </a:xfrm>
          <a:custGeom>
            <a:avLst/>
            <a:gdLst/>
            <a:ahLst/>
            <a:cxnLst/>
            <a:rect l="l" t="t" r="r" b="b"/>
            <a:pathLst>
              <a:path w="466" h="399" extrusionOk="0">
                <a:moveTo>
                  <a:pt x="268" y="0"/>
                </a:moveTo>
                <a:cubicBezTo>
                  <a:pt x="91" y="0"/>
                  <a:pt x="0" y="213"/>
                  <a:pt x="127" y="339"/>
                </a:cubicBezTo>
                <a:cubicBezTo>
                  <a:pt x="167" y="380"/>
                  <a:pt x="217" y="398"/>
                  <a:pt x="266" y="398"/>
                </a:cubicBezTo>
                <a:cubicBezTo>
                  <a:pt x="368" y="398"/>
                  <a:pt x="466" y="318"/>
                  <a:pt x="466" y="198"/>
                </a:cubicBezTo>
                <a:cubicBezTo>
                  <a:pt x="466" y="91"/>
                  <a:pt x="375" y="0"/>
                  <a:pt x="26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0" name="Google Shape;3359;p47"/>
          <p:cNvSpPr/>
          <p:nvPr/>
        </p:nvSpPr>
        <p:spPr>
          <a:xfrm>
            <a:off x="8421541" y="2348389"/>
            <a:ext cx="324279" cy="387292"/>
          </a:xfrm>
          <a:custGeom>
            <a:avLst/>
            <a:gdLst/>
            <a:ahLst/>
            <a:cxnLst/>
            <a:rect l="l" t="t" r="r" b="b"/>
            <a:pathLst>
              <a:path w="1199" h="1432" extrusionOk="0">
                <a:moveTo>
                  <a:pt x="45" y="1"/>
                </a:moveTo>
                <a:cubicBezTo>
                  <a:pt x="18" y="1"/>
                  <a:pt x="0" y="44"/>
                  <a:pt x="30" y="61"/>
                </a:cubicBezTo>
                <a:cubicBezTo>
                  <a:pt x="41" y="66"/>
                  <a:pt x="890" y="541"/>
                  <a:pt x="1133" y="1406"/>
                </a:cubicBezTo>
                <a:cubicBezTo>
                  <a:pt x="1133" y="1421"/>
                  <a:pt x="1148" y="1431"/>
                  <a:pt x="1163" y="1431"/>
                </a:cubicBezTo>
                <a:lnTo>
                  <a:pt x="1168" y="1431"/>
                </a:lnTo>
                <a:cubicBezTo>
                  <a:pt x="1189" y="1426"/>
                  <a:pt x="1199" y="1406"/>
                  <a:pt x="1194" y="1391"/>
                </a:cubicBezTo>
                <a:cubicBezTo>
                  <a:pt x="946" y="501"/>
                  <a:pt x="71" y="10"/>
                  <a:pt x="61" y="5"/>
                </a:cubicBezTo>
                <a:cubicBezTo>
                  <a:pt x="55" y="2"/>
                  <a:pt x="50"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1" name="Google Shape;3360;p47"/>
          <p:cNvSpPr/>
          <p:nvPr/>
        </p:nvSpPr>
        <p:spPr>
          <a:xfrm>
            <a:off x="8666305" y="2341627"/>
            <a:ext cx="115215" cy="261260"/>
          </a:xfrm>
          <a:custGeom>
            <a:avLst/>
            <a:gdLst/>
            <a:ahLst/>
            <a:cxnLst/>
            <a:rect l="l" t="t" r="r" b="b"/>
            <a:pathLst>
              <a:path w="426" h="966" extrusionOk="0">
                <a:moveTo>
                  <a:pt x="383" y="1"/>
                </a:moveTo>
                <a:cubicBezTo>
                  <a:pt x="378" y="1"/>
                  <a:pt x="374" y="2"/>
                  <a:pt x="370" y="5"/>
                </a:cubicBezTo>
                <a:cubicBezTo>
                  <a:pt x="354" y="15"/>
                  <a:pt x="0" y="217"/>
                  <a:pt x="10" y="930"/>
                </a:cubicBezTo>
                <a:cubicBezTo>
                  <a:pt x="10" y="951"/>
                  <a:pt x="21" y="966"/>
                  <a:pt x="41" y="966"/>
                </a:cubicBezTo>
                <a:cubicBezTo>
                  <a:pt x="56" y="961"/>
                  <a:pt x="71" y="951"/>
                  <a:pt x="71" y="930"/>
                </a:cubicBezTo>
                <a:cubicBezTo>
                  <a:pt x="61" y="258"/>
                  <a:pt x="395" y="61"/>
                  <a:pt x="400" y="61"/>
                </a:cubicBezTo>
                <a:cubicBezTo>
                  <a:pt x="415" y="50"/>
                  <a:pt x="425" y="35"/>
                  <a:pt x="415" y="20"/>
                </a:cubicBezTo>
                <a:cubicBezTo>
                  <a:pt x="408" y="9"/>
                  <a:pt x="395" y="1"/>
                  <a:pt x="38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2" name="Google Shape;3361;p47"/>
          <p:cNvSpPr/>
          <p:nvPr/>
        </p:nvSpPr>
        <p:spPr>
          <a:xfrm>
            <a:off x="8440472" y="2465226"/>
            <a:ext cx="164438" cy="31102"/>
          </a:xfrm>
          <a:custGeom>
            <a:avLst/>
            <a:gdLst/>
            <a:ahLst/>
            <a:cxnLst/>
            <a:rect l="l" t="t" r="r" b="b"/>
            <a:pathLst>
              <a:path w="608" h="115" extrusionOk="0">
                <a:moveTo>
                  <a:pt x="287" y="1"/>
                </a:moveTo>
                <a:cubicBezTo>
                  <a:pt x="127" y="1"/>
                  <a:pt x="33" y="50"/>
                  <a:pt x="26" y="54"/>
                </a:cubicBezTo>
                <a:cubicBezTo>
                  <a:pt x="11" y="64"/>
                  <a:pt x="1" y="84"/>
                  <a:pt x="11" y="99"/>
                </a:cubicBezTo>
                <a:cubicBezTo>
                  <a:pt x="18" y="109"/>
                  <a:pt x="26" y="115"/>
                  <a:pt x="37" y="115"/>
                </a:cubicBezTo>
                <a:cubicBezTo>
                  <a:pt x="43" y="115"/>
                  <a:pt x="49" y="113"/>
                  <a:pt x="57" y="109"/>
                </a:cubicBezTo>
                <a:cubicBezTo>
                  <a:pt x="57" y="109"/>
                  <a:pt x="144" y="64"/>
                  <a:pt x="294" y="64"/>
                </a:cubicBezTo>
                <a:cubicBezTo>
                  <a:pt x="369" y="64"/>
                  <a:pt x="459" y="76"/>
                  <a:pt x="562" y="109"/>
                </a:cubicBezTo>
                <a:lnTo>
                  <a:pt x="572" y="109"/>
                </a:lnTo>
                <a:cubicBezTo>
                  <a:pt x="582" y="109"/>
                  <a:pt x="593" y="104"/>
                  <a:pt x="603" y="94"/>
                </a:cubicBezTo>
                <a:cubicBezTo>
                  <a:pt x="608" y="79"/>
                  <a:pt x="598" y="59"/>
                  <a:pt x="582" y="54"/>
                </a:cubicBezTo>
                <a:cubicBezTo>
                  <a:pt x="469" y="14"/>
                  <a:pt x="369" y="1"/>
                  <a:pt x="28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3" name="Google Shape;3362;p47"/>
          <p:cNvSpPr/>
          <p:nvPr/>
        </p:nvSpPr>
        <p:spPr>
          <a:xfrm>
            <a:off x="8630605" y="2268875"/>
            <a:ext cx="38675" cy="286141"/>
          </a:xfrm>
          <a:custGeom>
            <a:avLst/>
            <a:gdLst/>
            <a:ahLst/>
            <a:cxnLst/>
            <a:rect l="l" t="t" r="r" b="b"/>
            <a:pathLst>
              <a:path w="143" h="1058" extrusionOk="0">
                <a:moveTo>
                  <a:pt x="117" y="1"/>
                </a:moveTo>
                <a:cubicBezTo>
                  <a:pt x="97" y="1"/>
                  <a:pt x="82" y="11"/>
                  <a:pt x="82" y="26"/>
                </a:cubicBezTo>
                <a:cubicBezTo>
                  <a:pt x="21" y="360"/>
                  <a:pt x="1" y="694"/>
                  <a:pt x="21" y="1027"/>
                </a:cubicBezTo>
                <a:cubicBezTo>
                  <a:pt x="21" y="1043"/>
                  <a:pt x="36" y="1058"/>
                  <a:pt x="51" y="1058"/>
                </a:cubicBezTo>
                <a:lnTo>
                  <a:pt x="56" y="1058"/>
                </a:lnTo>
                <a:cubicBezTo>
                  <a:pt x="72" y="1058"/>
                  <a:pt x="87" y="1043"/>
                  <a:pt x="87" y="1022"/>
                </a:cubicBezTo>
                <a:cubicBezTo>
                  <a:pt x="62" y="694"/>
                  <a:pt x="82" y="365"/>
                  <a:pt x="142" y="41"/>
                </a:cubicBezTo>
                <a:cubicBezTo>
                  <a:pt x="142" y="21"/>
                  <a:pt x="132" y="6"/>
                  <a:pt x="11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4" name="Google Shape;3363;p47"/>
          <p:cNvSpPr/>
          <p:nvPr/>
        </p:nvSpPr>
        <p:spPr>
          <a:xfrm>
            <a:off x="8584085" y="2358666"/>
            <a:ext cx="67344" cy="104666"/>
          </a:xfrm>
          <a:custGeom>
            <a:avLst/>
            <a:gdLst/>
            <a:ahLst/>
            <a:cxnLst/>
            <a:rect l="l" t="t" r="r" b="b"/>
            <a:pathLst>
              <a:path w="249" h="387" extrusionOk="0">
                <a:moveTo>
                  <a:pt x="38" y="1"/>
                </a:moveTo>
                <a:cubicBezTo>
                  <a:pt x="34" y="1"/>
                  <a:pt x="30" y="1"/>
                  <a:pt x="26" y="3"/>
                </a:cubicBezTo>
                <a:cubicBezTo>
                  <a:pt x="11" y="8"/>
                  <a:pt x="1" y="28"/>
                  <a:pt x="11" y="43"/>
                </a:cubicBezTo>
                <a:cubicBezTo>
                  <a:pt x="51" y="164"/>
                  <a:pt x="112" y="276"/>
                  <a:pt x="193" y="377"/>
                </a:cubicBezTo>
                <a:cubicBezTo>
                  <a:pt x="198" y="382"/>
                  <a:pt x="208" y="387"/>
                  <a:pt x="213" y="387"/>
                </a:cubicBezTo>
                <a:cubicBezTo>
                  <a:pt x="223" y="387"/>
                  <a:pt x="234" y="387"/>
                  <a:pt x="239" y="382"/>
                </a:cubicBezTo>
                <a:cubicBezTo>
                  <a:pt x="249" y="367"/>
                  <a:pt x="249" y="346"/>
                  <a:pt x="239" y="336"/>
                </a:cubicBezTo>
                <a:cubicBezTo>
                  <a:pt x="168" y="240"/>
                  <a:pt x="107" y="134"/>
                  <a:pt x="67" y="23"/>
                </a:cubicBezTo>
                <a:cubicBezTo>
                  <a:pt x="63" y="7"/>
                  <a:pt x="50"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5" name="Google Shape;3364;p47"/>
          <p:cNvSpPr/>
          <p:nvPr/>
        </p:nvSpPr>
        <p:spPr>
          <a:xfrm>
            <a:off x="8515931" y="2230199"/>
            <a:ext cx="38405" cy="51386"/>
          </a:xfrm>
          <a:custGeom>
            <a:avLst/>
            <a:gdLst/>
            <a:ahLst/>
            <a:cxnLst/>
            <a:rect l="l" t="t" r="r" b="b"/>
            <a:pathLst>
              <a:path w="142" h="190" extrusionOk="0">
                <a:moveTo>
                  <a:pt x="43" y="1"/>
                </a:moveTo>
                <a:cubicBezTo>
                  <a:pt x="21" y="1"/>
                  <a:pt x="0" y="21"/>
                  <a:pt x="10" y="48"/>
                </a:cubicBezTo>
                <a:lnTo>
                  <a:pt x="76" y="174"/>
                </a:lnTo>
                <a:cubicBezTo>
                  <a:pt x="81" y="184"/>
                  <a:pt x="91" y="189"/>
                  <a:pt x="101" y="189"/>
                </a:cubicBezTo>
                <a:cubicBezTo>
                  <a:pt x="106" y="189"/>
                  <a:pt x="111" y="189"/>
                  <a:pt x="116" y="184"/>
                </a:cubicBezTo>
                <a:cubicBezTo>
                  <a:pt x="132" y="179"/>
                  <a:pt x="142" y="159"/>
                  <a:pt x="132" y="144"/>
                </a:cubicBezTo>
                <a:lnTo>
                  <a:pt x="71" y="17"/>
                </a:lnTo>
                <a:cubicBezTo>
                  <a:pt x="64" y="6"/>
                  <a:pt x="53" y="1"/>
                  <a:pt x="4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6" name="Google Shape;3365;p47"/>
          <p:cNvSpPr/>
          <p:nvPr/>
        </p:nvSpPr>
        <p:spPr>
          <a:xfrm>
            <a:off x="8807213" y="1944596"/>
            <a:ext cx="963099" cy="1251936"/>
          </a:xfrm>
          <a:custGeom>
            <a:avLst/>
            <a:gdLst/>
            <a:ahLst/>
            <a:cxnLst/>
            <a:rect l="l" t="t" r="r" b="b"/>
            <a:pathLst>
              <a:path w="3561" h="4629" extrusionOk="0">
                <a:moveTo>
                  <a:pt x="2075" y="1"/>
                </a:moveTo>
                <a:cubicBezTo>
                  <a:pt x="2075" y="1"/>
                  <a:pt x="2074" y="1"/>
                  <a:pt x="2074" y="1"/>
                </a:cubicBezTo>
                <a:cubicBezTo>
                  <a:pt x="1811" y="254"/>
                  <a:pt x="1629" y="861"/>
                  <a:pt x="1629" y="861"/>
                </a:cubicBezTo>
                <a:lnTo>
                  <a:pt x="1361" y="553"/>
                </a:lnTo>
                <a:cubicBezTo>
                  <a:pt x="1199" y="770"/>
                  <a:pt x="1199" y="1498"/>
                  <a:pt x="1199" y="1498"/>
                </a:cubicBezTo>
                <a:lnTo>
                  <a:pt x="840" y="947"/>
                </a:lnTo>
                <a:cubicBezTo>
                  <a:pt x="273" y="1468"/>
                  <a:pt x="698" y="2565"/>
                  <a:pt x="698" y="2565"/>
                </a:cubicBezTo>
                <a:cubicBezTo>
                  <a:pt x="471" y="2171"/>
                  <a:pt x="171" y="2145"/>
                  <a:pt x="95" y="2145"/>
                </a:cubicBezTo>
                <a:cubicBezTo>
                  <a:pt x="83" y="2145"/>
                  <a:pt x="76" y="2145"/>
                  <a:pt x="76" y="2145"/>
                </a:cubicBezTo>
                <a:cubicBezTo>
                  <a:pt x="0" y="2848"/>
                  <a:pt x="460" y="4629"/>
                  <a:pt x="1472" y="4629"/>
                </a:cubicBezTo>
                <a:cubicBezTo>
                  <a:pt x="2483" y="4623"/>
                  <a:pt x="2817" y="4092"/>
                  <a:pt x="2999" y="3693"/>
                </a:cubicBezTo>
                <a:cubicBezTo>
                  <a:pt x="3186" y="3293"/>
                  <a:pt x="3560" y="2950"/>
                  <a:pt x="3560" y="2950"/>
                </a:cubicBezTo>
                <a:cubicBezTo>
                  <a:pt x="3473" y="2886"/>
                  <a:pt x="3375" y="2862"/>
                  <a:pt x="3275" y="2862"/>
                </a:cubicBezTo>
                <a:cubicBezTo>
                  <a:pt x="2928" y="2862"/>
                  <a:pt x="2559" y="3157"/>
                  <a:pt x="2559" y="3157"/>
                </a:cubicBezTo>
                <a:cubicBezTo>
                  <a:pt x="3232" y="2232"/>
                  <a:pt x="3212" y="1655"/>
                  <a:pt x="3212" y="1655"/>
                </a:cubicBezTo>
                <a:lnTo>
                  <a:pt x="3212" y="1655"/>
                </a:lnTo>
                <a:lnTo>
                  <a:pt x="2478" y="1928"/>
                </a:lnTo>
                <a:cubicBezTo>
                  <a:pt x="2787" y="1220"/>
                  <a:pt x="2600" y="821"/>
                  <a:pt x="2600" y="821"/>
                </a:cubicBezTo>
                <a:lnTo>
                  <a:pt x="2600" y="821"/>
                </a:lnTo>
                <a:lnTo>
                  <a:pt x="2251" y="998"/>
                </a:lnTo>
                <a:cubicBezTo>
                  <a:pt x="2275" y="591"/>
                  <a:pt x="2106" y="1"/>
                  <a:pt x="2075"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7" name="Google Shape;3366;p47"/>
          <p:cNvSpPr/>
          <p:nvPr/>
        </p:nvSpPr>
        <p:spPr>
          <a:xfrm>
            <a:off x="9077940" y="2107683"/>
            <a:ext cx="275326" cy="1332261"/>
          </a:xfrm>
          <a:custGeom>
            <a:avLst/>
            <a:gdLst/>
            <a:ahLst/>
            <a:cxnLst/>
            <a:rect l="l" t="t" r="r" b="b"/>
            <a:pathLst>
              <a:path w="1018" h="4926" extrusionOk="0">
                <a:moveTo>
                  <a:pt x="977" y="0"/>
                </a:moveTo>
                <a:cubicBezTo>
                  <a:pt x="961" y="0"/>
                  <a:pt x="946" y="10"/>
                  <a:pt x="946" y="30"/>
                </a:cubicBezTo>
                <a:cubicBezTo>
                  <a:pt x="946" y="46"/>
                  <a:pt x="951" y="1993"/>
                  <a:pt x="648" y="3191"/>
                </a:cubicBezTo>
                <a:cubicBezTo>
                  <a:pt x="344" y="4390"/>
                  <a:pt x="16" y="4870"/>
                  <a:pt x="11" y="4875"/>
                </a:cubicBezTo>
                <a:cubicBezTo>
                  <a:pt x="1" y="4890"/>
                  <a:pt x="6" y="4911"/>
                  <a:pt x="21" y="4921"/>
                </a:cubicBezTo>
                <a:cubicBezTo>
                  <a:pt x="26" y="4921"/>
                  <a:pt x="31" y="4926"/>
                  <a:pt x="36" y="4926"/>
                </a:cubicBezTo>
                <a:cubicBezTo>
                  <a:pt x="46" y="4926"/>
                  <a:pt x="56" y="4921"/>
                  <a:pt x="61" y="4916"/>
                </a:cubicBezTo>
                <a:cubicBezTo>
                  <a:pt x="76" y="4895"/>
                  <a:pt x="400" y="4420"/>
                  <a:pt x="709" y="3211"/>
                </a:cubicBezTo>
                <a:cubicBezTo>
                  <a:pt x="1017" y="1998"/>
                  <a:pt x="1012" y="51"/>
                  <a:pt x="1012" y="30"/>
                </a:cubicBezTo>
                <a:cubicBezTo>
                  <a:pt x="1012" y="10"/>
                  <a:pt x="997" y="0"/>
                  <a:pt x="97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8" name="Google Shape;3367;p47"/>
          <p:cNvSpPr/>
          <p:nvPr/>
        </p:nvSpPr>
        <p:spPr>
          <a:xfrm>
            <a:off x="9177740" y="2198015"/>
            <a:ext cx="159029" cy="321571"/>
          </a:xfrm>
          <a:custGeom>
            <a:avLst/>
            <a:gdLst/>
            <a:ahLst/>
            <a:cxnLst/>
            <a:rect l="l" t="t" r="r" b="b"/>
            <a:pathLst>
              <a:path w="588" h="1189" extrusionOk="0">
                <a:moveTo>
                  <a:pt x="39" y="1"/>
                </a:moveTo>
                <a:cubicBezTo>
                  <a:pt x="35" y="1"/>
                  <a:pt x="30" y="2"/>
                  <a:pt x="26" y="5"/>
                </a:cubicBezTo>
                <a:cubicBezTo>
                  <a:pt x="11" y="10"/>
                  <a:pt x="1" y="25"/>
                  <a:pt x="6" y="45"/>
                </a:cubicBezTo>
                <a:cubicBezTo>
                  <a:pt x="16" y="76"/>
                  <a:pt x="294" y="834"/>
                  <a:pt x="527" y="1173"/>
                </a:cubicBezTo>
                <a:cubicBezTo>
                  <a:pt x="532" y="1183"/>
                  <a:pt x="542" y="1183"/>
                  <a:pt x="552" y="1188"/>
                </a:cubicBezTo>
                <a:cubicBezTo>
                  <a:pt x="562" y="1183"/>
                  <a:pt x="567" y="1183"/>
                  <a:pt x="572" y="1178"/>
                </a:cubicBezTo>
                <a:cubicBezTo>
                  <a:pt x="587" y="1168"/>
                  <a:pt x="587" y="1153"/>
                  <a:pt x="577" y="1138"/>
                </a:cubicBezTo>
                <a:cubicBezTo>
                  <a:pt x="350" y="804"/>
                  <a:pt x="66" y="30"/>
                  <a:pt x="66" y="20"/>
                </a:cubicBezTo>
                <a:cubicBezTo>
                  <a:pt x="63" y="9"/>
                  <a:pt x="51" y="1"/>
                  <a:pt x="3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9" name="Google Shape;3368;p47"/>
          <p:cNvSpPr/>
          <p:nvPr/>
        </p:nvSpPr>
        <p:spPr>
          <a:xfrm>
            <a:off x="9314590" y="2248050"/>
            <a:ext cx="164438" cy="292091"/>
          </a:xfrm>
          <a:custGeom>
            <a:avLst/>
            <a:gdLst/>
            <a:ahLst/>
            <a:cxnLst/>
            <a:rect l="l" t="t" r="r" b="b"/>
            <a:pathLst>
              <a:path w="608" h="1080" extrusionOk="0">
                <a:moveTo>
                  <a:pt x="579" y="1"/>
                </a:moveTo>
                <a:cubicBezTo>
                  <a:pt x="565" y="1"/>
                  <a:pt x="551" y="10"/>
                  <a:pt x="547" y="22"/>
                </a:cubicBezTo>
                <a:cubicBezTo>
                  <a:pt x="542" y="27"/>
                  <a:pt x="405" y="371"/>
                  <a:pt x="11" y="1034"/>
                </a:cubicBezTo>
                <a:cubicBezTo>
                  <a:pt x="0" y="1049"/>
                  <a:pt x="5" y="1069"/>
                  <a:pt x="21" y="1074"/>
                </a:cubicBezTo>
                <a:cubicBezTo>
                  <a:pt x="26" y="1079"/>
                  <a:pt x="31" y="1079"/>
                  <a:pt x="41" y="1079"/>
                </a:cubicBezTo>
                <a:cubicBezTo>
                  <a:pt x="51" y="1079"/>
                  <a:pt x="61" y="1074"/>
                  <a:pt x="66" y="1064"/>
                </a:cubicBezTo>
                <a:cubicBezTo>
                  <a:pt x="461" y="396"/>
                  <a:pt x="602" y="47"/>
                  <a:pt x="602" y="47"/>
                </a:cubicBezTo>
                <a:cubicBezTo>
                  <a:pt x="607" y="27"/>
                  <a:pt x="602" y="12"/>
                  <a:pt x="587" y="2"/>
                </a:cubicBezTo>
                <a:cubicBezTo>
                  <a:pt x="584" y="1"/>
                  <a:pt x="582" y="1"/>
                  <a:pt x="57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0" name="Google Shape;3369;p47"/>
          <p:cNvSpPr/>
          <p:nvPr/>
        </p:nvSpPr>
        <p:spPr>
          <a:xfrm>
            <a:off x="9140145" y="2397882"/>
            <a:ext cx="185534" cy="255580"/>
          </a:xfrm>
          <a:custGeom>
            <a:avLst/>
            <a:gdLst/>
            <a:ahLst/>
            <a:cxnLst/>
            <a:rect l="l" t="t" r="r" b="b"/>
            <a:pathLst>
              <a:path w="686" h="945" extrusionOk="0">
                <a:moveTo>
                  <a:pt x="44" y="1"/>
                </a:moveTo>
                <a:cubicBezTo>
                  <a:pt x="21" y="1"/>
                  <a:pt x="0" y="28"/>
                  <a:pt x="18" y="50"/>
                </a:cubicBezTo>
                <a:cubicBezTo>
                  <a:pt x="23" y="55"/>
                  <a:pt x="398" y="550"/>
                  <a:pt x="620" y="930"/>
                </a:cubicBezTo>
                <a:cubicBezTo>
                  <a:pt x="625" y="940"/>
                  <a:pt x="635" y="945"/>
                  <a:pt x="650" y="945"/>
                </a:cubicBezTo>
                <a:cubicBezTo>
                  <a:pt x="656" y="945"/>
                  <a:pt x="661" y="945"/>
                  <a:pt x="666" y="940"/>
                </a:cubicBezTo>
                <a:cubicBezTo>
                  <a:pt x="681" y="935"/>
                  <a:pt x="686" y="915"/>
                  <a:pt x="676" y="899"/>
                </a:cubicBezTo>
                <a:cubicBezTo>
                  <a:pt x="448" y="520"/>
                  <a:pt x="74" y="19"/>
                  <a:pt x="69" y="14"/>
                </a:cubicBezTo>
                <a:cubicBezTo>
                  <a:pt x="62" y="5"/>
                  <a:pt x="53" y="1"/>
                  <a:pt x="4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1" name="Google Shape;3370;p47"/>
          <p:cNvSpPr/>
          <p:nvPr/>
        </p:nvSpPr>
        <p:spPr>
          <a:xfrm>
            <a:off x="9019252" y="2330268"/>
            <a:ext cx="283169" cy="497096"/>
          </a:xfrm>
          <a:custGeom>
            <a:avLst/>
            <a:gdLst/>
            <a:ahLst/>
            <a:cxnLst/>
            <a:rect l="l" t="t" r="r" b="b"/>
            <a:pathLst>
              <a:path w="1047" h="1838" extrusionOk="0">
                <a:moveTo>
                  <a:pt x="39" y="0"/>
                </a:moveTo>
                <a:cubicBezTo>
                  <a:pt x="36" y="0"/>
                  <a:pt x="33" y="1"/>
                  <a:pt x="30" y="1"/>
                </a:cubicBezTo>
                <a:cubicBezTo>
                  <a:pt x="15" y="6"/>
                  <a:pt x="0" y="22"/>
                  <a:pt x="5" y="37"/>
                </a:cubicBezTo>
                <a:cubicBezTo>
                  <a:pt x="15" y="92"/>
                  <a:pt x="268" y="1367"/>
                  <a:pt x="996" y="1832"/>
                </a:cubicBezTo>
                <a:cubicBezTo>
                  <a:pt x="1001" y="1832"/>
                  <a:pt x="1006" y="1832"/>
                  <a:pt x="1012" y="1837"/>
                </a:cubicBezTo>
                <a:cubicBezTo>
                  <a:pt x="1022" y="1832"/>
                  <a:pt x="1032" y="1827"/>
                  <a:pt x="1037" y="1822"/>
                </a:cubicBezTo>
                <a:cubicBezTo>
                  <a:pt x="1047" y="1807"/>
                  <a:pt x="1042" y="1787"/>
                  <a:pt x="1027" y="1776"/>
                </a:cubicBezTo>
                <a:cubicBezTo>
                  <a:pt x="324" y="1326"/>
                  <a:pt x="66" y="37"/>
                  <a:pt x="66" y="27"/>
                </a:cubicBezTo>
                <a:cubicBezTo>
                  <a:pt x="66" y="10"/>
                  <a:pt x="52"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2" name="Google Shape;3371;p47"/>
          <p:cNvSpPr/>
          <p:nvPr/>
        </p:nvSpPr>
        <p:spPr>
          <a:xfrm>
            <a:off x="9293496" y="2483618"/>
            <a:ext cx="301831" cy="246925"/>
          </a:xfrm>
          <a:custGeom>
            <a:avLst/>
            <a:gdLst/>
            <a:ahLst/>
            <a:cxnLst/>
            <a:rect l="l" t="t" r="r" b="b"/>
            <a:pathLst>
              <a:path w="1116" h="913" extrusionOk="0">
                <a:moveTo>
                  <a:pt x="1068" y="1"/>
                </a:moveTo>
                <a:cubicBezTo>
                  <a:pt x="1057" y="1"/>
                  <a:pt x="1046" y="7"/>
                  <a:pt x="1039" y="21"/>
                </a:cubicBezTo>
                <a:cubicBezTo>
                  <a:pt x="786" y="380"/>
                  <a:pt x="438" y="668"/>
                  <a:pt x="38" y="850"/>
                </a:cubicBezTo>
                <a:cubicBezTo>
                  <a:pt x="0" y="855"/>
                  <a:pt x="6" y="912"/>
                  <a:pt x="40" y="912"/>
                </a:cubicBezTo>
                <a:cubicBezTo>
                  <a:pt x="42" y="912"/>
                  <a:pt x="45" y="912"/>
                  <a:pt x="48" y="911"/>
                </a:cubicBezTo>
                <a:cubicBezTo>
                  <a:pt x="53" y="911"/>
                  <a:pt x="58" y="911"/>
                  <a:pt x="63" y="906"/>
                </a:cubicBezTo>
                <a:cubicBezTo>
                  <a:pt x="478" y="719"/>
                  <a:pt x="832" y="426"/>
                  <a:pt x="1095" y="51"/>
                </a:cubicBezTo>
                <a:cubicBezTo>
                  <a:pt x="1116" y="27"/>
                  <a:pt x="1092" y="1"/>
                  <a:pt x="106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3" name="Google Shape;3372;p47"/>
          <p:cNvSpPr/>
          <p:nvPr/>
        </p:nvSpPr>
        <p:spPr>
          <a:xfrm>
            <a:off x="9016276" y="2673750"/>
            <a:ext cx="258828" cy="275323"/>
          </a:xfrm>
          <a:custGeom>
            <a:avLst/>
            <a:gdLst/>
            <a:ahLst/>
            <a:cxnLst/>
            <a:rect l="l" t="t" r="r" b="b"/>
            <a:pathLst>
              <a:path w="957" h="1018" extrusionOk="0">
                <a:moveTo>
                  <a:pt x="38" y="0"/>
                </a:moveTo>
                <a:cubicBezTo>
                  <a:pt x="27" y="0"/>
                  <a:pt x="17" y="5"/>
                  <a:pt x="11" y="11"/>
                </a:cubicBezTo>
                <a:cubicBezTo>
                  <a:pt x="1" y="26"/>
                  <a:pt x="1" y="46"/>
                  <a:pt x="16" y="56"/>
                </a:cubicBezTo>
                <a:cubicBezTo>
                  <a:pt x="21" y="61"/>
                  <a:pt x="628" y="562"/>
                  <a:pt x="891" y="1002"/>
                </a:cubicBezTo>
                <a:cubicBezTo>
                  <a:pt x="896" y="1007"/>
                  <a:pt x="906" y="1012"/>
                  <a:pt x="921" y="1017"/>
                </a:cubicBezTo>
                <a:cubicBezTo>
                  <a:pt x="926" y="1017"/>
                  <a:pt x="931" y="1012"/>
                  <a:pt x="937" y="1012"/>
                </a:cubicBezTo>
                <a:cubicBezTo>
                  <a:pt x="952" y="1002"/>
                  <a:pt x="957" y="982"/>
                  <a:pt x="947" y="967"/>
                </a:cubicBezTo>
                <a:cubicBezTo>
                  <a:pt x="679" y="522"/>
                  <a:pt x="82" y="31"/>
                  <a:pt x="57" y="6"/>
                </a:cubicBezTo>
                <a:cubicBezTo>
                  <a:pt x="51" y="2"/>
                  <a:pt x="44"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4" name="Google Shape;3373;p47"/>
          <p:cNvSpPr/>
          <p:nvPr/>
        </p:nvSpPr>
        <p:spPr>
          <a:xfrm>
            <a:off x="9243460" y="2798159"/>
            <a:ext cx="220152" cy="208250"/>
          </a:xfrm>
          <a:custGeom>
            <a:avLst/>
            <a:gdLst/>
            <a:ahLst/>
            <a:cxnLst/>
            <a:rect l="l" t="t" r="r" b="b"/>
            <a:pathLst>
              <a:path w="814" h="770" extrusionOk="0">
                <a:moveTo>
                  <a:pt x="768" y="0"/>
                </a:moveTo>
                <a:cubicBezTo>
                  <a:pt x="760" y="0"/>
                  <a:pt x="751" y="3"/>
                  <a:pt x="744" y="11"/>
                </a:cubicBezTo>
                <a:cubicBezTo>
                  <a:pt x="521" y="259"/>
                  <a:pt x="279" y="497"/>
                  <a:pt x="21" y="714"/>
                </a:cubicBezTo>
                <a:cubicBezTo>
                  <a:pt x="0" y="734"/>
                  <a:pt x="11" y="770"/>
                  <a:pt x="41" y="770"/>
                </a:cubicBezTo>
                <a:cubicBezTo>
                  <a:pt x="51" y="770"/>
                  <a:pt x="56" y="770"/>
                  <a:pt x="61" y="765"/>
                </a:cubicBezTo>
                <a:cubicBezTo>
                  <a:pt x="319" y="542"/>
                  <a:pt x="567" y="304"/>
                  <a:pt x="794" y="51"/>
                </a:cubicBezTo>
                <a:cubicBezTo>
                  <a:pt x="813" y="29"/>
                  <a:pt x="793" y="0"/>
                  <a:pt x="76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5" name="Google Shape;3374;p47"/>
          <p:cNvSpPr/>
          <p:nvPr/>
        </p:nvSpPr>
        <p:spPr>
          <a:xfrm>
            <a:off x="9221554" y="2814387"/>
            <a:ext cx="384591" cy="274241"/>
          </a:xfrm>
          <a:custGeom>
            <a:avLst/>
            <a:gdLst/>
            <a:ahLst/>
            <a:cxnLst/>
            <a:rect l="l" t="t" r="r" b="b"/>
            <a:pathLst>
              <a:path w="1422" h="1014" extrusionOk="0">
                <a:moveTo>
                  <a:pt x="1382" y="0"/>
                </a:moveTo>
                <a:cubicBezTo>
                  <a:pt x="1374" y="0"/>
                  <a:pt x="1366" y="4"/>
                  <a:pt x="1361" y="12"/>
                </a:cubicBezTo>
                <a:cubicBezTo>
                  <a:pt x="1356" y="17"/>
                  <a:pt x="754" y="694"/>
                  <a:pt x="26" y="952"/>
                </a:cubicBezTo>
                <a:cubicBezTo>
                  <a:pt x="11" y="957"/>
                  <a:pt x="1" y="978"/>
                  <a:pt x="6" y="993"/>
                </a:cubicBezTo>
                <a:cubicBezTo>
                  <a:pt x="11" y="1008"/>
                  <a:pt x="26" y="1013"/>
                  <a:pt x="36" y="1013"/>
                </a:cubicBezTo>
                <a:lnTo>
                  <a:pt x="46" y="1013"/>
                </a:lnTo>
                <a:cubicBezTo>
                  <a:pt x="789" y="750"/>
                  <a:pt x="1401" y="62"/>
                  <a:pt x="1406" y="52"/>
                </a:cubicBezTo>
                <a:cubicBezTo>
                  <a:pt x="1422" y="42"/>
                  <a:pt x="1417" y="22"/>
                  <a:pt x="1406" y="12"/>
                </a:cubicBezTo>
                <a:cubicBezTo>
                  <a:pt x="1399" y="4"/>
                  <a:pt x="1390" y="0"/>
                  <a:pt x="138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6" name="Google Shape;3375;p47"/>
          <p:cNvSpPr/>
          <p:nvPr/>
        </p:nvSpPr>
        <p:spPr>
          <a:xfrm>
            <a:off x="8890784" y="2623173"/>
            <a:ext cx="359708" cy="432458"/>
          </a:xfrm>
          <a:custGeom>
            <a:avLst/>
            <a:gdLst/>
            <a:ahLst/>
            <a:cxnLst/>
            <a:rect l="l" t="t" r="r" b="b"/>
            <a:pathLst>
              <a:path w="1330" h="1599" extrusionOk="0">
                <a:moveTo>
                  <a:pt x="39" y="0"/>
                </a:moveTo>
                <a:cubicBezTo>
                  <a:pt x="20" y="0"/>
                  <a:pt x="0" y="20"/>
                  <a:pt x="10" y="46"/>
                </a:cubicBezTo>
                <a:cubicBezTo>
                  <a:pt x="30" y="102"/>
                  <a:pt x="566" y="1412"/>
                  <a:pt x="1289" y="1599"/>
                </a:cubicBezTo>
                <a:lnTo>
                  <a:pt x="1294" y="1599"/>
                </a:lnTo>
                <a:cubicBezTo>
                  <a:pt x="1310" y="1599"/>
                  <a:pt x="1325" y="1589"/>
                  <a:pt x="1325" y="1573"/>
                </a:cubicBezTo>
                <a:cubicBezTo>
                  <a:pt x="1330" y="1558"/>
                  <a:pt x="1320" y="1543"/>
                  <a:pt x="1304" y="1538"/>
                </a:cubicBezTo>
                <a:cubicBezTo>
                  <a:pt x="617" y="1356"/>
                  <a:pt x="71" y="31"/>
                  <a:pt x="65" y="21"/>
                </a:cubicBezTo>
                <a:cubicBezTo>
                  <a:pt x="60" y="6"/>
                  <a:pt x="49"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7" name="Google Shape;3376;p47"/>
          <p:cNvSpPr/>
          <p:nvPr/>
        </p:nvSpPr>
        <p:spPr>
          <a:xfrm>
            <a:off x="8483205" y="3839961"/>
            <a:ext cx="348890" cy="355107"/>
          </a:xfrm>
          <a:custGeom>
            <a:avLst/>
            <a:gdLst/>
            <a:ahLst/>
            <a:cxnLst/>
            <a:rect l="l" t="t" r="r" b="b"/>
            <a:pathLst>
              <a:path w="1290" h="1313" extrusionOk="0">
                <a:moveTo>
                  <a:pt x="868" y="0"/>
                </a:moveTo>
                <a:cubicBezTo>
                  <a:pt x="708" y="0"/>
                  <a:pt x="548" y="55"/>
                  <a:pt x="419" y="164"/>
                </a:cubicBezTo>
                <a:cubicBezTo>
                  <a:pt x="344" y="226"/>
                  <a:pt x="246" y="257"/>
                  <a:pt x="148" y="257"/>
                </a:cubicBezTo>
                <a:cubicBezTo>
                  <a:pt x="134" y="257"/>
                  <a:pt x="120" y="257"/>
                  <a:pt x="106" y="255"/>
                </a:cubicBezTo>
                <a:cubicBezTo>
                  <a:pt x="104" y="255"/>
                  <a:pt x="102" y="255"/>
                  <a:pt x="100" y="255"/>
                </a:cubicBezTo>
                <a:cubicBezTo>
                  <a:pt x="38" y="255"/>
                  <a:pt x="1" y="328"/>
                  <a:pt x="40" y="377"/>
                </a:cubicBezTo>
                <a:cubicBezTo>
                  <a:pt x="106" y="453"/>
                  <a:pt x="146" y="544"/>
                  <a:pt x="167" y="640"/>
                </a:cubicBezTo>
                <a:cubicBezTo>
                  <a:pt x="222" y="893"/>
                  <a:pt x="379" y="1211"/>
                  <a:pt x="682" y="1312"/>
                </a:cubicBezTo>
                <a:cubicBezTo>
                  <a:pt x="662" y="1155"/>
                  <a:pt x="718" y="903"/>
                  <a:pt x="849" y="655"/>
                </a:cubicBezTo>
                <a:cubicBezTo>
                  <a:pt x="976" y="402"/>
                  <a:pt x="1148" y="215"/>
                  <a:pt x="1289" y="139"/>
                </a:cubicBezTo>
                <a:cubicBezTo>
                  <a:pt x="1274" y="129"/>
                  <a:pt x="1259" y="119"/>
                  <a:pt x="1244" y="109"/>
                </a:cubicBezTo>
                <a:cubicBezTo>
                  <a:pt x="1128" y="36"/>
                  <a:pt x="998" y="0"/>
                  <a:pt x="868"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8" name="Google Shape;3377;p47"/>
          <p:cNvSpPr/>
          <p:nvPr/>
        </p:nvSpPr>
        <p:spPr>
          <a:xfrm>
            <a:off x="8662248" y="3869170"/>
            <a:ext cx="300749" cy="375662"/>
          </a:xfrm>
          <a:custGeom>
            <a:avLst/>
            <a:gdLst/>
            <a:ahLst/>
            <a:cxnLst/>
            <a:rect l="l" t="t" r="r" b="b"/>
            <a:pathLst>
              <a:path w="1112" h="1389" extrusionOk="0">
                <a:moveTo>
                  <a:pt x="740" y="0"/>
                </a:moveTo>
                <a:cubicBezTo>
                  <a:pt x="702" y="0"/>
                  <a:pt x="665" y="10"/>
                  <a:pt x="632" y="31"/>
                </a:cubicBezTo>
                <a:cubicBezTo>
                  <a:pt x="486" y="107"/>
                  <a:pt x="314" y="294"/>
                  <a:pt x="187" y="547"/>
                </a:cubicBezTo>
                <a:cubicBezTo>
                  <a:pt x="61" y="795"/>
                  <a:pt x="0" y="1047"/>
                  <a:pt x="25" y="1204"/>
                </a:cubicBezTo>
                <a:cubicBezTo>
                  <a:pt x="25" y="1275"/>
                  <a:pt x="61" y="1336"/>
                  <a:pt x="122" y="1371"/>
                </a:cubicBezTo>
                <a:cubicBezTo>
                  <a:pt x="142" y="1383"/>
                  <a:pt x="165" y="1388"/>
                  <a:pt x="190" y="1388"/>
                </a:cubicBezTo>
                <a:cubicBezTo>
                  <a:pt x="318" y="1388"/>
                  <a:pt x="496" y="1242"/>
                  <a:pt x="653" y="1017"/>
                </a:cubicBezTo>
                <a:cubicBezTo>
                  <a:pt x="668" y="1032"/>
                  <a:pt x="683" y="1047"/>
                  <a:pt x="703" y="1058"/>
                </a:cubicBezTo>
                <a:cubicBezTo>
                  <a:pt x="737" y="1073"/>
                  <a:pt x="770" y="1080"/>
                  <a:pt x="801" y="1080"/>
                </a:cubicBezTo>
                <a:cubicBezTo>
                  <a:pt x="999" y="1080"/>
                  <a:pt x="1111" y="791"/>
                  <a:pt x="905" y="673"/>
                </a:cubicBezTo>
                <a:lnTo>
                  <a:pt x="900" y="673"/>
                </a:lnTo>
                <a:cubicBezTo>
                  <a:pt x="880" y="663"/>
                  <a:pt x="860" y="653"/>
                  <a:pt x="835" y="653"/>
                </a:cubicBezTo>
                <a:cubicBezTo>
                  <a:pt x="951" y="350"/>
                  <a:pt x="951" y="82"/>
                  <a:pt x="819" y="16"/>
                </a:cubicBezTo>
                <a:cubicBezTo>
                  <a:pt x="794" y="5"/>
                  <a:pt x="767" y="0"/>
                  <a:pt x="7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9" name="Google Shape;3378;p47"/>
          <p:cNvSpPr/>
          <p:nvPr/>
        </p:nvSpPr>
        <p:spPr>
          <a:xfrm>
            <a:off x="8896734" y="4107714"/>
            <a:ext cx="117108" cy="98175"/>
          </a:xfrm>
          <a:custGeom>
            <a:avLst/>
            <a:gdLst/>
            <a:ahLst/>
            <a:cxnLst/>
            <a:rect l="l" t="t" r="r" b="b"/>
            <a:pathLst>
              <a:path w="433" h="363" extrusionOk="0">
                <a:moveTo>
                  <a:pt x="46" y="0"/>
                </a:moveTo>
                <a:cubicBezTo>
                  <a:pt x="17" y="0"/>
                  <a:pt x="1" y="43"/>
                  <a:pt x="33" y="59"/>
                </a:cubicBezTo>
                <a:cubicBezTo>
                  <a:pt x="38" y="64"/>
                  <a:pt x="286" y="206"/>
                  <a:pt x="372" y="348"/>
                </a:cubicBezTo>
                <a:cubicBezTo>
                  <a:pt x="377" y="358"/>
                  <a:pt x="387" y="363"/>
                  <a:pt x="397" y="363"/>
                </a:cubicBezTo>
                <a:cubicBezTo>
                  <a:pt x="403" y="363"/>
                  <a:pt x="408" y="358"/>
                  <a:pt x="413" y="358"/>
                </a:cubicBezTo>
                <a:cubicBezTo>
                  <a:pt x="428" y="348"/>
                  <a:pt x="433" y="327"/>
                  <a:pt x="423" y="312"/>
                </a:cubicBezTo>
                <a:cubicBezTo>
                  <a:pt x="332" y="160"/>
                  <a:pt x="79" y="14"/>
                  <a:pt x="69" y="9"/>
                </a:cubicBezTo>
                <a:cubicBezTo>
                  <a:pt x="61" y="3"/>
                  <a:pt x="53" y="0"/>
                  <a:pt x="4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0" name="Google Shape;3379;p47"/>
          <p:cNvSpPr/>
          <p:nvPr/>
        </p:nvSpPr>
        <p:spPr>
          <a:xfrm>
            <a:off x="9615610" y="4041992"/>
            <a:ext cx="238003" cy="243410"/>
          </a:xfrm>
          <a:custGeom>
            <a:avLst/>
            <a:gdLst/>
            <a:ahLst/>
            <a:cxnLst/>
            <a:rect l="l" t="t" r="r" b="b"/>
            <a:pathLst>
              <a:path w="880" h="900" extrusionOk="0">
                <a:moveTo>
                  <a:pt x="404" y="1"/>
                </a:moveTo>
                <a:cubicBezTo>
                  <a:pt x="262" y="1"/>
                  <a:pt x="110" y="41"/>
                  <a:pt x="0" y="151"/>
                </a:cubicBezTo>
                <a:cubicBezTo>
                  <a:pt x="111" y="186"/>
                  <a:pt x="253" y="297"/>
                  <a:pt x="379" y="459"/>
                </a:cubicBezTo>
                <a:cubicBezTo>
                  <a:pt x="506" y="616"/>
                  <a:pt x="571" y="783"/>
                  <a:pt x="571" y="899"/>
                </a:cubicBezTo>
                <a:cubicBezTo>
                  <a:pt x="587" y="894"/>
                  <a:pt x="597" y="889"/>
                  <a:pt x="607" y="879"/>
                </a:cubicBezTo>
                <a:cubicBezTo>
                  <a:pt x="794" y="762"/>
                  <a:pt x="880" y="545"/>
                  <a:pt x="824" y="333"/>
                </a:cubicBezTo>
                <a:cubicBezTo>
                  <a:pt x="804" y="257"/>
                  <a:pt x="819" y="171"/>
                  <a:pt x="860" y="105"/>
                </a:cubicBezTo>
                <a:cubicBezTo>
                  <a:pt x="878" y="68"/>
                  <a:pt x="850" y="23"/>
                  <a:pt x="811" y="23"/>
                </a:cubicBezTo>
                <a:cubicBezTo>
                  <a:pt x="807" y="23"/>
                  <a:pt x="803" y="23"/>
                  <a:pt x="799" y="24"/>
                </a:cubicBezTo>
                <a:cubicBezTo>
                  <a:pt x="766" y="32"/>
                  <a:pt x="732" y="36"/>
                  <a:pt x="697" y="36"/>
                </a:cubicBezTo>
                <a:cubicBezTo>
                  <a:pt x="663" y="36"/>
                  <a:pt x="627" y="32"/>
                  <a:pt x="592" y="24"/>
                </a:cubicBezTo>
                <a:cubicBezTo>
                  <a:pt x="535" y="10"/>
                  <a:pt x="470" y="1"/>
                  <a:pt x="404"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1" name="Google Shape;3380;p47"/>
          <p:cNvSpPr/>
          <p:nvPr/>
        </p:nvSpPr>
        <p:spPr>
          <a:xfrm>
            <a:off x="9549078" y="4080668"/>
            <a:ext cx="222587" cy="246385"/>
          </a:xfrm>
          <a:custGeom>
            <a:avLst/>
            <a:gdLst/>
            <a:ahLst/>
            <a:cxnLst/>
            <a:rect l="l" t="t" r="r" b="b"/>
            <a:pathLst>
              <a:path w="823" h="911" extrusionOk="0">
                <a:moveTo>
                  <a:pt x="187" y="0"/>
                </a:moveTo>
                <a:cubicBezTo>
                  <a:pt x="160" y="0"/>
                  <a:pt x="133" y="8"/>
                  <a:pt x="109" y="23"/>
                </a:cubicBezTo>
                <a:cubicBezTo>
                  <a:pt x="24" y="88"/>
                  <a:pt x="59" y="276"/>
                  <a:pt x="175" y="473"/>
                </a:cubicBezTo>
                <a:cubicBezTo>
                  <a:pt x="160" y="478"/>
                  <a:pt x="145" y="483"/>
                  <a:pt x="135" y="493"/>
                </a:cubicBezTo>
                <a:cubicBezTo>
                  <a:pt x="0" y="595"/>
                  <a:pt x="99" y="776"/>
                  <a:pt x="227" y="776"/>
                </a:cubicBezTo>
                <a:cubicBezTo>
                  <a:pt x="258" y="776"/>
                  <a:pt x="291" y="765"/>
                  <a:pt x="322" y="741"/>
                </a:cubicBezTo>
                <a:lnTo>
                  <a:pt x="327" y="741"/>
                </a:lnTo>
                <a:cubicBezTo>
                  <a:pt x="337" y="731"/>
                  <a:pt x="347" y="716"/>
                  <a:pt x="357" y="705"/>
                </a:cubicBezTo>
                <a:cubicBezTo>
                  <a:pt x="481" y="833"/>
                  <a:pt x="611" y="910"/>
                  <a:pt x="701" y="910"/>
                </a:cubicBezTo>
                <a:cubicBezTo>
                  <a:pt x="729" y="910"/>
                  <a:pt x="753" y="903"/>
                  <a:pt x="772" y="888"/>
                </a:cubicBezTo>
                <a:cubicBezTo>
                  <a:pt x="807" y="857"/>
                  <a:pt x="823" y="807"/>
                  <a:pt x="817" y="761"/>
                </a:cubicBezTo>
                <a:cubicBezTo>
                  <a:pt x="817" y="645"/>
                  <a:pt x="747" y="478"/>
                  <a:pt x="625" y="321"/>
                </a:cubicBezTo>
                <a:cubicBezTo>
                  <a:pt x="504" y="159"/>
                  <a:pt x="357" y="48"/>
                  <a:pt x="246" y="13"/>
                </a:cubicBezTo>
                <a:cubicBezTo>
                  <a:pt x="227" y="4"/>
                  <a:pt x="207" y="0"/>
                  <a:pt x="18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2" name="Google Shape;3381;p47"/>
          <p:cNvSpPr/>
          <p:nvPr/>
        </p:nvSpPr>
        <p:spPr>
          <a:xfrm>
            <a:off x="9500665" y="4254842"/>
            <a:ext cx="102774" cy="53550"/>
          </a:xfrm>
          <a:custGeom>
            <a:avLst/>
            <a:gdLst/>
            <a:ahLst/>
            <a:cxnLst/>
            <a:rect l="l" t="t" r="r" b="b"/>
            <a:pathLst>
              <a:path w="380" h="198" extrusionOk="0">
                <a:moveTo>
                  <a:pt x="341" y="1"/>
                </a:moveTo>
                <a:cubicBezTo>
                  <a:pt x="335" y="1"/>
                  <a:pt x="329" y="2"/>
                  <a:pt x="324" y="6"/>
                </a:cubicBezTo>
                <a:cubicBezTo>
                  <a:pt x="324" y="6"/>
                  <a:pt x="157" y="122"/>
                  <a:pt x="41" y="132"/>
                </a:cubicBezTo>
                <a:cubicBezTo>
                  <a:pt x="0" y="137"/>
                  <a:pt x="5" y="198"/>
                  <a:pt x="46" y="198"/>
                </a:cubicBezTo>
                <a:lnTo>
                  <a:pt x="51" y="198"/>
                </a:lnTo>
                <a:cubicBezTo>
                  <a:pt x="177" y="188"/>
                  <a:pt x="354" y="67"/>
                  <a:pt x="359" y="61"/>
                </a:cubicBezTo>
                <a:cubicBezTo>
                  <a:pt x="374" y="51"/>
                  <a:pt x="380" y="31"/>
                  <a:pt x="369" y="16"/>
                </a:cubicBezTo>
                <a:cubicBezTo>
                  <a:pt x="363" y="6"/>
                  <a:pt x="352" y="1"/>
                  <a:pt x="34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3" name="Google Shape;3382;p47"/>
          <p:cNvSpPr/>
          <p:nvPr/>
        </p:nvSpPr>
        <p:spPr>
          <a:xfrm>
            <a:off x="9173682" y="1333364"/>
            <a:ext cx="260180" cy="225559"/>
          </a:xfrm>
          <a:custGeom>
            <a:avLst/>
            <a:gdLst/>
            <a:ahLst/>
            <a:cxnLst/>
            <a:rect l="l" t="t" r="r" b="b"/>
            <a:pathLst>
              <a:path w="962" h="834" extrusionOk="0">
                <a:moveTo>
                  <a:pt x="97" y="1"/>
                </a:moveTo>
                <a:cubicBezTo>
                  <a:pt x="92" y="16"/>
                  <a:pt x="87" y="26"/>
                  <a:pt x="81" y="41"/>
                </a:cubicBezTo>
                <a:cubicBezTo>
                  <a:pt x="1" y="228"/>
                  <a:pt x="56" y="451"/>
                  <a:pt x="213" y="587"/>
                </a:cubicBezTo>
                <a:cubicBezTo>
                  <a:pt x="274" y="638"/>
                  <a:pt x="309" y="709"/>
                  <a:pt x="314" y="790"/>
                </a:cubicBezTo>
                <a:cubicBezTo>
                  <a:pt x="317" y="816"/>
                  <a:pt x="341" y="833"/>
                  <a:pt x="366" y="833"/>
                </a:cubicBezTo>
                <a:cubicBezTo>
                  <a:pt x="380" y="833"/>
                  <a:pt x="394" y="828"/>
                  <a:pt x="405" y="815"/>
                </a:cubicBezTo>
                <a:cubicBezTo>
                  <a:pt x="451" y="764"/>
                  <a:pt x="506" y="729"/>
                  <a:pt x="567" y="704"/>
                </a:cubicBezTo>
                <a:cubicBezTo>
                  <a:pt x="729" y="638"/>
                  <a:pt x="926" y="491"/>
                  <a:pt x="961" y="274"/>
                </a:cubicBezTo>
                <a:lnTo>
                  <a:pt x="961" y="274"/>
                </a:lnTo>
                <a:cubicBezTo>
                  <a:pt x="920" y="288"/>
                  <a:pt x="868" y="294"/>
                  <a:pt x="809" y="294"/>
                </a:cubicBezTo>
                <a:cubicBezTo>
                  <a:pt x="717" y="294"/>
                  <a:pt x="607" y="277"/>
                  <a:pt x="496" y="243"/>
                </a:cubicBezTo>
                <a:cubicBezTo>
                  <a:pt x="344" y="203"/>
                  <a:pt x="203" y="117"/>
                  <a:pt x="97"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4" name="Google Shape;3383;p47"/>
          <p:cNvSpPr/>
          <p:nvPr/>
        </p:nvSpPr>
        <p:spPr>
          <a:xfrm>
            <a:off x="9187476" y="1238162"/>
            <a:ext cx="281817" cy="174984"/>
          </a:xfrm>
          <a:custGeom>
            <a:avLst/>
            <a:gdLst/>
            <a:ahLst/>
            <a:cxnLst/>
            <a:rect l="l" t="t" r="r" b="b"/>
            <a:pathLst>
              <a:path w="1042" h="647" extrusionOk="0">
                <a:moveTo>
                  <a:pt x="580" y="0"/>
                </a:moveTo>
                <a:cubicBezTo>
                  <a:pt x="525" y="0"/>
                  <a:pt x="470" y="29"/>
                  <a:pt x="445" y="95"/>
                </a:cubicBezTo>
                <a:lnTo>
                  <a:pt x="445" y="100"/>
                </a:lnTo>
                <a:cubicBezTo>
                  <a:pt x="440" y="110"/>
                  <a:pt x="440" y="125"/>
                  <a:pt x="440" y="145"/>
                </a:cubicBezTo>
                <a:cubicBezTo>
                  <a:pt x="374" y="131"/>
                  <a:pt x="310" y="125"/>
                  <a:pt x="254" y="125"/>
                </a:cubicBezTo>
                <a:cubicBezTo>
                  <a:pt x="125" y="125"/>
                  <a:pt x="31" y="160"/>
                  <a:pt x="10" y="226"/>
                </a:cubicBezTo>
                <a:cubicBezTo>
                  <a:pt x="0" y="272"/>
                  <a:pt x="15" y="322"/>
                  <a:pt x="46" y="353"/>
                </a:cubicBezTo>
                <a:cubicBezTo>
                  <a:pt x="152" y="469"/>
                  <a:pt x="293" y="555"/>
                  <a:pt x="445" y="595"/>
                </a:cubicBezTo>
                <a:cubicBezTo>
                  <a:pt x="556" y="629"/>
                  <a:pt x="666" y="646"/>
                  <a:pt x="758" y="646"/>
                </a:cubicBezTo>
                <a:cubicBezTo>
                  <a:pt x="817" y="646"/>
                  <a:pt x="869" y="640"/>
                  <a:pt x="910" y="626"/>
                </a:cubicBezTo>
                <a:cubicBezTo>
                  <a:pt x="956" y="616"/>
                  <a:pt x="991" y="585"/>
                  <a:pt x="1012" y="545"/>
                </a:cubicBezTo>
                <a:cubicBezTo>
                  <a:pt x="1042" y="449"/>
                  <a:pt x="910" y="317"/>
                  <a:pt x="708" y="226"/>
                </a:cubicBezTo>
                <a:cubicBezTo>
                  <a:pt x="718" y="216"/>
                  <a:pt x="723" y="201"/>
                  <a:pt x="728" y="186"/>
                </a:cubicBezTo>
                <a:cubicBezTo>
                  <a:pt x="756" y="74"/>
                  <a:pt x="667" y="0"/>
                  <a:pt x="58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5" name="Google Shape;3384;p47"/>
          <p:cNvSpPr/>
          <p:nvPr/>
        </p:nvSpPr>
        <p:spPr>
          <a:xfrm>
            <a:off x="9341908" y="1172712"/>
            <a:ext cx="63287" cy="89791"/>
          </a:xfrm>
          <a:custGeom>
            <a:avLst/>
            <a:gdLst/>
            <a:ahLst/>
            <a:cxnLst/>
            <a:rect l="l" t="t" r="r" b="b"/>
            <a:pathLst>
              <a:path w="234" h="332" extrusionOk="0">
                <a:moveTo>
                  <a:pt x="197" y="1"/>
                </a:moveTo>
                <a:cubicBezTo>
                  <a:pt x="189" y="1"/>
                  <a:pt x="180" y="3"/>
                  <a:pt x="173" y="8"/>
                </a:cubicBezTo>
                <a:cubicBezTo>
                  <a:pt x="81" y="89"/>
                  <a:pt x="11" y="281"/>
                  <a:pt x="6" y="286"/>
                </a:cubicBezTo>
                <a:cubicBezTo>
                  <a:pt x="1" y="306"/>
                  <a:pt x="11" y="322"/>
                  <a:pt x="26" y="332"/>
                </a:cubicBezTo>
                <a:lnTo>
                  <a:pt x="36" y="332"/>
                </a:lnTo>
                <a:cubicBezTo>
                  <a:pt x="51" y="327"/>
                  <a:pt x="61" y="322"/>
                  <a:pt x="66" y="306"/>
                </a:cubicBezTo>
                <a:cubicBezTo>
                  <a:pt x="102" y="215"/>
                  <a:pt x="152" y="129"/>
                  <a:pt x="218" y="54"/>
                </a:cubicBezTo>
                <a:cubicBezTo>
                  <a:pt x="228" y="44"/>
                  <a:pt x="233" y="23"/>
                  <a:pt x="218" y="8"/>
                </a:cubicBezTo>
                <a:cubicBezTo>
                  <a:pt x="213" y="3"/>
                  <a:pt x="205" y="1"/>
                  <a:pt x="19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6" name="Google Shape;3385;p47"/>
          <p:cNvSpPr/>
          <p:nvPr/>
        </p:nvSpPr>
        <p:spPr>
          <a:xfrm>
            <a:off x="7650466" y="1221393"/>
            <a:ext cx="229618" cy="235296"/>
          </a:xfrm>
          <a:custGeom>
            <a:avLst/>
            <a:gdLst/>
            <a:ahLst/>
            <a:cxnLst/>
            <a:rect l="l" t="t" r="r" b="b"/>
            <a:pathLst>
              <a:path w="849" h="870" extrusionOk="0">
                <a:moveTo>
                  <a:pt x="328" y="0"/>
                </a:moveTo>
                <a:cubicBezTo>
                  <a:pt x="317" y="5"/>
                  <a:pt x="302" y="10"/>
                  <a:pt x="292" y="20"/>
                </a:cubicBezTo>
                <a:cubicBezTo>
                  <a:pt x="110" y="121"/>
                  <a:pt x="19" y="334"/>
                  <a:pt x="70" y="536"/>
                </a:cubicBezTo>
                <a:cubicBezTo>
                  <a:pt x="85" y="612"/>
                  <a:pt x="70" y="693"/>
                  <a:pt x="24" y="754"/>
                </a:cubicBezTo>
                <a:cubicBezTo>
                  <a:pt x="0" y="792"/>
                  <a:pt x="31" y="835"/>
                  <a:pt x="73" y="835"/>
                </a:cubicBezTo>
                <a:cubicBezTo>
                  <a:pt x="75" y="835"/>
                  <a:pt x="77" y="835"/>
                  <a:pt x="80" y="834"/>
                </a:cubicBezTo>
                <a:cubicBezTo>
                  <a:pt x="107" y="828"/>
                  <a:pt x="136" y="825"/>
                  <a:pt x="164" y="825"/>
                </a:cubicBezTo>
                <a:cubicBezTo>
                  <a:pt x="203" y="825"/>
                  <a:pt x="242" y="831"/>
                  <a:pt x="277" y="840"/>
                </a:cubicBezTo>
                <a:cubicBezTo>
                  <a:pt x="340" y="858"/>
                  <a:pt x="412" y="870"/>
                  <a:pt x="487" y="870"/>
                </a:cubicBezTo>
                <a:cubicBezTo>
                  <a:pt x="615" y="870"/>
                  <a:pt x="749" y="835"/>
                  <a:pt x="848" y="738"/>
                </a:cubicBezTo>
                <a:cubicBezTo>
                  <a:pt x="742" y="703"/>
                  <a:pt x="611" y="592"/>
                  <a:pt x="500" y="430"/>
                </a:cubicBezTo>
                <a:cubicBezTo>
                  <a:pt x="388" y="273"/>
                  <a:pt x="328" y="111"/>
                  <a:pt x="328"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7" name="Google Shape;3386;p47"/>
          <p:cNvSpPr/>
          <p:nvPr/>
        </p:nvSpPr>
        <p:spPr>
          <a:xfrm>
            <a:off x="7737555" y="1183800"/>
            <a:ext cx="212309" cy="241246"/>
          </a:xfrm>
          <a:custGeom>
            <a:avLst/>
            <a:gdLst/>
            <a:ahLst/>
            <a:cxnLst/>
            <a:rect l="l" t="t" r="r" b="b"/>
            <a:pathLst>
              <a:path w="785" h="892" extrusionOk="0">
                <a:moveTo>
                  <a:pt x="115" y="0"/>
                </a:moveTo>
                <a:cubicBezTo>
                  <a:pt x="91" y="0"/>
                  <a:pt x="69" y="6"/>
                  <a:pt x="51" y="18"/>
                </a:cubicBezTo>
                <a:cubicBezTo>
                  <a:pt x="16" y="48"/>
                  <a:pt x="1" y="94"/>
                  <a:pt x="6" y="139"/>
                </a:cubicBezTo>
                <a:cubicBezTo>
                  <a:pt x="6" y="255"/>
                  <a:pt x="66" y="417"/>
                  <a:pt x="178" y="574"/>
                </a:cubicBezTo>
                <a:cubicBezTo>
                  <a:pt x="284" y="731"/>
                  <a:pt x="420" y="842"/>
                  <a:pt x="526" y="877"/>
                </a:cubicBezTo>
                <a:cubicBezTo>
                  <a:pt x="546" y="887"/>
                  <a:pt x="567" y="892"/>
                  <a:pt x="588" y="892"/>
                </a:cubicBezTo>
                <a:cubicBezTo>
                  <a:pt x="612" y="892"/>
                  <a:pt x="637" y="886"/>
                  <a:pt x="658" y="872"/>
                </a:cubicBezTo>
                <a:cubicBezTo>
                  <a:pt x="739" y="817"/>
                  <a:pt x="714" y="635"/>
                  <a:pt x="607" y="442"/>
                </a:cubicBezTo>
                <a:cubicBezTo>
                  <a:pt x="623" y="437"/>
                  <a:pt x="638" y="427"/>
                  <a:pt x="648" y="422"/>
                </a:cubicBezTo>
                <a:cubicBezTo>
                  <a:pt x="785" y="327"/>
                  <a:pt x="690" y="146"/>
                  <a:pt x="562" y="146"/>
                </a:cubicBezTo>
                <a:cubicBezTo>
                  <a:pt x="534" y="146"/>
                  <a:pt x="505" y="155"/>
                  <a:pt x="476" y="174"/>
                </a:cubicBezTo>
                <a:cubicBezTo>
                  <a:pt x="466" y="185"/>
                  <a:pt x="456" y="195"/>
                  <a:pt x="446" y="210"/>
                </a:cubicBezTo>
                <a:cubicBezTo>
                  <a:pt x="330" y="78"/>
                  <a:pt x="205" y="0"/>
                  <a:pt x="11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8" name="Google Shape;3387;p47"/>
          <p:cNvSpPr/>
          <p:nvPr/>
        </p:nvSpPr>
        <p:spPr>
          <a:xfrm>
            <a:off x="7899017" y="1208953"/>
            <a:ext cx="99528" cy="48141"/>
          </a:xfrm>
          <a:custGeom>
            <a:avLst/>
            <a:gdLst/>
            <a:ahLst/>
            <a:cxnLst/>
            <a:rect l="l" t="t" r="r" b="b"/>
            <a:pathLst>
              <a:path w="368" h="178" extrusionOk="0">
                <a:moveTo>
                  <a:pt x="324" y="0"/>
                </a:moveTo>
                <a:cubicBezTo>
                  <a:pt x="322" y="0"/>
                  <a:pt x="321" y="0"/>
                  <a:pt x="319" y="1"/>
                </a:cubicBezTo>
                <a:cubicBezTo>
                  <a:pt x="213" y="21"/>
                  <a:pt x="112" y="61"/>
                  <a:pt x="21" y="122"/>
                </a:cubicBezTo>
                <a:cubicBezTo>
                  <a:pt x="0" y="132"/>
                  <a:pt x="0" y="152"/>
                  <a:pt x="10" y="167"/>
                </a:cubicBezTo>
                <a:cubicBezTo>
                  <a:pt x="15" y="172"/>
                  <a:pt x="26" y="178"/>
                  <a:pt x="36" y="178"/>
                </a:cubicBezTo>
                <a:cubicBezTo>
                  <a:pt x="41" y="178"/>
                  <a:pt x="46" y="178"/>
                  <a:pt x="51" y="172"/>
                </a:cubicBezTo>
                <a:cubicBezTo>
                  <a:pt x="137" y="122"/>
                  <a:pt x="228" y="81"/>
                  <a:pt x="324" y="61"/>
                </a:cubicBezTo>
                <a:cubicBezTo>
                  <a:pt x="368" y="61"/>
                  <a:pt x="365" y="0"/>
                  <a:pt x="32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9" name="Google Shape;3388;p47"/>
          <p:cNvSpPr/>
          <p:nvPr/>
        </p:nvSpPr>
        <p:spPr>
          <a:xfrm>
            <a:off x="9455500" y="1570014"/>
            <a:ext cx="169847" cy="144693"/>
          </a:xfrm>
          <a:custGeom>
            <a:avLst/>
            <a:gdLst/>
            <a:ahLst/>
            <a:cxnLst/>
            <a:rect l="l" t="t" r="r" b="b"/>
            <a:pathLst>
              <a:path w="628" h="535" extrusionOk="0">
                <a:moveTo>
                  <a:pt x="359" y="1"/>
                </a:moveTo>
                <a:cubicBezTo>
                  <a:pt x="122" y="1"/>
                  <a:pt x="0" y="289"/>
                  <a:pt x="172" y="456"/>
                </a:cubicBezTo>
                <a:cubicBezTo>
                  <a:pt x="226" y="510"/>
                  <a:pt x="293" y="534"/>
                  <a:pt x="359" y="534"/>
                </a:cubicBezTo>
                <a:cubicBezTo>
                  <a:pt x="496" y="534"/>
                  <a:pt x="627" y="429"/>
                  <a:pt x="627" y="269"/>
                </a:cubicBezTo>
                <a:cubicBezTo>
                  <a:pt x="627" y="122"/>
                  <a:pt x="506" y="1"/>
                  <a:pt x="359"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0" name="Google Shape;3389;p47"/>
          <p:cNvSpPr/>
          <p:nvPr/>
        </p:nvSpPr>
        <p:spPr>
          <a:xfrm>
            <a:off x="9397892" y="1750678"/>
            <a:ext cx="143883" cy="145234"/>
          </a:xfrm>
          <a:custGeom>
            <a:avLst/>
            <a:gdLst/>
            <a:ahLst/>
            <a:cxnLst/>
            <a:rect l="l" t="t" r="r" b="b"/>
            <a:pathLst>
              <a:path w="532" h="537" extrusionOk="0">
                <a:moveTo>
                  <a:pt x="264" y="0"/>
                </a:moveTo>
                <a:cubicBezTo>
                  <a:pt x="117" y="0"/>
                  <a:pt x="1" y="122"/>
                  <a:pt x="1" y="268"/>
                </a:cubicBezTo>
                <a:cubicBezTo>
                  <a:pt x="1" y="415"/>
                  <a:pt x="117" y="536"/>
                  <a:pt x="264" y="536"/>
                </a:cubicBezTo>
                <a:cubicBezTo>
                  <a:pt x="411" y="536"/>
                  <a:pt x="532" y="415"/>
                  <a:pt x="532" y="268"/>
                </a:cubicBezTo>
                <a:cubicBezTo>
                  <a:pt x="532" y="122"/>
                  <a:pt x="411" y="0"/>
                  <a:pt x="26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1" name="Google Shape;3390;p47"/>
          <p:cNvSpPr/>
          <p:nvPr/>
        </p:nvSpPr>
        <p:spPr>
          <a:xfrm>
            <a:off x="9500665" y="1874819"/>
            <a:ext cx="67344" cy="272619"/>
          </a:xfrm>
          <a:custGeom>
            <a:avLst/>
            <a:gdLst/>
            <a:ahLst/>
            <a:cxnLst/>
            <a:rect l="l" t="t" r="r" b="b"/>
            <a:pathLst>
              <a:path w="249" h="1008" extrusionOk="0">
                <a:moveTo>
                  <a:pt x="34" y="0"/>
                </a:moveTo>
                <a:cubicBezTo>
                  <a:pt x="31" y="0"/>
                  <a:pt x="28" y="0"/>
                  <a:pt x="26" y="1"/>
                </a:cubicBezTo>
                <a:cubicBezTo>
                  <a:pt x="5" y="6"/>
                  <a:pt x="0" y="27"/>
                  <a:pt x="5" y="42"/>
                </a:cubicBezTo>
                <a:cubicBezTo>
                  <a:pt x="5" y="47"/>
                  <a:pt x="187" y="588"/>
                  <a:pt x="162" y="977"/>
                </a:cubicBezTo>
                <a:cubicBezTo>
                  <a:pt x="162" y="993"/>
                  <a:pt x="177" y="1008"/>
                  <a:pt x="192" y="1008"/>
                </a:cubicBezTo>
                <a:cubicBezTo>
                  <a:pt x="208" y="1008"/>
                  <a:pt x="223" y="998"/>
                  <a:pt x="228" y="977"/>
                </a:cubicBezTo>
                <a:cubicBezTo>
                  <a:pt x="248" y="578"/>
                  <a:pt x="71" y="42"/>
                  <a:pt x="66" y="22"/>
                </a:cubicBezTo>
                <a:cubicBezTo>
                  <a:pt x="58" y="9"/>
                  <a:pt x="46" y="0"/>
                  <a:pt x="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2" name="Google Shape;3391;p47"/>
          <p:cNvSpPr/>
          <p:nvPr/>
        </p:nvSpPr>
        <p:spPr>
          <a:xfrm>
            <a:off x="9532039" y="1700374"/>
            <a:ext cx="89251" cy="298041"/>
          </a:xfrm>
          <a:custGeom>
            <a:avLst/>
            <a:gdLst/>
            <a:ahLst/>
            <a:cxnLst/>
            <a:rect l="l" t="t" r="r" b="b"/>
            <a:pathLst>
              <a:path w="330" h="1102" extrusionOk="0">
                <a:moveTo>
                  <a:pt x="183" y="1"/>
                </a:moveTo>
                <a:cubicBezTo>
                  <a:pt x="163" y="1"/>
                  <a:pt x="143" y="17"/>
                  <a:pt x="152" y="45"/>
                </a:cubicBezTo>
                <a:cubicBezTo>
                  <a:pt x="152" y="50"/>
                  <a:pt x="264" y="444"/>
                  <a:pt x="6" y="1061"/>
                </a:cubicBezTo>
                <a:cubicBezTo>
                  <a:pt x="1" y="1076"/>
                  <a:pt x="6" y="1091"/>
                  <a:pt x="21" y="1102"/>
                </a:cubicBezTo>
                <a:lnTo>
                  <a:pt x="36" y="1102"/>
                </a:lnTo>
                <a:cubicBezTo>
                  <a:pt x="46" y="1102"/>
                  <a:pt x="61" y="1096"/>
                  <a:pt x="66" y="1081"/>
                </a:cubicBezTo>
                <a:cubicBezTo>
                  <a:pt x="329" y="444"/>
                  <a:pt x="218" y="40"/>
                  <a:pt x="213" y="24"/>
                </a:cubicBezTo>
                <a:cubicBezTo>
                  <a:pt x="209" y="8"/>
                  <a:pt x="196" y="1"/>
                  <a:pt x="18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3" name="Google Shape;3392;p47"/>
          <p:cNvSpPr/>
          <p:nvPr/>
        </p:nvSpPr>
        <p:spPr>
          <a:xfrm>
            <a:off x="8422893" y="2921487"/>
            <a:ext cx="250444" cy="272348"/>
          </a:xfrm>
          <a:custGeom>
            <a:avLst/>
            <a:gdLst/>
            <a:ahLst/>
            <a:cxnLst/>
            <a:rect l="l" t="t" r="r" b="b"/>
            <a:pathLst>
              <a:path w="926" h="1007" extrusionOk="0">
                <a:moveTo>
                  <a:pt x="0" y="0"/>
                </a:moveTo>
                <a:lnTo>
                  <a:pt x="0" y="0"/>
                </a:lnTo>
                <a:cubicBezTo>
                  <a:pt x="0" y="0"/>
                  <a:pt x="238" y="855"/>
                  <a:pt x="860" y="1006"/>
                </a:cubicBezTo>
                <a:cubicBezTo>
                  <a:pt x="860" y="1006"/>
                  <a:pt x="926" y="410"/>
                  <a:pt x="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4" name="Google Shape;3393;p47"/>
          <p:cNvSpPr/>
          <p:nvPr/>
        </p:nvSpPr>
        <p:spPr>
          <a:xfrm>
            <a:off x="8398281" y="3240087"/>
            <a:ext cx="350242" cy="110887"/>
          </a:xfrm>
          <a:custGeom>
            <a:avLst/>
            <a:gdLst/>
            <a:ahLst/>
            <a:cxnLst/>
            <a:rect l="l" t="t" r="r" b="b"/>
            <a:pathLst>
              <a:path w="1295" h="410" extrusionOk="0">
                <a:moveTo>
                  <a:pt x="481" y="0"/>
                </a:moveTo>
                <a:cubicBezTo>
                  <a:pt x="343" y="0"/>
                  <a:pt x="183" y="18"/>
                  <a:pt x="0" y="61"/>
                </a:cubicBezTo>
                <a:cubicBezTo>
                  <a:pt x="0" y="61"/>
                  <a:pt x="460" y="409"/>
                  <a:pt x="946" y="409"/>
                </a:cubicBezTo>
                <a:cubicBezTo>
                  <a:pt x="1063" y="409"/>
                  <a:pt x="1181" y="389"/>
                  <a:pt x="1295" y="339"/>
                </a:cubicBezTo>
                <a:cubicBezTo>
                  <a:pt x="1295" y="339"/>
                  <a:pt x="1090" y="0"/>
                  <a:pt x="481"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5" name="Google Shape;3394;p47"/>
          <p:cNvSpPr/>
          <p:nvPr/>
        </p:nvSpPr>
        <p:spPr>
          <a:xfrm>
            <a:off x="8529454" y="3467811"/>
            <a:ext cx="349161" cy="110346"/>
          </a:xfrm>
          <a:custGeom>
            <a:avLst/>
            <a:gdLst/>
            <a:ahLst/>
            <a:cxnLst/>
            <a:rect l="l" t="t" r="r" b="b"/>
            <a:pathLst>
              <a:path w="1291" h="408" extrusionOk="0">
                <a:moveTo>
                  <a:pt x="487" y="1"/>
                </a:moveTo>
                <a:cubicBezTo>
                  <a:pt x="347" y="1"/>
                  <a:pt x="186" y="19"/>
                  <a:pt x="1" y="64"/>
                </a:cubicBezTo>
                <a:cubicBezTo>
                  <a:pt x="1" y="64"/>
                  <a:pt x="459" y="407"/>
                  <a:pt x="941" y="407"/>
                </a:cubicBezTo>
                <a:cubicBezTo>
                  <a:pt x="1058" y="407"/>
                  <a:pt x="1177" y="387"/>
                  <a:pt x="1290" y="337"/>
                </a:cubicBezTo>
                <a:cubicBezTo>
                  <a:pt x="1290" y="337"/>
                  <a:pt x="1087" y="1"/>
                  <a:pt x="487"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6" name="Google Shape;3395;p47"/>
          <p:cNvSpPr/>
          <p:nvPr/>
        </p:nvSpPr>
        <p:spPr>
          <a:xfrm>
            <a:off x="8614376" y="3636307"/>
            <a:ext cx="348890" cy="111157"/>
          </a:xfrm>
          <a:custGeom>
            <a:avLst/>
            <a:gdLst/>
            <a:ahLst/>
            <a:cxnLst/>
            <a:rect l="l" t="t" r="r" b="b"/>
            <a:pathLst>
              <a:path w="1290" h="411" extrusionOk="0">
                <a:moveTo>
                  <a:pt x="483" y="0"/>
                </a:moveTo>
                <a:cubicBezTo>
                  <a:pt x="344" y="0"/>
                  <a:pt x="184" y="18"/>
                  <a:pt x="0" y="63"/>
                </a:cubicBezTo>
                <a:cubicBezTo>
                  <a:pt x="0" y="63"/>
                  <a:pt x="457" y="411"/>
                  <a:pt x="941" y="411"/>
                </a:cubicBezTo>
                <a:cubicBezTo>
                  <a:pt x="1058" y="411"/>
                  <a:pt x="1176" y="391"/>
                  <a:pt x="1290" y="341"/>
                </a:cubicBezTo>
                <a:cubicBezTo>
                  <a:pt x="1290" y="341"/>
                  <a:pt x="1086" y="0"/>
                  <a:pt x="483"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7" name="Google Shape;3396;p47"/>
          <p:cNvSpPr/>
          <p:nvPr/>
        </p:nvSpPr>
        <p:spPr>
          <a:xfrm>
            <a:off x="8662248" y="2970712"/>
            <a:ext cx="219071" cy="357271"/>
          </a:xfrm>
          <a:custGeom>
            <a:avLst/>
            <a:gdLst/>
            <a:ahLst/>
            <a:cxnLst/>
            <a:rect l="l" t="t" r="r" b="b"/>
            <a:pathLst>
              <a:path w="810" h="1321" extrusionOk="0">
                <a:moveTo>
                  <a:pt x="410" y="0"/>
                </a:moveTo>
                <a:cubicBezTo>
                  <a:pt x="410" y="0"/>
                  <a:pt x="0" y="784"/>
                  <a:pt x="349" y="1320"/>
                </a:cubicBezTo>
                <a:cubicBezTo>
                  <a:pt x="349" y="1320"/>
                  <a:pt x="809" y="931"/>
                  <a:pt x="41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8" name="Google Shape;3397;p47"/>
          <p:cNvSpPr/>
          <p:nvPr/>
        </p:nvSpPr>
        <p:spPr>
          <a:xfrm>
            <a:off x="8821277" y="3212770"/>
            <a:ext cx="205007" cy="346182"/>
          </a:xfrm>
          <a:custGeom>
            <a:avLst/>
            <a:gdLst/>
            <a:ahLst/>
            <a:cxnLst/>
            <a:rect l="l" t="t" r="r" b="b"/>
            <a:pathLst>
              <a:path w="758" h="1280" extrusionOk="0">
                <a:moveTo>
                  <a:pt x="550" y="0"/>
                </a:moveTo>
                <a:lnTo>
                  <a:pt x="550" y="0"/>
                </a:lnTo>
                <a:cubicBezTo>
                  <a:pt x="550" y="0"/>
                  <a:pt x="550" y="0"/>
                  <a:pt x="550" y="0"/>
                </a:cubicBezTo>
                <a:lnTo>
                  <a:pt x="550" y="0"/>
                </a:lnTo>
                <a:cubicBezTo>
                  <a:pt x="550" y="0"/>
                  <a:pt x="550" y="0"/>
                  <a:pt x="550" y="0"/>
                </a:cubicBezTo>
                <a:close/>
                <a:moveTo>
                  <a:pt x="550" y="0"/>
                </a:moveTo>
                <a:lnTo>
                  <a:pt x="550" y="0"/>
                </a:lnTo>
                <a:cubicBezTo>
                  <a:pt x="547" y="10"/>
                  <a:pt x="1" y="692"/>
                  <a:pt x="236" y="1280"/>
                </a:cubicBezTo>
                <a:cubicBezTo>
                  <a:pt x="236" y="1280"/>
                  <a:pt x="757" y="991"/>
                  <a:pt x="55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9" name="Google Shape;3398;p47"/>
          <p:cNvSpPr/>
          <p:nvPr/>
        </p:nvSpPr>
        <p:spPr>
          <a:xfrm>
            <a:off x="8954883" y="3431570"/>
            <a:ext cx="203925" cy="298312"/>
          </a:xfrm>
          <a:custGeom>
            <a:avLst/>
            <a:gdLst/>
            <a:ahLst/>
            <a:cxnLst/>
            <a:rect l="l" t="t" r="r" b="b"/>
            <a:pathLst>
              <a:path w="754" h="1103" extrusionOk="0">
                <a:moveTo>
                  <a:pt x="754" y="0"/>
                </a:moveTo>
                <a:cubicBezTo>
                  <a:pt x="754" y="0"/>
                  <a:pt x="0" y="466"/>
                  <a:pt x="31" y="1103"/>
                </a:cubicBezTo>
                <a:cubicBezTo>
                  <a:pt x="31" y="1103"/>
                  <a:pt x="622" y="1002"/>
                  <a:pt x="75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0" name="Google Shape;3399;p47"/>
          <p:cNvSpPr/>
          <p:nvPr/>
        </p:nvSpPr>
        <p:spPr>
          <a:xfrm>
            <a:off x="8510791" y="3031023"/>
            <a:ext cx="523606" cy="853556"/>
          </a:xfrm>
          <a:custGeom>
            <a:avLst/>
            <a:gdLst/>
            <a:ahLst/>
            <a:cxnLst/>
            <a:rect l="l" t="t" r="r" b="b"/>
            <a:pathLst>
              <a:path w="1936" h="3156" extrusionOk="0">
                <a:moveTo>
                  <a:pt x="52" y="0"/>
                </a:moveTo>
                <a:cubicBezTo>
                  <a:pt x="29" y="0"/>
                  <a:pt x="0" y="34"/>
                  <a:pt x="24" y="50"/>
                </a:cubicBezTo>
                <a:cubicBezTo>
                  <a:pt x="34" y="65"/>
                  <a:pt x="1147" y="1158"/>
                  <a:pt x="1870" y="3135"/>
                </a:cubicBezTo>
                <a:cubicBezTo>
                  <a:pt x="1870" y="3150"/>
                  <a:pt x="1885" y="3155"/>
                  <a:pt x="1895" y="3155"/>
                </a:cubicBezTo>
                <a:cubicBezTo>
                  <a:pt x="1921" y="3155"/>
                  <a:pt x="1936" y="3135"/>
                  <a:pt x="1926" y="3115"/>
                </a:cubicBezTo>
                <a:cubicBezTo>
                  <a:pt x="1202" y="1122"/>
                  <a:pt x="80" y="20"/>
                  <a:pt x="70" y="10"/>
                </a:cubicBezTo>
                <a:cubicBezTo>
                  <a:pt x="65" y="3"/>
                  <a:pt x="59" y="0"/>
                  <a:pt x="5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1" name="Google Shape;3400;p47"/>
          <p:cNvSpPr/>
          <p:nvPr/>
        </p:nvSpPr>
        <p:spPr>
          <a:xfrm>
            <a:off x="9380313" y="5095965"/>
            <a:ext cx="249091" cy="256121"/>
          </a:xfrm>
          <a:custGeom>
            <a:avLst/>
            <a:gdLst/>
            <a:ahLst/>
            <a:cxnLst/>
            <a:rect l="l" t="t" r="r" b="b"/>
            <a:pathLst>
              <a:path w="921" h="947" extrusionOk="0">
                <a:moveTo>
                  <a:pt x="921" y="1"/>
                </a:moveTo>
                <a:cubicBezTo>
                  <a:pt x="920" y="1"/>
                  <a:pt x="91" y="314"/>
                  <a:pt x="0" y="947"/>
                </a:cubicBezTo>
                <a:cubicBezTo>
                  <a:pt x="0" y="947"/>
                  <a:pt x="1" y="947"/>
                  <a:pt x="2" y="947"/>
                </a:cubicBezTo>
                <a:cubicBezTo>
                  <a:pt x="36" y="947"/>
                  <a:pt x="607" y="932"/>
                  <a:pt x="92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2" name="Google Shape;3401;p47"/>
          <p:cNvSpPr/>
          <p:nvPr/>
        </p:nvSpPr>
        <p:spPr>
          <a:xfrm>
            <a:off x="9167463" y="5102996"/>
            <a:ext cx="213121" cy="355919"/>
          </a:xfrm>
          <a:custGeom>
            <a:avLst/>
            <a:gdLst/>
            <a:ahLst/>
            <a:cxnLst/>
            <a:rect l="l" t="t" r="r" b="b"/>
            <a:pathLst>
              <a:path w="788" h="1316" extrusionOk="0">
                <a:moveTo>
                  <a:pt x="458" y="0"/>
                </a:moveTo>
                <a:lnTo>
                  <a:pt x="458" y="0"/>
                </a:lnTo>
                <a:cubicBezTo>
                  <a:pt x="458" y="0"/>
                  <a:pt x="458" y="0"/>
                  <a:pt x="459" y="0"/>
                </a:cubicBezTo>
                <a:lnTo>
                  <a:pt x="459" y="0"/>
                </a:lnTo>
                <a:cubicBezTo>
                  <a:pt x="459" y="0"/>
                  <a:pt x="459" y="0"/>
                  <a:pt x="458" y="0"/>
                </a:cubicBezTo>
                <a:close/>
                <a:moveTo>
                  <a:pt x="459" y="0"/>
                </a:moveTo>
                <a:cubicBezTo>
                  <a:pt x="457" y="11"/>
                  <a:pt x="0" y="763"/>
                  <a:pt x="307" y="1315"/>
                </a:cubicBezTo>
                <a:cubicBezTo>
                  <a:pt x="307" y="1315"/>
                  <a:pt x="787" y="961"/>
                  <a:pt x="45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3" name="Google Shape;3402;p47"/>
          <p:cNvSpPr/>
          <p:nvPr/>
        </p:nvSpPr>
        <p:spPr>
          <a:xfrm>
            <a:off x="8952178" y="5254723"/>
            <a:ext cx="215014" cy="354567"/>
          </a:xfrm>
          <a:custGeom>
            <a:avLst/>
            <a:gdLst/>
            <a:ahLst/>
            <a:cxnLst/>
            <a:rect l="l" t="t" r="r" b="b"/>
            <a:pathLst>
              <a:path w="795" h="1311" extrusionOk="0">
                <a:moveTo>
                  <a:pt x="466" y="1"/>
                </a:moveTo>
                <a:lnTo>
                  <a:pt x="466" y="1"/>
                </a:lnTo>
                <a:cubicBezTo>
                  <a:pt x="465" y="1"/>
                  <a:pt x="0" y="754"/>
                  <a:pt x="314" y="1310"/>
                </a:cubicBezTo>
                <a:cubicBezTo>
                  <a:pt x="314" y="1310"/>
                  <a:pt x="794" y="956"/>
                  <a:pt x="466"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4" name="Google Shape;3403;p47"/>
          <p:cNvSpPr/>
          <p:nvPr/>
        </p:nvSpPr>
        <p:spPr>
          <a:xfrm>
            <a:off x="8792067" y="5355874"/>
            <a:ext cx="215014" cy="354567"/>
          </a:xfrm>
          <a:custGeom>
            <a:avLst/>
            <a:gdLst/>
            <a:ahLst/>
            <a:cxnLst/>
            <a:rect l="l" t="t" r="r" b="b"/>
            <a:pathLst>
              <a:path w="795" h="1311" extrusionOk="0">
                <a:moveTo>
                  <a:pt x="466" y="1"/>
                </a:moveTo>
                <a:cubicBezTo>
                  <a:pt x="466" y="1"/>
                  <a:pt x="1" y="754"/>
                  <a:pt x="314" y="1311"/>
                </a:cubicBezTo>
                <a:cubicBezTo>
                  <a:pt x="314" y="1311"/>
                  <a:pt x="795" y="957"/>
                  <a:pt x="466"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5" name="Google Shape;3404;p47"/>
          <p:cNvSpPr/>
          <p:nvPr/>
        </p:nvSpPr>
        <p:spPr>
          <a:xfrm>
            <a:off x="9255631" y="5413751"/>
            <a:ext cx="357274" cy="98446"/>
          </a:xfrm>
          <a:custGeom>
            <a:avLst/>
            <a:gdLst/>
            <a:ahLst/>
            <a:cxnLst/>
            <a:rect l="l" t="t" r="r" b="b"/>
            <a:pathLst>
              <a:path w="1321" h="364" extrusionOk="0">
                <a:moveTo>
                  <a:pt x="636" y="0"/>
                </a:moveTo>
                <a:cubicBezTo>
                  <a:pt x="419" y="0"/>
                  <a:pt x="188" y="47"/>
                  <a:pt x="1" y="196"/>
                </a:cubicBezTo>
                <a:cubicBezTo>
                  <a:pt x="1" y="196"/>
                  <a:pt x="175" y="364"/>
                  <a:pt x="530" y="364"/>
                </a:cubicBezTo>
                <a:cubicBezTo>
                  <a:pt x="733" y="364"/>
                  <a:pt x="997" y="309"/>
                  <a:pt x="1321" y="136"/>
                </a:cubicBezTo>
                <a:cubicBezTo>
                  <a:pt x="1321" y="133"/>
                  <a:pt x="999" y="0"/>
                  <a:pt x="636"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6" name="Google Shape;3405;p47"/>
          <p:cNvSpPr/>
          <p:nvPr/>
        </p:nvSpPr>
        <p:spPr>
          <a:xfrm>
            <a:off x="9036831" y="5590630"/>
            <a:ext cx="354570" cy="104666"/>
          </a:xfrm>
          <a:custGeom>
            <a:avLst/>
            <a:gdLst/>
            <a:ahLst/>
            <a:cxnLst/>
            <a:rect l="l" t="t" r="r" b="b"/>
            <a:pathLst>
              <a:path w="1311" h="387" extrusionOk="0">
                <a:moveTo>
                  <a:pt x="409" y="0"/>
                </a:moveTo>
                <a:cubicBezTo>
                  <a:pt x="271" y="0"/>
                  <a:pt x="131" y="26"/>
                  <a:pt x="1" y="94"/>
                </a:cubicBezTo>
                <a:cubicBezTo>
                  <a:pt x="1" y="94"/>
                  <a:pt x="201" y="386"/>
                  <a:pt x="735" y="386"/>
                </a:cubicBezTo>
                <a:cubicBezTo>
                  <a:pt x="895" y="386"/>
                  <a:pt x="1086" y="360"/>
                  <a:pt x="1311" y="291"/>
                </a:cubicBezTo>
                <a:cubicBezTo>
                  <a:pt x="1311" y="291"/>
                  <a:pt x="870" y="0"/>
                  <a:pt x="40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7" name="Google Shape;3406;p47"/>
          <p:cNvSpPr/>
          <p:nvPr/>
        </p:nvSpPr>
        <p:spPr>
          <a:xfrm>
            <a:off x="8875639" y="5708009"/>
            <a:ext cx="316165" cy="169305"/>
          </a:xfrm>
          <a:custGeom>
            <a:avLst/>
            <a:gdLst/>
            <a:ahLst/>
            <a:cxnLst/>
            <a:rect l="l" t="t" r="r" b="b"/>
            <a:pathLst>
              <a:path w="1169" h="626" extrusionOk="0">
                <a:moveTo>
                  <a:pt x="113" y="0"/>
                </a:moveTo>
                <a:cubicBezTo>
                  <a:pt x="76" y="0"/>
                  <a:pt x="38" y="3"/>
                  <a:pt x="0" y="9"/>
                </a:cubicBezTo>
                <a:cubicBezTo>
                  <a:pt x="0" y="9"/>
                  <a:pt x="157" y="585"/>
                  <a:pt x="1168" y="626"/>
                </a:cubicBezTo>
                <a:cubicBezTo>
                  <a:pt x="1168" y="626"/>
                  <a:pt x="695" y="0"/>
                  <a:pt x="113"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8" name="Google Shape;3407;p47"/>
          <p:cNvSpPr/>
          <p:nvPr/>
        </p:nvSpPr>
        <p:spPr>
          <a:xfrm>
            <a:off x="8724994" y="5198196"/>
            <a:ext cx="808127" cy="595812"/>
          </a:xfrm>
          <a:custGeom>
            <a:avLst/>
            <a:gdLst/>
            <a:ahLst/>
            <a:cxnLst/>
            <a:rect l="l" t="t" r="r" b="b"/>
            <a:pathLst>
              <a:path w="2988" h="2203" extrusionOk="0">
                <a:moveTo>
                  <a:pt x="2942" y="1"/>
                </a:moveTo>
                <a:cubicBezTo>
                  <a:pt x="2934" y="1"/>
                  <a:pt x="2926" y="4"/>
                  <a:pt x="2919" y="12"/>
                </a:cubicBezTo>
                <a:cubicBezTo>
                  <a:pt x="2909" y="22"/>
                  <a:pt x="1923" y="1236"/>
                  <a:pt x="26" y="2141"/>
                </a:cubicBezTo>
                <a:cubicBezTo>
                  <a:pt x="11" y="2146"/>
                  <a:pt x="1" y="2167"/>
                  <a:pt x="11" y="2182"/>
                </a:cubicBezTo>
                <a:cubicBezTo>
                  <a:pt x="16" y="2192"/>
                  <a:pt x="26" y="2202"/>
                  <a:pt x="41" y="2202"/>
                </a:cubicBezTo>
                <a:cubicBezTo>
                  <a:pt x="41" y="2202"/>
                  <a:pt x="46" y="2202"/>
                  <a:pt x="51" y="2197"/>
                </a:cubicBezTo>
                <a:cubicBezTo>
                  <a:pt x="1963" y="1287"/>
                  <a:pt x="2959" y="63"/>
                  <a:pt x="2969" y="53"/>
                </a:cubicBezTo>
                <a:cubicBezTo>
                  <a:pt x="2988" y="27"/>
                  <a:pt x="2966" y="1"/>
                  <a:pt x="294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9" name="Google Shape;3408;p47"/>
          <p:cNvSpPr/>
          <p:nvPr/>
        </p:nvSpPr>
        <p:spPr>
          <a:xfrm>
            <a:off x="8332561" y="4338143"/>
            <a:ext cx="971213" cy="632865"/>
          </a:xfrm>
          <a:custGeom>
            <a:avLst/>
            <a:gdLst/>
            <a:ahLst/>
            <a:cxnLst/>
            <a:rect l="l" t="t" r="r" b="b"/>
            <a:pathLst>
              <a:path w="3591" h="2340" extrusionOk="0">
                <a:moveTo>
                  <a:pt x="2062" y="0"/>
                </a:moveTo>
                <a:cubicBezTo>
                  <a:pt x="858" y="0"/>
                  <a:pt x="1" y="1236"/>
                  <a:pt x="329" y="1923"/>
                </a:cubicBezTo>
                <a:cubicBezTo>
                  <a:pt x="329" y="1923"/>
                  <a:pt x="844" y="2340"/>
                  <a:pt x="1425" y="2340"/>
                </a:cubicBezTo>
                <a:cubicBezTo>
                  <a:pt x="1767" y="2340"/>
                  <a:pt x="2132" y="2195"/>
                  <a:pt x="2428" y="1736"/>
                </a:cubicBezTo>
                <a:cubicBezTo>
                  <a:pt x="3085" y="719"/>
                  <a:pt x="3591" y="441"/>
                  <a:pt x="3591" y="441"/>
                </a:cubicBezTo>
                <a:cubicBezTo>
                  <a:pt x="3591" y="441"/>
                  <a:pt x="3353" y="37"/>
                  <a:pt x="2119" y="1"/>
                </a:cubicBezTo>
                <a:cubicBezTo>
                  <a:pt x="2100" y="1"/>
                  <a:pt x="2081" y="0"/>
                  <a:pt x="2062" y="0"/>
                </a:cubicBezTo>
                <a:close/>
              </a:path>
            </a:pathLst>
          </a:custGeom>
          <a:solidFill>
            <a:srgbClr val="F276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3409;p47"/>
          <p:cNvSpPr/>
          <p:nvPr/>
        </p:nvSpPr>
        <p:spPr>
          <a:xfrm>
            <a:off x="7883872" y="4462282"/>
            <a:ext cx="1290353" cy="659910"/>
          </a:xfrm>
          <a:custGeom>
            <a:avLst/>
            <a:gdLst/>
            <a:ahLst/>
            <a:cxnLst/>
            <a:rect l="l" t="t" r="r" b="b"/>
            <a:pathLst>
              <a:path w="4771" h="2440" extrusionOk="0">
                <a:moveTo>
                  <a:pt x="4630" y="1"/>
                </a:moveTo>
                <a:cubicBezTo>
                  <a:pt x="4458" y="1"/>
                  <a:pt x="4082" y="78"/>
                  <a:pt x="3551" y="624"/>
                </a:cubicBezTo>
                <a:cubicBezTo>
                  <a:pt x="3126" y="1054"/>
                  <a:pt x="2580" y="1338"/>
                  <a:pt x="1983" y="1434"/>
                </a:cubicBezTo>
                <a:cubicBezTo>
                  <a:pt x="1922" y="1434"/>
                  <a:pt x="425" y="1535"/>
                  <a:pt x="11" y="2394"/>
                </a:cubicBezTo>
                <a:cubicBezTo>
                  <a:pt x="1" y="2410"/>
                  <a:pt x="6" y="2430"/>
                  <a:pt x="26" y="2435"/>
                </a:cubicBezTo>
                <a:cubicBezTo>
                  <a:pt x="26" y="2440"/>
                  <a:pt x="31" y="2440"/>
                  <a:pt x="36" y="2440"/>
                </a:cubicBezTo>
                <a:cubicBezTo>
                  <a:pt x="51" y="2440"/>
                  <a:pt x="61" y="2435"/>
                  <a:pt x="66" y="2425"/>
                </a:cubicBezTo>
                <a:cubicBezTo>
                  <a:pt x="466" y="1600"/>
                  <a:pt x="1973" y="1499"/>
                  <a:pt x="1988" y="1499"/>
                </a:cubicBezTo>
                <a:cubicBezTo>
                  <a:pt x="2600" y="1398"/>
                  <a:pt x="3161" y="1110"/>
                  <a:pt x="3596" y="670"/>
                </a:cubicBezTo>
                <a:cubicBezTo>
                  <a:pt x="4123" y="132"/>
                  <a:pt x="4488" y="66"/>
                  <a:pt x="4638" y="66"/>
                </a:cubicBezTo>
                <a:cubicBezTo>
                  <a:pt x="4687" y="66"/>
                  <a:pt x="4713" y="73"/>
                  <a:pt x="4714" y="73"/>
                </a:cubicBezTo>
                <a:cubicBezTo>
                  <a:pt x="4718" y="75"/>
                  <a:pt x="4722" y="76"/>
                  <a:pt x="4726" y="76"/>
                </a:cubicBezTo>
                <a:cubicBezTo>
                  <a:pt x="4758" y="76"/>
                  <a:pt x="4770" y="22"/>
                  <a:pt x="4734" y="13"/>
                </a:cubicBezTo>
                <a:cubicBezTo>
                  <a:pt x="4729" y="11"/>
                  <a:pt x="4693" y="1"/>
                  <a:pt x="463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1" name="Google Shape;3410;p47"/>
          <p:cNvSpPr/>
          <p:nvPr/>
        </p:nvSpPr>
        <p:spPr>
          <a:xfrm>
            <a:off x="8028836" y="4279453"/>
            <a:ext cx="303994" cy="671810"/>
          </a:xfrm>
          <a:custGeom>
            <a:avLst/>
            <a:gdLst/>
            <a:ahLst/>
            <a:cxnLst/>
            <a:rect l="l" t="t" r="r" b="b"/>
            <a:pathLst>
              <a:path w="1124" h="2484" extrusionOk="0">
                <a:moveTo>
                  <a:pt x="916" y="1"/>
                </a:moveTo>
                <a:cubicBezTo>
                  <a:pt x="893" y="1"/>
                  <a:pt x="869" y="20"/>
                  <a:pt x="886" y="46"/>
                </a:cubicBezTo>
                <a:cubicBezTo>
                  <a:pt x="886" y="51"/>
                  <a:pt x="1053" y="446"/>
                  <a:pt x="724" y="1032"/>
                </a:cubicBezTo>
                <a:cubicBezTo>
                  <a:pt x="648" y="1169"/>
                  <a:pt x="567" y="1295"/>
                  <a:pt x="491" y="1422"/>
                </a:cubicBezTo>
                <a:cubicBezTo>
                  <a:pt x="218" y="1872"/>
                  <a:pt x="1" y="2221"/>
                  <a:pt x="178" y="2474"/>
                </a:cubicBezTo>
                <a:cubicBezTo>
                  <a:pt x="183" y="2479"/>
                  <a:pt x="193" y="2484"/>
                  <a:pt x="203" y="2484"/>
                </a:cubicBezTo>
                <a:cubicBezTo>
                  <a:pt x="208" y="2484"/>
                  <a:pt x="218" y="2484"/>
                  <a:pt x="223" y="2479"/>
                </a:cubicBezTo>
                <a:cubicBezTo>
                  <a:pt x="238" y="2469"/>
                  <a:pt x="238" y="2448"/>
                  <a:pt x="228" y="2438"/>
                </a:cubicBezTo>
                <a:cubicBezTo>
                  <a:pt x="82" y="2221"/>
                  <a:pt x="284" y="1882"/>
                  <a:pt x="547" y="1457"/>
                </a:cubicBezTo>
                <a:cubicBezTo>
                  <a:pt x="623" y="1331"/>
                  <a:pt x="704" y="1204"/>
                  <a:pt x="780" y="1068"/>
                </a:cubicBezTo>
                <a:cubicBezTo>
                  <a:pt x="1123" y="451"/>
                  <a:pt x="951" y="41"/>
                  <a:pt x="946" y="21"/>
                </a:cubicBezTo>
                <a:cubicBezTo>
                  <a:pt x="941" y="7"/>
                  <a:pt x="929" y="1"/>
                  <a:pt x="91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2" name="Google Shape;3411;p47"/>
          <p:cNvSpPr/>
          <p:nvPr/>
        </p:nvSpPr>
        <p:spPr>
          <a:xfrm>
            <a:off x="8023428" y="4222116"/>
            <a:ext cx="375125" cy="552810"/>
          </a:xfrm>
          <a:custGeom>
            <a:avLst/>
            <a:gdLst/>
            <a:ahLst/>
            <a:cxnLst/>
            <a:rect l="l" t="t" r="r" b="b"/>
            <a:pathLst>
              <a:path w="1387" h="2044" extrusionOk="0">
                <a:moveTo>
                  <a:pt x="891" y="0"/>
                </a:moveTo>
                <a:cubicBezTo>
                  <a:pt x="850" y="405"/>
                  <a:pt x="471" y="516"/>
                  <a:pt x="233" y="1017"/>
                </a:cubicBezTo>
                <a:cubicBezTo>
                  <a:pt x="0" y="1523"/>
                  <a:pt x="309" y="2043"/>
                  <a:pt x="309" y="2043"/>
                </a:cubicBezTo>
                <a:cubicBezTo>
                  <a:pt x="309" y="2043"/>
                  <a:pt x="1062" y="1770"/>
                  <a:pt x="1224" y="1037"/>
                </a:cubicBezTo>
                <a:cubicBezTo>
                  <a:pt x="1386" y="309"/>
                  <a:pt x="891" y="0"/>
                  <a:pt x="891" y="0"/>
                </a:cubicBezTo>
                <a:close/>
              </a:path>
            </a:pathLst>
          </a:custGeom>
          <a:solidFill>
            <a:srgbClr val="F276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3412;p47"/>
          <p:cNvSpPr/>
          <p:nvPr/>
        </p:nvSpPr>
        <p:spPr>
          <a:xfrm>
            <a:off x="9181796" y="4363025"/>
            <a:ext cx="591220" cy="709403"/>
          </a:xfrm>
          <a:custGeom>
            <a:avLst/>
            <a:gdLst/>
            <a:ahLst/>
            <a:cxnLst/>
            <a:rect l="l" t="t" r="r" b="b"/>
            <a:pathLst>
              <a:path w="2186" h="2623" extrusionOk="0">
                <a:moveTo>
                  <a:pt x="1585" y="0"/>
                </a:moveTo>
                <a:cubicBezTo>
                  <a:pt x="1311" y="0"/>
                  <a:pt x="1736" y="404"/>
                  <a:pt x="1316" y="440"/>
                </a:cubicBezTo>
                <a:cubicBezTo>
                  <a:pt x="845" y="486"/>
                  <a:pt x="1240" y="865"/>
                  <a:pt x="916" y="946"/>
                </a:cubicBezTo>
                <a:cubicBezTo>
                  <a:pt x="593" y="1027"/>
                  <a:pt x="972" y="1396"/>
                  <a:pt x="623" y="1421"/>
                </a:cubicBezTo>
                <a:cubicBezTo>
                  <a:pt x="279" y="1447"/>
                  <a:pt x="522" y="1871"/>
                  <a:pt x="309" y="1978"/>
                </a:cubicBezTo>
                <a:cubicBezTo>
                  <a:pt x="1" y="2124"/>
                  <a:pt x="234" y="2610"/>
                  <a:pt x="234" y="2610"/>
                </a:cubicBezTo>
                <a:cubicBezTo>
                  <a:pt x="310" y="2618"/>
                  <a:pt x="386" y="2622"/>
                  <a:pt x="464" y="2622"/>
                </a:cubicBezTo>
                <a:cubicBezTo>
                  <a:pt x="572" y="2622"/>
                  <a:pt x="681" y="2614"/>
                  <a:pt x="790" y="2600"/>
                </a:cubicBezTo>
                <a:cubicBezTo>
                  <a:pt x="1113" y="2554"/>
                  <a:pt x="800" y="2311"/>
                  <a:pt x="1225" y="2165"/>
                </a:cubicBezTo>
                <a:cubicBezTo>
                  <a:pt x="1644" y="2018"/>
                  <a:pt x="1194" y="1826"/>
                  <a:pt x="1467" y="1619"/>
                </a:cubicBezTo>
                <a:cubicBezTo>
                  <a:pt x="1746" y="1411"/>
                  <a:pt x="1356" y="1376"/>
                  <a:pt x="1604" y="1123"/>
                </a:cubicBezTo>
                <a:cubicBezTo>
                  <a:pt x="1852" y="870"/>
                  <a:pt x="1806" y="744"/>
                  <a:pt x="1746" y="557"/>
                </a:cubicBezTo>
                <a:cubicBezTo>
                  <a:pt x="1690" y="375"/>
                  <a:pt x="2186" y="117"/>
                  <a:pt x="1700" y="15"/>
                </a:cubicBezTo>
                <a:cubicBezTo>
                  <a:pt x="1652" y="5"/>
                  <a:pt x="1615" y="0"/>
                  <a:pt x="1585" y="0"/>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4" name="Google Shape;3413;p47"/>
          <p:cNvSpPr/>
          <p:nvPr/>
        </p:nvSpPr>
        <p:spPr>
          <a:xfrm>
            <a:off x="9172331" y="4533684"/>
            <a:ext cx="403793" cy="599599"/>
          </a:xfrm>
          <a:custGeom>
            <a:avLst/>
            <a:gdLst/>
            <a:ahLst/>
            <a:cxnLst/>
            <a:rect l="l" t="t" r="r" b="b"/>
            <a:pathLst>
              <a:path w="1493" h="2217" extrusionOk="0">
                <a:moveTo>
                  <a:pt x="1459" y="0"/>
                </a:moveTo>
                <a:cubicBezTo>
                  <a:pt x="1445" y="0"/>
                  <a:pt x="1431" y="9"/>
                  <a:pt x="1427" y="22"/>
                </a:cubicBezTo>
                <a:cubicBezTo>
                  <a:pt x="1427" y="32"/>
                  <a:pt x="1103" y="1195"/>
                  <a:pt x="248" y="1953"/>
                </a:cubicBezTo>
                <a:lnTo>
                  <a:pt x="16" y="2161"/>
                </a:lnTo>
                <a:cubicBezTo>
                  <a:pt x="0" y="2171"/>
                  <a:pt x="0" y="2191"/>
                  <a:pt x="11" y="2206"/>
                </a:cubicBezTo>
                <a:cubicBezTo>
                  <a:pt x="16" y="2211"/>
                  <a:pt x="26" y="2216"/>
                  <a:pt x="36" y="2216"/>
                </a:cubicBezTo>
                <a:cubicBezTo>
                  <a:pt x="41" y="2216"/>
                  <a:pt x="51" y="2216"/>
                  <a:pt x="56" y="2206"/>
                </a:cubicBezTo>
                <a:lnTo>
                  <a:pt x="289" y="2004"/>
                </a:lnTo>
                <a:cubicBezTo>
                  <a:pt x="1159" y="1230"/>
                  <a:pt x="1487" y="52"/>
                  <a:pt x="1492" y="37"/>
                </a:cubicBezTo>
                <a:cubicBezTo>
                  <a:pt x="1492" y="22"/>
                  <a:pt x="1482" y="1"/>
                  <a:pt x="1467" y="1"/>
                </a:cubicBezTo>
                <a:cubicBezTo>
                  <a:pt x="1464" y="1"/>
                  <a:pt x="1462" y="0"/>
                  <a:pt x="145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5" name="Google Shape;3414;p47"/>
          <p:cNvSpPr/>
          <p:nvPr/>
        </p:nvSpPr>
        <p:spPr>
          <a:xfrm>
            <a:off x="7773254" y="5064321"/>
            <a:ext cx="1236532" cy="734015"/>
          </a:xfrm>
          <a:custGeom>
            <a:avLst/>
            <a:gdLst/>
            <a:ahLst/>
            <a:cxnLst/>
            <a:rect l="l" t="t" r="r" b="b"/>
            <a:pathLst>
              <a:path w="4572" h="2714" extrusionOk="0">
                <a:moveTo>
                  <a:pt x="3811" y="0"/>
                </a:moveTo>
                <a:cubicBezTo>
                  <a:pt x="3415" y="0"/>
                  <a:pt x="2866" y="38"/>
                  <a:pt x="2164" y="174"/>
                </a:cubicBezTo>
                <a:cubicBezTo>
                  <a:pt x="566" y="482"/>
                  <a:pt x="0" y="2490"/>
                  <a:pt x="0" y="2490"/>
                </a:cubicBezTo>
                <a:cubicBezTo>
                  <a:pt x="304" y="2647"/>
                  <a:pt x="588" y="2714"/>
                  <a:pt x="854" y="2714"/>
                </a:cubicBezTo>
                <a:cubicBezTo>
                  <a:pt x="1598" y="2714"/>
                  <a:pt x="2203" y="2190"/>
                  <a:pt x="2706" y="1650"/>
                </a:cubicBezTo>
                <a:cubicBezTo>
                  <a:pt x="3388" y="922"/>
                  <a:pt x="4572" y="62"/>
                  <a:pt x="4572" y="62"/>
                </a:cubicBezTo>
                <a:cubicBezTo>
                  <a:pt x="4572" y="62"/>
                  <a:pt x="4317" y="0"/>
                  <a:pt x="3811"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6" name="Google Shape;3415;p47"/>
          <p:cNvSpPr/>
          <p:nvPr/>
        </p:nvSpPr>
        <p:spPr>
          <a:xfrm>
            <a:off x="8407748" y="5119494"/>
            <a:ext cx="151727" cy="184721"/>
          </a:xfrm>
          <a:custGeom>
            <a:avLst/>
            <a:gdLst/>
            <a:ahLst/>
            <a:cxnLst/>
            <a:rect l="l" t="t" r="r" b="b"/>
            <a:pathLst>
              <a:path w="561" h="683" extrusionOk="0">
                <a:moveTo>
                  <a:pt x="517" y="1"/>
                </a:moveTo>
                <a:cubicBezTo>
                  <a:pt x="510" y="1"/>
                  <a:pt x="503" y="3"/>
                  <a:pt x="496" y="10"/>
                </a:cubicBezTo>
                <a:cubicBezTo>
                  <a:pt x="304" y="192"/>
                  <a:pt x="137" y="404"/>
                  <a:pt x="6" y="637"/>
                </a:cubicBezTo>
                <a:cubicBezTo>
                  <a:pt x="1" y="652"/>
                  <a:pt x="6" y="672"/>
                  <a:pt x="21" y="678"/>
                </a:cubicBezTo>
                <a:cubicBezTo>
                  <a:pt x="26" y="683"/>
                  <a:pt x="31" y="683"/>
                  <a:pt x="36" y="683"/>
                </a:cubicBezTo>
                <a:cubicBezTo>
                  <a:pt x="46" y="683"/>
                  <a:pt x="56" y="678"/>
                  <a:pt x="61" y="667"/>
                </a:cubicBezTo>
                <a:cubicBezTo>
                  <a:pt x="188" y="440"/>
                  <a:pt x="349" y="238"/>
                  <a:pt x="537" y="55"/>
                </a:cubicBezTo>
                <a:cubicBezTo>
                  <a:pt x="560" y="36"/>
                  <a:pt x="541" y="1"/>
                  <a:pt x="51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7" name="Google Shape;3416;p47"/>
          <p:cNvSpPr/>
          <p:nvPr/>
        </p:nvSpPr>
        <p:spPr>
          <a:xfrm>
            <a:off x="8565964" y="5211990"/>
            <a:ext cx="200950" cy="33536"/>
          </a:xfrm>
          <a:custGeom>
            <a:avLst/>
            <a:gdLst/>
            <a:ahLst/>
            <a:cxnLst/>
            <a:rect l="l" t="t" r="r" b="b"/>
            <a:pathLst>
              <a:path w="743" h="124" extrusionOk="0">
                <a:moveTo>
                  <a:pt x="50" y="1"/>
                </a:moveTo>
                <a:cubicBezTo>
                  <a:pt x="15" y="1"/>
                  <a:pt x="0" y="58"/>
                  <a:pt x="43" y="67"/>
                </a:cubicBezTo>
                <a:cubicBezTo>
                  <a:pt x="184" y="103"/>
                  <a:pt x="331" y="123"/>
                  <a:pt x="478" y="123"/>
                </a:cubicBezTo>
                <a:cubicBezTo>
                  <a:pt x="553" y="123"/>
                  <a:pt x="629" y="113"/>
                  <a:pt x="705" y="98"/>
                </a:cubicBezTo>
                <a:cubicBezTo>
                  <a:pt x="743" y="93"/>
                  <a:pt x="732" y="36"/>
                  <a:pt x="698" y="36"/>
                </a:cubicBezTo>
                <a:cubicBezTo>
                  <a:pt x="696" y="36"/>
                  <a:pt x="693" y="36"/>
                  <a:pt x="690" y="37"/>
                </a:cubicBezTo>
                <a:cubicBezTo>
                  <a:pt x="622" y="52"/>
                  <a:pt x="550" y="57"/>
                  <a:pt x="480" y="57"/>
                </a:cubicBezTo>
                <a:cubicBezTo>
                  <a:pt x="259" y="57"/>
                  <a:pt x="58" y="2"/>
                  <a:pt x="58" y="2"/>
                </a:cubicBezTo>
                <a:cubicBezTo>
                  <a:pt x="55" y="1"/>
                  <a:pt x="52" y="1"/>
                  <a:pt x="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8" name="Google Shape;3417;p47"/>
          <p:cNvSpPr/>
          <p:nvPr/>
        </p:nvSpPr>
        <p:spPr>
          <a:xfrm>
            <a:off x="8307949" y="5343703"/>
            <a:ext cx="254501" cy="46789"/>
          </a:xfrm>
          <a:custGeom>
            <a:avLst/>
            <a:gdLst/>
            <a:ahLst/>
            <a:cxnLst/>
            <a:rect l="l" t="t" r="r" b="b"/>
            <a:pathLst>
              <a:path w="941" h="173" extrusionOk="0">
                <a:moveTo>
                  <a:pt x="34" y="0"/>
                </a:moveTo>
                <a:cubicBezTo>
                  <a:pt x="23" y="0"/>
                  <a:pt x="14" y="6"/>
                  <a:pt x="10" y="15"/>
                </a:cubicBezTo>
                <a:cubicBezTo>
                  <a:pt x="0" y="31"/>
                  <a:pt x="5" y="51"/>
                  <a:pt x="21" y="61"/>
                </a:cubicBezTo>
                <a:cubicBezTo>
                  <a:pt x="173" y="133"/>
                  <a:pt x="344" y="173"/>
                  <a:pt x="516" y="173"/>
                </a:cubicBezTo>
                <a:cubicBezTo>
                  <a:pt x="526" y="173"/>
                  <a:pt x="536" y="172"/>
                  <a:pt x="547" y="172"/>
                </a:cubicBezTo>
                <a:cubicBezTo>
                  <a:pt x="673" y="172"/>
                  <a:pt x="794" y="157"/>
                  <a:pt x="911" y="127"/>
                </a:cubicBezTo>
                <a:cubicBezTo>
                  <a:pt x="931" y="122"/>
                  <a:pt x="941" y="106"/>
                  <a:pt x="936" y="86"/>
                </a:cubicBezTo>
                <a:cubicBezTo>
                  <a:pt x="932" y="74"/>
                  <a:pt x="921" y="65"/>
                  <a:pt x="906" y="65"/>
                </a:cubicBezTo>
                <a:cubicBezTo>
                  <a:pt x="902" y="65"/>
                  <a:pt x="899" y="65"/>
                  <a:pt x="895" y="66"/>
                </a:cubicBezTo>
                <a:cubicBezTo>
                  <a:pt x="770" y="98"/>
                  <a:pt x="655" y="110"/>
                  <a:pt x="552" y="110"/>
                </a:cubicBezTo>
                <a:cubicBezTo>
                  <a:pt x="248" y="110"/>
                  <a:pt x="55" y="5"/>
                  <a:pt x="51" y="5"/>
                </a:cubicBezTo>
                <a:cubicBezTo>
                  <a:pt x="46" y="2"/>
                  <a:pt x="40" y="0"/>
                  <a:pt x="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9" name="Google Shape;3418;p47"/>
          <p:cNvSpPr/>
          <p:nvPr/>
        </p:nvSpPr>
        <p:spPr>
          <a:xfrm>
            <a:off x="8158926" y="5172774"/>
            <a:ext cx="239084" cy="295607"/>
          </a:xfrm>
          <a:custGeom>
            <a:avLst/>
            <a:gdLst/>
            <a:ahLst/>
            <a:cxnLst/>
            <a:rect l="l" t="t" r="r" b="b"/>
            <a:pathLst>
              <a:path w="884" h="1093" extrusionOk="0">
                <a:moveTo>
                  <a:pt x="837" y="0"/>
                </a:moveTo>
                <a:cubicBezTo>
                  <a:pt x="829" y="0"/>
                  <a:pt x="821" y="3"/>
                  <a:pt x="814" y="10"/>
                </a:cubicBezTo>
                <a:cubicBezTo>
                  <a:pt x="809" y="15"/>
                  <a:pt x="278" y="556"/>
                  <a:pt x="10" y="1042"/>
                </a:cubicBezTo>
                <a:cubicBezTo>
                  <a:pt x="0" y="1057"/>
                  <a:pt x="5" y="1077"/>
                  <a:pt x="20" y="1087"/>
                </a:cubicBezTo>
                <a:cubicBezTo>
                  <a:pt x="25" y="1087"/>
                  <a:pt x="30" y="1092"/>
                  <a:pt x="36" y="1092"/>
                </a:cubicBezTo>
                <a:cubicBezTo>
                  <a:pt x="51" y="1092"/>
                  <a:pt x="61" y="1082"/>
                  <a:pt x="66" y="1072"/>
                </a:cubicBezTo>
                <a:cubicBezTo>
                  <a:pt x="329" y="592"/>
                  <a:pt x="855" y="61"/>
                  <a:pt x="860" y="56"/>
                </a:cubicBezTo>
                <a:cubicBezTo>
                  <a:pt x="883" y="32"/>
                  <a:pt x="862" y="0"/>
                  <a:pt x="8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0" name="Google Shape;3419;p47"/>
          <p:cNvSpPr/>
          <p:nvPr/>
        </p:nvSpPr>
        <p:spPr>
          <a:xfrm>
            <a:off x="8123226" y="5475687"/>
            <a:ext cx="310756" cy="38405"/>
          </a:xfrm>
          <a:custGeom>
            <a:avLst/>
            <a:gdLst/>
            <a:ahLst/>
            <a:cxnLst/>
            <a:rect l="l" t="t" r="r" b="b"/>
            <a:pathLst>
              <a:path w="1149" h="142" extrusionOk="0">
                <a:moveTo>
                  <a:pt x="1114" y="1"/>
                </a:moveTo>
                <a:cubicBezTo>
                  <a:pt x="1111" y="1"/>
                  <a:pt x="1107" y="2"/>
                  <a:pt x="1103" y="3"/>
                </a:cubicBezTo>
                <a:cubicBezTo>
                  <a:pt x="1100" y="6"/>
                  <a:pt x="928" y="79"/>
                  <a:pt x="606" y="79"/>
                </a:cubicBezTo>
                <a:cubicBezTo>
                  <a:pt x="452" y="79"/>
                  <a:pt x="263" y="62"/>
                  <a:pt x="41" y="13"/>
                </a:cubicBezTo>
                <a:cubicBezTo>
                  <a:pt x="26" y="13"/>
                  <a:pt x="11" y="23"/>
                  <a:pt x="6" y="38"/>
                </a:cubicBezTo>
                <a:cubicBezTo>
                  <a:pt x="1" y="58"/>
                  <a:pt x="11" y="74"/>
                  <a:pt x="31" y="79"/>
                </a:cubicBezTo>
                <a:cubicBezTo>
                  <a:pt x="218" y="119"/>
                  <a:pt x="410" y="139"/>
                  <a:pt x="602" y="139"/>
                </a:cubicBezTo>
                <a:cubicBezTo>
                  <a:pt x="626" y="141"/>
                  <a:pt x="649" y="141"/>
                  <a:pt x="672" y="141"/>
                </a:cubicBezTo>
                <a:cubicBezTo>
                  <a:pt x="830" y="141"/>
                  <a:pt x="983" y="112"/>
                  <a:pt x="1128" y="63"/>
                </a:cubicBezTo>
                <a:cubicBezTo>
                  <a:pt x="1144" y="53"/>
                  <a:pt x="1149" y="38"/>
                  <a:pt x="1144" y="23"/>
                </a:cubicBezTo>
                <a:cubicBezTo>
                  <a:pt x="1140" y="8"/>
                  <a:pt x="1127" y="1"/>
                  <a:pt x="111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1" name="Google Shape;3420;p47"/>
          <p:cNvSpPr/>
          <p:nvPr/>
        </p:nvSpPr>
        <p:spPr>
          <a:xfrm>
            <a:off x="8001520" y="5300159"/>
            <a:ext cx="183100" cy="289928"/>
          </a:xfrm>
          <a:custGeom>
            <a:avLst/>
            <a:gdLst/>
            <a:ahLst/>
            <a:cxnLst/>
            <a:rect l="l" t="t" r="r" b="b"/>
            <a:pathLst>
              <a:path w="677" h="1072" extrusionOk="0">
                <a:moveTo>
                  <a:pt x="631" y="0"/>
                </a:moveTo>
                <a:cubicBezTo>
                  <a:pt x="623" y="0"/>
                  <a:pt x="615" y="3"/>
                  <a:pt x="607" y="10"/>
                </a:cubicBezTo>
                <a:cubicBezTo>
                  <a:pt x="587" y="25"/>
                  <a:pt x="87" y="455"/>
                  <a:pt x="6" y="1036"/>
                </a:cubicBezTo>
                <a:cubicBezTo>
                  <a:pt x="1" y="1051"/>
                  <a:pt x="11" y="1066"/>
                  <a:pt x="31" y="1072"/>
                </a:cubicBezTo>
                <a:lnTo>
                  <a:pt x="36" y="1072"/>
                </a:lnTo>
                <a:cubicBezTo>
                  <a:pt x="51" y="1072"/>
                  <a:pt x="61" y="1056"/>
                  <a:pt x="66" y="1041"/>
                </a:cubicBezTo>
                <a:cubicBezTo>
                  <a:pt x="147" y="490"/>
                  <a:pt x="648" y="60"/>
                  <a:pt x="653" y="55"/>
                </a:cubicBezTo>
                <a:cubicBezTo>
                  <a:pt x="677" y="35"/>
                  <a:pt x="657" y="0"/>
                  <a:pt x="63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2" name="Google Shape;3421;p47"/>
          <p:cNvSpPr/>
          <p:nvPr/>
        </p:nvSpPr>
        <p:spPr>
          <a:xfrm>
            <a:off x="7935529" y="5611727"/>
            <a:ext cx="350783" cy="47059"/>
          </a:xfrm>
          <a:custGeom>
            <a:avLst/>
            <a:gdLst/>
            <a:ahLst/>
            <a:cxnLst/>
            <a:rect l="l" t="t" r="r" b="b"/>
            <a:pathLst>
              <a:path w="1297" h="174" extrusionOk="0">
                <a:moveTo>
                  <a:pt x="1262" y="0"/>
                </a:moveTo>
                <a:cubicBezTo>
                  <a:pt x="1257" y="0"/>
                  <a:pt x="1251" y="2"/>
                  <a:pt x="1246" y="5"/>
                </a:cubicBezTo>
                <a:cubicBezTo>
                  <a:pt x="1101" y="82"/>
                  <a:pt x="913" y="106"/>
                  <a:pt x="729" y="106"/>
                </a:cubicBezTo>
                <a:cubicBezTo>
                  <a:pt x="387" y="106"/>
                  <a:pt x="61" y="21"/>
                  <a:pt x="57" y="21"/>
                </a:cubicBezTo>
                <a:cubicBezTo>
                  <a:pt x="54" y="20"/>
                  <a:pt x="51" y="20"/>
                  <a:pt x="48" y="20"/>
                </a:cubicBezTo>
                <a:cubicBezTo>
                  <a:pt x="10" y="20"/>
                  <a:pt x="0" y="72"/>
                  <a:pt x="42" y="86"/>
                </a:cubicBezTo>
                <a:cubicBezTo>
                  <a:pt x="265" y="142"/>
                  <a:pt x="492" y="172"/>
                  <a:pt x="720" y="172"/>
                </a:cubicBezTo>
                <a:cubicBezTo>
                  <a:pt x="739" y="173"/>
                  <a:pt x="759" y="174"/>
                  <a:pt x="778" y="174"/>
                </a:cubicBezTo>
                <a:cubicBezTo>
                  <a:pt x="950" y="174"/>
                  <a:pt x="1117" y="134"/>
                  <a:pt x="1271" y="61"/>
                </a:cubicBezTo>
                <a:cubicBezTo>
                  <a:pt x="1286" y="51"/>
                  <a:pt x="1296" y="31"/>
                  <a:pt x="1286" y="16"/>
                </a:cubicBezTo>
                <a:cubicBezTo>
                  <a:pt x="1280" y="6"/>
                  <a:pt x="1271" y="0"/>
                  <a:pt x="126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3" name="Google Shape;3422;p47"/>
          <p:cNvSpPr/>
          <p:nvPr/>
        </p:nvSpPr>
        <p:spPr>
          <a:xfrm>
            <a:off x="7107118" y="5540596"/>
            <a:ext cx="139556" cy="139825"/>
          </a:xfrm>
          <a:custGeom>
            <a:avLst/>
            <a:gdLst/>
            <a:ahLst/>
            <a:cxnLst/>
            <a:rect l="l" t="t" r="r" b="b"/>
            <a:pathLst>
              <a:path w="516" h="517" extrusionOk="0">
                <a:moveTo>
                  <a:pt x="258" y="0"/>
                </a:moveTo>
                <a:cubicBezTo>
                  <a:pt x="116" y="0"/>
                  <a:pt x="0" y="117"/>
                  <a:pt x="0" y="258"/>
                </a:cubicBezTo>
                <a:cubicBezTo>
                  <a:pt x="0" y="400"/>
                  <a:pt x="116" y="516"/>
                  <a:pt x="258" y="516"/>
                </a:cubicBezTo>
                <a:cubicBezTo>
                  <a:pt x="400" y="516"/>
                  <a:pt x="516" y="400"/>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4" name="Google Shape;3423;p47"/>
          <p:cNvSpPr/>
          <p:nvPr/>
        </p:nvSpPr>
        <p:spPr>
          <a:xfrm>
            <a:off x="6866411" y="5558445"/>
            <a:ext cx="139556" cy="141178"/>
          </a:xfrm>
          <a:custGeom>
            <a:avLst/>
            <a:gdLst/>
            <a:ahLst/>
            <a:cxnLst/>
            <a:rect l="l" t="t" r="r" b="b"/>
            <a:pathLst>
              <a:path w="516" h="522" extrusionOk="0">
                <a:moveTo>
                  <a:pt x="258" y="0"/>
                </a:moveTo>
                <a:cubicBezTo>
                  <a:pt x="116" y="0"/>
                  <a:pt x="0" y="117"/>
                  <a:pt x="0" y="263"/>
                </a:cubicBezTo>
                <a:cubicBezTo>
                  <a:pt x="0" y="405"/>
                  <a:pt x="116" y="521"/>
                  <a:pt x="258" y="521"/>
                </a:cubicBezTo>
                <a:cubicBezTo>
                  <a:pt x="405" y="521"/>
                  <a:pt x="516" y="405"/>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5" name="Google Shape;3424;p47"/>
          <p:cNvSpPr/>
          <p:nvPr/>
        </p:nvSpPr>
        <p:spPr>
          <a:xfrm>
            <a:off x="7025440" y="5714499"/>
            <a:ext cx="147399" cy="140366"/>
          </a:xfrm>
          <a:custGeom>
            <a:avLst/>
            <a:gdLst/>
            <a:ahLst/>
            <a:cxnLst/>
            <a:rect l="l" t="t" r="r" b="b"/>
            <a:pathLst>
              <a:path w="545" h="519" extrusionOk="0">
                <a:moveTo>
                  <a:pt x="263" y="0"/>
                </a:moveTo>
                <a:cubicBezTo>
                  <a:pt x="132" y="0"/>
                  <a:pt x="7" y="101"/>
                  <a:pt x="4" y="253"/>
                </a:cubicBezTo>
                <a:cubicBezTo>
                  <a:pt x="0" y="412"/>
                  <a:pt x="129" y="519"/>
                  <a:pt x="265" y="519"/>
                </a:cubicBezTo>
                <a:cubicBezTo>
                  <a:pt x="327" y="519"/>
                  <a:pt x="391" y="496"/>
                  <a:pt x="444" y="445"/>
                </a:cubicBezTo>
                <a:cubicBezTo>
                  <a:pt x="545" y="349"/>
                  <a:pt x="545" y="182"/>
                  <a:pt x="449" y="81"/>
                </a:cubicBezTo>
                <a:cubicBezTo>
                  <a:pt x="395" y="25"/>
                  <a:pt x="329" y="0"/>
                  <a:pt x="263"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6" name="Google Shape;3425;p47"/>
          <p:cNvSpPr/>
          <p:nvPr/>
        </p:nvSpPr>
        <p:spPr>
          <a:xfrm>
            <a:off x="6732265" y="5706116"/>
            <a:ext cx="139827" cy="139825"/>
          </a:xfrm>
          <a:custGeom>
            <a:avLst/>
            <a:gdLst/>
            <a:ahLst/>
            <a:cxnLst/>
            <a:rect l="l" t="t" r="r" b="b"/>
            <a:pathLst>
              <a:path w="517" h="517" extrusionOk="0">
                <a:moveTo>
                  <a:pt x="258" y="0"/>
                </a:moveTo>
                <a:cubicBezTo>
                  <a:pt x="117" y="0"/>
                  <a:pt x="1" y="117"/>
                  <a:pt x="1" y="258"/>
                </a:cubicBezTo>
                <a:cubicBezTo>
                  <a:pt x="1" y="405"/>
                  <a:pt x="117" y="516"/>
                  <a:pt x="258" y="516"/>
                </a:cubicBezTo>
                <a:cubicBezTo>
                  <a:pt x="400" y="516"/>
                  <a:pt x="516" y="400"/>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7" name="Google Shape;3426;p47"/>
          <p:cNvSpPr/>
          <p:nvPr/>
        </p:nvSpPr>
        <p:spPr>
          <a:xfrm>
            <a:off x="7222332" y="5728294"/>
            <a:ext cx="147670" cy="139825"/>
          </a:xfrm>
          <a:custGeom>
            <a:avLst/>
            <a:gdLst/>
            <a:ahLst/>
            <a:cxnLst/>
            <a:rect l="l" t="t" r="r" b="b"/>
            <a:pathLst>
              <a:path w="546" h="517" extrusionOk="0">
                <a:moveTo>
                  <a:pt x="264" y="0"/>
                </a:moveTo>
                <a:cubicBezTo>
                  <a:pt x="133" y="0"/>
                  <a:pt x="7" y="100"/>
                  <a:pt x="4" y="252"/>
                </a:cubicBezTo>
                <a:cubicBezTo>
                  <a:pt x="1" y="411"/>
                  <a:pt x="130" y="516"/>
                  <a:pt x="264" y="516"/>
                </a:cubicBezTo>
                <a:cubicBezTo>
                  <a:pt x="325" y="516"/>
                  <a:pt x="388" y="494"/>
                  <a:pt x="439" y="444"/>
                </a:cubicBezTo>
                <a:cubicBezTo>
                  <a:pt x="545" y="343"/>
                  <a:pt x="545" y="181"/>
                  <a:pt x="449" y="80"/>
                </a:cubicBezTo>
                <a:cubicBezTo>
                  <a:pt x="395" y="25"/>
                  <a:pt x="329" y="0"/>
                  <a:pt x="26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8" name="Google Shape;3427;p47"/>
          <p:cNvSpPr/>
          <p:nvPr/>
        </p:nvSpPr>
        <p:spPr>
          <a:xfrm>
            <a:off x="7264254" y="5937357"/>
            <a:ext cx="141179" cy="139555"/>
          </a:xfrm>
          <a:custGeom>
            <a:avLst/>
            <a:gdLst/>
            <a:ahLst/>
            <a:cxnLst/>
            <a:rect l="l" t="t" r="r" b="b"/>
            <a:pathLst>
              <a:path w="522" h="516" extrusionOk="0">
                <a:moveTo>
                  <a:pt x="259" y="0"/>
                </a:moveTo>
                <a:cubicBezTo>
                  <a:pt x="117" y="0"/>
                  <a:pt x="1" y="116"/>
                  <a:pt x="1" y="258"/>
                </a:cubicBezTo>
                <a:cubicBezTo>
                  <a:pt x="1" y="400"/>
                  <a:pt x="117" y="516"/>
                  <a:pt x="259" y="516"/>
                </a:cubicBezTo>
                <a:cubicBezTo>
                  <a:pt x="405" y="516"/>
                  <a:pt x="522" y="400"/>
                  <a:pt x="522" y="258"/>
                </a:cubicBezTo>
                <a:cubicBezTo>
                  <a:pt x="522" y="116"/>
                  <a:pt x="405" y="0"/>
                  <a:pt x="25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9" name="Google Shape;3428;p47"/>
          <p:cNvSpPr/>
          <p:nvPr/>
        </p:nvSpPr>
        <p:spPr>
          <a:xfrm>
            <a:off x="6871820" y="5686642"/>
            <a:ext cx="182018" cy="632324"/>
          </a:xfrm>
          <a:custGeom>
            <a:avLst/>
            <a:gdLst/>
            <a:ahLst/>
            <a:cxnLst/>
            <a:rect l="l" t="t" r="r" b="b"/>
            <a:pathLst>
              <a:path w="673" h="2338" extrusionOk="0">
                <a:moveTo>
                  <a:pt x="312" y="0"/>
                </a:moveTo>
                <a:cubicBezTo>
                  <a:pt x="309" y="0"/>
                  <a:pt x="306" y="1"/>
                  <a:pt x="304" y="2"/>
                </a:cubicBezTo>
                <a:cubicBezTo>
                  <a:pt x="289" y="7"/>
                  <a:pt x="278" y="27"/>
                  <a:pt x="284" y="42"/>
                </a:cubicBezTo>
                <a:cubicBezTo>
                  <a:pt x="284" y="52"/>
                  <a:pt x="602" y="1281"/>
                  <a:pt x="10" y="2287"/>
                </a:cubicBezTo>
                <a:cubicBezTo>
                  <a:pt x="0" y="2303"/>
                  <a:pt x="5" y="2323"/>
                  <a:pt x="21" y="2333"/>
                </a:cubicBezTo>
                <a:cubicBezTo>
                  <a:pt x="26" y="2333"/>
                  <a:pt x="31" y="2338"/>
                  <a:pt x="36" y="2338"/>
                </a:cubicBezTo>
                <a:cubicBezTo>
                  <a:pt x="51" y="2338"/>
                  <a:pt x="61" y="2328"/>
                  <a:pt x="66" y="2323"/>
                </a:cubicBezTo>
                <a:cubicBezTo>
                  <a:pt x="673" y="1291"/>
                  <a:pt x="344" y="37"/>
                  <a:pt x="344" y="27"/>
                </a:cubicBezTo>
                <a:cubicBezTo>
                  <a:pt x="340" y="10"/>
                  <a:pt x="325" y="0"/>
                  <a:pt x="31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0" name="Google Shape;3429;p47"/>
          <p:cNvSpPr/>
          <p:nvPr/>
        </p:nvSpPr>
        <p:spPr>
          <a:xfrm>
            <a:off x="6944303" y="5990907"/>
            <a:ext cx="334285" cy="153078"/>
          </a:xfrm>
          <a:custGeom>
            <a:avLst/>
            <a:gdLst/>
            <a:ahLst/>
            <a:cxnLst/>
            <a:rect l="l" t="t" r="r" b="b"/>
            <a:pathLst>
              <a:path w="1236" h="566" extrusionOk="0">
                <a:moveTo>
                  <a:pt x="1033" y="1"/>
                </a:moveTo>
                <a:cubicBezTo>
                  <a:pt x="829" y="1"/>
                  <a:pt x="457" y="74"/>
                  <a:pt x="10" y="510"/>
                </a:cubicBezTo>
                <a:cubicBezTo>
                  <a:pt x="0" y="525"/>
                  <a:pt x="0" y="545"/>
                  <a:pt x="10" y="556"/>
                </a:cubicBezTo>
                <a:cubicBezTo>
                  <a:pt x="21" y="561"/>
                  <a:pt x="26" y="566"/>
                  <a:pt x="36" y="566"/>
                </a:cubicBezTo>
                <a:cubicBezTo>
                  <a:pt x="41" y="566"/>
                  <a:pt x="51" y="566"/>
                  <a:pt x="56" y="561"/>
                </a:cubicBezTo>
                <a:cubicBezTo>
                  <a:pt x="487" y="133"/>
                  <a:pt x="853" y="66"/>
                  <a:pt x="1042" y="66"/>
                </a:cubicBezTo>
                <a:cubicBezTo>
                  <a:pt x="1128" y="66"/>
                  <a:pt x="1177" y="80"/>
                  <a:pt x="1179" y="80"/>
                </a:cubicBezTo>
                <a:cubicBezTo>
                  <a:pt x="1183" y="82"/>
                  <a:pt x="1187" y="82"/>
                  <a:pt x="1190" y="82"/>
                </a:cubicBezTo>
                <a:cubicBezTo>
                  <a:pt x="1223" y="82"/>
                  <a:pt x="1235" y="29"/>
                  <a:pt x="1199" y="19"/>
                </a:cubicBezTo>
                <a:cubicBezTo>
                  <a:pt x="1191" y="18"/>
                  <a:pt x="1132" y="1"/>
                  <a:pt x="10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1" name="Google Shape;3430;p47"/>
          <p:cNvSpPr/>
          <p:nvPr/>
        </p:nvSpPr>
        <p:spPr>
          <a:xfrm>
            <a:off x="6840448" y="5819166"/>
            <a:ext cx="149293" cy="151184"/>
          </a:xfrm>
          <a:custGeom>
            <a:avLst/>
            <a:gdLst/>
            <a:ahLst/>
            <a:cxnLst/>
            <a:rect l="l" t="t" r="r" b="b"/>
            <a:pathLst>
              <a:path w="552" h="559" extrusionOk="0">
                <a:moveTo>
                  <a:pt x="35" y="0"/>
                </a:moveTo>
                <a:cubicBezTo>
                  <a:pt x="23" y="0"/>
                  <a:pt x="13" y="7"/>
                  <a:pt x="5" y="22"/>
                </a:cubicBezTo>
                <a:cubicBezTo>
                  <a:pt x="0" y="38"/>
                  <a:pt x="10" y="53"/>
                  <a:pt x="25" y="63"/>
                </a:cubicBezTo>
                <a:cubicBezTo>
                  <a:pt x="30" y="63"/>
                  <a:pt x="309" y="159"/>
                  <a:pt x="486" y="543"/>
                </a:cubicBezTo>
                <a:cubicBezTo>
                  <a:pt x="491" y="553"/>
                  <a:pt x="501" y="558"/>
                  <a:pt x="516" y="558"/>
                </a:cubicBezTo>
                <a:lnTo>
                  <a:pt x="531" y="558"/>
                </a:lnTo>
                <a:cubicBezTo>
                  <a:pt x="546" y="548"/>
                  <a:pt x="551" y="528"/>
                  <a:pt x="546" y="513"/>
                </a:cubicBezTo>
                <a:cubicBezTo>
                  <a:pt x="354" y="103"/>
                  <a:pt x="61" y="7"/>
                  <a:pt x="46" y="2"/>
                </a:cubicBezTo>
                <a:cubicBezTo>
                  <a:pt x="42" y="1"/>
                  <a:pt x="38" y="0"/>
                  <a:pt x="3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2" name="Google Shape;3431;p47"/>
          <p:cNvSpPr/>
          <p:nvPr/>
        </p:nvSpPr>
        <p:spPr>
          <a:xfrm>
            <a:off x="6957825" y="5826199"/>
            <a:ext cx="289660" cy="245303"/>
          </a:xfrm>
          <a:custGeom>
            <a:avLst/>
            <a:gdLst/>
            <a:ahLst/>
            <a:cxnLst/>
            <a:rect l="l" t="t" r="r" b="b"/>
            <a:pathLst>
              <a:path w="1071" h="907" extrusionOk="0">
                <a:moveTo>
                  <a:pt x="1023" y="0"/>
                </a:moveTo>
                <a:cubicBezTo>
                  <a:pt x="1017" y="0"/>
                  <a:pt x="1009" y="2"/>
                  <a:pt x="1002" y="6"/>
                </a:cubicBezTo>
                <a:cubicBezTo>
                  <a:pt x="643" y="249"/>
                  <a:pt x="314" y="532"/>
                  <a:pt x="21" y="851"/>
                </a:cubicBezTo>
                <a:cubicBezTo>
                  <a:pt x="1" y="871"/>
                  <a:pt x="16" y="907"/>
                  <a:pt x="41" y="907"/>
                </a:cubicBezTo>
                <a:cubicBezTo>
                  <a:pt x="52" y="907"/>
                  <a:pt x="62" y="902"/>
                  <a:pt x="67" y="897"/>
                </a:cubicBezTo>
                <a:cubicBezTo>
                  <a:pt x="355" y="578"/>
                  <a:pt x="684" y="300"/>
                  <a:pt x="1038" y="62"/>
                </a:cubicBezTo>
                <a:cubicBezTo>
                  <a:pt x="1071" y="41"/>
                  <a:pt x="1053" y="0"/>
                  <a:pt x="102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3" name="Google Shape;3432;p47"/>
          <p:cNvSpPr/>
          <p:nvPr/>
        </p:nvSpPr>
        <p:spPr>
          <a:xfrm>
            <a:off x="7044102" y="5845401"/>
            <a:ext cx="58419" cy="141448"/>
          </a:xfrm>
          <a:custGeom>
            <a:avLst/>
            <a:gdLst/>
            <a:ahLst/>
            <a:cxnLst/>
            <a:rect l="l" t="t" r="r" b="b"/>
            <a:pathLst>
              <a:path w="216" h="523" extrusionOk="0">
                <a:moveTo>
                  <a:pt x="175" y="1"/>
                </a:moveTo>
                <a:cubicBezTo>
                  <a:pt x="164" y="1"/>
                  <a:pt x="153" y="7"/>
                  <a:pt x="147" y="21"/>
                </a:cubicBezTo>
                <a:cubicBezTo>
                  <a:pt x="142" y="32"/>
                  <a:pt x="11" y="305"/>
                  <a:pt x="1" y="487"/>
                </a:cubicBezTo>
                <a:cubicBezTo>
                  <a:pt x="1" y="507"/>
                  <a:pt x="11" y="522"/>
                  <a:pt x="31" y="522"/>
                </a:cubicBezTo>
                <a:cubicBezTo>
                  <a:pt x="46" y="522"/>
                  <a:pt x="61" y="507"/>
                  <a:pt x="61" y="487"/>
                </a:cubicBezTo>
                <a:cubicBezTo>
                  <a:pt x="71" y="325"/>
                  <a:pt x="203" y="47"/>
                  <a:pt x="203" y="47"/>
                </a:cubicBezTo>
                <a:cubicBezTo>
                  <a:pt x="216" y="21"/>
                  <a:pt x="195" y="1"/>
                  <a:pt x="17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4" name="Google Shape;3433;p47"/>
          <p:cNvSpPr/>
          <p:nvPr/>
        </p:nvSpPr>
        <p:spPr>
          <a:xfrm>
            <a:off x="7123346" y="5666628"/>
            <a:ext cx="37323" cy="64368"/>
          </a:xfrm>
          <a:custGeom>
            <a:avLst/>
            <a:gdLst/>
            <a:ahLst/>
            <a:cxnLst/>
            <a:rect l="l" t="t" r="r" b="b"/>
            <a:pathLst>
              <a:path w="138" h="238" extrusionOk="0">
                <a:moveTo>
                  <a:pt x="99" y="1"/>
                </a:moveTo>
                <a:cubicBezTo>
                  <a:pt x="87" y="1"/>
                  <a:pt x="75" y="9"/>
                  <a:pt x="72" y="20"/>
                </a:cubicBezTo>
                <a:lnTo>
                  <a:pt x="6" y="197"/>
                </a:lnTo>
                <a:cubicBezTo>
                  <a:pt x="1" y="212"/>
                  <a:pt x="11" y="232"/>
                  <a:pt x="26" y="237"/>
                </a:cubicBezTo>
                <a:lnTo>
                  <a:pt x="36" y="237"/>
                </a:lnTo>
                <a:cubicBezTo>
                  <a:pt x="51" y="237"/>
                  <a:pt x="62" y="232"/>
                  <a:pt x="67" y="217"/>
                </a:cubicBezTo>
                <a:lnTo>
                  <a:pt x="132" y="45"/>
                </a:lnTo>
                <a:cubicBezTo>
                  <a:pt x="137" y="25"/>
                  <a:pt x="127" y="10"/>
                  <a:pt x="112" y="5"/>
                </a:cubicBezTo>
                <a:cubicBezTo>
                  <a:pt x="108" y="2"/>
                  <a:pt x="103" y="1"/>
                  <a:pt x="9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5" name="Google Shape;3434;p47"/>
          <p:cNvSpPr/>
          <p:nvPr/>
        </p:nvSpPr>
        <p:spPr>
          <a:xfrm>
            <a:off x="6934567" y="5812135"/>
            <a:ext cx="1790699" cy="856261"/>
          </a:xfrm>
          <a:custGeom>
            <a:avLst/>
            <a:gdLst/>
            <a:ahLst/>
            <a:cxnLst/>
            <a:rect l="l" t="t" r="r" b="b"/>
            <a:pathLst>
              <a:path w="6621" h="3166" extrusionOk="0">
                <a:moveTo>
                  <a:pt x="5001" y="1"/>
                </a:moveTo>
                <a:cubicBezTo>
                  <a:pt x="4947" y="1"/>
                  <a:pt x="4882" y="23"/>
                  <a:pt x="4795" y="84"/>
                </a:cubicBezTo>
                <a:cubicBezTo>
                  <a:pt x="4571" y="242"/>
                  <a:pt x="4435" y="311"/>
                  <a:pt x="4219" y="311"/>
                </a:cubicBezTo>
                <a:cubicBezTo>
                  <a:pt x="4084" y="311"/>
                  <a:pt x="3917" y="284"/>
                  <a:pt x="3678" y="235"/>
                </a:cubicBezTo>
                <a:cubicBezTo>
                  <a:pt x="3629" y="226"/>
                  <a:pt x="3586" y="222"/>
                  <a:pt x="3547" y="222"/>
                </a:cubicBezTo>
                <a:cubicBezTo>
                  <a:pt x="3125" y="222"/>
                  <a:pt x="3228" y="732"/>
                  <a:pt x="2891" y="732"/>
                </a:cubicBezTo>
                <a:cubicBezTo>
                  <a:pt x="2858" y="732"/>
                  <a:pt x="2820" y="727"/>
                  <a:pt x="2777" y="716"/>
                </a:cubicBezTo>
                <a:cubicBezTo>
                  <a:pt x="2666" y="689"/>
                  <a:pt x="2574" y="676"/>
                  <a:pt x="2497" y="676"/>
                </a:cubicBezTo>
                <a:cubicBezTo>
                  <a:pt x="2216" y="676"/>
                  <a:pt x="2134" y="847"/>
                  <a:pt x="1999" y="1105"/>
                </a:cubicBezTo>
                <a:cubicBezTo>
                  <a:pt x="1908" y="1274"/>
                  <a:pt x="1832" y="1315"/>
                  <a:pt x="1706" y="1315"/>
                </a:cubicBezTo>
                <a:cubicBezTo>
                  <a:pt x="1586" y="1315"/>
                  <a:pt x="1421" y="1277"/>
                  <a:pt x="1154" y="1277"/>
                </a:cubicBezTo>
                <a:cubicBezTo>
                  <a:pt x="628" y="1277"/>
                  <a:pt x="1125" y="1841"/>
                  <a:pt x="637" y="1841"/>
                </a:cubicBezTo>
                <a:cubicBezTo>
                  <a:pt x="618" y="1841"/>
                  <a:pt x="599" y="1840"/>
                  <a:pt x="577" y="1839"/>
                </a:cubicBezTo>
                <a:cubicBezTo>
                  <a:pt x="556" y="1837"/>
                  <a:pt x="536" y="1836"/>
                  <a:pt x="517" y="1836"/>
                </a:cubicBezTo>
                <a:cubicBezTo>
                  <a:pt x="0" y="1836"/>
                  <a:pt x="127" y="2405"/>
                  <a:pt x="127" y="2405"/>
                </a:cubicBezTo>
                <a:cubicBezTo>
                  <a:pt x="127" y="2405"/>
                  <a:pt x="112" y="2663"/>
                  <a:pt x="436" y="2870"/>
                </a:cubicBezTo>
                <a:cubicBezTo>
                  <a:pt x="499" y="2911"/>
                  <a:pt x="561" y="2926"/>
                  <a:pt x="621" y="2926"/>
                </a:cubicBezTo>
                <a:cubicBezTo>
                  <a:pt x="806" y="2926"/>
                  <a:pt x="971" y="2781"/>
                  <a:pt x="1104" y="2781"/>
                </a:cubicBezTo>
                <a:cubicBezTo>
                  <a:pt x="1148" y="2781"/>
                  <a:pt x="1188" y="2797"/>
                  <a:pt x="1225" y="2840"/>
                </a:cubicBezTo>
                <a:cubicBezTo>
                  <a:pt x="1347" y="2983"/>
                  <a:pt x="1478" y="3166"/>
                  <a:pt x="1667" y="3166"/>
                </a:cubicBezTo>
                <a:cubicBezTo>
                  <a:pt x="1752" y="3166"/>
                  <a:pt x="1850" y="3128"/>
                  <a:pt x="1963" y="3032"/>
                </a:cubicBezTo>
                <a:cubicBezTo>
                  <a:pt x="2163" y="2863"/>
                  <a:pt x="2273" y="2789"/>
                  <a:pt x="2381" y="2789"/>
                </a:cubicBezTo>
                <a:cubicBezTo>
                  <a:pt x="2469" y="2789"/>
                  <a:pt x="2557" y="2839"/>
                  <a:pt x="2691" y="2926"/>
                </a:cubicBezTo>
                <a:cubicBezTo>
                  <a:pt x="2800" y="2995"/>
                  <a:pt x="2879" y="3032"/>
                  <a:pt x="2956" y="3032"/>
                </a:cubicBezTo>
                <a:cubicBezTo>
                  <a:pt x="3087" y="3032"/>
                  <a:pt x="3215" y="2927"/>
                  <a:pt x="3485" y="2698"/>
                </a:cubicBezTo>
                <a:cubicBezTo>
                  <a:pt x="3589" y="2610"/>
                  <a:pt x="3684" y="2580"/>
                  <a:pt x="3774" y="2580"/>
                </a:cubicBezTo>
                <a:cubicBezTo>
                  <a:pt x="3968" y="2580"/>
                  <a:pt x="4137" y="2722"/>
                  <a:pt x="4315" y="2722"/>
                </a:cubicBezTo>
                <a:cubicBezTo>
                  <a:pt x="4395" y="2722"/>
                  <a:pt x="4476" y="2694"/>
                  <a:pt x="4563" y="2612"/>
                </a:cubicBezTo>
                <a:cubicBezTo>
                  <a:pt x="4927" y="2268"/>
                  <a:pt x="4472" y="1869"/>
                  <a:pt x="4972" y="1839"/>
                </a:cubicBezTo>
                <a:cubicBezTo>
                  <a:pt x="5478" y="1808"/>
                  <a:pt x="5493" y="1763"/>
                  <a:pt x="5594" y="1297"/>
                </a:cubicBezTo>
                <a:cubicBezTo>
                  <a:pt x="5695" y="827"/>
                  <a:pt x="6621" y="898"/>
                  <a:pt x="6429" y="382"/>
                </a:cubicBezTo>
                <a:cubicBezTo>
                  <a:pt x="6341" y="148"/>
                  <a:pt x="6190" y="79"/>
                  <a:pt x="6024" y="79"/>
                </a:cubicBezTo>
                <a:cubicBezTo>
                  <a:pt x="5825" y="79"/>
                  <a:pt x="5605" y="178"/>
                  <a:pt x="5448" y="205"/>
                </a:cubicBezTo>
                <a:cubicBezTo>
                  <a:pt x="5431" y="208"/>
                  <a:pt x="5416" y="209"/>
                  <a:pt x="5401" y="209"/>
                </a:cubicBezTo>
                <a:cubicBezTo>
                  <a:pt x="5219" y="209"/>
                  <a:pt x="5165" y="1"/>
                  <a:pt x="5001"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6" name="Google Shape;3435;p47"/>
          <p:cNvSpPr/>
          <p:nvPr/>
        </p:nvSpPr>
        <p:spPr>
          <a:xfrm>
            <a:off x="6722798" y="5940062"/>
            <a:ext cx="1805574" cy="519815"/>
          </a:xfrm>
          <a:custGeom>
            <a:avLst/>
            <a:gdLst/>
            <a:ahLst/>
            <a:cxnLst/>
            <a:rect l="l" t="t" r="r" b="b"/>
            <a:pathLst>
              <a:path w="6676" h="1922" extrusionOk="0">
                <a:moveTo>
                  <a:pt x="6630" y="1"/>
                </a:moveTo>
                <a:cubicBezTo>
                  <a:pt x="6625" y="1"/>
                  <a:pt x="6620" y="2"/>
                  <a:pt x="6615" y="5"/>
                </a:cubicBezTo>
                <a:cubicBezTo>
                  <a:pt x="6600" y="10"/>
                  <a:pt x="5229" y="789"/>
                  <a:pt x="3833" y="1305"/>
                </a:cubicBezTo>
                <a:cubicBezTo>
                  <a:pt x="2884" y="1653"/>
                  <a:pt x="2015" y="1860"/>
                  <a:pt x="572" y="1860"/>
                </a:cubicBezTo>
                <a:cubicBezTo>
                  <a:pt x="402" y="1860"/>
                  <a:pt x="223" y="1857"/>
                  <a:pt x="36" y="1851"/>
                </a:cubicBezTo>
                <a:cubicBezTo>
                  <a:pt x="20" y="1851"/>
                  <a:pt x="5" y="1861"/>
                  <a:pt x="5" y="1881"/>
                </a:cubicBezTo>
                <a:cubicBezTo>
                  <a:pt x="0" y="1897"/>
                  <a:pt x="15" y="1912"/>
                  <a:pt x="36" y="1912"/>
                </a:cubicBezTo>
                <a:cubicBezTo>
                  <a:pt x="223" y="1922"/>
                  <a:pt x="405" y="1922"/>
                  <a:pt x="577" y="1922"/>
                </a:cubicBezTo>
                <a:cubicBezTo>
                  <a:pt x="2028" y="1922"/>
                  <a:pt x="2903" y="1715"/>
                  <a:pt x="3859" y="1361"/>
                </a:cubicBezTo>
                <a:cubicBezTo>
                  <a:pt x="5255" y="850"/>
                  <a:pt x="6630" y="66"/>
                  <a:pt x="6645" y="61"/>
                </a:cubicBezTo>
                <a:cubicBezTo>
                  <a:pt x="6675" y="44"/>
                  <a:pt x="6658" y="1"/>
                  <a:pt x="663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7" name="Google Shape;3436;p47"/>
          <p:cNvSpPr/>
          <p:nvPr/>
        </p:nvSpPr>
        <p:spPr>
          <a:xfrm>
            <a:off x="8079412" y="5886240"/>
            <a:ext cx="190402" cy="286412"/>
          </a:xfrm>
          <a:custGeom>
            <a:avLst/>
            <a:gdLst/>
            <a:ahLst/>
            <a:cxnLst/>
            <a:rect l="l" t="t" r="r" b="b"/>
            <a:pathLst>
              <a:path w="704" h="1059" extrusionOk="0">
                <a:moveTo>
                  <a:pt x="664" y="0"/>
                </a:moveTo>
                <a:cubicBezTo>
                  <a:pt x="651" y="0"/>
                  <a:pt x="639" y="7"/>
                  <a:pt x="633" y="22"/>
                </a:cubicBezTo>
                <a:cubicBezTo>
                  <a:pt x="633" y="27"/>
                  <a:pt x="360" y="745"/>
                  <a:pt x="26" y="998"/>
                </a:cubicBezTo>
                <a:cubicBezTo>
                  <a:pt x="1" y="1018"/>
                  <a:pt x="16" y="1059"/>
                  <a:pt x="46" y="1059"/>
                </a:cubicBezTo>
                <a:cubicBezTo>
                  <a:pt x="51" y="1059"/>
                  <a:pt x="56" y="1059"/>
                  <a:pt x="62" y="1054"/>
                </a:cubicBezTo>
                <a:cubicBezTo>
                  <a:pt x="410" y="791"/>
                  <a:pt x="684" y="73"/>
                  <a:pt x="694" y="42"/>
                </a:cubicBezTo>
                <a:cubicBezTo>
                  <a:pt x="703" y="17"/>
                  <a:pt x="683" y="0"/>
                  <a:pt x="66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8" name="Google Shape;3437;p47"/>
          <p:cNvSpPr/>
          <p:nvPr/>
        </p:nvSpPr>
        <p:spPr>
          <a:xfrm>
            <a:off x="8139183" y="6125594"/>
            <a:ext cx="231782" cy="60852"/>
          </a:xfrm>
          <a:custGeom>
            <a:avLst/>
            <a:gdLst/>
            <a:ahLst/>
            <a:cxnLst/>
            <a:rect l="l" t="t" r="r" b="b"/>
            <a:pathLst>
              <a:path w="857" h="225" extrusionOk="0">
                <a:moveTo>
                  <a:pt x="49" y="1"/>
                </a:moveTo>
                <a:cubicBezTo>
                  <a:pt x="15" y="1"/>
                  <a:pt x="1" y="54"/>
                  <a:pt x="43" y="68"/>
                </a:cubicBezTo>
                <a:cubicBezTo>
                  <a:pt x="291" y="138"/>
                  <a:pt x="549" y="189"/>
                  <a:pt x="811" y="224"/>
                </a:cubicBezTo>
                <a:lnTo>
                  <a:pt x="817" y="224"/>
                </a:lnTo>
                <a:lnTo>
                  <a:pt x="811" y="219"/>
                </a:lnTo>
                <a:lnTo>
                  <a:pt x="811" y="219"/>
                </a:lnTo>
                <a:cubicBezTo>
                  <a:pt x="813" y="220"/>
                  <a:pt x="815" y="220"/>
                  <a:pt x="816" y="220"/>
                </a:cubicBezTo>
                <a:cubicBezTo>
                  <a:pt x="857" y="220"/>
                  <a:pt x="855" y="159"/>
                  <a:pt x="817" y="159"/>
                </a:cubicBezTo>
                <a:cubicBezTo>
                  <a:pt x="559" y="123"/>
                  <a:pt x="306" y="73"/>
                  <a:pt x="58" y="2"/>
                </a:cubicBezTo>
                <a:cubicBezTo>
                  <a:pt x="55" y="1"/>
                  <a:pt x="52" y="1"/>
                  <a:pt x="4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9" name="Google Shape;3438;p47"/>
          <p:cNvSpPr/>
          <p:nvPr/>
        </p:nvSpPr>
        <p:spPr>
          <a:xfrm>
            <a:off x="7929038" y="6020387"/>
            <a:ext cx="151727" cy="219339"/>
          </a:xfrm>
          <a:custGeom>
            <a:avLst/>
            <a:gdLst/>
            <a:ahLst/>
            <a:cxnLst/>
            <a:rect l="l" t="t" r="r" b="b"/>
            <a:pathLst>
              <a:path w="561" h="811" extrusionOk="0">
                <a:moveTo>
                  <a:pt x="515" y="0"/>
                </a:moveTo>
                <a:cubicBezTo>
                  <a:pt x="506" y="0"/>
                  <a:pt x="498" y="4"/>
                  <a:pt x="491" y="12"/>
                </a:cubicBezTo>
                <a:cubicBezTo>
                  <a:pt x="319" y="254"/>
                  <a:pt x="157" y="502"/>
                  <a:pt x="11" y="760"/>
                </a:cubicBezTo>
                <a:cubicBezTo>
                  <a:pt x="1" y="775"/>
                  <a:pt x="11" y="795"/>
                  <a:pt x="26" y="806"/>
                </a:cubicBezTo>
                <a:cubicBezTo>
                  <a:pt x="26" y="806"/>
                  <a:pt x="36" y="811"/>
                  <a:pt x="41" y="811"/>
                </a:cubicBezTo>
                <a:cubicBezTo>
                  <a:pt x="51" y="811"/>
                  <a:pt x="61" y="801"/>
                  <a:pt x="66" y="795"/>
                </a:cubicBezTo>
                <a:cubicBezTo>
                  <a:pt x="213" y="538"/>
                  <a:pt x="370" y="290"/>
                  <a:pt x="542" y="52"/>
                </a:cubicBezTo>
                <a:cubicBezTo>
                  <a:pt x="560" y="26"/>
                  <a:pt x="538" y="0"/>
                  <a:pt x="51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0" name="Google Shape;3439;p47"/>
          <p:cNvSpPr/>
          <p:nvPr/>
        </p:nvSpPr>
        <p:spPr>
          <a:xfrm>
            <a:off x="7992325" y="6193750"/>
            <a:ext cx="162545" cy="77350"/>
          </a:xfrm>
          <a:custGeom>
            <a:avLst/>
            <a:gdLst/>
            <a:ahLst/>
            <a:cxnLst/>
            <a:rect l="l" t="t" r="r" b="b"/>
            <a:pathLst>
              <a:path w="601" h="286" extrusionOk="0">
                <a:moveTo>
                  <a:pt x="47" y="1"/>
                </a:moveTo>
                <a:cubicBezTo>
                  <a:pt x="22" y="1"/>
                  <a:pt x="1" y="38"/>
                  <a:pt x="30" y="58"/>
                </a:cubicBezTo>
                <a:cubicBezTo>
                  <a:pt x="40" y="69"/>
                  <a:pt x="303" y="256"/>
                  <a:pt x="550" y="281"/>
                </a:cubicBezTo>
                <a:lnTo>
                  <a:pt x="555" y="286"/>
                </a:lnTo>
                <a:cubicBezTo>
                  <a:pt x="596" y="286"/>
                  <a:pt x="601" y="220"/>
                  <a:pt x="561" y="220"/>
                </a:cubicBezTo>
                <a:cubicBezTo>
                  <a:pt x="328" y="200"/>
                  <a:pt x="65" y="8"/>
                  <a:pt x="65" y="8"/>
                </a:cubicBezTo>
                <a:cubicBezTo>
                  <a:pt x="59" y="3"/>
                  <a:pt x="53" y="1"/>
                  <a:pt x="4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1" name="Google Shape;3440;p47"/>
          <p:cNvSpPr/>
          <p:nvPr/>
        </p:nvSpPr>
        <p:spPr>
          <a:xfrm>
            <a:off x="7770279" y="5991447"/>
            <a:ext cx="162004" cy="311294"/>
          </a:xfrm>
          <a:custGeom>
            <a:avLst/>
            <a:gdLst/>
            <a:ahLst/>
            <a:cxnLst/>
            <a:rect l="l" t="t" r="r" b="b"/>
            <a:pathLst>
              <a:path w="599" h="1151" extrusionOk="0">
                <a:moveTo>
                  <a:pt x="561" y="0"/>
                </a:moveTo>
                <a:cubicBezTo>
                  <a:pt x="549" y="0"/>
                  <a:pt x="538" y="7"/>
                  <a:pt x="532" y="23"/>
                </a:cubicBezTo>
                <a:cubicBezTo>
                  <a:pt x="527" y="28"/>
                  <a:pt x="193" y="928"/>
                  <a:pt x="16" y="1095"/>
                </a:cubicBezTo>
                <a:cubicBezTo>
                  <a:pt x="1" y="1110"/>
                  <a:pt x="1" y="1130"/>
                  <a:pt x="16" y="1140"/>
                </a:cubicBezTo>
                <a:cubicBezTo>
                  <a:pt x="21" y="1145"/>
                  <a:pt x="26" y="1150"/>
                  <a:pt x="36" y="1150"/>
                </a:cubicBezTo>
                <a:cubicBezTo>
                  <a:pt x="41" y="1150"/>
                  <a:pt x="51" y="1150"/>
                  <a:pt x="57" y="1145"/>
                </a:cubicBezTo>
                <a:cubicBezTo>
                  <a:pt x="244" y="968"/>
                  <a:pt x="577" y="83"/>
                  <a:pt x="593" y="43"/>
                </a:cubicBezTo>
                <a:cubicBezTo>
                  <a:pt x="599" y="18"/>
                  <a:pt x="580" y="0"/>
                  <a:pt x="56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2" name="Google Shape;3441;p47"/>
          <p:cNvSpPr/>
          <p:nvPr/>
        </p:nvSpPr>
        <p:spPr>
          <a:xfrm>
            <a:off x="7737014" y="6295172"/>
            <a:ext cx="341317" cy="164707"/>
          </a:xfrm>
          <a:custGeom>
            <a:avLst/>
            <a:gdLst/>
            <a:ahLst/>
            <a:cxnLst/>
            <a:rect l="l" t="t" r="r" b="b"/>
            <a:pathLst>
              <a:path w="1262" h="609" extrusionOk="0">
                <a:moveTo>
                  <a:pt x="50" y="1"/>
                </a:moveTo>
                <a:cubicBezTo>
                  <a:pt x="15" y="1"/>
                  <a:pt x="0" y="58"/>
                  <a:pt x="38" y="68"/>
                </a:cubicBezTo>
                <a:cubicBezTo>
                  <a:pt x="448" y="199"/>
                  <a:pt x="842" y="381"/>
                  <a:pt x="1211" y="604"/>
                </a:cubicBezTo>
                <a:cubicBezTo>
                  <a:pt x="1216" y="609"/>
                  <a:pt x="1221" y="609"/>
                  <a:pt x="1226" y="609"/>
                </a:cubicBezTo>
                <a:cubicBezTo>
                  <a:pt x="1236" y="609"/>
                  <a:pt x="1252" y="604"/>
                  <a:pt x="1257" y="594"/>
                </a:cubicBezTo>
                <a:cubicBezTo>
                  <a:pt x="1262" y="579"/>
                  <a:pt x="1262" y="558"/>
                  <a:pt x="1247" y="548"/>
                </a:cubicBezTo>
                <a:cubicBezTo>
                  <a:pt x="872" y="321"/>
                  <a:pt x="473" y="139"/>
                  <a:pt x="58" y="2"/>
                </a:cubicBezTo>
                <a:cubicBezTo>
                  <a:pt x="55" y="1"/>
                  <a:pt x="53" y="1"/>
                  <a:pt x="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3" name="Google Shape;3442;p47"/>
          <p:cNvSpPr/>
          <p:nvPr/>
        </p:nvSpPr>
        <p:spPr>
          <a:xfrm>
            <a:off x="7574739" y="6058792"/>
            <a:ext cx="124681" cy="309671"/>
          </a:xfrm>
          <a:custGeom>
            <a:avLst/>
            <a:gdLst/>
            <a:ahLst/>
            <a:cxnLst/>
            <a:rect l="l" t="t" r="r" b="b"/>
            <a:pathLst>
              <a:path w="461" h="1145" extrusionOk="0">
                <a:moveTo>
                  <a:pt x="428" y="0"/>
                </a:moveTo>
                <a:cubicBezTo>
                  <a:pt x="412" y="0"/>
                  <a:pt x="400" y="13"/>
                  <a:pt x="400" y="26"/>
                </a:cubicBezTo>
                <a:cubicBezTo>
                  <a:pt x="400" y="37"/>
                  <a:pt x="335" y="745"/>
                  <a:pt x="21" y="1088"/>
                </a:cubicBezTo>
                <a:cubicBezTo>
                  <a:pt x="1" y="1109"/>
                  <a:pt x="16" y="1139"/>
                  <a:pt x="41" y="1144"/>
                </a:cubicBezTo>
                <a:cubicBezTo>
                  <a:pt x="51" y="1139"/>
                  <a:pt x="56" y="1139"/>
                  <a:pt x="61" y="1129"/>
                </a:cubicBezTo>
                <a:cubicBezTo>
                  <a:pt x="395" y="770"/>
                  <a:pt x="461" y="62"/>
                  <a:pt x="461" y="31"/>
                </a:cubicBezTo>
                <a:cubicBezTo>
                  <a:pt x="461" y="16"/>
                  <a:pt x="451" y="1"/>
                  <a:pt x="436" y="1"/>
                </a:cubicBezTo>
                <a:cubicBezTo>
                  <a:pt x="433" y="0"/>
                  <a:pt x="430" y="0"/>
                  <a:pt x="42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4" name="Google Shape;3443;p47"/>
          <p:cNvSpPr/>
          <p:nvPr/>
        </p:nvSpPr>
        <p:spPr>
          <a:xfrm>
            <a:off x="7629642" y="6334117"/>
            <a:ext cx="187427" cy="99798"/>
          </a:xfrm>
          <a:custGeom>
            <a:avLst/>
            <a:gdLst/>
            <a:ahLst/>
            <a:cxnLst/>
            <a:rect l="l" t="t" r="r" b="b"/>
            <a:pathLst>
              <a:path w="693" h="369" extrusionOk="0">
                <a:moveTo>
                  <a:pt x="33" y="1"/>
                </a:moveTo>
                <a:cubicBezTo>
                  <a:pt x="22" y="1"/>
                  <a:pt x="12" y="9"/>
                  <a:pt x="5" y="20"/>
                </a:cubicBezTo>
                <a:cubicBezTo>
                  <a:pt x="0" y="35"/>
                  <a:pt x="5" y="55"/>
                  <a:pt x="25" y="60"/>
                </a:cubicBezTo>
                <a:cubicBezTo>
                  <a:pt x="233" y="151"/>
                  <a:pt x="440" y="252"/>
                  <a:pt x="637" y="364"/>
                </a:cubicBezTo>
                <a:cubicBezTo>
                  <a:pt x="642" y="369"/>
                  <a:pt x="647" y="369"/>
                  <a:pt x="657" y="369"/>
                </a:cubicBezTo>
                <a:cubicBezTo>
                  <a:pt x="668" y="369"/>
                  <a:pt x="678" y="364"/>
                  <a:pt x="683" y="354"/>
                </a:cubicBezTo>
                <a:cubicBezTo>
                  <a:pt x="693" y="338"/>
                  <a:pt x="688" y="318"/>
                  <a:pt x="673" y="313"/>
                </a:cubicBezTo>
                <a:cubicBezTo>
                  <a:pt x="440" y="172"/>
                  <a:pt x="51" y="5"/>
                  <a:pt x="46" y="5"/>
                </a:cubicBezTo>
                <a:cubicBezTo>
                  <a:pt x="41" y="2"/>
                  <a:pt x="37" y="1"/>
                  <a:pt x="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5" name="Google Shape;3444;p47"/>
          <p:cNvSpPr/>
          <p:nvPr/>
        </p:nvSpPr>
        <p:spPr>
          <a:xfrm>
            <a:off x="7435182" y="6191315"/>
            <a:ext cx="103044" cy="213930"/>
          </a:xfrm>
          <a:custGeom>
            <a:avLst/>
            <a:gdLst/>
            <a:ahLst/>
            <a:cxnLst/>
            <a:rect l="l" t="t" r="r" b="b"/>
            <a:pathLst>
              <a:path w="381" h="791" extrusionOk="0">
                <a:moveTo>
                  <a:pt x="345" y="0"/>
                </a:moveTo>
                <a:cubicBezTo>
                  <a:pt x="330" y="0"/>
                  <a:pt x="319" y="9"/>
                  <a:pt x="314" y="22"/>
                </a:cubicBezTo>
                <a:cubicBezTo>
                  <a:pt x="314" y="27"/>
                  <a:pt x="168" y="507"/>
                  <a:pt x="11" y="740"/>
                </a:cubicBezTo>
                <a:cubicBezTo>
                  <a:pt x="1" y="755"/>
                  <a:pt x="6" y="775"/>
                  <a:pt x="21" y="786"/>
                </a:cubicBezTo>
                <a:cubicBezTo>
                  <a:pt x="26" y="786"/>
                  <a:pt x="31" y="791"/>
                  <a:pt x="36" y="791"/>
                </a:cubicBezTo>
                <a:cubicBezTo>
                  <a:pt x="46" y="791"/>
                  <a:pt x="57" y="786"/>
                  <a:pt x="62" y="775"/>
                </a:cubicBezTo>
                <a:cubicBezTo>
                  <a:pt x="223" y="533"/>
                  <a:pt x="370" y="62"/>
                  <a:pt x="375" y="42"/>
                </a:cubicBezTo>
                <a:cubicBezTo>
                  <a:pt x="380" y="27"/>
                  <a:pt x="370" y="7"/>
                  <a:pt x="355" y="2"/>
                </a:cubicBezTo>
                <a:cubicBezTo>
                  <a:pt x="351" y="1"/>
                  <a:pt x="348" y="0"/>
                  <a:pt x="34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6" name="Google Shape;3445;p47"/>
          <p:cNvSpPr/>
          <p:nvPr/>
        </p:nvSpPr>
        <p:spPr>
          <a:xfrm>
            <a:off x="7484406" y="6375227"/>
            <a:ext cx="250714" cy="180393"/>
          </a:xfrm>
          <a:custGeom>
            <a:avLst/>
            <a:gdLst/>
            <a:ahLst/>
            <a:cxnLst/>
            <a:rect l="l" t="t" r="r" b="b"/>
            <a:pathLst>
              <a:path w="927" h="667" extrusionOk="0">
                <a:moveTo>
                  <a:pt x="38" y="0"/>
                </a:moveTo>
                <a:cubicBezTo>
                  <a:pt x="26" y="0"/>
                  <a:pt x="15" y="9"/>
                  <a:pt x="11" y="20"/>
                </a:cubicBezTo>
                <a:cubicBezTo>
                  <a:pt x="1" y="35"/>
                  <a:pt x="6" y="50"/>
                  <a:pt x="21" y="60"/>
                </a:cubicBezTo>
                <a:cubicBezTo>
                  <a:pt x="325" y="227"/>
                  <a:pt x="603" y="429"/>
                  <a:pt x="861" y="657"/>
                </a:cubicBezTo>
                <a:cubicBezTo>
                  <a:pt x="866" y="662"/>
                  <a:pt x="876" y="667"/>
                  <a:pt x="881" y="667"/>
                </a:cubicBezTo>
                <a:cubicBezTo>
                  <a:pt x="911" y="667"/>
                  <a:pt x="926" y="631"/>
                  <a:pt x="906" y="611"/>
                </a:cubicBezTo>
                <a:cubicBezTo>
                  <a:pt x="643" y="379"/>
                  <a:pt x="360" y="176"/>
                  <a:pt x="52" y="4"/>
                </a:cubicBezTo>
                <a:cubicBezTo>
                  <a:pt x="47" y="2"/>
                  <a:pt x="43"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7" name="Google Shape;3446;p47"/>
          <p:cNvSpPr/>
          <p:nvPr/>
        </p:nvSpPr>
        <p:spPr>
          <a:xfrm>
            <a:off x="7193123" y="6252709"/>
            <a:ext cx="133336" cy="192294"/>
          </a:xfrm>
          <a:custGeom>
            <a:avLst/>
            <a:gdLst/>
            <a:ahLst/>
            <a:cxnLst/>
            <a:rect l="l" t="t" r="r" b="b"/>
            <a:pathLst>
              <a:path w="493" h="711" extrusionOk="0">
                <a:moveTo>
                  <a:pt x="453" y="0"/>
                </a:moveTo>
                <a:cubicBezTo>
                  <a:pt x="439" y="0"/>
                  <a:pt x="425" y="8"/>
                  <a:pt x="421" y="28"/>
                </a:cubicBezTo>
                <a:cubicBezTo>
                  <a:pt x="410" y="58"/>
                  <a:pt x="233" y="513"/>
                  <a:pt x="16" y="650"/>
                </a:cubicBezTo>
                <a:cubicBezTo>
                  <a:pt x="1" y="660"/>
                  <a:pt x="1" y="680"/>
                  <a:pt x="11" y="695"/>
                </a:cubicBezTo>
                <a:cubicBezTo>
                  <a:pt x="16" y="705"/>
                  <a:pt x="26" y="710"/>
                  <a:pt x="36" y="710"/>
                </a:cubicBezTo>
                <a:cubicBezTo>
                  <a:pt x="41" y="710"/>
                  <a:pt x="46" y="705"/>
                  <a:pt x="51" y="705"/>
                </a:cubicBezTo>
                <a:cubicBezTo>
                  <a:pt x="289" y="553"/>
                  <a:pt x="476" y="78"/>
                  <a:pt x="486" y="43"/>
                </a:cubicBezTo>
                <a:cubicBezTo>
                  <a:pt x="492" y="16"/>
                  <a:pt x="472" y="0"/>
                  <a:pt x="45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8" name="Google Shape;3447;p47"/>
          <p:cNvSpPr/>
          <p:nvPr/>
        </p:nvSpPr>
        <p:spPr>
          <a:xfrm>
            <a:off x="7283457" y="6415795"/>
            <a:ext cx="195811" cy="116566"/>
          </a:xfrm>
          <a:custGeom>
            <a:avLst/>
            <a:gdLst/>
            <a:ahLst/>
            <a:cxnLst/>
            <a:rect l="l" t="t" r="r" b="b"/>
            <a:pathLst>
              <a:path w="724" h="431" extrusionOk="0">
                <a:moveTo>
                  <a:pt x="34" y="1"/>
                </a:moveTo>
                <a:cubicBezTo>
                  <a:pt x="24" y="1"/>
                  <a:pt x="14" y="6"/>
                  <a:pt x="11" y="16"/>
                </a:cubicBezTo>
                <a:cubicBezTo>
                  <a:pt x="1" y="31"/>
                  <a:pt x="6" y="52"/>
                  <a:pt x="21" y="62"/>
                </a:cubicBezTo>
                <a:cubicBezTo>
                  <a:pt x="26" y="62"/>
                  <a:pt x="587" y="365"/>
                  <a:pt x="668" y="426"/>
                </a:cubicBezTo>
                <a:cubicBezTo>
                  <a:pt x="673" y="431"/>
                  <a:pt x="683" y="431"/>
                  <a:pt x="688" y="431"/>
                </a:cubicBezTo>
                <a:cubicBezTo>
                  <a:pt x="698" y="431"/>
                  <a:pt x="709" y="426"/>
                  <a:pt x="714" y="421"/>
                </a:cubicBezTo>
                <a:cubicBezTo>
                  <a:pt x="724" y="406"/>
                  <a:pt x="719" y="385"/>
                  <a:pt x="709" y="375"/>
                </a:cubicBezTo>
                <a:cubicBezTo>
                  <a:pt x="618" y="315"/>
                  <a:pt x="76" y="16"/>
                  <a:pt x="51" y="6"/>
                </a:cubicBezTo>
                <a:cubicBezTo>
                  <a:pt x="46" y="3"/>
                  <a:pt x="40"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9" name="Google Shape;3448;p47"/>
          <p:cNvSpPr/>
          <p:nvPr/>
        </p:nvSpPr>
        <p:spPr>
          <a:xfrm>
            <a:off x="6692507" y="734301"/>
            <a:ext cx="559847" cy="309401"/>
          </a:xfrm>
          <a:custGeom>
            <a:avLst/>
            <a:gdLst/>
            <a:ahLst/>
            <a:cxnLst/>
            <a:rect l="l" t="t" r="r" b="b"/>
            <a:pathLst>
              <a:path w="2070" h="1144" extrusionOk="0">
                <a:moveTo>
                  <a:pt x="36" y="1"/>
                </a:moveTo>
                <a:cubicBezTo>
                  <a:pt x="16" y="1"/>
                  <a:pt x="1" y="16"/>
                  <a:pt x="1" y="31"/>
                </a:cubicBezTo>
                <a:cubicBezTo>
                  <a:pt x="1" y="51"/>
                  <a:pt x="16" y="66"/>
                  <a:pt x="36" y="66"/>
                </a:cubicBezTo>
                <a:cubicBezTo>
                  <a:pt x="815" y="117"/>
                  <a:pt x="1533" y="506"/>
                  <a:pt x="2009" y="1134"/>
                </a:cubicBezTo>
                <a:cubicBezTo>
                  <a:pt x="2014" y="1139"/>
                  <a:pt x="2019" y="1144"/>
                  <a:pt x="2029" y="1144"/>
                </a:cubicBezTo>
                <a:cubicBezTo>
                  <a:pt x="2039" y="1144"/>
                  <a:pt x="2044" y="1144"/>
                  <a:pt x="2054" y="1139"/>
                </a:cubicBezTo>
                <a:cubicBezTo>
                  <a:pt x="2064" y="1128"/>
                  <a:pt x="2069" y="1108"/>
                  <a:pt x="2059" y="1093"/>
                </a:cubicBezTo>
                <a:cubicBezTo>
                  <a:pt x="1574" y="456"/>
                  <a:pt x="835" y="56"/>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0" name="Google Shape;3449;p47"/>
          <p:cNvSpPr/>
          <p:nvPr/>
        </p:nvSpPr>
        <p:spPr>
          <a:xfrm>
            <a:off x="6380670" y="640181"/>
            <a:ext cx="472219" cy="164166"/>
          </a:xfrm>
          <a:custGeom>
            <a:avLst/>
            <a:gdLst/>
            <a:ahLst/>
            <a:cxnLst/>
            <a:rect l="l" t="t" r="r" b="b"/>
            <a:pathLst>
              <a:path w="1746" h="607" extrusionOk="0">
                <a:moveTo>
                  <a:pt x="670" y="1"/>
                </a:moveTo>
                <a:cubicBezTo>
                  <a:pt x="469" y="1"/>
                  <a:pt x="245" y="44"/>
                  <a:pt x="1" y="157"/>
                </a:cubicBezTo>
                <a:cubicBezTo>
                  <a:pt x="1" y="157"/>
                  <a:pt x="316" y="606"/>
                  <a:pt x="1032" y="606"/>
                </a:cubicBezTo>
                <a:cubicBezTo>
                  <a:pt x="1236" y="606"/>
                  <a:pt x="1474" y="570"/>
                  <a:pt x="1746" y="475"/>
                </a:cubicBezTo>
                <a:cubicBezTo>
                  <a:pt x="1746" y="475"/>
                  <a:pt x="1337" y="1"/>
                  <a:pt x="670"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1" name="Google Shape;3450;p47"/>
          <p:cNvSpPr/>
          <p:nvPr/>
        </p:nvSpPr>
        <p:spPr>
          <a:xfrm>
            <a:off x="6792577" y="533351"/>
            <a:ext cx="205277" cy="249089"/>
          </a:xfrm>
          <a:custGeom>
            <a:avLst/>
            <a:gdLst/>
            <a:ahLst/>
            <a:cxnLst/>
            <a:rect l="l" t="t" r="r" b="b"/>
            <a:pathLst>
              <a:path w="759" h="921" extrusionOk="0">
                <a:moveTo>
                  <a:pt x="96" y="0"/>
                </a:moveTo>
                <a:cubicBezTo>
                  <a:pt x="96" y="0"/>
                  <a:pt x="0" y="567"/>
                  <a:pt x="748" y="921"/>
                </a:cubicBezTo>
                <a:cubicBezTo>
                  <a:pt x="759" y="501"/>
                  <a:pt x="491" y="127"/>
                  <a:pt x="96" y="0"/>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2" name="Google Shape;3451;p47"/>
          <p:cNvSpPr/>
          <p:nvPr/>
        </p:nvSpPr>
        <p:spPr>
          <a:xfrm>
            <a:off x="6710358" y="866824"/>
            <a:ext cx="273973" cy="146046"/>
          </a:xfrm>
          <a:custGeom>
            <a:avLst/>
            <a:gdLst/>
            <a:ahLst/>
            <a:cxnLst/>
            <a:rect l="l" t="t" r="r" b="b"/>
            <a:pathLst>
              <a:path w="1013" h="540" extrusionOk="0">
                <a:moveTo>
                  <a:pt x="840" y="1"/>
                </a:moveTo>
                <a:cubicBezTo>
                  <a:pt x="491" y="1"/>
                  <a:pt x="161" y="195"/>
                  <a:pt x="1" y="517"/>
                </a:cubicBezTo>
                <a:cubicBezTo>
                  <a:pt x="1" y="517"/>
                  <a:pt x="67" y="539"/>
                  <a:pt x="172" y="539"/>
                </a:cubicBezTo>
                <a:cubicBezTo>
                  <a:pt x="371" y="539"/>
                  <a:pt x="709" y="462"/>
                  <a:pt x="1012" y="16"/>
                </a:cubicBezTo>
                <a:cubicBezTo>
                  <a:pt x="955" y="6"/>
                  <a:pt x="897" y="1"/>
                  <a:pt x="840"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3" name="Google Shape;3452;p47"/>
          <p:cNvSpPr/>
          <p:nvPr/>
        </p:nvSpPr>
        <p:spPr>
          <a:xfrm>
            <a:off x="6985412" y="773788"/>
            <a:ext cx="58960" cy="83841"/>
          </a:xfrm>
          <a:custGeom>
            <a:avLst/>
            <a:gdLst/>
            <a:ahLst/>
            <a:cxnLst/>
            <a:rect l="l" t="t" r="r" b="b"/>
            <a:pathLst>
              <a:path w="218" h="310" extrusionOk="0">
                <a:moveTo>
                  <a:pt x="35" y="0"/>
                </a:moveTo>
                <a:cubicBezTo>
                  <a:pt x="27" y="0"/>
                  <a:pt x="18" y="4"/>
                  <a:pt x="10" y="11"/>
                </a:cubicBezTo>
                <a:cubicBezTo>
                  <a:pt x="0" y="22"/>
                  <a:pt x="0" y="42"/>
                  <a:pt x="10" y="57"/>
                </a:cubicBezTo>
                <a:cubicBezTo>
                  <a:pt x="76" y="118"/>
                  <a:pt x="127" y="199"/>
                  <a:pt x="152" y="285"/>
                </a:cubicBezTo>
                <a:cubicBezTo>
                  <a:pt x="157" y="300"/>
                  <a:pt x="167" y="310"/>
                  <a:pt x="182" y="310"/>
                </a:cubicBezTo>
                <a:lnTo>
                  <a:pt x="192" y="310"/>
                </a:lnTo>
                <a:cubicBezTo>
                  <a:pt x="207" y="305"/>
                  <a:pt x="218" y="285"/>
                  <a:pt x="212" y="269"/>
                </a:cubicBezTo>
                <a:cubicBezTo>
                  <a:pt x="182" y="173"/>
                  <a:pt x="132" y="82"/>
                  <a:pt x="56" y="11"/>
                </a:cubicBezTo>
                <a:cubicBezTo>
                  <a:pt x="51" y="4"/>
                  <a:pt x="43" y="0"/>
                  <a:pt x="3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4" name="Google Shape;3453;p47"/>
          <p:cNvSpPr/>
          <p:nvPr/>
        </p:nvSpPr>
        <p:spPr>
          <a:xfrm>
            <a:off x="6974323" y="858170"/>
            <a:ext cx="134958" cy="42191"/>
          </a:xfrm>
          <a:custGeom>
            <a:avLst/>
            <a:gdLst/>
            <a:ahLst/>
            <a:cxnLst/>
            <a:rect l="l" t="t" r="r" b="b"/>
            <a:pathLst>
              <a:path w="499" h="156" extrusionOk="0">
                <a:moveTo>
                  <a:pt x="150" y="1"/>
                </a:moveTo>
                <a:cubicBezTo>
                  <a:pt x="70" y="1"/>
                  <a:pt x="29" y="23"/>
                  <a:pt x="26" y="23"/>
                </a:cubicBezTo>
                <a:cubicBezTo>
                  <a:pt x="11" y="33"/>
                  <a:pt x="1" y="48"/>
                  <a:pt x="11" y="64"/>
                </a:cubicBezTo>
                <a:cubicBezTo>
                  <a:pt x="14" y="75"/>
                  <a:pt x="26" y="83"/>
                  <a:pt x="38" y="83"/>
                </a:cubicBezTo>
                <a:cubicBezTo>
                  <a:pt x="42" y="83"/>
                  <a:pt x="47" y="82"/>
                  <a:pt x="51" y="79"/>
                </a:cubicBezTo>
                <a:cubicBezTo>
                  <a:pt x="51" y="79"/>
                  <a:pt x="82" y="64"/>
                  <a:pt x="142" y="64"/>
                </a:cubicBezTo>
                <a:cubicBezTo>
                  <a:pt x="205" y="64"/>
                  <a:pt x="301" y="80"/>
                  <a:pt x="430" y="145"/>
                </a:cubicBezTo>
                <a:cubicBezTo>
                  <a:pt x="433" y="147"/>
                  <a:pt x="436" y="148"/>
                  <a:pt x="438" y="148"/>
                </a:cubicBezTo>
                <a:cubicBezTo>
                  <a:pt x="441" y="148"/>
                  <a:pt x="443" y="147"/>
                  <a:pt x="446" y="145"/>
                </a:cubicBezTo>
                <a:lnTo>
                  <a:pt x="446" y="155"/>
                </a:lnTo>
                <a:cubicBezTo>
                  <a:pt x="449" y="155"/>
                  <a:pt x="452" y="156"/>
                  <a:pt x="455" y="156"/>
                </a:cubicBezTo>
                <a:cubicBezTo>
                  <a:pt x="492" y="156"/>
                  <a:pt x="498" y="98"/>
                  <a:pt x="461" y="89"/>
                </a:cubicBezTo>
                <a:cubicBezTo>
                  <a:pt x="326" y="19"/>
                  <a:pt x="222" y="1"/>
                  <a:pt x="1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5" name="Google Shape;3454;p47"/>
          <p:cNvSpPr/>
          <p:nvPr/>
        </p:nvSpPr>
        <p:spPr>
          <a:xfrm>
            <a:off x="6966750" y="6759277"/>
            <a:ext cx="318328" cy="326169"/>
          </a:xfrm>
          <a:custGeom>
            <a:avLst/>
            <a:gdLst/>
            <a:ahLst/>
            <a:cxnLst/>
            <a:rect l="l" t="t" r="r" b="b"/>
            <a:pathLst>
              <a:path w="1177" h="1206" extrusionOk="0">
                <a:moveTo>
                  <a:pt x="448" y="0"/>
                </a:moveTo>
                <a:cubicBezTo>
                  <a:pt x="433" y="5"/>
                  <a:pt x="413" y="16"/>
                  <a:pt x="398" y="26"/>
                </a:cubicBezTo>
                <a:cubicBezTo>
                  <a:pt x="150" y="172"/>
                  <a:pt x="24" y="461"/>
                  <a:pt x="89" y="744"/>
                </a:cubicBezTo>
                <a:cubicBezTo>
                  <a:pt x="110" y="850"/>
                  <a:pt x="84" y="961"/>
                  <a:pt x="29" y="1047"/>
                </a:cubicBezTo>
                <a:cubicBezTo>
                  <a:pt x="0" y="1099"/>
                  <a:pt x="38" y="1159"/>
                  <a:pt x="92" y="1159"/>
                </a:cubicBezTo>
                <a:cubicBezTo>
                  <a:pt x="96" y="1159"/>
                  <a:pt x="100" y="1159"/>
                  <a:pt x="104" y="1158"/>
                </a:cubicBezTo>
                <a:cubicBezTo>
                  <a:pt x="142" y="1150"/>
                  <a:pt x="181" y="1146"/>
                  <a:pt x="220" y="1146"/>
                </a:cubicBezTo>
                <a:cubicBezTo>
                  <a:pt x="275" y="1146"/>
                  <a:pt x="330" y="1154"/>
                  <a:pt x="383" y="1169"/>
                </a:cubicBezTo>
                <a:cubicBezTo>
                  <a:pt x="469" y="1190"/>
                  <a:pt x="566" y="1205"/>
                  <a:pt x="667" y="1205"/>
                </a:cubicBezTo>
                <a:cubicBezTo>
                  <a:pt x="845" y="1205"/>
                  <a:pt x="1031" y="1159"/>
                  <a:pt x="1177" y="1027"/>
                </a:cubicBezTo>
                <a:cubicBezTo>
                  <a:pt x="1030" y="976"/>
                  <a:pt x="843" y="820"/>
                  <a:pt x="686" y="597"/>
                </a:cubicBezTo>
                <a:cubicBezTo>
                  <a:pt x="529" y="380"/>
                  <a:pt x="448" y="152"/>
                  <a:pt x="448"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6" name="Google Shape;3455;p47"/>
          <p:cNvSpPr/>
          <p:nvPr/>
        </p:nvSpPr>
        <p:spPr>
          <a:xfrm>
            <a:off x="7086563" y="6705726"/>
            <a:ext cx="293176" cy="335905"/>
          </a:xfrm>
          <a:custGeom>
            <a:avLst/>
            <a:gdLst/>
            <a:ahLst/>
            <a:cxnLst/>
            <a:rect l="l" t="t" r="r" b="b"/>
            <a:pathLst>
              <a:path w="1084" h="1242" extrusionOk="0">
                <a:moveTo>
                  <a:pt x="160" y="1"/>
                </a:moveTo>
                <a:cubicBezTo>
                  <a:pt x="126" y="1"/>
                  <a:pt x="96" y="9"/>
                  <a:pt x="71" y="26"/>
                </a:cubicBezTo>
                <a:cubicBezTo>
                  <a:pt x="21" y="67"/>
                  <a:pt x="0" y="133"/>
                  <a:pt x="5" y="198"/>
                </a:cubicBezTo>
                <a:cubicBezTo>
                  <a:pt x="5" y="350"/>
                  <a:pt x="91" y="578"/>
                  <a:pt x="243" y="795"/>
                </a:cubicBezTo>
                <a:cubicBezTo>
                  <a:pt x="400" y="1018"/>
                  <a:pt x="587" y="1174"/>
                  <a:pt x="734" y="1225"/>
                </a:cubicBezTo>
                <a:cubicBezTo>
                  <a:pt x="758" y="1236"/>
                  <a:pt x="785" y="1241"/>
                  <a:pt x="812" y="1241"/>
                </a:cubicBezTo>
                <a:cubicBezTo>
                  <a:pt x="848" y="1241"/>
                  <a:pt x="884" y="1232"/>
                  <a:pt x="916" y="1215"/>
                </a:cubicBezTo>
                <a:cubicBezTo>
                  <a:pt x="1027" y="1134"/>
                  <a:pt x="992" y="881"/>
                  <a:pt x="845" y="613"/>
                </a:cubicBezTo>
                <a:cubicBezTo>
                  <a:pt x="865" y="608"/>
                  <a:pt x="885" y="598"/>
                  <a:pt x="906" y="583"/>
                </a:cubicBezTo>
                <a:cubicBezTo>
                  <a:pt x="1084" y="450"/>
                  <a:pt x="956" y="205"/>
                  <a:pt x="781" y="205"/>
                </a:cubicBezTo>
                <a:cubicBezTo>
                  <a:pt x="743" y="205"/>
                  <a:pt x="703" y="217"/>
                  <a:pt x="663" y="244"/>
                </a:cubicBezTo>
                <a:cubicBezTo>
                  <a:pt x="648" y="259"/>
                  <a:pt x="632" y="274"/>
                  <a:pt x="617" y="289"/>
                </a:cubicBezTo>
                <a:cubicBezTo>
                  <a:pt x="455" y="111"/>
                  <a:pt x="283" y="1"/>
                  <a:pt x="16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7" name="Google Shape;3456;p47"/>
          <p:cNvSpPr/>
          <p:nvPr/>
        </p:nvSpPr>
        <p:spPr>
          <a:xfrm>
            <a:off x="7313477" y="6742778"/>
            <a:ext cx="127656" cy="61934"/>
          </a:xfrm>
          <a:custGeom>
            <a:avLst/>
            <a:gdLst/>
            <a:ahLst/>
            <a:cxnLst/>
            <a:rect l="l" t="t" r="r" b="b"/>
            <a:pathLst>
              <a:path w="472" h="229" extrusionOk="0">
                <a:moveTo>
                  <a:pt x="436" y="1"/>
                </a:moveTo>
                <a:cubicBezTo>
                  <a:pt x="269" y="16"/>
                  <a:pt x="31" y="168"/>
                  <a:pt x="21" y="173"/>
                </a:cubicBezTo>
                <a:cubicBezTo>
                  <a:pt x="6" y="183"/>
                  <a:pt x="1" y="198"/>
                  <a:pt x="11" y="213"/>
                </a:cubicBezTo>
                <a:cubicBezTo>
                  <a:pt x="16" y="223"/>
                  <a:pt x="26" y="228"/>
                  <a:pt x="41" y="228"/>
                </a:cubicBezTo>
                <a:cubicBezTo>
                  <a:pt x="46" y="228"/>
                  <a:pt x="51" y="228"/>
                  <a:pt x="56" y="223"/>
                </a:cubicBezTo>
                <a:cubicBezTo>
                  <a:pt x="56" y="223"/>
                  <a:pt x="289" y="77"/>
                  <a:pt x="441" y="66"/>
                </a:cubicBezTo>
                <a:cubicBezTo>
                  <a:pt x="461" y="66"/>
                  <a:pt x="471" y="51"/>
                  <a:pt x="471" y="31"/>
                </a:cubicBezTo>
                <a:cubicBezTo>
                  <a:pt x="471" y="16"/>
                  <a:pt x="456" y="1"/>
                  <a:pt x="4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8" name="Google Shape;3457;p47"/>
          <p:cNvSpPr/>
          <p:nvPr/>
        </p:nvSpPr>
        <p:spPr>
          <a:xfrm>
            <a:off x="1399387" y="-112231"/>
            <a:ext cx="559577" cy="224478"/>
          </a:xfrm>
          <a:custGeom>
            <a:avLst/>
            <a:gdLst/>
            <a:ahLst/>
            <a:cxnLst/>
            <a:rect l="l" t="t" r="r" b="b"/>
            <a:pathLst>
              <a:path w="2069" h="830" extrusionOk="0">
                <a:moveTo>
                  <a:pt x="1" y="0"/>
                </a:moveTo>
                <a:cubicBezTo>
                  <a:pt x="1" y="0"/>
                  <a:pt x="183" y="294"/>
                  <a:pt x="749" y="673"/>
                </a:cubicBezTo>
                <a:cubicBezTo>
                  <a:pt x="921" y="789"/>
                  <a:pt x="1111" y="829"/>
                  <a:pt x="1293" y="829"/>
                </a:cubicBezTo>
                <a:cubicBezTo>
                  <a:pt x="1704" y="829"/>
                  <a:pt x="2069" y="622"/>
                  <a:pt x="2069" y="622"/>
                </a:cubicBezTo>
                <a:cubicBezTo>
                  <a:pt x="1923" y="155"/>
                  <a:pt x="1523" y="74"/>
                  <a:pt x="1141" y="74"/>
                </a:cubicBezTo>
                <a:cubicBezTo>
                  <a:pt x="1101" y="74"/>
                  <a:pt x="1061" y="75"/>
                  <a:pt x="1022" y="76"/>
                </a:cubicBezTo>
                <a:cubicBezTo>
                  <a:pt x="990" y="77"/>
                  <a:pt x="957" y="78"/>
                  <a:pt x="923" y="78"/>
                </a:cubicBezTo>
                <a:cubicBezTo>
                  <a:pt x="518" y="78"/>
                  <a:pt x="1" y="0"/>
                  <a:pt x="1"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9" name="Google Shape;3458;p47"/>
          <p:cNvSpPr/>
          <p:nvPr/>
        </p:nvSpPr>
        <p:spPr>
          <a:xfrm>
            <a:off x="1459968" y="-83292"/>
            <a:ext cx="612586" cy="203923"/>
          </a:xfrm>
          <a:custGeom>
            <a:avLst/>
            <a:gdLst/>
            <a:ahLst/>
            <a:cxnLst/>
            <a:rect l="l" t="t" r="r" b="b"/>
            <a:pathLst>
              <a:path w="2265" h="754" extrusionOk="0">
                <a:moveTo>
                  <a:pt x="49" y="0"/>
                </a:moveTo>
                <a:cubicBezTo>
                  <a:pt x="21" y="0"/>
                  <a:pt x="0" y="43"/>
                  <a:pt x="35" y="60"/>
                </a:cubicBezTo>
                <a:cubicBezTo>
                  <a:pt x="55" y="70"/>
                  <a:pt x="550" y="364"/>
                  <a:pt x="1036" y="414"/>
                </a:cubicBezTo>
                <a:cubicBezTo>
                  <a:pt x="1177" y="429"/>
                  <a:pt x="1304" y="445"/>
                  <a:pt x="1415" y="460"/>
                </a:cubicBezTo>
                <a:cubicBezTo>
                  <a:pt x="1653" y="495"/>
                  <a:pt x="1885" y="571"/>
                  <a:pt x="2093" y="687"/>
                </a:cubicBezTo>
                <a:lnTo>
                  <a:pt x="2214" y="748"/>
                </a:lnTo>
                <a:cubicBezTo>
                  <a:pt x="2219" y="753"/>
                  <a:pt x="2224" y="753"/>
                  <a:pt x="2229" y="753"/>
                </a:cubicBezTo>
                <a:cubicBezTo>
                  <a:pt x="2239" y="753"/>
                  <a:pt x="2250" y="748"/>
                  <a:pt x="2255" y="738"/>
                </a:cubicBezTo>
                <a:cubicBezTo>
                  <a:pt x="2265" y="723"/>
                  <a:pt x="2255" y="702"/>
                  <a:pt x="2245" y="692"/>
                </a:cubicBezTo>
                <a:lnTo>
                  <a:pt x="2123" y="632"/>
                </a:lnTo>
                <a:cubicBezTo>
                  <a:pt x="1906" y="510"/>
                  <a:pt x="1668" y="434"/>
                  <a:pt x="1425" y="399"/>
                </a:cubicBezTo>
                <a:cubicBezTo>
                  <a:pt x="1314" y="384"/>
                  <a:pt x="1188" y="369"/>
                  <a:pt x="1046" y="354"/>
                </a:cubicBezTo>
                <a:cubicBezTo>
                  <a:pt x="571" y="303"/>
                  <a:pt x="70" y="5"/>
                  <a:pt x="65" y="5"/>
                </a:cubicBezTo>
                <a:cubicBezTo>
                  <a:pt x="60" y="2"/>
                  <a:pt x="54" y="0"/>
                  <a:pt x="4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0" name="Google Shape;3459;p47"/>
          <p:cNvSpPr/>
          <p:nvPr/>
        </p:nvSpPr>
        <p:spPr>
          <a:xfrm>
            <a:off x="1539484" y="-11080"/>
            <a:ext cx="109265" cy="28939"/>
          </a:xfrm>
          <a:custGeom>
            <a:avLst/>
            <a:gdLst/>
            <a:ahLst/>
            <a:cxnLst/>
            <a:rect l="l" t="t" r="r" b="b"/>
            <a:pathLst>
              <a:path w="404" h="107" extrusionOk="0">
                <a:moveTo>
                  <a:pt x="363" y="1"/>
                </a:moveTo>
                <a:cubicBezTo>
                  <a:pt x="256" y="31"/>
                  <a:pt x="150" y="46"/>
                  <a:pt x="44" y="46"/>
                </a:cubicBezTo>
                <a:cubicBezTo>
                  <a:pt x="42" y="46"/>
                  <a:pt x="41" y="46"/>
                  <a:pt x="39" y="46"/>
                </a:cubicBezTo>
                <a:cubicBezTo>
                  <a:pt x="3" y="46"/>
                  <a:pt x="0" y="102"/>
                  <a:pt x="39" y="107"/>
                </a:cubicBezTo>
                <a:lnTo>
                  <a:pt x="69" y="107"/>
                </a:lnTo>
                <a:cubicBezTo>
                  <a:pt x="170" y="107"/>
                  <a:pt x="277" y="92"/>
                  <a:pt x="378" y="66"/>
                </a:cubicBezTo>
                <a:cubicBezTo>
                  <a:pt x="393" y="61"/>
                  <a:pt x="403" y="41"/>
                  <a:pt x="398" y="26"/>
                </a:cubicBezTo>
                <a:cubicBezTo>
                  <a:pt x="393" y="11"/>
                  <a:pt x="378" y="1"/>
                  <a:pt x="36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1" name="Google Shape;3460;p47"/>
          <p:cNvSpPr/>
          <p:nvPr/>
        </p:nvSpPr>
        <p:spPr>
          <a:xfrm>
            <a:off x="1507570" y="-90595"/>
            <a:ext cx="71401" cy="71671"/>
          </a:xfrm>
          <a:custGeom>
            <a:avLst/>
            <a:gdLst/>
            <a:ahLst/>
            <a:cxnLst/>
            <a:rect l="l" t="t" r="r" b="b"/>
            <a:pathLst>
              <a:path w="264" h="265" extrusionOk="0">
                <a:moveTo>
                  <a:pt x="47" y="0"/>
                </a:moveTo>
                <a:cubicBezTo>
                  <a:pt x="24" y="0"/>
                  <a:pt x="0" y="44"/>
                  <a:pt x="25" y="57"/>
                </a:cubicBezTo>
                <a:cubicBezTo>
                  <a:pt x="96" y="107"/>
                  <a:pt x="152" y="173"/>
                  <a:pt x="197" y="249"/>
                </a:cubicBezTo>
                <a:cubicBezTo>
                  <a:pt x="202" y="259"/>
                  <a:pt x="213" y="264"/>
                  <a:pt x="228" y="264"/>
                </a:cubicBezTo>
                <a:cubicBezTo>
                  <a:pt x="233" y="264"/>
                  <a:pt x="238" y="264"/>
                  <a:pt x="243" y="259"/>
                </a:cubicBezTo>
                <a:cubicBezTo>
                  <a:pt x="258" y="254"/>
                  <a:pt x="263" y="234"/>
                  <a:pt x="253" y="219"/>
                </a:cubicBezTo>
                <a:cubicBezTo>
                  <a:pt x="202" y="133"/>
                  <a:pt x="137" y="62"/>
                  <a:pt x="61" y="6"/>
                </a:cubicBezTo>
                <a:cubicBezTo>
                  <a:pt x="57" y="2"/>
                  <a:pt x="52" y="0"/>
                  <a:pt x="4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2" name="Google Shape;3461;p47"/>
          <p:cNvSpPr/>
          <p:nvPr/>
        </p:nvSpPr>
        <p:spPr>
          <a:xfrm>
            <a:off x="1610072" y="-71392"/>
            <a:ext cx="84924" cy="90602"/>
          </a:xfrm>
          <a:custGeom>
            <a:avLst/>
            <a:gdLst/>
            <a:ahLst/>
            <a:cxnLst/>
            <a:rect l="l" t="t" r="r" b="b"/>
            <a:pathLst>
              <a:path w="314" h="335" extrusionOk="0">
                <a:moveTo>
                  <a:pt x="36" y="1"/>
                </a:moveTo>
                <a:cubicBezTo>
                  <a:pt x="26" y="1"/>
                  <a:pt x="17" y="6"/>
                  <a:pt x="11" y="16"/>
                </a:cubicBezTo>
                <a:cubicBezTo>
                  <a:pt x="0" y="31"/>
                  <a:pt x="5" y="52"/>
                  <a:pt x="21" y="57"/>
                </a:cubicBezTo>
                <a:cubicBezTo>
                  <a:pt x="122" y="112"/>
                  <a:pt x="203" y="203"/>
                  <a:pt x="243" y="310"/>
                </a:cubicBezTo>
                <a:cubicBezTo>
                  <a:pt x="248" y="325"/>
                  <a:pt x="263" y="335"/>
                  <a:pt x="274" y="335"/>
                </a:cubicBezTo>
                <a:lnTo>
                  <a:pt x="284" y="335"/>
                </a:lnTo>
                <a:cubicBezTo>
                  <a:pt x="304" y="330"/>
                  <a:pt x="314" y="315"/>
                  <a:pt x="309" y="299"/>
                </a:cubicBezTo>
                <a:cubicBezTo>
                  <a:pt x="258" y="173"/>
                  <a:pt x="172" y="67"/>
                  <a:pt x="56" y="6"/>
                </a:cubicBezTo>
                <a:cubicBezTo>
                  <a:pt x="49" y="3"/>
                  <a:pt x="42"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3" name="Google Shape;3462;p47"/>
          <p:cNvSpPr/>
          <p:nvPr/>
        </p:nvSpPr>
        <p:spPr>
          <a:xfrm>
            <a:off x="1603312" y="13262"/>
            <a:ext cx="167143" cy="36241"/>
          </a:xfrm>
          <a:custGeom>
            <a:avLst/>
            <a:gdLst/>
            <a:ahLst/>
            <a:cxnLst/>
            <a:rect l="l" t="t" r="r" b="b"/>
            <a:pathLst>
              <a:path w="618" h="134" extrusionOk="0">
                <a:moveTo>
                  <a:pt x="580" y="0"/>
                </a:moveTo>
                <a:cubicBezTo>
                  <a:pt x="577" y="0"/>
                  <a:pt x="574" y="1"/>
                  <a:pt x="572" y="2"/>
                </a:cubicBezTo>
                <a:cubicBezTo>
                  <a:pt x="400" y="47"/>
                  <a:pt x="223" y="67"/>
                  <a:pt x="41" y="72"/>
                </a:cubicBezTo>
                <a:cubicBezTo>
                  <a:pt x="0" y="72"/>
                  <a:pt x="0" y="133"/>
                  <a:pt x="41" y="133"/>
                </a:cubicBezTo>
                <a:cubicBezTo>
                  <a:pt x="228" y="133"/>
                  <a:pt x="410" y="108"/>
                  <a:pt x="587" y="62"/>
                </a:cubicBezTo>
                <a:cubicBezTo>
                  <a:pt x="607" y="57"/>
                  <a:pt x="617" y="42"/>
                  <a:pt x="612" y="27"/>
                </a:cubicBezTo>
                <a:cubicBezTo>
                  <a:pt x="608" y="10"/>
                  <a:pt x="593" y="0"/>
                  <a:pt x="58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4" name="Google Shape;3463;p47"/>
          <p:cNvSpPr/>
          <p:nvPr/>
        </p:nvSpPr>
        <p:spPr>
          <a:xfrm>
            <a:off x="1680661" y="-68958"/>
            <a:ext cx="108724" cy="101962"/>
          </a:xfrm>
          <a:custGeom>
            <a:avLst/>
            <a:gdLst/>
            <a:ahLst/>
            <a:cxnLst/>
            <a:rect l="l" t="t" r="r" b="b"/>
            <a:pathLst>
              <a:path w="402" h="377" extrusionOk="0">
                <a:moveTo>
                  <a:pt x="44" y="1"/>
                </a:moveTo>
                <a:cubicBezTo>
                  <a:pt x="14" y="1"/>
                  <a:pt x="0" y="44"/>
                  <a:pt x="28" y="63"/>
                </a:cubicBezTo>
                <a:cubicBezTo>
                  <a:pt x="33" y="63"/>
                  <a:pt x="184" y="124"/>
                  <a:pt x="336" y="361"/>
                </a:cubicBezTo>
                <a:cubicBezTo>
                  <a:pt x="341" y="371"/>
                  <a:pt x="351" y="376"/>
                  <a:pt x="367" y="376"/>
                </a:cubicBezTo>
                <a:cubicBezTo>
                  <a:pt x="372" y="376"/>
                  <a:pt x="377" y="376"/>
                  <a:pt x="382" y="371"/>
                </a:cubicBezTo>
                <a:cubicBezTo>
                  <a:pt x="397" y="361"/>
                  <a:pt x="402" y="341"/>
                  <a:pt x="392" y="331"/>
                </a:cubicBezTo>
                <a:cubicBezTo>
                  <a:pt x="225" y="73"/>
                  <a:pt x="58" y="2"/>
                  <a:pt x="53" y="2"/>
                </a:cubicBezTo>
                <a:cubicBezTo>
                  <a:pt x="50" y="1"/>
                  <a:pt x="47" y="1"/>
                  <a:pt x="4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5" name="Google Shape;3464;p47"/>
          <p:cNvSpPr/>
          <p:nvPr/>
        </p:nvSpPr>
        <p:spPr>
          <a:xfrm>
            <a:off x="1705814" y="25431"/>
            <a:ext cx="146588" cy="51386"/>
          </a:xfrm>
          <a:custGeom>
            <a:avLst/>
            <a:gdLst/>
            <a:ahLst/>
            <a:cxnLst/>
            <a:rect l="l" t="t" r="r" b="b"/>
            <a:pathLst>
              <a:path w="542" h="190" extrusionOk="0">
                <a:moveTo>
                  <a:pt x="508" y="0"/>
                </a:moveTo>
                <a:cubicBezTo>
                  <a:pt x="501" y="0"/>
                  <a:pt x="493" y="3"/>
                  <a:pt x="486" y="7"/>
                </a:cubicBezTo>
                <a:cubicBezTo>
                  <a:pt x="349" y="113"/>
                  <a:pt x="156" y="125"/>
                  <a:pt x="74" y="125"/>
                </a:cubicBezTo>
                <a:cubicBezTo>
                  <a:pt x="50" y="125"/>
                  <a:pt x="36" y="123"/>
                  <a:pt x="36" y="123"/>
                </a:cubicBezTo>
                <a:cubicBezTo>
                  <a:pt x="21" y="123"/>
                  <a:pt x="5" y="134"/>
                  <a:pt x="0" y="154"/>
                </a:cubicBezTo>
                <a:cubicBezTo>
                  <a:pt x="0" y="169"/>
                  <a:pt x="16" y="184"/>
                  <a:pt x="31" y="189"/>
                </a:cubicBezTo>
                <a:lnTo>
                  <a:pt x="76" y="189"/>
                </a:lnTo>
                <a:cubicBezTo>
                  <a:pt x="233" y="189"/>
                  <a:pt x="390" y="144"/>
                  <a:pt x="526" y="58"/>
                </a:cubicBezTo>
                <a:cubicBezTo>
                  <a:pt x="542" y="48"/>
                  <a:pt x="542" y="27"/>
                  <a:pt x="531" y="12"/>
                </a:cubicBezTo>
                <a:cubicBezTo>
                  <a:pt x="526" y="4"/>
                  <a:pt x="517" y="0"/>
                  <a:pt x="50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6" name="Google Shape;3465;p47"/>
          <p:cNvSpPr/>
          <p:nvPr/>
        </p:nvSpPr>
        <p:spPr>
          <a:xfrm>
            <a:off x="1765855" y="-65983"/>
            <a:ext cx="119272" cy="112509"/>
          </a:xfrm>
          <a:custGeom>
            <a:avLst/>
            <a:gdLst/>
            <a:ahLst/>
            <a:cxnLst/>
            <a:rect l="l" t="t" r="r" b="b"/>
            <a:pathLst>
              <a:path w="441" h="416" extrusionOk="0">
                <a:moveTo>
                  <a:pt x="38" y="0"/>
                </a:moveTo>
                <a:cubicBezTo>
                  <a:pt x="25" y="0"/>
                  <a:pt x="10" y="10"/>
                  <a:pt x="6" y="27"/>
                </a:cubicBezTo>
                <a:cubicBezTo>
                  <a:pt x="1" y="42"/>
                  <a:pt x="11" y="57"/>
                  <a:pt x="31" y="62"/>
                </a:cubicBezTo>
                <a:cubicBezTo>
                  <a:pt x="208" y="118"/>
                  <a:pt x="375" y="401"/>
                  <a:pt x="375" y="401"/>
                </a:cubicBezTo>
                <a:cubicBezTo>
                  <a:pt x="380" y="411"/>
                  <a:pt x="390" y="416"/>
                  <a:pt x="400" y="416"/>
                </a:cubicBezTo>
                <a:cubicBezTo>
                  <a:pt x="406" y="416"/>
                  <a:pt x="416" y="411"/>
                  <a:pt x="421" y="411"/>
                </a:cubicBezTo>
                <a:cubicBezTo>
                  <a:pt x="436" y="401"/>
                  <a:pt x="441" y="381"/>
                  <a:pt x="431" y="365"/>
                </a:cubicBezTo>
                <a:cubicBezTo>
                  <a:pt x="421" y="355"/>
                  <a:pt x="249" y="67"/>
                  <a:pt x="46" y="1"/>
                </a:cubicBezTo>
                <a:cubicBezTo>
                  <a:pt x="44" y="0"/>
                  <a:pt x="41"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7" name="Google Shape;3466;p47"/>
          <p:cNvSpPr/>
          <p:nvPr/>
        </p:nvSpPr>
        <p:spPr>
          <a:xfrm>
            <a:off x="3239038" y="-477349"/>
            <a:ext cx="524147" cy="297771"/>
          </a:xfrm>
          <a:custGeom>
            <a:avLst/>
            <a:gdLst/>
            <a:ahLst/>
            <a:cxnLst/>
            <a:rect l="l" t="t" r="r" b="b"/>
            <a:pathLst>
              <a:path w="1938" h="1101" extrusionOk="0">
                <a:moveTo>
                  <a:pt x="1548" y="0"/>
                </a:moveTo>
                <a:cubicBezTo>
                  <a:pt x="1390" y="0"/>
                  <a:pt x="1184" y="14"/>
                  <a:pt x="931" y="56"/>
                </a:cubicBezTo>
                <a:cubicBezTo>
                  <a:pt x="258" y="162"/>
                  <a:pt x="1" y="996"/>
                  <a:pt x="1" y="996"/>
                </a:cubicBezTo>
                <a:cubicBezTo>
                  <a:pt x="133" y="1070"/>
                  <a:pt x="257" y="1100"/>
                  <a:pt x="374" y="1100"/>
                </a:cubicBezTo>
                <a:cubicBezTo>
                  <a:pt x="676" y="1100"/>
                  <a:pt x="927" y="893"/>
                  <a:pt x="1138" y="678"/>
                </a:cubicBezTo>
                <a:cubicBezTo>
                  <a:pt x="1432" y="379"/>
                  <a:pt x="1937" y="35"/>
                  <a:pt x="1937" y="35"/>
                </a:cubicBezTo>
                <a:cubicBezTo>
                  <a:pt x="1937" y="35"/>
                  <a:pt x="1807" y="0"/>
                  <a:pt x="1548"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8" name="Google Shape;3467;p47"/>
          <p:cNvSpPr/>
          <p:nvPr/>
        </p:nvSpPr>
        <p:spPr>
          <a:xfrm>
            <a:off x="3115978" y="-454360"/>
            <a:ext cx="579320" cy="284789"/>
          </a:xfrm>
          <a:custGeom>
            <a:avLst/>
            <a:gdLst/>
            <a:ahLst/>
            <a:cxnLst/>
            <a:rect l="l" t="t" r="r" b="b"/>
            <a:pathLst>
              <a:path w="2142" h="1053" extrusionOk="0">
                <a:moveTo>
                  <a:pt x="2098" y="0"/>
                </a:moveTo>
                <a:cubicBezTo>
                  <a:pt x="2095" y="0"/>
                  <a:pt x="2092" y="0"/>
                  <a:pt x="2089" y="1"/>
                </a:cubicBezTo>
                <a:cubicBezTo>
                  <a:pt x="2064" y="6"/>
                  <a:pt x="1502" y="138"/>
                  <a:pt x="1118" y="431"/>
                </a:cubicBezTo>
                <a:cubicBezTo>
                  <a:pt x="1002" y="517"/>
                  <a:pt x="895" y="593"/>
                  <a:pt x="804" y="653"/>
                </a:cubicBezTo>
                <a:cubicBezTo>
                  <a:pt x="607" y="790"/>
                  <a:pt x="390" y="896"/>
                  <a:pt x="157" y="957"/>
                </a:cubicBezTo>
                <a:lnTo>
                  <a:pt x="26" y="992"/>
                </a:lnTo>
                <a:cubicBezTo>
                  <a:pt x="10" y="997"/>
                  <a:pt x="0" y="1012"/>
                  <a:pt x="5" y="1028"/>
                </a:cubicBezTo>
                <a:cubicBezTo>
                  <a:pt x="10" y="1043"/>
                  <a:pt x="21" y="1053"/>
                  <a:pt x="36" y="1053"/>
                </a:cubicBezTo>
                <a:lnTo>
                  <a:pt x="46" y="1053"/>
                </a:lnTo>
                <a:lnTo>
                  <a:pt x="177" y="1018"/>
                </a:lnTo>
                <a:cubicBezTo>
                  <a:pt x="415" y="957"/>
                  <a:pt x="643" y="851"/>
                  <a:pt x="845" y="709"/>
                </a:cubicBezTo>
                <a:cubicBezTo>
                  <a:pt x="936" y="643"/>
                  <a:pt x="1042" y="567"/>
                  <a:pt x="1158" y="481"/>
                </a:cubicBezTo>
                <a:cubicBezTo>
                  <a:pt x="1533" y="198"/>
                  <a:pt x="2099" y="67"/>
                  <a:pt x="2104" y="67"/>
                </a:cubicBezTo>
                <a:cubicBezTo>
                  <a:pt x="2142" y="57"/>
                  <a:pt x="2136" y="0"/>
                  <a:pt x="209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9" name="Google Shape;3468;p47"/>
          <p:cNvSpPr/>
          <p:nvPr/>
        </p:nvSpPr>
        <p:spPr>
          <a:xfrm>
            <a:off x="3501651" y="-462203"/>
            <a:ext cx="79244" cy="86275"/>
          </a:xfrm>
          <a:custGeom>
            <a:avLst/>
            <a:gdLst/>
            <a:ahLst/>
            <a:cxnLst/>
            <a:rect l="l" t="t" r="r" b="b"/>
            <a:pathLst>
              <a:path w="293" h="319" extrusionOk="0">
                <a:moveTo>
                  <a:pt x="251" y="0"/>
                </a:moveTo>
                <a:cubicBezTo>
                  <a:pt x="244" y="0"/>
                  <a:pt x="236" y="3"/>
                  <a:pt x="228" y="10"/>
                </a:cubicBezTo>
                <a:cubicBezTo>
                  <a:pt x="142" y="81"/>
                  <a:pt x="71" y="172"/>
                  <a:pt x="16" y="268"/>
                </a:cubicBezTo>
                <a:cubicBezTo>
                  <a:pt x="0" y="288"/>
                  <a:pt x="16" y="313"/>
                  <a:pt x="41" y="318"/>
                </a:cubicBezTo>
                <a:cubicBezTo>
                  <a:pt x="51" y="318"/>
                  <a:pt x="61" y="308"/>
                  <a:pt x="66" y="303"/>
                </a:cubicBezTo>
                <a:cubicBezTo>
                  <a:pt x="122" y="212"/>
                  <a:pt x="193" y="126"/>
                  <a:pt x="269" y="55"/>
                </a:cubicBezTo>
                <a:cubicBezTo>
                  <a:pt x="292" y="36"/>
                  <a:pt x="276" y="0"/>
                  <a:pt x="25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0" name="Google Shape;3469;p47"/>
          <p:cNvSpPr/>
          <p:nvPr/>
        </p:nvSpPr>
        <p:spPr>
          <a:xfrm>
            <a:off x="3571429" y="-422987"/>
            <a:ext cx="91956" cy="25152"/>
          </a:xfrm>
          <a:custGeom>
            <a:avLst/>
            <a:gdLst/>
            <a:ahLst/>
            <a:cxnLst/>
            <a:rect l="l" t="t" r="r" b="b"/>
            <a:pathLst>
              <a:path w="340" h="93" extrusionOk="0">
                <a:moveTo>
                  <a:pt x="37" y="0"/>
                </a:moveTo>
                <a:cubicBezTo>
                  <a:pt x="24" y="0"/>
                  <a:pt x="10" y="9"/>
                  <a:pt x="5" y="22"/>
                </a:cubicBezTo>
                <a:cubicBezTo>
                  <a:pt x="0" y="42"/>
                  <a:pt x="11" y="57"/>
                  <a:pt x="26" y="62"/>
                </a:cubicBezTo>
                <a:cubicBezTo>
                  <a:pt x="91" y="82"/>
                  <a:pt x="162" y="92"/>
                  <a:pt x="233" y="92"/>
                </a:cubicBezTo>
                <a:cubicBezTo>
                  <a:pt x="258" y="92"/>
                  <a:pt x="284" y="92"/>
                  <a:pt x="314" y="87"/>
                </a:cubicBezTo>
                <a:cubicBezTo>
                  <a:pt x="329" y="82"/>
                  <a:pt x="339" y="67"/>
                  <a:pt x="339" y="47"/>
                </a:cubicBezTo>
                <a:cubicBezTo>
                  <a:pt x="334" y="32"/>
                  <a:pt x="319" y="22"/>
                  <a:pt x="304" y="22"/>
                </a:cubicBezTo>
                <a:cubicBezTo>
                  <a:pt x="277" y="25"/>
                  <a:pt x="249" y="26"/>
                  <a:pt x="221" y="26"/>
                </a:cubicBezTo>
                <a:cubicBezTo>
                  <a:pt x="161" y="26"/>
                  <a:pt x="101" y="19"/>
                  <a:pt x="46" y="1"/>
                </a:cubicBezTo>
                <a:cubicBezTo>
                  <a:pt x="43" y="0"/>
                  <a:pt x="40" y="0"/>
                  <a:pt x="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1" name="Google Shape;3470;p47"/>
          <p:cNvSpPr/>
          <p:nvPr/>
        </p:nvSpPr>
        <p:spPr>
          <a:xfrm>
            <a:off x="3460542" y="-371329"/>
            <a:ext cx="117919" cy="31102"/>
          </a:xfrm>
          <a:custGeom>
            <a:avLst/>
            <a:gdLst/>
            <a:ahLst/>
            <a:cxnLst/>
            <a:rect l="l" t="t" r="r" b="b"/>
            <a:pathLst>
              <a:path w="436" h="115" extrusionOk="0">
                <a:moveTo>
                  <a:pt x="40" y="1"/>
                </a:moveTo>
                <a:cubicBezTo>
                  <a:pt x="29" y="1"/>
                  <a:pt x="18" y="6"/>
                  <a:pt x="11" y="18"/>
                </a:cubicBezTo>
                <a:cubicBezTo>
                  <a:pt x="1" y="28"/>
                  <a:pt x="6" y="48"/>
                  <a:pt x="21" y="58"/>
                </a:cubicBezTo>
                <a:cubicBezTo>
                  <a:pt x="89" y="95"/>
                  <a:pt x="166" y="115"/>
                  <a:pt x="239" y="115"/>
                </a:cubicBezTo>
                <a:cubicBezTo>
                  <a:pt x="247" y="115"/>
                  <a:pt x="256" y="114"/>
                  <a:pt x="264" y="114"/>
                </a:cubicBezTo>
                <a:cubicBezTo>
                  <a:pt x="314" y="114"/>
                  <a:pt x="360" y="109"/>
                  <a:pt x="405" y="99"/>
                </a:cubicBezTo>
                <a:cubicBezTo>
                  <a:pt x="421" y="94"/>
                  <a:pt x="436" y="78"/>
                  <a:pt x="431" y="63"/>
                </a:cubicBezTo>
                <a:cubicBezTo>
                  <a:pt x="426" y="46"/>
                  <a:pt x="415" y="37"/>
                  <a:pt x="400" y="37"/>
                </a:cubicBezTo>
                <a:cubicBezTo>
                  <a:pt x="397" y="37"/>
                  <a:pt x="394" y="37"/>
                  <a:pt x="390" y="38"/>
                </a:cubicBezTo>
                <a:cubicBezTo>
                  <a:pt x="352" y="48"/>
                  <a:pt x="312" y="54"/>
                  <a:pt x="272" y="54"/>
                </a:cubicBezTo>
                <a:cubicBezTo>
                  <a:pt x="197" y="54"/>
                  <a:pt x="121" y="36"/>
                  <a:pt x="51" y="3"/>
                </a:cubicBezTo>
                <a:cubicBezTo>
                  <a:pt x="48" y="1"/>
                  <a:pt x="44" y="1"/>
                  <a:pt x="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2" name="Google Shape;3471;p47"/>
          <p:cNvSpPr/>
          <p:nvPr/>
        </p:nvSpPr>
        <p:spPr>
          <a:xfrm>
            <a:off x="3397795" y="-442189"/>
            <a:ext cx="112240" cy="130359"/>
          </a:xfrm>
          <a:custGeom>
            <a:avLst/>
            <a:gdLst/>
            <a:ahLst/>
            <a:cxnLst/>
            <a:rect l="l" t="t" r="r" b="b"/>
            <a:pathLst>
              <a:path w="415" h="482" extrusionOk="0">
                <a:moveTo>
                  <a:pt x="380" y="0"/>
                </a:moveTo>
                <a:cubicBezTo>
                  <a:pt x="372" y="0"/>
                  <a:pt x="364" y="4"/>
                  <a:pt x="359" y="12"/>
                </a:cubicBezTo>
                <a:cubicBezTo>
                  <a:pt x="228" y="138"/>
                  <a:pt x="106" y="280"/>
                  <a:pt x="10" y="436"/>
                </a:cubicBezTo>
                <a:cubicBezTo>
                  <a:pt x="0" y="452"/>
                  <a:pt x="5" y="472"/>
                  <a:pt x="20" y="482"/>
                </a:cubicBezTo>
                <a:lnTo>
                  <a:pt x="36" y="482"/>
                </a:lnTo>
                <a:cubicBezTo>
                  <a:pt x="46" y="482"/>
                  <a:pt x="56" y="477"/>
                  <a:pt x="61" y="467"/>
                </a:cubicBezTo>
                <a:cubicBezTo>
                  <a:pt x="162" y="320"/>
                  <a:pt x="273" y="179"/>
                  <a:pt x="405" y="57"/>
                </a:cubicBezTo>
                <a:cubicBezTo>
                  <a:pt x="415" y="42"/>
                  <a:pt x="415" y="22"/>
                  <a:pt x="405" y="12"/>
                </a:cubicBezTo>
                <a:cubicBezTo>
                  <a:pt x="397" y="4"/>
                  <a:pt x="388" y="0"/>
                  <a:pt x="38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3" name="Google Shape;3472;p47"/>
          <p:cNvSpPr/>
          <p:nvPr/>
        </p:nvSpPr>
        <p:spPr>
          <a:xfrm>
            <a:off x="3379404" y="-317779"/>
            <a:ext cx="144424" cy="27045"/>
          </a:xfrm>
          <a:custGeom>
            <a:avLst/>
            <a:gdLst/>
            <a:ahLst/>
            <a:cxnLst/>
            <a:rect l="l" t="t" r="r" b="b"/>
            <a:pathLst>
              <a:path w="534" h="100" extrusionOk="0">
                <a:moveTo>
                  <a:pt x="45" y="1"/>
                </a:moveTo>
                <a:cubicBezTo>
                  <a:pt x="11" y="1"/>
                  <a:pt x="0" y="58"/>
                  <a:pt x="38" y="68"/>
                </a:cubicBezTo>
                <a:cubicBezTo>
                  <a:pt x="129" y="88"/>
                  <a:pt x="215" y="98"/>
                  <a:pt x="306" y="98"/>
                </a:cubicBezTo>
                <a:cubicBezTo>
                  <a:pt x="318" y="99"/>
                  <a:pt x="329" y="99"/>
                  <a:pt x="341" y="99"/>
                </a:cubicBezTo>
                <a:cubicBezTo>
                  <a:pt x="399" y="99"/>
                  <a:pt x="453" y="89"/>
                  <a:pt x="508" y="68"/>
                </a:cubicBezTo>
                <a:cubicBezTo>
                  <a:pt x="523" y="62"/>
                  <a:pt x="533" y="42"/>
                  <a:pt x="528" y="27"/>
                </a:cubicBezTo>
                <a:cubicBezTo>
                  <a:pt x="521" y="16"/>
                  <a:pt x="511" y="8"/>
                  <a:pt x="499" y="8"/>
                </a:cubicBezTo>
                <a:cubicBezTo>
                  <a:pt x="494" y="8"/>
                  <a:pt x="488" y="9"/>
                  <a:pt x="483" y="12"/>
                </a:cubicBezTo>
                <a:cubicBezTo>
                  <a:pt x="483" y="12"/>
                  <a:pt x="423" y="34"/>
                  <a:pt x="309" y="34"/>
                </a:cubicBezTo>
                <a:cubicBezTo>
                  <a:pt x="242" y="34"/>
                  <a:pt x="156" y="26"/>
                  <a:pt x="53" y="2"/>
                </a:cubicBezTo>
                <a:cubicBezTo>
                  <a:pt x="50" y="1"/>
                  <a:pt x="47"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4" name="Google Shape;3473;p47"/>
          <p:cNvSpPr/>
          <p:nvPr/>
        </p:nvSpPr>
        <p:spPr>
          <a:xfrm>
            <a:off x="3330723" y="-392425"/>
            <a:ext cx="93849" cy="130089"/>
          </a:xfrm>
          <a:custGeom>
            <a:avLst/>
            <a:gdLst/>
            <a:ahLst/>
            <a:cxnLst/>
            <a:rect l="l" t="t" r="r" b="b"/>
            <a:pathLst>
              <a:path w="347" h="481" extrusionOk="0">
                <a:moveTo>
                  <a:pt x="296" y="1"/>
                </a:moveTo>
                <a:cubicBezTo>
                  <a:pt x="288" y="1"/>
                  <a:pt x="281" y="4"/>
                  <a:pt x="273" y="10"/>
                </a:cubicBezTo>
                <a:cubicBezTo>
                  <a:pt x="263" y="20"/>
                  <a:pt x="46" y="197"/>
                  <a:pt x="5" y="445"/>
                </a:cubicBezTo>
                <a:cubicBezTo>
                  <a:pt x="0" y="460"/>
                  <a:pt x="10" y="480"/>
                  <a:pt x="31" y="480"/>
                </a:cubicBezTo>
                <a:lnTo>
                  <a:pt x="36" y="480"/>
                </a:lnTo>
                <a:cubicBezTo>
                  <a:pt x="51" y="480"/>
                  <a:pt x="61" y="470"/>
                  <a:pt x="66" y="455"/>
                </a:cubicBezTo>
                <a:cubicBezTo>
                  <a:pt x="107" y="232"/>
                  <a:pt x="314" y="60"/>
                  <a:pt x="314" y="60"/>
                </a:cubicBezTo>
                <a:cubicBezTo>
                  <a:pt x="346" y="40"/>
                  <a:pt x="324" y="1"/>
                  <a:pt x="29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5" name="Google Shape;3474;p47"/>
          <p:cNvSpPr/>
          <p:nvPr/>
        </p:nvSpPr>
        <p:spPr>
          <a:xfrm>
            <a:off x="3303405" y="-261794"/>
            <a:ext cx="156054" cy="30832"/>
          </a:xfrm>
          <a:custGeom>
            <a:avLst/>
            <a:gdLst/>
            <a:ahLst/>
            <a:cxnLst/>
            <a:rect l="l" t="t" r="r" b="b"/>
            <a:pathLst>
              <a:path w="577" h="114" extrusionOk="0">
                <a:moveTo>
                  <a:pt x="38" y="1"/>
                </a:moveTo>
                <a:cubicBezTo>
                  <a:pt x="24" y="1"/>
                  <a:pt x="9" y="11"/>
                  <a:pt x="5" y="27"/>
                </a:cubicBezTo>
                <a:cubicBezTo>
                  <a:pt x="0" y="43"/>
                  <a:pt x="10" y="58"/>
                  <a:pt x="31" y="63"/>
                </a:cubicBezTo>
                <a:cubicBezTo>
                  <a:pt x="127" y="93"/>
                  <a:pt x="233" y="108"/>
                  <a:pt x="339" y="113"/>
                </a:cubicBezTo>
                <a:cubicBezTo>
                  <a:pt x="415" y="113"/>
                  <a:pt x="486" y="98"/>
                  <a:pt x="556" y="68"/>
                </a:cubicBezTo>
                <a:cubicBezTo>
                  <a:pt x="572" y="63"/>
                  <a:pt x="577" y="43"/>
                  <a:pt x="572" y="27"/>
                </a:cubicBezTo>
                <a:cubicBezTo>
                  <a:pt x="564" y="16"/>
                  <a:pt x="552" y="8"/>
                  <a:pt x="540" y="8"/>
                </a:cubicBezTo>
                <a:cubicBezTo>
                  <a:pt x="535" y="8"/>
                  <a:pt x="530" y="9"/>
                  <a:pt x="526" y="12"/>
                </a:cubicBezTo>
                <a:cubicBezTo>
                  <a:pt x="475" y="39"/>
                  <a:pt x="409" y="48"/>
                  <a:pt x="343" y="48"/>
                </a:cubicBezTo>
                <a:cubicBezTo>
                  <a:pt x="195" y="48"/>
                  <a:pt x="46" y="2"/>
                  <a:pt x="46" y="2"/>
                </a:cubicBezTo>
                <a:cubicBezTo>
                  <a:pt x="43" y="1"/>
                  <a:pt x="40"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6" name="Google Shape;3475;p47"/>
          <p:cNvSpPr/>
          <p:nvPr/>
        </p:nvSpPr>
        <p:spPr>
          <a:xfrm>
            <a:off x="5156580" y="7258810"/>
            <a:ext cx="584459" cy="213389"/>
          </a:xfrm>
          <a:custGeom>
            <a:avLst/>
            <a:gdLst/>
            <a:ahLst/>
            <a:cxnLst/>
            <a:rect l="l" t="t" r="r" b="b"/>
            <a:pathLst>
              <a:path w="2161" h="789" extrusionOk="0">
                <a:moveTo>
                  <a:pt x="972" y="1"/>
                </a:moveTo>
                <a:cubicBezTo>
                  <a:pt x="448" y="1"/>
                  <a:pt x="1" y="434"/>
                  <a:pt x="1" y="434"/>
                </a:cubicBezTo>
                <a:cubicBezTo>
                  <a:pt x="174" y="703"/>
                  <a:pt x="405" y="788"/>
                  <a:pt x="647" y="788"/>
                </a:cubicBezTo>
                <a:cubicBezTo>
                  <a:pt x="816" y="788"/>
                  <a:pt x="990" y="747"/>
                  <a:pt x="1154" y="697"/>
                </a:cubicBezTo>
                <a:cubicBezTo>
                  <a:pt x="1553" y="576"/>
                  <a:pt x="2160" y="515"/>
                  <a:pt x="2160" y="515"/>
                </a:cubicBezTo>
                <a:cubicBezTo>
                  <a:pt x="2160" y="515"/>
                  <a:pt x="1907" y="272"/>
                  <a:pt x="1265" y="50"/>
                </a:cubicBezTo>
                <a:cubicBezTo>
                  <a:pt x="1166" y="15"/>
                  <a:pt x="1068" y="1"/>
                  <a:pt x="972"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7" name="Google Shape;3476;p47"/>
          <p:cNvSpPr/>
          <p:nvPr/>
        </p:nvSpPr>
        <p:spPr>
          <a:xfrm>
            <a:off x="5031628" y="7338865"/>
            <a:ext cx="639632" cy="48411"/>
          </a:xfrm>
          <a:custGeom>
            <a:avLst/>
            <a:gdLst/>
            <a:ahLst/>
            <a:cxnLst/>
            <a:rect l="l" t="t" r="r" b="b"/>
            <a:pathLst>
              <a:path w="2365" h="179" extrusionOk="0">
                <a:moveTo>
                  <a:pt x="44" y="1"/>
                </a:moveTo>
                <a:cubicBezTo>
                  <a:pt x="6" y="1"/>
                  <a:pt x="0" y="58"/>
                  <a:pt x="38" y="67"/>
                </a:cubicBezTo>
                <a:lnTo>
                  <a:pt x="169" y="98"/>
                </a:lnTo>
                <a:cubicBezTo>
                  <a:pt x="328" y="138"/>
                  <a:pt x="493" y="158"/>
                  <a:pt x="657" y="158"/>
                </a:cubicBezTo>
                <a:cubicBezTo>
                  <a:pt x="740" y="158"/>
                  <a:pt x="822" y="153"/>
                  <a:pt x="903" y="143"/>
                </a:cubicBezTo>
                <a:cubicBezTo>
                  <a:pt x="1014" y="133"/>
                  <a:pt x="1145" y="113"/>
                  <a:pt x="1282" y="93"/>
                </a:cubicBezTo>
                <a:cubicBezTo>
                  <a:pt x="1368" y="80"/>
                  <a:pt x="1457" y="74"/>
                  <a:pt x="1545" y="74"/>
                </a:cubicBezTo>
                <a:cubicBezTo>
                  <a:pt x="1937" y="74"/>
                  <a:pt x="2315" y="179"/>
                  <a:pt x="2319" y="179"/>
                </a:cubicBezTo>
                <a:lnTo>
                  <a:pt x="2329" y="179"/>
                </a:lnTo>
                <a:cubicBezTo>
                  <a:pt x="2344" y="179"/>
                  <a:pt x="2354" y="168"/>
                  <a:pt x="2359" y="158"/>
                </a:cubicBezTo>
                <a:cubicBezTo>
                  <a:pt x="2364" y="138"/>
                  <a:pt x="2354" y="123"/>
                  <a:pt x="2339" y="118"/>
                </a:cubicBezTo>
                <a:cubicBezTo>
                  <a:pt x="2318" y="114"/>
                  <a:pt x="1944" y="9"/>
                  <a:pt x="1546" y="9"/>
                </a:cubicBezTo>
                <a:cubicBezTo>
                  <a:pt x="1456" y="9"/>
                  <a:pt x="1365" y="14"/>
                  <a:pt x="1277" y="27"/>
                </a:cubicBezTo>
                <a:cubicBezTo>
                  <a:pt x="1135" y="47"/>
                  <a:pt x="1009" y="67"/>
                  <a:pt x="898" y="77"/>
                </a:cubicBezTo>
                <a:cubicBezTo>
                  <a:pt x="817" y="88"/>
                  <a:pt x="735" y="93"/>
                  <a:pt x="654" y="93"/>
                </a:cubicBezTo>
                <a:cubicBezTo>
                  <a:pt x="496" y="93"/>
                  <a:pt x="338" y="74"/>
                  <a:pt x="185" y="37"/>
                </a:cubicBezTo>
                <a:lnTo>
                  <a:pt x="53" y="2"/>
                </a:lnTo>
                <a:cubicBezTo>
                  <a:pt x="50" y="1"/>
                  <a:pt x="47" y="1"/>
                  <a:pt x="4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8" name="Google Shape;3477;p47"/>
          <p:cNvSpPr/>
          <p:nvPr/>
        </p:nvSpPr>
        <p:spPr>
          <a:xfrm>
            <a:off x="5472473" y="7308845"/>
            <a:ext cx="104938" cy="51116"/>
          </a:xfrm>
          <a:custGeom>
            <a:avLst/>
            <a:gdLst/>
            <a:ahLst/>
            <a:cxnLst/>
            <a:rect l="l" t="t" r="r" b="b"/>
            <a:pathLst>
              <a:path w="388" h="189" extrusionOk="0">
                <a:moveTo>
                  <a:pt x="344" y="0"/>
                </a:moveTo>
                <a:cubicBezTo>
                  <a:pt x="341" y="0"/>
                  <a:pt x="338" y="1"/>
                  <a:pt x="335" y="1"/>
                </a:cubicBezTo>
                <a:cubicBezTo>
                  <a:pt x="223" y="27"/>
                  <a:pt x="117" y="67"/>
                  <a:pt x="21" y="128"/>
                </a:cubicBezTo>
                <a:cubicBezTo>
                  <a:pt x="6" y="133"/>
                  <a:pt x="1" y="153"/>
                  <a:pt x="11" y="168"/>
                </a:cubicBezTo>
                <a:cubicBezTo>
                  <a:pt x="16" y="178"/>
                  <a:pt x="26" y="188"/>
                  <a:pt x="36" y="188"/>
                </a:cubicBezTo>
                <a:cubicBezTo>
                  <a:pt x="41" y="188"/>
                  <a:pt x="51" y="183"/>
                  <a:pt x="56" y="183"/>
                </a:cubicBezTo>
                <a:cubicBezTo>
                  <a:pt x="148" y="128"/>
                  <a:pt x="244" y="87"/>
                  <a:pt x="350" y="62"/>
                </a:cubicBezTo>
                <a:cubicBezTo>
                  <a:pt x="387" y="57"/>
                  <a:pt x="381" y="0"/>
                  <a:pt x="3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9" name="Google Shape;3478;p47"/>
          <p:cNvSpPr/>
          <p:nvPr/>
        </p:nvSpPr>
        <p:spPr>
          <a:xfrm>
            <a:off x="5544415" y="7349954"/>
            <a:ext cx="83030" cy="56525"/>
          </a:xfrm>
          <a:custGeom>
            <a:avLst/>
            <a:gdLst/>
            <a:ahLst/>
            <a:cxnLst/>
            <a:rect l="l" t="t" r="r" b="b"/>
            <a:pathLst>
              <a:path w="307" h="209" extrusionOk="0">
                <a:moveTo>
                  <a:pt x="42" y="0"/>
                </a:moveTo>
                <a:cubicBezTo>
                  <a:pt x="20" y="0"/>
                  <a:pt x="0" y="29"/>
                  <a:pt x="23" y="52"/>
                </a:cubicBezTo>
                <a:cubicBezTo>
                  <a:pt x="89" y="122"/>
                  <a:pt x="170" y="173"/>
                  <a:pt x="261" y="208"/>
                </a:cubicBezTo>
                <a:lnTo>
                  <a:pt x="271" y="208"/>
                </a:lnTo>
                <a:cubicBezTo>
                  <a:pt x="286" y="208"/>
                  <a:pt x="296" y="203"/>
                  <a:pt x="301" y="188"/>
                </a:cubicBezTo>
                <a:cubicBezTo>
                  <a:pt x="306" y="173"/>
                  <a:pt x="296" y="153"/>
                  <a:pt x="281" y="148"/>
                </a:cubicBezTo>
                <a:cubicBezTo>
                  <a:pt x="200" y="117"/>
                  <a:pt x="129" y="67"/>
                  <a:pt x="64" y="11"/>
                </a:cubicBezTo>
                <a:cubicBezTo>
                  <a:pt x="57" y="4"/>
                  <a:pt x="50" y="0"/>
                  <a:pt x="4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0" name="Google Shape;3479;p47"/>
          <p:cNvSpPr/>
          <p:nvPr/>
        </p:nvSpPr>
        <p:spPr>
          <a:xfrm>
            <a:off x="5423791" y="7341840"/>
            <a:ext cx="105208" cy="72752"/>
          </a:xfrm>
          <a:custGeom>
            <a:avLst/>
            <a:gdLst/>
            <a:ahLst/>
            <a:cxnLst/>
            <a:rect l="l" t="t" r="r" b="b"/>
            <a:pathLst>
              <a:path w="389" h="269" extrusionOk="0">
                <a:moveTo>
                  <a:pt x="43" y="0"/>
                </a:moveTo>
                <a:cubicBezTo>
                  <a:pt x="22" y="0"/>
                  <a:pt x="0" y="22"/>
                  <a:pt x="14" y="46"/>
                </a:cubicBezTo>
                <a:cubicBezTo>
                  <a:pt x="90" y="157"/>
                  <a:pt x="201" y="233"/>
                  <a:pt x="333" y="269"/>
                </a:cubicBezTo>
                <a:lnTo>
                  <a:pt x="343" y="269"/>
                </a:lnTo>
                <a:cubicBezTo>
                  <a:pt x="378" y="269"/>
                  <a:pt x="388" y="218"/>
                  <a:pt x="353" y="208"/>
                </a:cubicBezTo>
                <a:cubicBezTo>
                  <a:pt x="236" y="178"/>
                  <a:pt x="140" y="112"/>
                  <a:pt x="70" y="16"/>
                </a:cubicBezTo>
                <a:cubicBezTo>
                  <a:pt x="63" y="5"/>
                  <a:pt x="53" y="0"/>
                  <a:pt x="4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1" name="Google Shape;3480;p47"/>
          <p:cNvSpPr/>
          <p:nvPr/>
        </p:nvSpPr>
        <p:spPr>
          <a:xfrm>
            <a:off x="5348063" y="7293699"/>
            <a:ext cx="159570" cy="73023"/>
          </a:xfrm>
          <a:custGeom>
            <a:avLst/>
            <a:gdLst/>
            <a:ahLst/>
            <a:cxnLst/>
            <a:rect l="l" t="t" r="r" b="b"/>
            <a:pathLst>
              <a:path w="590" h="270" extrusionOk="0">
                <a:moveTo>
                  <a:pt x="540" y="1"/>
                </a:moveTo>
                <a:cubicBezTo>
                  <a:pt x="537" y="1"/>
                  <a:pt x="535" y="1"/>
                  <a:pt x="532" y="2"/>
                </a:cubicBezTo>
                <a:cubicBezTo>
                  <a:pt x="355" y="52"/>
                  <a:pt x="183" y="123"/>
                  <a:pt x="21" y="209"/>
                </a:cubicBezTo>
                <a:cubicBezTo>
                  <a:pt x="6" y="219"/>
                  <a:pt x="1" y="239"/>
                  <a:pt x="11" y="255"/>
                </a:cubicBezTo>
                <a:cubicBezTo>
                  <a:pt x="16" y="265"/>
                  <a:pt x="26" y="270"/>
                  <a:pt x="41" y="270"/>
                </a:cubicBezTo>
                <a:cubicBezTo>
                  <a:pt x="46" y="270"/>
                  <a:pt x="51" y="270"/>
                  <a:pt x="56" y="265"/>
                </a:cubicBezTo>
                <a:cubicBezTo>
                  <a:pt x="213" y="179"/>
                  <a:pt x="375" y="113"/>
                  <a:pt x="552" y="67"/>
                </a:cubicBezTo>
                <a:cubicBezTo>
                  <a:pt x="589" y="58"/>
                  <a:pt x="575" y="1"/>
                  <a:pt x="5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2" name="Google Shape;3481;p47"/>
          <p:cNvSpPr/>
          <p:nvPr/>
        </p:nvSpPr>
        <p:spPr>
          <a:xfrm>
            <a:off x="5330214" y="7352388"/>
            <a:ext cx="128467" cy="77350"/>
          </a:xfrm>
          <a:custGeom>
            <a:avLst/>
            <a:gdLst/>
            <a:ahLst/>
            <a:cxnLst/>
            <a:rect l="l" t="t" r="r" b="b"/>
            <a:pathLst>
              <a:path w="475" h="286" extrusionOk="0">
                <a:moveTo>
                  <a:pt x="36" y="1"/>
                </a:moveTo>
                <a:cubicBezTo>
                  <a:pt x="27" y="1"/>
                  <a:pt x="19" y="5"/>
                  <a:pt x="11" y="12"/>
                </a:cubicBezTo>
                <a:cubicBezTo>
                  <a:pt x="1" y="22"/>
                  <a:pt x="1" y="43"/>
                  <a:pt x="11" y="53"/>
                </a:cubicBezTo>
                <a:cubicBezTo>
                  <a:pt x="239" y="260"/>
                  <a:pt x="416" y="285"/>
                  <a:pt x="421" y="285"/>
                </a:cubicBezTo>
                <a:lnTo>
                  <a:pt x="431" y="285"/>
                </a:lnTo>
                <a:cubicBezTo>
                  <a:pt x="432" y="286"/>
                  <a:pt x="434" y="286"/>
                  <a:pt x="435" y="286"/>
                </a:cubicBezTo>
                <a:cubicBezTo>
                  <a:pt x="472" y="286"/>
                  <a:pt x="475" y="225"/>
                  <a:pt x="431" y="225"/>
                </a:cubicBezTo>
                <a:cubicBezTo>
                  <a:pt x="431" y="225"/>
                  <a:pt x="269" y="199"/>
                  <a:pt x="57" y="12"/>
                </a:cubicBezTo>
                <a:cubicBezTo>
                  <a:pt x="51" y="5"/>
                  <a:pt x="44"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3" name="Google Shape;3482;p47"/>
          <p:cNvSpPr/>
          <p:nvPr/>
        </p:nvSpPr>
        <p:spPr>
          <a:xfrm>
            <a:off x="5266115" y="7295051"/>
            <a:ext cx="132795" cy="82759"/>
          </a:xfrm>
          <a:custGeom>
            <a:avLst/>
            <a:gdLst/>
            <a:ahLst/>
            <a:cxnLst/>
            <a:rect l="l" t="t" r="r" b="b"/>
            <a:pathLst>
              <a:path w="491" h="306" extrusionOk="0">
                <a:moveTo>
                  <a:pt x="463" y="0"/>
                </a:moveTo>
                <a:cubicBezTo>
                  <a:pt x="461" y="0"/>
                  <a:pt x="458" y="1"/>
                  <a:pt x="455" y="2"/>
                </a:cubicBezTo>
                <a:cubicBezTo>
                  <a:pt x="445" y="7"/>
                  <a:pt x="167" y="57"/>
                  <a:pt x="10" y="255"/>
                </a:cubicBezTo>
                <a:cubicBezTo>
                  <a:pt x="0" y="265"/>
                  <a:pt x="0" y="285"/>
                  <a:pt x="15" y="295"/>
                </a:cubicBezTo>
                <a:cubicBezTo>
                  <a:pt x="20" y="300"/>
                  <a:pt x="31" y="305"/>
                  <a:pt x="36" y="305"/>
                </a:cubicBezTo>
                <a:cubicBezTo>
                  <a:pt x="46" y="305"/>
                  <a:pt x="51" y="300"/>
                  <a:pt x="56" y="290"/>
                </a:cubicBezTo>
                <a:cubicBezTo>
                  <a:pt x="197" y="113"/>
                  <a:pt x="465" y="62"/>
                  <a:pt x="465" y="62"/>
                </a:cubicBezTo>
                <a:cubicBezTo>
                  <a:pt x="481" y="57"/>
                  <a:pt x="491" y="42"/>
                  <a:pt x="491" y="27"/>
                </a:cubicBezTo>
                <a:cubicBezTo>
                  <a:pt x="487" y="10"/>
                  <a:pt x="475" y="0"/>
                  <a:pt x="46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4" name="Google Shape;3483;p47"/>
          <p:cNvSpPr/>
          <p:nvPr/>
        </p:nvSpPr>
        <p:spPr>
          <a:xfrm>
            <a:off x="5234472" y="7364559"/>
            <a:ext cx="141179" cy="83030"/>
          </a:xfrm>
          <a:custGeom>
            <a:avLst/>
            <a:gdLst/>
            <a:ahLst/>
            <a:cxnLst/>
            <a:rect l="l" t="t" r="r" b="b"/>
            <a:pathLst>
              <a:path w="522" h="307" extrusionOk="0">
                <a:moveTo>
                  <a:pt x="36" y="0"/>
                </a:moveTo>
                <a:cubicBezTo>
                  <a:pt x="29" y="0"/>
                  <a:pt x="21" y="3"/>
                  <a:pt x="16" y="8"/>
                </a:cubicBezTo>
                <a:cubicBezTo>
                  <a:pt x="1" y="18"/>
                  <a:pt x="1" y="38"/>
                  <a:pt x="16" y="53"/>
                </a:cubicBezTo>
                <a:cubicBezTo>
                  <a:pt x="26" y="58"/>
                  <a:pt x="264" y="301"/>
                  <a:pt x="476" y="306"/>
                </a:cubicBezTo>
                <a:cubicBezTo>
                  <a:pt x="522" y="306"/>
                  <a:pt x="522" y="245"/>
                  <a:pt x="476" y="245"/>
                </a:cubicBezTo>
                <a:cubicBezTo>
                  <a:pt x="289" y="240"/>
                  <a:pt x="57" y="8"/>
                  <a:pt x="57" y="8"/>
                </a:cubicBezTo>
                <a:cubicBezTo>
                  <a:pt x="51" y="3"/>
                  <a:pt x="44"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5" name="Google Shape;3484;p47"/>
          <p:cNvSpPr/>
          <p:nvPr/>
        </p:nvSpPr>
        <p:spPr>
          <a:xfrm>
            <a:off x="3050257" y="7123041"/>
            <a:ext cx="555520" cy="260719"/>
          </a:xfrm>
          <a:custGeom>
            <a:avLst/>
            <a:gdLst/>
            <a:ahLst/>
            <a:cxnLst/>
            <a:rect l="l" t="t" r="r" b="b"/>
            <a:pathLst>
              <a:path w="2054" h="964" extrusionOk="0">
                <a:moveTo>
                  <a:pt x="1128" y="0"/>
                </a:moveTo>
                <a:cubicBezTo>
                  <a:pt x="1105" y="0"/>
                  <a:pt x="1082" y="0"/>
                  <a:pt x="1058" y="1"/>
                </a:cubicBezTo>
                <a:cubicBezTo>
                  <a:pt x="380" y="16"/>
                  <a:pt x="1" y="800"/>
                  <a:pt x="1" y="800"/>
                </a:cubicBezTo>
                <a:cubicBezTo>
                  <a:pt x="154" y="917"/>
                  <a:pt x="303" y="963"/>
                  <a:pt x="448" y="963"/>
                </a:cubicBezTo>
                <a:cubicBezTo>
                  <a:pt x="710" y="963"/>
                  <a:pt x="954" y="811"/>
                  <a:pt x="1169" y="648"/>
                </a:cubicBezTo>
                <a:cubicBezTo>
                  <a:pt x="1503" y="395"/>
                  <a:pt x="2054" y="127"/>
                  <a:pt x="2054" y="127"/>
                </a:cubicBezTo>
                <a:cubicBezTo>
                  <a:pt x="2054" y="127"/>
                  <a:pt x="1753" y="0"/>
                  <a:pt x="1128"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6" name="Google Shape;3485;p47"/>
          <p:cNvSpPr/>
          <p:nvPr/>
        </p:nvSpPr>
        <p:spPr>
          <a:xfrm>
            <a:off x="2921790" y="7159823"/>
            <a:ext cx="611504" cy="201489"/>
          </a:xfrm>
          <a:custGeom>
            <a:avLst/>
            <a:gdLst/>
            <a:ahLst/>
            <a:cxnLst/>
            <a:rect l="l" t="t" r="r" b="b"/>
            <a:pathLst>
              <a:path w="2261" h="745" extrusionOk="0">
                <a:moveTo>
                  <a:pt x="2231" y="0"/>
                </a:moveTo>
                <a:cubicBezTo>
                  <a:pt x="2229" y="0"/>
                  <a:pt x="2227" y="0"/>
                  <a:pt x="2225" y="1"/>
                </a:cubicBezTo>
                <a:cubicBezTo>
                  <a:pt x="2200" y="1"/>
                  <a:pt x="1624" y="47"/>
                  <a:pt x="1199" y="284"/>
                </a:cubicBezTo>
                <a:cubicBezTo>
                  <a:pt x="1072" y="350"/>
                  <a:pt x="961" y="411"/>
                  <a:pt x="860" y="461"/>
                </a:cubicBezTo>
                <a:cubicBezTo>
                  <a:pt x="643" y="568"/>
                  <a:pt x="415" y="638"/>
                  <a:pt x="177" y="669"/>
                </a:cubicBezTo>
                <a:lnTo>
                  <a:pt x="41" y="684"/>
                </a:lnTo>
                <a:cubicBezTo>
                  <a:pt x="2" y="684"/>
                  <a:pt x="0" y="745"/>
                  <a:pt x="41" y="745"/>
                </a:cubicBezTo>
                <a:cubicBezTo>
                  <a:pt x="42" y="745"/>
                  <a:pt x="44" y="745"/>
                  <a:pt x="46" y="745"/>
                </a:cubicBezTo>
                <a:lnTo>
                  <a:pt x="182" y="729"/>
                </a:lnTo>
                <a:cubicBezTo>
                  <a:pt x="430" y="699"/>
                  <a:pt x="668" y="628"/>
                  <a:pt x="890" y="517"/>
                </a:cubicBezTo>
                <a:cubicBezTo>
                  <a:pt x="986" y="466"/>
                  <a:pt x="1103" y="406"/>
                  <a:pt x="1229" y="340"/>
                </a:cubicBezTo>
                <a:cubicBezTo>
                  <a:pt x="1644" y="112"/>
                  <a:pt x="2225" y="62"/>
                  <a:pt x="2230" y="62"/>
                </a:cubicBezTo>
                <a:cubicBezTo>
                  <a:pt x="2246" y="62"/>
                  <a:pt x="2261" y="47"/>
                  <a:pt x="2261" y="26"/>
                </a:cubicBezTo>
                <a:cubicBezTo>
                  <a:pt x="2256" y="13"/>
                  <a:pt x="2244" y="0"/>
                  <a:pt x="223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7" name="Google Shape;3486;p47"/>
          <p:cNvSpPr/>
          <p:nvPr/>
        </p:nvSpPr>
        <p:spPr>
          <a:xfrm>
            <a:off x="3337483" y="7134941"/>
            <a:ext cx="87358" cy="77350"/>
          </a:xfrm>
          <a:custGeom>
            <a:avLst/>
            <a:gdLst/>
            <a:ahLst/>
            <a:cxnLst/>
            <a:rect l="l" t="t" r="r" b="b"/>
            <a:pathLst>
              <a:path w="323" h="286" extrusionOk="0">
                <a:moveTo>
                  <a:pt x="277" y="1"/>
                </a:moveTo>
                <a:cubicBezTo>
                  <a:pt x="271" y="1"/>
                  <a:pt x="265" y="3"/>
                  <a:pt x="259" y="7"/>
                </a:cubicBezTo>
                <a:cubicBezTo>
                  <a:pt x="162" y="68"/>
                  <a:pt x="82" y="144"/>
                  <a:pt x="11" y="235"/>
                </a:cubicBezTo>
                <a:cubicBezTo>
                  <a:pt x="1" y="245"/>
                  <a:pt x="1" y="265"/>
                  <a:pt x="11" y="280"/>
                </a:cubicBezTo>
                <a:cubicBezTo>
                  <a:pt x="21" y="280"/>
                  <a:pt x="26" y="285"/>
                  <a:pt x="31" y="285"/>
                </a:cubicBezTo>
                <a:cubicBezTo>
                  <a:pt x="41" y="285"/>
                  <a:pt x="51" y="280"/>
                  <a:pt x="56" y="275"/>
                </a:cubicBezTo>
                <a:cubicBezTo>
                  <a:pt x="127" y="194"/>
                  <a:pt x="203" y="118"/>
                  <a:pt x="289" y="63"/>
                </a:cubicBezTo>
                <a:cubicBezTo>
                  <a:pt x="322" y="42"/>
                  <a:pt x="304" y="1"/>
                  <a:pt x="27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8" name="Google Shape;3487;p47"/>
          <p:cNvSpPr/>
          <p:nvPr/>
        </p:nvSpPr>
        <p:spPr>
          <a:xfrm>
            <a:off x="3405638" y="7175780"/>
            <a:ext cx="93578" cy="33807"/>
          </a:xfrm>
          <a:custGeom>
            <a:avLst/>
            <a:gdLst/>
            <a:ahLst/>
            <a:cxnLst/>
            <a:rect l="l" t="t" r="r" b="b"/>
            <a:pathLst>
              <a:path w="346" h="125" extrusionOk="0">
                <a:moveTo>
                  <a:pt x="49" y="0"/>
                </a:moveTo>
                <a:cubicBezTo>
                  <a:pt x="17" y="0"/>
                  <a:pt x="1" y="46"/>
                  <a:pt x="32" y="63"/>
                </a:cubicBezTo>
                <a:cubicBezTo>
                  <a:pt x="118" y="99"/>
                  <a:pt x="209" y="119"/>
                  <a:pt x="300" y="124"/>
                </a:cubicBezTo>
                <a:lnTo>
                  <a:pt x="315" y="124"/>
                </a:lnTo>
                <a:cubicBezTo>
                  <a:pt x="335" y="124"/>
                  <a:pt x="345" y="109"/>
                  <a:pt x="345" y="94"/>
                </a:cubicBezTo>
                <a:cubicBezTo>
                  <a:pt x="345" y="74"/>
                  <a:pt x="330" y="63"/>
                  <a:pt x="315" y="63"/>
                </a:cubicBezTo>
                <a:cubicBezTo>
                  <a:pt x="224" y="58"/>
                  <a:pt x="138" y="38"/>
                  <a:pt x="62" y="3"/>
                </a:cubicBezTo>
                <a:cubicBezTo>
                  <a:pt x="57" y="1"/>
                  <a:pt x="53" y="0"/>
                  <a:pt x="4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9" name="Google Shape;3488;p47"/>
          <p:cNvSpPr/>
          <p:nvPr/>
        </p:nvSpPr>
        <p:spPr>
          <a:xfrm>
            <a:off x="3292318" y="7210939"/>
            <a:ext cx="116297" cy="42191"/>
          </a:xfrm>
          <a:custGeom>
            <a:avLst/>
            <a:gdLst/>
            <a:ahLst/>
            <a:cxnLst/>
            <a:rect l="l" t="t" r="r" b="b"/>
            <a:pathLst>
              <a:path w="430" h="156" extrusionOk="0">
                <a:moveTo>
                  <a:pt x="36" y="0"/>
                </a:moveTo>
                <a:cubicBezTo>
                  <a:pt x="26" y="0"/>
                  <a:pt x="17" y="6"/>
                  <a:pt x="11" y="14"/>
                </a:cubicBezTo>
                <a:cubicBezTo>
                  <a:pt x="1" y="25"/>
                  <a:pt x="1" y="45"/>
                  <a:pt x="16" y="55"/>
                </a:cubicBezTo>
                <a:cubicBezTo>
                  <a:pt x="107" y="121"/>
                  <a:pt x="223" y="156"/>
                  <a:pt x="340" y="156"/>
                </a:cubicBezTo>
                <a:cubicBezTo>
                  <a:pt x="355" y="156"/>
                  <a:pt x="370" y="156"/>
                  <a:pt x="390" y="151"/>
                </a:cubicBezTo>
                <a:cubicBezTo>
                  <a:pt x="429" y="151"/>
                  <a:pt x="426" y="90"/>
                  <a:pt x="389" y="90"/>
                </a:cubicBezTo>
                <a:cubicBezTo>
                  <a:pt x="388" y="90"/>
                  <a:pt x="387" y="90"/>
                  <a:pt x="385" y="90"/>
                </a:cubicBezTo>
                <a:cubicBezTo>
                  <a:pt x="370" y="92"/>
                  <a:pt x="356" y="92"/>
                  <a:pt x="341" y="92"/>
                </a:cubicBezTo>
                <a:cubicBezTo>
                  <a:pt x="240" y="92"/>
                  <a:pt x="140" y="62"/>
                  <a:pt x="56" y="9"/>
                </a:cubicBezTo>
                <a:cubicBezTo>
                  <a:pt x="50" y="3"/>
                  <a:pt x="43"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0" name="Google Shape;3489;p47"/>
          <p:cNvSpPr/>
          <p:nvPr/>
        </p:nvSpPr>
        <p:spPr>
          <a:xfrm>
            <a:off x="3222539" y="7145759"/>
            <a:ext cx="131172" cy="115755"/>
          </a:xfrm>
          <a:custGeom>
            <a:avLst/>
            <a:gdLst/>
            <a:ahLst/>
            <a:cxnLst/>
            <a:rect l="l" t="t" r="r" b="b"/>
            <a:pathLst>
              <a:path w="485" h="428" extrusionOk="0">
                <a:moveTo>
                  <a:pt x="438" y="1"/>
                </a:moveTo>
                <a:cubicBezTo>
                  <a:pt x="433" y="1"/>
                  <a:pt x="426" y="3"/>
                  <a:pt x="421" y="8"/>
                </a:cubicBezTo>
                <a:cubicBezTo>
                  <a:pt x="269" y="114"/>
                  <a:pt x="132" y="240"/>
                  <a:pt x="11" y="377"/>
                </a:cubicBezTo>
                <a:cubicBezTo>
                  <a:pt x="1" y="392"/>
                  <a:pt x="1" y="412"/>
                  <a:pt x="16" y="422"/>
                </a:cubicBezTo>
                <a:cubicBezTo>
                  <a:pt x="21" y="427"/>
                  <a:pt x="31" y="427"/>
                  <a:pt x="36" y="427"/>
                </a:cubicBezTo>
                <a:cubicBezTo>
                  <a:pt x="46" y="427"/>
                  <a:pt x="56" y="422"/>
                  <a:pt x="62" y="417"/>
                </a:cubicBezTo>
                <a:cubicBezTo>
                  <a:pt x="178" y="281"/>
                  <a:pt x="309" y="164"/>
                  <a:pt x="456" y="58"/>
                </a:cubicBezTo>
                <a:cubicBezTo>
                  <a:pt x="485" y="38"/>
                  <a:pt x="464" y="1"/>
                  <a:pt x="4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1" name="Google Shape;3490;p47"/>
          <p:cNvSpPr/>
          <p:nvPr/>
        </p:nvSpPr>
        <p:spPr>
          <a:xfrm>
            <a:off x="3203337" y="7253671"/>
            <a:ext cx="142531" cy="37864"/>
          </a:xfrm>
          <a:custGeom>
            <a:avLst/>
            <a:gdLst/>
            <a:ahLst/>
            <a:cxnLst/>
            <a:rect l="l" t="t" r="r" b="b"/>
            <a:pathLst>
              <a:path w="527" h="140" extrusionOk="0">
                <a:moveTo>
                  <a:pt x="48" y="0"/>
                </a:moveTo>
                <a:cubicBezTo>
                  <a:pt x="16" y="0"/>
                  <a:pt x="1" y="45"/>
                  <a:pt x="36" y="59"/>
                </a:cubicBezTo>
                <a:cubicBezTo>
                  <a:pt x="153" y="109"/>
                  <a:pt x="279" y="140"/>
                  <a:pt x="406" y="140"/>
                </a:cubicBezTo>
                <a:cubicBezTo>
                  <a:pt x="436" y="140"/>
                  <a:pt x="471" y="140"/>
                  <a:pt x="502" y="135"/>
                </a:cubicBezTo>
                <a:cubicBezTo>
                  <a:pt x="517" y="129"/>
                  <a:pt x="527" y="114"/>
                  <a:pt x="522" y="94"/>
                </a:cubicBezTo>
                <a:cubicBezTo>
                  <a:pt x="518" y="82"/>
                  <a:pt x="507" y="73"/>
                  <a:pt x="495" y="73"/>
                </a:cubicBezTo>
                <a:cubicBezTo>
                  <a:pt x="492" y="73"/>
                  <a:pt x="489" y="73"/>
                  <a:pt x="487" y="74"/>
                </a:cubicBezTo>
                <a:cubicBezTo>
                  <a:pt x="484" y="74"/>
                  <a:pt x="458" y="80"/>
                  <a:pt x="411" y="80"/>
                </a:cubicBezTo>
                <a:cubicBezTo>
                  <a:pt x="339" y="80"/>
                  <a:pt x="220" y="67"/>
                  <a:pt x="62" y="3"/>
                </a:cubicBezTo>
                <a:cubicBezTo>
                  <a:pt x="57" y="1"/>
                  <a:pt x="52" y="0"/>
                  <a:pt x="4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2" name="Google Shape;3491;p47"/>
          <p:cNvSpPr/>
          <p:nvPr/>
        </p:nvSpPr>
        <p:spPr>
          <a:xfrm>
            <a:off x="3148705" y="7183082"/>
            <a:ext cx="105749" cy="117918"/>
          </a:xfrm>
          <a:custGeom>
            <a:avLst/>
            <a:gdLst/>
            <a:ahLst/>
            <a:cxnLst/>
            <a:rect l="l" t="t" r="r" b="b"/>
            <a:pathLst>
              <a:path w="391" h="436" extrusionOk="0">
                <a:moveTo>
                  <a:pt x="357" y="1"/>
                </a:moveTo>
                <a:cubicBezTo>
                  <a:pt x="351" y="1"/>
                  <a:pt x="345" y="3"/>
                  <a:pt x="340" y="6"/>
                </a:cubicBezTo>
                <a:cubicBezTo>
                  <a:pt x="329" y="11"/>
                  <a:pt x="87" y="158"/>
                  <a:pt x="11" y="396"/>
                </a:cubicBezTo>
                <a:cubicBezTo>
                  <a:pt x="1" y="411"/>
                  <a:pt x="11" y="426"/>
                  <a:pt x="31" y="436"/>
                </a:cubicBezTo>
                <a:lnTo>
                  <a:pt x="36" y="436"/>
                </a:lnTo>
                <a:cubicBezTo>
                  <a:pt x="51" y="436"/>
                  <a:pt x="66" y="426"/>
                  <a:pt x="66" y="411"/>
                </a:cubicBezTo>
                <a:cubicBezTo>
                  <a:pt x="137" y="198"/>
                  <a:pt x="370" y="62"/>
                  <a:pt x="370" y="62"/>
                </a:cubicBezTo>
                <a:cubicBezTo>
                  <a:pt x="385" y="52"/>
                  <a:pt x="390" y="31"/>
                  <a:pt x="380" y="16"/>
                </a:cubicBezTo>
                <a:cubicBezTo>
                  <a:pt x="377" y="6"/>
                  <a:pt x="367" y="1"/>
                  <a:pt x="35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3" name="Google Shape;3492;p47"/>
          <p:cNvSpPr/>
          <p:nvPr/>
        </p:nvSpPr>
        <p:spPr>
          <a:xfrm>
            <a:off x="3120035" y="7296945"/>
            <a:ext cx="154702" cy="43814"/>
          </a:xfrm>
          <a:custGeom>
            <a:avLst/>
            <a:gdLst/>
            <a:ahLst/>
            <a:cxnLst/>
            <a:rect l="l" t="t" r="r" b="b"/>
            <a:pathLst>
              <a:path w="572" h="162" extrusionOk="0">
                <a:moveTo>
                  <a:pt x="38" y="1"/>
                </a:moveTo>
                <a:cubicBezTo>
                  <a:pt x="26" y="1"/>
                  <a:pt x="14" y="9"/>
                  <a:pt x="11" y="20"/>
                </a:cubicBezTo>
                <a:cubicBezTo>
                  <a:pt x="1" y="35"/>
                  <a:pt x="11" y="55"/>
                  <a:pt x="26" y="61"/>
                </a:cubicBezTo>
                <a:cubicBezTo>
                  <a:pt x="152" y="121"/>
                  <a:pt x="284" y="152"/>
                  <a:pt x="420" y="162"/>
                </a:cubicBezTo>
                <a:cubicBezTo>
                  <a:pt x="466" y="162"/>
                  <a:pt x="506" y="157"/>
                  <a:pt x="547" y="141"/>
                </a:cubicBezTo>
                <a:cubicBezTo>
                  <a:pt x="562" y="136"/>
                  <a:pt x="572" y="116"/>
                  <a:pt x="567" y="101"/>
                </a:cubicBezTo>
                <a:cubicBezTo>
                  <a:pt x="563" y="88"/>
                  <a:pt x="548" y="79"/>
                  <a:pt x="535" y="79"/>
                </a:cubicBezTo>
                <a:cubicBezTo>
                  <a:pt x="532" y="79"/>
                  <a:pt x="529" y="80"/>
                  <a:pt x="526" y="81"/>
                </a:cubicBezTo>
                <a:cubicBezTo>
                  <a:pt x="494" y="92"/>
                  <a:pt x="458" y="96"/>
                  <a:pt x="421" y="96"/>
                </a:cubicBezTo>
                <a:cubicBezTo>
                  <a:pt x="252" y="96"/>
                  <a:pt x="55" y="5"/>
                  <a:pt x="51" y="5"/>
                </a:cubicBezTo>
                <a:cubicBezTo>
                  <a:pt x="47" y="2"/>
                  <a:pt x="42"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4" name="Google Shape;3493;p47"/>
          <p:cNvSpPr/>
          <p:nvPr/>
        </p:nvSpPr>
        <p:spPr>
          <a:xfrm>
            <a:off x="1288770" y="6437702"/>
            <a:ext cx="463835" cy="374310"/>
          </a:xfrm>
          <a:custGeom>
            <a:avLst/>
            <a:gdLst/>
            <a:ahLst/>
            <a:cxnLst/>
            <a:rect l="l" t="t" r="r" b="b"/>
            <a:pathLst>
              <a:path w="1715" h="1384" extrusionOk="0">
                <a:moveTo>
                  <a:pt x="0" y="1"/>
                </a:moveTo>
                <a:cubicBezTo>
                  <a:pt x="0" y="1"/>
                  <a:pt x="56" y="340"/>
                  <a:pt x="425" y="911"/>
                </a:cubicBezTo>
                <a:cubicBezTo>
                  <a:pt x="701" y="1329"/>
                  <a:pt x="1243" y="1383"/>
                  <a:pt x="1509" y="1383"/>
                </a:cubicBezTo>
                <a:cubicBezTo>
                  <a:pt x="1604" y="1383"/>
                  <a:pt x="1664" y="1376"/>
                  <a:pt x="1664" y="1376"/>
                </a:cubicBezTo>
                <a:cubicBezTo>
                  <a:pt x="1714" y="840"/>
                  <a:pt x="1300" y="613"/>
                  <a:pt x="910" y="466"/>
                </a:cubicBezTo>
                <a:cubicBezTo>
                  <a:pt x="521" y="320"/>
                  <a:pt x="0" y="1"/>
                  <a:pt x="0"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5" name="Google Shape;3494;p47"/>
          <p:cNvSpPr/>
          <p:nvPr/>
        </p:nvSpPr>
        <p:spPr>
          <a:xfrm>
            <a:off x="1332312" y="6492335"/>
            <a:ext cx="492774" cy="417583"/>
          </a:xfrm>
          <a:custGeom>
            <a:avLst/>
            <a:gdLst/>
            <a:ahLst/>
            <a:cxnLst/>
            <a:rect l="l" t="t" r="r" b="b"/>
            <a:pathLst>
              <a:path w="1822" h="1544" extrusionOk="0">
                <a:moveTo>
                  <a:pt x="35" y="1"/>
                </a:moveTo>
                <a:cubicBezTo>
                  <a:pt x="28" y="1"/>
                  <a:pt x="22" y="2"/>
                  <a:pt x="16" y="6"/>
                </a:cubicBezTo>
                <a:cubicBezTo>
                  <a:pt x="1" y="16"/>
                  <a:pt x="1" y="37"/>
                  <a:pt x="11" y="52"/>
                </a:cubicBezTo>
                <a:cubicBezTo>
                  <a:pt x="26" y="72"/>
                  <a:pt x="370" y="532"/>
                  <a:pt x="800" y="770"/>
                </a:cubicBezTo>
                <a:cubicBezTo>
                  <a:pt x="921" y="836"/>
                  <a:pt x="1032" y="901"/>
                  <a:pt x="1129" y="957"/>
                </a:cubicBezTo>
                <a:cubicBezTo>
                  <a:pt x="1336" y="1083"/>
                  <a:pt x="1518" y="1240"/>
                  <a:pt x="1670" y="1427"/>
                </a:cubicBezTo>
                <a:lnTo>
                  <a:pt x="1756" y="1534"/>
                </a:lnTo>
                <a:cubicBezTo>
                  <a:pt x="1761" y="1539"/>
                  <a:pt x="1771" y="1544"/>
                  <a:pt x="1781" y="1544"/>
                </a:cubicBezTo>
                <a:cubicBezTo>
                  <a:pt x="1806" y="1544"/>
                  <a:pt x="1821" y="1513"/>
                  <a:pt x="1801" y="1493"/>
                </a:cubicBezTo>
                <a:lnTo>
                  <a:pt x="1720" y="1387"/>
                </a:lnTo>
                <a:cubicBezTo>
                  <a:pt x="1563" y="1195"/>
                  <a:pt x="1376" y="1033"/>
                  <a:pt x="1164" y="901"/>
                </a:cubicBezTo>
                <a:cubicBezTo>
                  <a:pt x="1068" y="846"/>
                  <a:pt x="957" y="780"/>
                  <a:pt x="830" y="714"/>
                </a:cubicBezTo>
                <a:cubicBezTo>
                  <a:pt x="416" y="482"/>
                  <a:pt x="67" y="16"/>
                  <a:pt x="62" y="11"/>
                </a:cubicBezTo>
                <a:cubicBezTo>
                  <a:pt x="55" y="5"/>
                  <a:pt x="45" y="1"/>
                  <a:pt x="3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6" name="Google Shape;3495;p47"/>
          <p:cNvSpPr/>
          <p:nvPr/>
        </p:nvSpPr>
        <p:spPr>
          <a:xfrm>
            <a:off x="-153283" y="6600517"/>
            <a:ext cx="108183" cy="41380"/>
          </a:xfrm>
          <a:custGeom>
            <a:avLst/>
            <a:gdLst/>
            <a:ahLst/>
            <a:cxnLst/>
            <a:rect l="l" t="t" r="r" b="b"/>
            <a:pathLst>
              <a:path w="400" h="153" extrusionOk="0">
                <a:moveTo>
                  <a:pt x="34" y="1"/>
                </a:moveTo>
                <a:cubicBezTo>
                  <a:pt x="23" y="1"/>
                  <a:pt x="14" y="6"/>
                  <a:pt x="11" y="16"/>
                </a:cubicBezTo>
                <a:cubicBezTo>
                  <a:pt x="0" y="31"/>
                  <a:pt x="5" y="51"/>
                  <a:pt x="26" y="61"/>
                </a:cubicBezTo>
                <a:cubicBezTo>
                  <a:pt x="127" y="107"/>
                  <a:pt x="238" y="137"/>
                  <a:pt x="349" y="152"/>
                </a:cubicBezTo>
                <a:lnTo>
                  <a:pt x="354" y="152"/>
                </a:lnTo>
                <a:cubicBezTo>
                  <a:pt x="395" y="152"/>
                  <a:pt x="400" y="92"/>
                  <a:pt x="359" y="87"/>
                </a:cubicBezTo>
                <a:cubicBezTo>
                  <a:pt x="253" y="77"/>
                  <a:pt x="147" y="46"/>
                  <a:pt x="51" y="6"/>
                </a:cubicBezTo>
                <a:cubicBezTo>
                  <a:pt x="46" y="2"/>
                  <a:pt x="40"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7" name="Google Shape;3496;p47"/>
          <p:cNvSpPr/>
          <p:nvPr/>
        </p:nvSpPr>
        <p:spPr>
          <a:xfrm>
            <a:off x="-146521" y="6503423"/>
            <a:ext cx="44085" cy="86546"/>
          </a:xfrm>
          <a:custGeom>
            <a:avLst/>
            <a:gdLst/>
            <a:ahLst/>
            <a:cxnLst/>
            <a:rect l="l" t="t" r="r" b="b"/>
            <a:pathLst>
              <a:path w="163" h="320" extrusionOk="0">
                <a:moveTo>
                  <a:pt x="35" y="0"/>
                </a:moveTo>
                <a:cubicBezTo>
                  <a:pt x="29" y="0"/>
                  <a:pt x="25" y="2"/>
                  <a:pt x="21" y="6"/>
                </a:cubicBezTo>
                <a:cubicBezTo>
                  <a:pt x="6" y="16"/>
                  <a:pt x="1" y="36"/>
                  <a:pt x="11" y="51"/>
                </a:cubicBezTo>
                <a:cubicBezTo>
                  <a:pt x="56" y="122"/>
                  <a:pt x="82" y="208"/>
                  <a:pt x="97" y="294"/>
                </a:cubicBezTo>
                <a:cubicBezTo>
                  <a:pt x="97" y="309"/>
                  <a:pt x="112" y="319"/>
                  <a:pt x="127" y="319"/>
                </a:cubicBezTo>
                <a:lnTo>
                  <a:pt x="132" y="319"/>
                </a:lnTo>
                <a:cubicBezTo>
                  <a:pt x="147" y="314"/>
                  <a:pt x="163" y="299"/>
                  <a:pt x="157" y="284"/>
                </a:cubicBezTo>
                <a:cubicBezTo>
                  <a:pt x="147" y="188"/>
                  <a:pt x="112" y="97"/>
                  <a:pt x="61" y="16"/>
                </a:cubicBezTo>
                <a:cubicBezTo>
                  <a:pt x="55" y="6"/>
                  <a:pt x="44" y="0"/>
                  <a:pt x="3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8" name="Google Shape;3497;p47"/>
          <p:cNvSpPr/>
          <p:nvPr/>
        </p:nvSpPr>
        <p:spPr>
          <a:xfrm>
            <a:off x="-60245" y="6559409"/>
            <a:ext cx="50846" cy="111157"/>
          </a:xfrm>
          <a:custGeom>
            <a:avLst/>
            <a:gdLst/>
            <a:ahLst/>
            <a:cxnLst/>
            <a:rect l="l" t="t" r="r" b="b"/>
            <a:pathLst>
              <a:path w="188" h="411" extrusionOk="0">
                <a:moveTo>
                  <a:pt x="33" y="1"/>
                </a:moveTo>
                <a:cubicBezTo>
                  <a:pt x="27" y="1"/>
                  <a:pt x="21" y="2"/>
                  <a:pt x="15" y="6"/>
                </a:cubicBezTo>
                <a:cubicBezTo>
                  <a:pt x="0" y="16"/>
                  <a:pt x="0" y="36"/>
                  <a:pt x="10" y="52"/>
                </a:cubicBezTo>
                <a:cubicBezTo>
                  <a:pt x="81" y="143"/>
                  <a:pt x="122" y="259"/>
                  <a:pt x="117" y="375"/>
                </a:cubicBezTo>
                <a:cubicBezTo>
                  <a:pt x="117" y="390"/>
                  <a:pt x="127" y="406"/>
                  <a:pt x="142" y="411"/>
                </a:cubicBezTo>
                <a:lnTo>
                  <a:pt x="147" y="411"/>
                </a:lnTo>
                <a:cubicBezTo>
                  <a:pt x="162" y="411"/>
                  <a:pt x="177" y="395"/>
                  <a:pt x="177" y="380"/>
                </a:cubicBezTo>
                <a:cubicBezTo>
                  <a:pt x="187" y="249"/>
                  <a:pt x="142" y="117"/>
                  <a:pt x="61" y="16"/>
                </a:cubicBezTo>
                <a:cubicBezTo>
                  <a:pt x="54" y="6"/>
                  <a:pt x="44" y="1"/>
                  <a:pt x="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9" name="Google Shape;3498;p47"/>
          <p:cNvSpPr/>
          <p:nvPr/>
        </p:nvSpPr>
        <p:spPr>
          <a:xfrm>
            <a:off x="1414262" y="6653256"/>
            <a:ext cx="167413" cy="57066"/>
          </a:xfrm>
          <a:custGeom>
            <a:avLst/>
            <a:gdLst/>
            <a:ahLst/>
            <a:cxnLst/>
            <a:rect l="l" t="t" r="r" b="b"/>
            <a:pathLst>
              <a:path w="619" h="211" extrusionOk="0">
                <a:moveTo>
                  <a:pt x="49" y="1"/>
                </a:moveTo>
                <a:cubicBezTo>
                  <a:pt x="17" y="1"/>
                  <a:pt x="1" y="50"/>
                  <a:pt x="37" y="64"/>
                </a:cubicBezTo>
                <a:cubicBezTo>
                  <a:pt x="209" y="134"/>
                  <a:pt x="386" y="185"/>
                  <a:pt x="568" y="210"/>
                </a:cubicBezTo>
                <a:lnTo>
                  <a:pt x="573" y="210"/>
                </a:lnTo>
                <a:cubicBezTo>
                  <a:pt x="618" y="210"/>
                  <a:pt x="618" y="150"/>
                  <a:pt x="573" y="150"/>
                </a:cubicBezTo>
                <a:cubicBezTo>
                  <a:pt x="396" y="119"/>
                  <a:pt x="224" y="74"/>
                  <a:pt x="62" y="3"/>
                </a:cubicBezTo>
                <a:cubicBezTo>
                  <a:pt x="58" y="1"/>
                  <a:pt x="53" y="1"/>
                  <a:pt x="4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0" name="Google Shape;3499;p47"/>
          <p:cNvSpPr/>
          <p:nvPr/>
        </p:nvSpPr>
        <p:spPr>
          <a:xfrm>
            <a:off x="1525689" y="6590240"/>
            <a:ext cx="69508" cy="129548"/>
          </a:xfrm>
          <a:custGeom>
            <a:avLst/>
            <a:gdLst/>
            <a:ahLst/>
            <a:cxnLst/>
            <a:rect l="l" t="t" r="r" b="b"/>
            <a:pathLst>
              <a:path w="257" h="479" extrusionOk="0">
                <a:moveTo>
                  <a:pt x="45" y="1"/>
                </a:moveTo>
                <a:cubicBezTo>
                  <a:pt x="21" y="1"/>
                  <a:pt x="0" y="34"/>
                  <a:pt x="24" y="54"/>
                </a:cubicBezTo>
                <a:cubicBezTo>
                  <a:pt x="24" y="54"/>
                  <a:pt x="140" y="170"/>
                  <a:pt x="191" y="453"/>
                </a:cubicBezTo>
                <a:cubicBezTo>
                  <a:pt x="191" y="469"/>
                  <a:pt x="206" y="479"/>
                  <a:pt x="221" y="479"/>
                </a:cubicBezTo>
                <a:lnTo>
                  <a:pt x="226" y="479"/>
                </a:lnTo>
                <a:cubicBezTo>
                  <a:pt x="242" y="474"/>
                  <a:pt x="257" y="458"/>
                  <a:pt x="252" y="443"/>
                </a:cubicBezTo>
                <a:cubicBezTo>
                  <a:pt x="196" y="135"/>
                  <a:pt x="70" y="13"/>
                  <a:pt x="65" y="8"/>
                </a:cubicBezTo>
                <a:cubicBezTo>
                  <a:pt x="58" y="3"/>
                  <a:pt x="52"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1" name="Google Shape;3500;p47"/>
          <p:cNvSpPr/>
          <p:nvPr/>
        </p:nvSpPr>
        <p:spPr>
          <a:xfrm>
            <a:off x="1496751" y="6715733"/>
            <a:ext cx="153349" cy="41109"/>
          </a:xfrm>
          <a:custGeom>
            <a:avLst/>
            <a:gdLst/>
            <a:ahLst/>
            <a:cxnLst/>
            <a:rect l="l" t="t" r="r" b="b"/>
            <a:pathLst>
              <a:path w="567" h="152" extrusionOk="0">
                <a:moveTo>
                  <a:pt x="48" y="0"/>
                </a:moveTo>
                <a:cubicBezTo>
                  <a:pt x="17" y="0"/>
                  <a:pt x="1" y="43"/>
                  <a:pt x="35" y="60"/>
                </a:cubicBezTo>
                <a:cubicBezTo>
                  <a:pt x="151" y="116"/>
                  <a:pt x="273" y="146"/>
                  <a:pt x="399" y="151"/>
                </a:cubicBezTo>
                <a:cubicBezTo>
                  <a:pt x="450" y="151"/>
                  <a:pt x="495" y="146"/>
                  <a:pt x="541" y="131"/>
                </a:cubicBezTo>
                <a:cubicBezTo>
                  <a:pt x="556" y="131"/>
                  <a:pt x="566" y="111"/>
                  <a:pt x="561" y="96"/>
                </a:cubicBezTo>
                <a:cubicBezTo>
                  <a:pt x="561" y="80"/>
                  <a:pt x="541" y="70"/>
                  <a:pt x="526" y="70"/>
                </a:cubicBezTo>
                <a:cubicBezTo>
                  <a:pt x="484" y="81"/>
                  <a:pt x="442" y="85"/>
                  <a:pt x="401" y="85"/>
                </a:cubicBezTo>
                <a:cubicBezTo>
                  <a:pt x="223" y="85"/>
                  <a:pt x="65" y="5"/>
                  <a:pt x="65" y="5"/>
                </a:cubicBezTo>
                <a:cubicBezTo>
                  <a:pt x="59" y="2"/>
                  <a:pt x="54" y="0"/>
                  <a:pt x="4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2" name="Google Shape;3501;p47"/>
          <p:cNvSpPr/>
          <p:nvPr/>
        </p:nvSpPr>
        <p:spPr>
          <a:xfrm>
            <a:off x="1600877" y="6625941"/>
            <a:ext cx="76539" cy="143071"/>
          </a:xfrm>
          <a:custGeom>
            <a:avLst/>
            <a:gdLst/>
            <a:ahLst/>
            <a:cxnLst/>
            <a:rect l="l" t="t" r="r" b="b"/>
            <a:pathLst>
              <a:path w="283" h="529" extrusionOk="0">
                <a:moveTo>
                  <a:pt x="50" y="1"/>
                </a:moveTo>
                <a:cubicBezTo>
                  <a:pt x="22" y="1"/>
                  <a:pt x="1" y="38"/>
                  <a:pt x="29" y="58"/>
                </a:cubicBezTo>
                <a:cubicBezTo>
                  <a:pt x="176" y="175"/>
                  <a:pt x="216" y="503"/>
                  <a:pt x="216" y="503"/>
                </a:cubicBezTo>
                <a:cubicBezTo>
                  <a:pt x="222" y="519"/>
                  <a:pt x="232" y="529"/>
                  <a:pt x="247" y="529"/>
                </a:cubicBezTo>
                <a:lnTo>
                  <a:pt x="252" y="529"/>
                </a:lnTo>
                <a:cubicBezTo>
                  <a:pt x="267" y="529"/>
                  <a:pt x="282" y="514"/>
                  <a:pt x="277" y="493"/>
                </a:cubicBezTo>
                <a:cubicBezTo>
                  <a:pt x="277" y="478"/>
                  <a:pt x="232" y="144"/>
                  <a:pt x="70" y="8"/>
                </a:cubicBezTo>
                <a:cubicBezTo>
                  <a:pt x="63" y="3"/>
                  <a:pt x="56" y="1"/>
                  <a:pt x="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3" name="Google Shape;3502;p47"/>
          <p:cNvSpPr/>
          <p:nvPr/>
        </p:nvSpPr>
        <p:spPr>
          <a:xfrm>
            <a:off x="10546795" y="5483799"/>
            <a:ext cx="517385" cy="306966"/>
          </a:xfrm>
          <a:custGeom>
            <a:avLst/>
            <a:gdLst/>
            <a:ahLst/>
            <a:cxnLst/>
            <a:rect l="l" t="t" r="r" b="b"/>
            <a:pathLst>
              <a:path w="1913" h="1135" extrusionOk="0">
                <a:moveTo>
                  <a:pt x="1588" y="1"/>
                </a:moveTo>
                <a:cubicBezTo>
                  <a:pt x="1423" y="1"/>
                  <a:pt x="1195" y="17"/>
                  <a:pt x="906" y="74"/>
                </a:cubicBezTo>
                <a:cubicBezTo>
                  <a:pt x="239" y="200"/>
                  <a:pt x="1" y="1040"/>
                  <a:pt x="1" y="1040"/>
                </a:cubicBezTo>
                <a:cubicBezTo>
                  <a:pt x="129" y="1107"/>
                  <a:pt x="248" y="1135"/>
                  <a:pt x="360" y="1135"/>
                </a:cubicBezTo>
                <a:cubicBezTo>
                  <a:pt x="671" y="1135"/>
                  <a:pt x="922" y="914"/>
                  <a:pt x="1134" y="691"/>
                </a:cubicBezTo>
                <a:cubicBezTo>
                  <a:pt x="1417" y="387"/>
                  <a:pt x="1913" y="28"/>
                  <a:pt x="1913" y="28"/>
                </a:cubicBezTo>
                <a:cubicBezTo>
                  <a:pt x="1913" y="28"/>
                  <a:pt x="1804" y="1"/>
                  <a:pt x="1588"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4" name="Google Shape;3503;p47"/>
          <p:cNvSpPr/>
          <p:nvPr/>
        </p:nvSpPr>
        <p:spPr>
          <a:xfrm>
            <a:off x="10425088" y="5507059"/>
            <a:ext cx="572288" cy="300476"/>
          </a:xfrm>
          <a:custGeom>
            <a:avLst/>
            <a:gdLst/>
            <a:ahLst/>
            <a:cxnLst/>
            <a:rect l="l" t="t" r="r" b="b"/>
            <a:pathLst>
              <a:path w="2116" h="1111" extrusionOk="0">
                <a:moveTo>
                  <a:pt x="2076" y="1"/>
                </a:moveTo>
                <a:cubicBezTo>
                  <a:pt x="2072" y="1"/>
                  <a:pt x="2068" y="2"/>
                  <a:pt x="2064" y="3"/>
                </a:cubicBezTo>
                <a:cubicBezTo>
                  <a:pt x="2039" y="8"/>
                  <a:pt x="1478" y="150"/>
                  <a:pt x="1098" y="453"/>
                </a:cubicBezTo>
                <a:cubicBezTo>
                  <a:pt x="987" y="544"/>
                  <a:pt x="886" y="625"/>
                  <a:pt x="795" y="691"/>
                </a:cubicBezTo>
                <a:cubicBezTo>
                  <a:pt x="603" y="832"/>
                  <a:pt x="385" y="939"/>
                  <a:pt x="158" y="1009"/>
                </a:cubicBezTo>
                <a:lnTo>
                  <a:pt x="26" y="1050"/>
                </a:lnTo>
                <a:cubicBezTo>
                  <a:pt x="11" y="1050"/>
                  <a:pt x="1" y="1070"/>
                  <a:pt x="6" y="1085"/>
                </a:cubicBezTo>
                <a:cubicBezTo>
                  <a:pt x="11" y="1100"/>
                  <a:pt x="21" y="1111"/>
                  <a:pt x="36" y="1111"/>
                </a:cubicBezTo>
                <a:lnTo>
                  <a:pt x="46" y="1111"/>
                </a:lnTo>
                <a:lnTo>
                  <a:pt x="173" y="1070"/>
                </a:lnTo>
                <a:cubicBezTo>
                  <a:pt x="410" y="999"/>
                  <a:pt x="638" y="888"/>
                  <a:pt x="835" y="741"/>
                </a:cubicBezTo>
                <a:cubicBezTo>
                  <a:pt x="926" y="676"/>
                  <a:pt x="1027" y="595"/>
                  <a:pt x="1139" y="509"/>
                </a:cubicBezTo>
                <a:cubicBezTo>
                  <a:pt x="1508" y="210"/>
                  <a:pt x="2074" y="64"/>
                  <a:pt x="2079" y="64"/>
                </a:cubicBezTo>
                <a:cubicBezTo>
                  <a:pt x="2116" y="55"/>
                  <a:pt x="2107" y="1"/>
                  <a:pt x="207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5" name="Google Shape;3504;p47"/>
          <p:cNvSpPr/>
          <p:nvPr/>
        </p:nvSpPr>
        <p:spPr>
          <a:xfrm>
            <a:off x="12330704" y="5501650"/>
            <a:ext cx="76539" cy="88439"/>
          </a:xfrm>
          <a:custGeom>
            <a:avLst/>
            <a:gdLst/>
            <a:ahLst/>
            <a:cxnLst/>
            <a:rect l="l" t="t" r="r" b="b"/>
            <a:pathLst>
              <a:path w="283" h="327" extrusionOk="0">
                <a:moveTo>
                  <a:pt x="235" y="1"/>
                </a:moveTo>
                <a:cubicBezTo>
                  <a:pt x="228" y="1"/>
                  <a:pt x="220" y="3"/>
                  <a:pt x="213" y="8"/>
                </a:cubicBezTo>
                <a:cubicBezTo>
                  <a:pt x="132" y="89"/>
                  <a:pt x="61" y="180"/>
                  <a:pt x="11" y="276"/>
                </a:cubicBezTo>
                <a:cubicBezTo>
                  <a:pt x="1" y="291"/>
                  <a:pt x="6" y="311"/>
                  <a:pt x="21" y="321"/>
                </a:cubicBezTo>
                <a:cubicBezTo>
                  <a:pt x="26" y="321"/>
                  <a:pt x="31" y="321"/>
                  <a:pt x="36" y="327"/>
                </a:cubicBezTo>
                <a:cubicBezTo>
                  <a:pt x="46" y="327"/>
                  <a:pt x="56" y="321"/>
                  <a:pt x="61" y="311"/>
                </a:cubicBezTo>
                <a:cubicBezTo>
                  <a:pt x="112" y="215"/>
                  <a:pt x="178" y="134"/>
                  <a:pt x="259" y="58"/>
                </a:cubicBezTo>
                <a:cubicBezTo>
                  <a:pt x="283" y="34"/>
                  <a:pt x="262" y="1"/>
                  <a:pt x="23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6" name="Google Shape;3505;p47"/>
          <p:cNvSpPr/>
          <p:nvPr/>
        </p:nvSpPr>
        <p:spPr>
          <a:xfrm>
            <a:off x="12394532" y="5540325"/>
            <a:ext cx="95201" cy="23800"/>
          </a:xfrm>
          <a:custGeom>
            <a:avLst/>
            <a:gdLst/>
            <a:ahLst/>
            <a:cxnLst/>
            <a:rect l="l" t="t" r="r" b="b"/>
            <a:pathLst>
              <a:path w="352" h="88" extrusionOk="0">
                <a:moveTo>
                  <a:pt x="48" y="0"/>
                </a:moveTo>
                <a:cubicBezTo>
                  <a:pt x="11" y="0"/>
                  <a:pt x="1" y="53"/>
                  <a:pt x="38" y="62"/>
                </a:cubicBezTo>
                <a:cubicBezTo>
                  <a:pt x="104" y="77"/>
                  <a:pt x="164" y="87"/>
                  <a:pt x="230" y="87"/>
                </a:cubicBezTo>
                <a:cubicBezTo>
                  <a:pt x="260" y="87"/>
                  <a:pt x="296" y="82"/>
                  <a:pt x="326" y="77"/>
                </a:cubicBezTo>
                <a:cubicBezTo>
                  <a:pt x="341" y="72"/>
                  <a:pt x="351" y="57"/>
                  <a:pt x="351" y="37"/>
                </a:cubicBezTo>
                <a:cubicBezTo>
                  <a:pt x="347" y="24"/>
                  <a:pt x="336" y="15"/>
                  <a:pt x="324" y="15"/>
                </a:cubicBezTo>
                <a:cubicBezTo>
                  <a:pt x="321" y="15"/>
                  <a:pt x="319" y="16"/>
                  <a:pt x="316" y="17"/>
                </a:cubicBezTo>
                <a:cubicBezTo>
                  <a:pt x="287" y="20"/>
                  <a:pt x="258" y="22"/>
                  <a:pt x="229" y="22"/>
                </a:cubicBezTo>
                <a:cubicBezTo>
                  <a:pt x="171" y="22"/>
                  <a:pt x="112" y="15"/>
                  <a:pt x="58" y="1"/>
                </a:cubicBezTo>
                <a:cubicBezTo>
                  <a:pt x="55" y="1"/>
                  <a:pt x="51" y="0"/>
                  <a:pt x="4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7" name="Google Shape;3506;p47"/>
          <p:cNvSpPr/>
          <p:nvPr/>
        </p:nvSpPr>
        <p:spPr>
          <a:xfrm>
            <a:off x="12288512" y="5595229"/>
            <a:ext cx="117649" cy="30291"/>
          </a:xfrm>
          <a:custGeom>
            <a:avLst/>
            <a:gdLst/>
            <a:ahLst/>
            <a:cxnLst/>
            <a:rect l="l" t="t" r="r" b="b"/>
            <a:pathLst>
              <a:path w="435" h="112" extrusionOk="0">
                <a:moveTo>
                  <a:pt x="36" y="1"/>
                </a:moveTo>
                <a:cubicBezTo>
                  <a:pt x="25" y="1"/>
                  <a:pt x="17" y="6"/>
                  <a:pt x="10" y="16"/>
                </a:cubicBezTo>
                <a:cubicBezTo>
                  <a:pt x="0" y="31"/>
                  <a:pt x="5" y="51"/>
                  <a:pt x="20" y="61"/>
                </a:cubicBezTo>
                <a:cubicBezTo>
                  <a:pt x="96" y="97"/>
                  <a:pt x="172" y="112"/>
                  <a:pt x="253" y="112"/>
                </a:cubicBezTo>
                <a:cubicBezTo>
                  <a:pt x="303" y="112"/>
                  <a:pt x="359" y="102"/>
                  <a:pt x="410" y="92"/>
                </a:cubicBezTo>
                <a:cubicBezTo>
                  <a:pt x="425" y="87"/>
                  <a:pt x="435" y="72"/>
                  <a:pt x="430" y="51"/>
                </a:cubicBezTo>
                <a:cubicBezTo>
                  <a:pt x="426" y="39"/>
                  <a:pt x="415" y="30"/>
                  <a:pt x="402" y="30"/>
                </a:cubicBezTo>
                <a:cubicBezTo>
                  <a:pt x="400" y="30"/>
                  <a:pt x="397" y="30"/>
                  <a:pt x="394" y="31"/>
                </a:cubicBezTo>
                <a:cubicBezTo>
                  <a:pt x="350" y="43"/>
                  <a:pt x="305" y="48"/>
                  <a:pt x="261" y="48"/>
                </a:cubicBezTo>
                <a:cubicBezTo>
                  <a:pt x="190" y="48"/>
                  <a:pt x="121" y="34"/>
                  <a:pt x="56" y="6"/>
                </a:cubicBezTo>
                <a:cubicBezTo>
                  <a:pt x="48" y="2"/>
                  <a:pt x="42"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8" name="Google Shape;3507;p47"/>
          <p:cNvSpPr/>
          <p:nvPr/>
        </p:nvSpPr>
        <p:spPr>
          <a:xfrm>
            <a:off x="12226848" y="5524909"/>
            <a:ext cx="109806" cy="132252"/>
          </a:xfrm>
          <a:custGeom>
            <a:avLst/>
            <a:gdLst/>
            <a:ahLst/>
            <a:cxnLst/>
            <a:rect l="l" t="t" r="r" b="b"/>
            <a:pathLst>
              <a:path w="406" h="489" extrusionOk="0">
                <a:moveTo>
                  <a:pt x="370" y="0"/>
                </a:moveTo>
                <a:cubicBezTo>
                  <a:pt x="362" y="0"/>
                  <a:pt x="354" y="3"/>
                  <a:pt x="349" y="8"/>
                </a:cubicBezTo>
                <a:cubicBezTo>
                  <a:pt x="218" y="139"/>
                  <a:pt x="107" y="286"/>
                  <a:pt x="11" y="443"/>
                </a:cubicBezTo>
                <a:cubicBezTo>
                  <a:pt x="0" y="458"/>
                  <a:pt x="6" y="478"/>
                  <a:pt x="21" y="488"/>
                </a:cubicBezTo>
                <a:lnTo>
                  <a:pt x="36" y="488"/>
                </a:lnTo>
                <a:cubicBezTo>
                  <a:pt x="46" y="488"/>
                  <a:pt x="56" y="483"/>
                  <a:pt x="66" y="473"/>
                </a:cubicBezTo>
                <a:cubicBezTo>
                  <a:pt x="157" y="321"/>
                  <a:pt x="268" y="180"/>
                  <a:pt x="390" y="53"/>
                </a:cubicBezTo>
                <a:cubicBezTo>
                  <a:pt x="405" y="43"/>
                  <a:pt x="405" y="23"/>
                  <a:pt x="390" y="8"/>
                </a:cubicBezTo>
                <a:cubicBezTo>
                  <a:pt x="385" y="3"/>
                  <a:pt x="377" y="0"/>
                  <a:pt x="37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9" name="Google Shape;3508;p47"/>
          <p:cNvSpPr/>
          <p:nvPr/>
        </p:nvSpPr>
        <p:spPr>
          <a:xfrm>
            <a:off x="12208186" y="5650401"/>
            <a:ext cx="144695" cy="26234"/>
          </a:xfrm>
          <a:custGeom>
            <a:avLst/>
            <a:gdLst/>
            <a:ahLst/>
            <a:cxnLst/>
            <a:rect l="l" t="t" r="r" b="b"/>
            <a:pathLst>
              <a:path w="535" h="97" extrusionOk="0">
                <a:moveTo>
                  <a:pt x="502" y="0"/>
                </a:moveTo>
                <a:cubicBezTo>
                  <a:pt x="498" y="0"/>
                  <a:pt x="493" y="1"/>
                  <a:pt x="489" y="4"/>
                </a:cubicBezTo>
                <a:cubicBezTo>
                  <a:pt x="486" y="4"/>
                  <a:pt x="420" y="31"/>
                  <a:pt x="292" y="31"/>
                </a:cubicBezTo>
                <a:cubicBezTo>
                  <a:pt x="228" y="31"/>
                  <a:pt x="149" y="24"/>
                  <a:pt x="54" y="4"/>
                </a:cubicBezTo>
                <a:cubicBezTo>
                  <a:pt x="53" y="4"/>
                  <a:pt x="51" y="4"/>
                  <a:pt x="50" y="4"/>
                </a:cubicBezTo>
                <a:cubicBezTo>
                  <a:pt x="13" y="4"/>
                  <a:pt x="0" y="60"/>
                  <a:pt x="44" y="70"/>
                </a:cubicBezTo>
                <a:cubicBezTo>
                  <a:pt x="125" y="85"/>
                  <a:pt x="206" y="95"/>
                  <a:pt x="287" y="95"/>
                </a:cubicBezTo>
                <a:cubicBezTo>
                  <a:pt x="297" y="96"/>
                  <a:pt x="307" y="96"/>
                  <a:pt x="316" y="96"/>
                </a:cubicBezTo>
                <a:cubicBezTo>
                  <a:pt x="382" y="96"/>
                  <a:pt x="448" y="82"/>
                  <a:pt x="514" y="60"/>
                </a:cubicBezTo>
                <a:cubicBezTo>
                  <a:pt x="530" y="55"/>
                  <a:pt x="535" y="34"/>
                  <a:pt x="530" y="19"/>
                </a:cubicBezTo>
                <a:cubicBezTo>
                  <a:pt x="522" y="8"/>
                  <a:pt x="512" y="0"/>
                  <a:pt x="50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0" name="Google Shape;3509;p47"/>
          <p:cNvSpPr/>
          <p:nvPr/>
        </p:nvSpPr>
        <p:spPr>
          <a:xfrm>
            <a:off x="10637127" y="5577107"/>
            <a:ext cx="86546" cy="131982"/>
          </a:xfrm>
          <a:custGeom>
            <a:avLst/>
            <a:gdLst/>
            <a:ahLst/>
            <a:cxnLst/>
            <a:rect l="l" t="t" r="r" b="b"/>
            <a:pathLst>
              <a:path w="320" h="488" extrusionOk="0">
                <a:moveTo>
                  <a:pt x="285" y="1"/>
                </a:moveTo>
                <a:cubicBezTo>
                  <a:pt x="276" y="1"/>
                  <a:pt x="269" y="5"/>
                  <a:pt x="264" y="12"/>
                </a:cubicBezTo>
                <a:cubicBezTo>
                  <a:pt x="259" y="17"/>
                  <a:pt x="41" y="199"/>
                  <a:pt x="6" y="447"/>
                </a:cubicBezTo>
                <a:cubicBezTo>
                  <a:pt x="1" y="467"/>
                  <a:pt x="16" y="482"/>
                  <a:pt x="31" y="487"/>
                </a:cubicBezTo>
                <a:lnTo>
                  <a:pt x="36" y="487"/>
                </a:lnTo>
                <a:cubicBezTo>
                  <a:pt x="51" y="482"/>
                  <a:pt x="66" y="472"/>
                  <a:pt x="66" y="457"/>
                </a:cubicBezTo>
                <a:cubicBezTo>
                  <a:pt x="102" y="230"/>
                  <a:pt x="304" y="53"/>
                  <a:pt x="304" y="53"/>
                </a:cubicBezTo>
                <a:cubicBezTo>
                  <a:pt x="319" y="42"/>
                  <a:pt x="319" y="22"/>
                  <a:pt x="309" y="12"/>
                </a:cubicBezTo>
                <a:cubicBezTo>
                  <a:pt x="302" y="5"/>
                  <a:pt x="293" y="1"/>
                  <a:pt x="28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1" name="Google Shape;3510;p47"/>
          <p:cNvSpPr/>
          <p:nvPr/>
        </p:nvSpPr>
        <p:spPr>
          <a:xfrm>
            <a:off x="10611163" y="5707739"/>
            <a:ext cx="156324" cy="30021"/>
          </a:xfrm>
          <a:custGeom>
            <a:avLst/>
            <a:gdLst/>
            <a:ahLst/>
            <a:cxnLst/>
            <a:rect l="l" t="t" r="r" b="b"/>
            <a:pathLst>
              <a:path w="578" h="111" extrusionOk="0">
                <a:moveTo>
                  <a:pt x="540" y="0"/>
                </a:moveTo>
                <a:cubicBezTo>
                  <a:pt x="535" y="0"/>
                  <a:pt x="531" y="2"/>
                  <a:pt x="527" y="4"/>
                </a:cubicBezTo>
                <a:cubicBezTo>
                  <a:pt x="469" y="36"/>
                  <a:pt x="393" y="46"/>
                  <a:pt x="320" y="46"/>
                </a:cubicBezTo>
                <a:cubicBezTo>
                  <a:pt x="180" y="46"/>
                  <a:pt x="46" y="10"/>
                  <a:pt x="46" y="10"/>
                </a:cubicBezTo>
                <a:cubicBezTo>
                  <a:pt x="43" y="9"/>
                  <a:pt x="39" y="8"/>
                  <a:pt x="36" y="8"/>
                </a:cubicBezTo>
                <a:cubicBezTo>
                  <a:pt x="21" y="8"/>
                  <a:pt x="10" y="18"/>
                  <a:pt x="6" y="35"/>
                </a:cubicBezTo>
                <a:cubicBezTo>
                  <a:pt x="1" y="50"/>
                  <a:pt x="11" y="65"/>
                  <a:pt x="26" y="70"/>
                </a:cubicBezTo>
                <a:cubicBezTo>
                  <a:pt x="122" y="96"/>
                  <a:pt x="218" y="106"/>
                  <a:pt x="314" y="111"/>
                </a:cubicBezTo>
                <a:cubicBezTo>
                  <a:pt x="400" y="111"/>
                  <a:pt x="481" y="96"/>
                  <a:pt x="557" y="60"/>
                </a:cubicBezTo>
                <a:cubicBezTo>
                  <a:pt x="572" y="50"/>
                  <a:pt x="577" y="35"/>
                  <a:pt x="567" y="20"/>
                </a:cubicBezTo>
                <a:cubicBezTo>
                  <a:pt x="563" y="9"/>
                  <a:pt x="552" y="0"/>
                  <a:pt x="5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2" name="Google Shape;3511;p47"/>
          <p:cNvSpPr/>
          <p:nvPr/>
        </p:nvSpPr>
        <p:spPr>
          <a:xfrm>
            <a:off x="9839820" y="6882334"/>
            <a:ext cx="559577" cy="224478"/>
          </a:xfrm>
          <a:custGeom>
            <a:avLst/>
            <a:gdLst/>
            <a:ahLst/>
            <a:cxnLst/>
            <a:rect l="l" t="t" r="r" b="b"/>
            <a:pathLst>
              <a:path w="2069" h="830" extrusionOk="0">
                <a:moveTo>
                  <a:pt x="778" y="1"/>
                </a:moveTo>
                <a:cubicBezTo>
                  <a:pt x="366" y="1"/>
                  <a:pt x="0" y="208"/>
                  <a:pt x="0" y="208"/>
                </a:cubicBezTo>
                <a:cubicBezTo>
                  <a:pt x="151" y="675"/>
                  <a:pt x="547" y="756"/>
                  <a:pt x="932" y="756"/>
                </a:cubicBezTo>
                <a:cubicBezTo>
                  <a:pt x="972" y="756"/>
                  <a:pt x="1013" y="755"/>
                  <a:pt x="1052" y="754"/>
                </a:cubicBezTo>
                <a:cubicBezTo>
                  <a:pt x="1092" y="752"/>
                  <a:pt x="1133" y="751"/>
                  <a:pt x="1175" y="751"/>
                </a:cubicBezTo>
                <a:cubicBezTo>
                  <a:pt x="1576" y="751"/>
                  <a:pt x="2069" y="830"/>
                  <a:pt x="2069" y="830"/>
                </a:cubicBezTo>
                <a:cubicBezTo>
                  <a:pt x="2069" y="830"/>
                  <a:pt x="1887" y="537"/>
                  <a:pt x="1325" y="157"/>
                </a:cubicBezTo>
                <a:cubicBezTo>
                  <a:pt x="1152" y="41"/>
                  <a:pt x="961" y="1"/>
                  <a:pt x="778"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3" name="Google Shape;3512;p47"/>
          <p:cNvSpPr/>
          <p:nvPr/>
        </p:nvSpPr>
        <p:spPr>
          <a:xfrm>
            <a:off x="9725146" y="6874220"/>
            <a:ext cx="612857" cy="202571"/>
          </a:xfrm>
          <a:custGeom>
            <a:avLst/>
            <a:gdLst/>
            <a:ahLst/>
            <a:cxnLst/>
            <a:rect l="l" t="t" r="r" b="b"/>
            <a:pathLst>
              <a:path w="2266" h="749" extrusionOk="0">
                <a:moveTo>
                  <a:pt x="48" y="1"/>
                </a:moveTo>
                <a:cubicBezTo>
                  <a:pt x="17" y="1"/>
                  <a:pt x="1" y="44"/>
                  <a:pt x="35" y="61"/>
                </a:cubicBezTo>
                <a:lnTo>
                  <a:pt x="151" y="122"/>
                </a:lnTo>
                <a:cubicBezTo>
                  <a:pt x="369" y="238"/>
                  <a:pt x="606" y="319"/>
                  <a:pt x="854" y="354"/>
                </a:cubicBezTo>
                <a:cubicBezTo>
                  <a:pt x="960" y="369"/>
                  <a:pt x="1092" y="385"/>
                  <a:pt x="1234" y="400"/>
                </a:cubicBezTo>
                <a:cubicBezTo>
                  <a:pt x="1704" y="450"/>
                  <a:pt x="2205" y="749"/>
                  <a:pt x="2210" y="749"/>
                </a:cubicBezTo>
                <a:lnTo>
                  <a:pt x="2230" y="749"/>
                </a:lnTo>
                <a:cubicBezTo>
                  <a:pt x="2240" y="749"/>
                  <a:pt x="2250" y="744"/>
                  <a:pt x="2255" y="733"/>
                </a:cubicBezTo>
                <a:cubicBezTo>
                  <a:pt x="2265" y="718"/>
                  <a:pt x="2260" y="703"/>
                  <a:pt x="2245" y="693"/>
                </a:cubicBezTo>
                <a:cubicBezTo>
                  <a:pt x="2225" y="678"/>
                  <a:pt x="1724" y="390"/>
                  <a:pt x="1239" y="339"/>
                </a:cubicBezTo>
                <a:cubicBezTo>
                  <a:pt x="1102" y="324"/>
                  <a:pt x="976" y="309"/>
                  <a:pt x="859" y="288"/>
                </a:cubicBezTo>
                <a:cubicBezTo>
                  <a:pt x="622" y="258"/>
                  <a:pt x="394" y="182"/>
                  <a:pt x="182" y="66"/>
                </a:cubicBezTo>
                <a:lnTo>
                  <a:pt x="65" y="5"/>
                </a:lnTo>
                <a:cubicBezTo>
                  <a:pt x="59" y="2"/>
                  <a:pt x="53" y="1"/>
                  <a:pt x="4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4" name="Google Shape;3513;p47"/>
          <p:cNvSpPr/>
          <p:nvPr/>
        </p:nvSpPr>
        <p:spPr>
          <a:xfrm>
            <a:off x="10147871" y="6975371"/>
            <a:ext cx="109265" cy="28939"/>
          </a:xfrm>
          <a:custGeom>
            <a:avLst/>
            <a:gdLst/>
            <a:ahLst/>
            <a:cxnLst/>
            <a:rect l="l" t="t" r="r" b="b"/>
            <a:pathLst>
              <a:path w="404" h="107" extrusionOk="0">
                <a:moveTo>
                  <a:pt x="373" y="0"/>
                </a:moveTo>
                <a:cubicBezTo>
                  <a:pt x="262" y="0"/>
                  <a:pt x="151" y="16"/>
                  <a:pt x="40" y="46"/>
                </a:cubicBezTo>
                <a:cubicBezTo>
                  <a:pt x="1" y="51"/>
                  <a:pt x="4" y="107"/>
                  <a:pt x="45" y="107"/>
                </a:cubicBezTo>
                <a:cubicBezTo>
                  <a:pt x="46" y="107"/>
                  <a:pt x="48" y="107"/>
                  <a:pt x="50" y="107"/>
                </a:cubicBezTo>
                <a:lnTo>
                  <a:pt x="55" y="107"/>
                </a:lnTo>
                <a:cubicBezTo>
                  <a:pt x="143" y="80"/>
                  <a:pt x="235" y="65"/>
                  <a:pt x="331" y="65"/>
                </a:cubicBezTo>
                <a:cubicBezTo>
                  <a:pt x="345" y="65"/>
                  <a:pt x="359" y="65"/>
                  <a:pt x="373" y="66"/>
                </a:cubicBezTo>
                <a:cubicBezTo>
                  <a:pt x="389" y="66"/>
                  <a:pt x="404" y="51"/>
                  <a:pt x="404" y="36"/>
                </a:cubicBezTo>
                <a:cubicBezTo>
                  <a:pt x="404" y="21"/>
                  <a:pt x="394" y="5"/>
                  <a:pt x="37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5" name="Google Shape;3514;p47"/>
          <p:cNvSpPr/>
          <p:nvPr/>
        </p:nvSpPr>
        <p:spPr>
          <a:xfrm>
            <a:off x="10221434" y="7013505"/>
            <a:ext cx="68696" cy="73023"/>
          </a:xfrm>
          <a:custGeom>
            <a:avLst/>
            <a:gdLst/>
            <a:ahLst/>
            <a:cxnLst/>
            <a:rect l="l" t="t" r="r" b="b"/>
            <a:pathLst>
              <a:path w="254" h="270" extrusionOk="0">
                <a:moveTo>
                  <a:pt x="36" y="1"/>
                </a:moveTo>
                <a:cubicBezTo>
                  <a:pt x="31" y="1"/>
                  <a:pt x="26" y="2"/>
                  <a:pt x="21" y="6"/>
                </a:cubicBezTo>
                <a:cubicBezTo>
                  <a:pt x="5" y="16"/>
                  <a:pt x="0" y="36"/>
                  <a:pt x="5" y="52"/>
                </a:cubicBezTo>
                <a:cubicBezTo>
                  <a:pt x="56" y="132"/>
                  <a:pt x="122" y="203"/>
                  <a:pt x="203" y="264"/>
                </a:cubicBezTo>
                <a:cubicBezTo>
                  <a:pt x="208" y="264"/>
                  <a:pt x="213" y="264"/>
                  <a:pt x="218" y="269"/>
                </a:cubicBezTo>
                <a:cubicBezTo>
                  <a:pt x="228" y="264"/>
                  <a:pt x="238" y="259"/>
                  <a:pt x="243" y="249"/>
                </a:cubicBezTo>
                <a:cubicBezTo>
                  <a:pt x="253" y="234"/>
                  <a:pt x="248" y="218"/>
                  <a:pt x="233" y="208"/>
                </a:cubicBezTo>
                <a:cubicBezTo>
                  <a:pt x="167" y="158"/>
                  <a:pt x="107" y="92"/>
                  <a:pt x="61" y="16"/>
                </a:cubicBezTo>
                <a:cubicBezTo>
                  <a:pt x="54" y="6"/>
                  <a:pt x="46"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6" name="Google Shape;3515;p47"/>
          <p:cNvSpPr/>
          <p:nvPr/>
        </p:nvSpPr>
        <p:spPr>
          <a:xfrm>
            <a:off x="10105138" y="6975100"/>
            <a:ext cx="83571" cy="92225"/>
          </a:xfrm>
          <a:custGeom>
            <a:avLst/>
            <a:gdLst/>
            <a:ahLst/>
            <a:cxnLst/>
            <a:rect l="l" t="t" r="r" b="b"/>
            <a:pathLst>
              <a:path w="309" h="341" extrusionOk="0">
                <a:moveTo>
                  <a:pt x="36" y="0"/>
                </a:moveTo>
                <a:cubicBezTo>
                  <a:pt x="33" y="0"/>
                  <a:pt x="29" y="0"/>
                  <a:pt x="26" y="1"/>
                </a:cubicBezTo>
                <a:cubicBezTo>
                  <a:pt x="11" y="6"/>
                  <a:pt x="0" y="22"/>
                  <a:pt x="6" y="42"/>
                </a:cubicBezTo>
                <a:cubicBezTo>
                  <a:pt x="51" y="163"/>
                  <a:pt x="142" y="269"/>
                  <a:pt x="258" y="335"/>
                </a:cubicBezTo>
                <a:cubicBezTo>
                  <a:pt x="263" y="335"/>
                  <a:pt x="269" y="340"/>
                  <a:pt x="274" y="340"/>
                </a:cubicBezTo>
                <a:cubicBezTo>
                  <a:pt x="284" y="335"/>
                  <a:pt x="294" y="330"/>
                  <a:pt x="304" y="320"/>
                </a:cubicBezTo>
                <a:cubicBezTo>
                  <a:pt x="309" y="305"/>
                  <a:pt x="304" y="290"/>
                  <a:pt x="289" y="280"/>
                </a:cubicBezTo>
                <a:cubicBezTo>
                  <a:pt x="188" y="224"/>
                  <a:pt x="107" y="133"/>
                  <a:pt x="66" y="22"/>
                </a:cubicBezTo>
                <a:cubicBezTo>
                  <a:pt x="62" y="9"/>
                  <a:pt x="51"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7" name="Google Shape;3516;p47"/>
          <p:cNvSpPr/>
          <p:nvPr/>
        </p:nvSpPr>
        <p:spPr>
          <a:xfrm>
            <a:off x="10026164" y="6943998"/>
            <a:ext cx="166872" cy="37052"/>
          </a:xfrm>
          <a:custGeom>
            <a:avLst/>
            <a:gdLst/>
            <a:ahLst/>
            <a:cxnLst/>
            <a:rect l="l" t="t" r="r" b="b"/>
            <a:pathLst>
              <a:path w="617" h="137" extrusionOk="0">
                <a:moveTo>
                  <a:pt x="586" y="0"/>
                </a:moveTo>
                <a:cubicBezTo>
                  <a:pt x="404" y="5"/>
                  <a:pt x="217" y="25"/>
                  <a:pt x="40" y="71"/>
                </a:cubicBezTo>
                <a:cubicBezTo>
                  <a:pt x="1" y="76"/>
                  <a:pt x="9" y="137"/>
                  <a:pt x="45" y="137"/>
                </a:cubicBezTo>
                <a:cubicBezTo>
                  <a:pt x="47" y="137"/>
                  <a:pt x="48" y="137"/>
                  <a:pt x="50" y="137"/>
                </a:cubicBezTo>
                <a:lnTo>
                  <a:pt x="60" y="132"/>
                </a:lnTo>
                <a:cubicBezTo>
                  <a:pt x="232" y="91"/>
                  <a:pt x="409" y="66"/>
                  <a:pt x="586" y="66"/>
                </a:cubicBezTo>
                <a:cubicBezTo>
                  <a:pt x="606" y="66"/>
                  <a:pt x="616" y="51"/>
                  <a:pt x="616" y="30"/>
                </a:cubicBezTo>
                <a:cubicBezTo>
                  <a:pt x="616" y="15"/>
                  <a:pt x="606" y="0"/>
                  <a:pt x="58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8" name="Google Shape;3517;p47"/>
          <p:cNvSpPr/>
          <p:nvPr/>
        </p:nvSpPr>
        <p:spPr>
          <a:xfrm>
            <a:off x="10008584" y="6961848"/>
            <a:ext cx="108994" cy="101421"/>
          </a:xfrm>
          <a:custGeom>
            <a:avLst/>
            <a:gdLst/>
            <a:ahLst/>
            <a:cxnLst/>
            <a:rect l="l" t="t" r="r" b="b"/>
            <a:pathLst>
              <a:path w="403" h="375" extrusionOk="0">
                <a:moveTo>
                  <a:pt x="45" y="0"/>
                </a:moveTo>
                <a:cubicBezTo>
                  <a:pt x="23" y="0"/>
                  <a:pt x="1" y="25"/>
                  <a:pt x="19" y="50"/>
                </a:cubicBezTo>
                <a:cubicBezTo>
                  <a:pt x="186" y="303"/>
                  <a:pt x="347" y="374"/>
                  <a:pt x="357" y="374"/>
                </a:cubicBezTo>
                <a:lnTo>
                  <a:pt x="368" y="374"/>
                </a:lnTo>
                <a:cubicBezTo>
                  <a:pt x="378" y="374"/>
                  <a:pt x="393" y="369"/>
                  <a:pt x="398" y="354"/>
                </a:cubicBezTo>
                <a:cubicBezTo>
                  <a:pt x="403" y="339"/>
                  <a:pt x="393" y="323"/>
                  <a:pt x="378" y="313"/>
                </a:cubicBezTo>
                <a:cubicBezTo>
                  <a:pt x="378" y="313"/>
                  <a:pt x="226" y="253"/>
                  <a:pt x="69" y="15"/>
                </a:cubicBezTo>
                <a:cubicBezTo>
                  <a:pt x="63" y="5"/>
                  <a:pt x="54" y="0"/>
                  <a:pt x="4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9" name="Google Shape;3518;p47"/>
          <p:cNvSpPr/>
          <p:nvPr/>
        </p:nvSpPr>
        <p:spPr>
          <a:xfrm>
            <a:off x="9946379" y="6919657"/>
            <a:ext cx="150374" cy="50575"/>
          </a:xfrm>
          <a:custGeom>
            <a:avLst/>
            <a:gdLst/>
            <a:ahLst/>
            <a:cxnLst/>
            <a:rect l="l" t="t" r="r" b="b"/>
            <a:pathLst>
              <a:path w="556" h="187" extrusionOk="0">
                <a:moveTo>
                  <a:pt x="453" y="0"/>
                </a:moveTo>
                <a:cubicBezTo>
                  <a:pt x="358" y="0"/>
                  <a:pt x="166" y="19"/>
                  <a:pt x="21" y="131"/>
                </a:cubicBezTo>
                <a:cubicBezTo>
                  <a:pt x="6" y="141"/>
                  <a:pt x="1" y="161"/>
                  <a:pt x="16" y="171"/>
                </a:cubicBezTo>
                <a:cubicBezTo>
                  <a:pt x="21" y="181"/>
                  <a:pt x="31" y="186"/>
                  <a:pt x="41" y="186"/>
                </a:cubicBezTo>
                <a:cubicBezTo>
                  <a:pt x="46" y="186"/>
                  <a:pt x="51" y="186"/>
                  <a:pt x="56" y="181"/>
                </a:cubicBezTo>
                <a:cubicBezTo>
                  <a:pt x="197" y="76"/>
                  <a:pt x="389" y="64"/>
                  <a:pt x="469" y="64"/>
                </a:cubicBezTo>
                <a:cubicBezTo>
                  <a:pt x="493" y="64"/>
                  <a:pt x="507" y="65"/>
                  <a:pt x="507" y="65"/>
                </a:cubicBezTo>
                <a:cubicBezTo>
                  <a:pt x="508" y="65"/>
                  <a:pt x="510" y="65"/>
                  <a:pt x="511" y="65"/>
                </a:cubicBezTo>
                <a:cubicBezTo>
                  <a:pt x="552" y="65"/>
                  <a:pt x="555" y="4"/>
                  <a:pt x="512" y="4"/>
                </a:cubicBezTo>
                <a:cubicBezTo>
                  <a:pt x="509" y="3"/>
                  <a:pt x="487" y="0"/>
                  <a:pt x="45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0" name="Google Shape;3519;p47"/>
          <p:cNvSpPr/>
          <p:nvPr/>
        </p:nvSpPr>
        <p:spPr>
          <a:xfrm>
            <a:off x="9915007" y="6948055"/>
            <a:ext cx="117919" cy="112239"/>
          </a:xfrm>
          <a:custGeom>
            <a:avLst/>
            <a:gdLst/>
            <a:ahLst/>
            <a:cxnLst/>
            <a:rect l="l" t="t" r="r" b="b"/>
            <a:pathLst>
              <a:path w="436" h="415" extrusionOk="0">
                <a:moveTo>
                  <a:pt x="38" y="0"/>
                </a:moveTo>
                <a:cubicBezTo>
                  <a:pt x="32" y="0"/>
                  <a:pt x="26" y="2"/>
                  <a:pt x="21" y="5"/>
                </a:cubicBezTo>
                <a:cubicBezTo>
                  <a:pt x="6" y="15"/>
                  <a:pt x="1" y="36"/>
                  <a:pt x="11" y="51"/>
                </a:cubicBezTo>
                <a:cubicBezTo>
                  <a:pt x="16" y="61"/>
                  <a:pt x="188" y="349"/>
                  <a:pt x="395" y="415"/>
                </a:cubicBezTo>
                <a:lnTo>
                  <a:pt x="400" y="415"/>
                </a:lnTo>
                <a:cubicBezTo>
                  <a:pt x="415" y="415"/>
                  <a:pt x="425" y="405"/>
                  <a:pt x="430" y="390"/>
                </a:cubicBezTo>
                <a:cubicBezTo>
                  <a:pt x="435" y="374"/>
                  <a:pt x="425" y="354"/>
                  <a:pt x="410" y="354"/>
                </a:cubicBezTo>
                <a:cubicBezTo>
                  <a:pt x="228" y="299"/>
                  <a:pt x="66" y="15"/>
                  <a:pt x="66" y="15"/>
                </a:cubicBezTo>
                <a:cubicBezTo>
                  <a:pt x="60" y="6"/>
                  <a:pt x="49"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1" name="Google Shape;3520;p47"/>
          <p:cNvSpPr/>
          <p:nvPr/>
        </p:nvSpPr>
        <p:spPr>
          <a:xfrm>
            <a:off x="8037220" y="7174157"/>
            <a:ext cx="523876" cy="297771"/>
          </a:xfrm>
          <a:custGeom>
            <a:avLst/>
            <a:gdLst/>
            <a:ahLst/>
            <a:cxnLst/>
            <a:rect l="l" t="t" r="r" b="b"/>
            <a:pathLst>
              <a:path w="1937" h="1101" extrusionOk="0">
                <a:moveTo>
                  <a:pt x="1564" y="1"/>
                </a:moveTo>
                <a:cubicBezTo>
                  <a:pt x="1262" y="1"/>
                  <a:pt x="1011" y="208"/>
                  <a:pt x="799" y="423"/>
                </a:cubicBezTo>
                <a:cubicBezTo>
                  <a:pt x="506" y="722"/>
                  <a:pt x="0" y="1066"/>
                  <a:pt x="0" y="1066"/>
                </a:cubicBezTo>
                <a:cubicBezTo>
                  <a:pt x="0" y="1066"/>
                  <a:pt x="129" y="1101"/>
                  <a:pt x="387" y="1101"/>
                </a:cubicBezTo>
                <a:cubicBezTo>
                  <a:pt x="545" y="1101"/>
                  <a:pt x="751" y="1088"/>
                  <a:pt x="1006" y="1046"/>
                </a:cubicBezTo>
                <a:cubicBezTo>
                  <a:pt x="1674" y="934"/>
                  <a:pt x="1937" y="105"/>
                  <a:pt x="1937" y="105"/>
                </a:cubicBezTo>
                <a:cubicBezTo>
                  <a:pt x="1805" y="32"/>
                  <a:pt x="1680" y="1"/>
                  <a:pt x="1564"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2" name="Google Shape;3521;p47"/>
          <p:cNvSpPr/>
          <p:nvPr/>
        </p:nvSpPr>
        <p:spPr>
          <a:xfrm>
            <a:off x="8103213" y="7163609"/>
            <a:ext cx="579861" cy="285330"/>
          </a:xfrm>
          <a:custGeom>
            <a:avLst/>
            <a:gdLst/>
            <a:ahLst/>
            <a:cxnLst/>
            <a:rect l="l" t="t" r="r" b="b"/>
            <a:pathLst>
              <a:path w="2144" h="1055" extrusionOk="0">
                <a:moveTo>
                  <a:pt x="2111" y="1"/>
                </a:moveTo>
                <a:cubicBezTo>
                  <a:pt x="2108" y="1"/>
                  <a:pt x="2105" y="1"/>
                  <a:pt x="2103" y="2"/>
                </a:cubicBezTo>
                <a:lnTo>
                  <a:pt x="1971" y="38"/>
                </a:lnTo>
                <a:cubicBezTo>
                  <a:pt x="1728" y="98"/>
                  <a:pt x="1506" y="205"/>
                  <a:pt x="1304" y="346"/>
                </a:cubicBezTo>
                <a:cubicBezTo>
                  <a:pt x="1207" y="412"/>
                  <a:pt x="1106" y="488"/>
                  <a:pt x="990" y="574"/>
                </a:cubicBezTo>
                <a:cubicBezTo>
                  <a:pt x="616" y="857"/>
                  <a:pt x="49" y="988"/>
                  <a:pt x="44" y="988"/>
                </a:cubicBezTo>
                <a:cubicBezTo>
                  <a:pt x="0" y="993"/>
                  <a:pt x="8" y="1054"/>
                  <a:pt x="45" y="1054"/>
                </a:cubicBezTo>
                <a:cubicBezTo>
                  <a:pt x="46" y="1054"/>
                  <a:pt x="48" y="1054"/>
                  <a:pt x="49" y="1054"/>
                </a:cubicBezTo>
                <a:lnTo>
                  <a:pt x="54" y="1049"/>
                </a:lnTo>
                <a:cubicBezTo>
                  <a:pt x="80" y="1044"/>
                  <a:pt x="641" y="918"/>
                  <a:pt x="1030" y="624"/>
                </a:cubicBezTo>
                <a:cubicBezTo>
                  <a:pt x="1142" y="538"/>
                  <a:pt x="1248" y="462"/>
                  <a:pt x="1339" y="397"/>
                </a:cubicBezTo>
                <a:cubicBezTo>
                  <a:pt x="1536" y="260"/>
                  <a:pt x="1754" y="159"/>
                  <a:pt x="1986" y="98"/>
                </a:cubicBezTo>
                <a:lnTo>
                  <a:pt x="2118" y="63"/>
                </a:lnTo>
                <a:cubicBezTo>
                  <a:pt x="2133" y="58"/>
                  <a:pt x="2143" y="38"/>
                  <a:pt x="2138" y="23"/>
                </a:cubicBezTo>
                <a:cubicBezTo>
                  <a:pt x="2134" y="10"/>
                  <a:pt x="2123" y="1"/>
                  <a:pt x="211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3" name="Google Shape;3522;p47"/>
          <p:cNvSpPr/>
          <p:nvPr/>
        </p:nvSpPr>
        <p:spPr>
          <a:xfrm>
            <a:off x="8220320" y="7370509"/>
            <a:ext cx="76810" cy="86546"/>
          </a:xfrm>
          <a:custGeom>
            <a:avLst/>
            <a:gdLst/>
            <a:ahLst/>
            <a:cxnLst/>
            <a:rect l="l" t="t" r="r" b="b"/>
            <a:pathLst>
              <a:path w="284" h="320" extrusionOk="0">
                <a:moveTo>
                  <a:pt x="246" y="1"/>
                </a:moveTo>
                <a:cubicBezTo>
                  <a:pt x="235" y="1"/>
                  <a:pt x="225" y="6"/>
                  <a:pt x="218" y="16"/>
                </a:cubicBezTo>
                <a:cubicBezTo>
                  <a:pt x="163" y="107"/>
                  <a:pt x="97" y="188"/>
                  <a:pt x="21" y="259"/>
                </a:cubicBezTo>
                <a:cubicBezTo>
                  <a:pt x="6" y="274"/>
                  <a:pt x="1" y="289"/>
                  <a:pt x="16" y="304"/>
                </a:cubicBezTo>
                <a:cubicBezTo>
                  <a:pt x="21" y="314"/>
                  <a:pt x="31" y="314"/>
                  <a:pt x="41" y="320"/>
                </a:cubicBezTo>
                <a:cubicBezTo>
                  <a:pt x="46" y="314"/>
                  <a:pt x="51" y="314"/>
                  <a:pt x="56" y="309"/>
                </a:cubicBezTo>
                <a:cubicBezTo>
                  <a:pt x="142" y="234"/>
                  <a:pt x="213" y="148"/>
                  <a:pt x="274" y="46"/>
                </a:cubicBezTo>
                <a:cubicBezTo>
                  <a:pt x="284" y="36"/>
                  <a:pt x="279" y="16"/>
                  <a:pt x="264" y="6"/>
                </a:cubicBezTo>
                <a:cubicBezTo>
                  <a:pt x="258" y="2"/>
                  <a:pt x="252" y="1"/>
                  <a:pt x="24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4" name="Google Shape;3523;p47"/>
          <p:cNvSpPr/>
          <p:nvPr/>
        </p:nvSpPr>
        <p:spPr>
          <a:xfrm>
            <a:off x="8135668" y="7392686"/>
            <a:ext cx="91685" cy="24611"/>
          </a:xfrm>
          <a:custGeom>
            <a:avLst/>
            <a:gdLst/>
            <a:ahLst/>
            <a:cxnLst/>
            <a:rect l="l" t="t" r="r" b="b"/>
            <a:pathLst>
              <a:path w="339" h="91" extrusionOk="0">
                <a:moveTo>
                  <a:pt x="118" y="0"/>
                </a:moveTo>
                <a:cubicBezTo>
                  <a:pt x="89" y="0"/>
                  <a:pt x="60" y="2"/>
                  <a:pt x="31" y="5"/>
                </a:cubicBezTo>
                <a:cubicBezTo>
                  <a:pt x="10" y="10"/>
                  <a:pt x="0" y="25"/>
                  <a:pt x="5" y="40"/>
                </a:cubicBezTo>
                <a:cubicBezTo>
                  <a:pt x="5" y="61"/>
                  <a:pt x="20" y="71"/>
                  <a:pt x="41" y="71"/>
                </a:cubicBezTo>
                <a:cubicBezTo>
                  <a:pt x="68" y="67"/>
                  <a:pt x="95" y="66"/>
                  <a:pt x="122" y="66"/>
                </a:cubicBezTo>
                <a:cubicBezTo>
                  <a:pt x="181" y="66"/>
                  <a:pt x="240" y="74"/>
                  <a:pt x="299" y="91"/>
                </a:cubicBezTo>
                <a:lnTo>
                  <a:pt x="304" y="91"/>
                </a:lnTo>
                <a:cubicBezTo>
                  <a:pt x="319" y="91"/>
                  <a:pt x="334" y="81"/>
                  <a:pt x="334" y="71"/>
                </a:cubicBezTo>
                <a:cubicBezTo>
                  <a:pt x="339" y="50"/>
                  <a:pt x="334" y="35"/>
                  <a:pt x="314" y="30"/>
                </a:cubicBezTo>
                <a:cubicBezTo>
                  <a:pt x="250" y="9"/>
                  <a:pt x="184" y="0"/>
                  <a:pt x="11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5" name="Google Shape;3524;p47"/>
          <p:cNvSpPr/>
          <p:nvPr/>
        </p:nvSpPr>
        <p:spPr>
          <a:xfrm>
            <a:off x="8221673" y="7333997"/>
            <a:ext cx="116567" cy="31373"/>
          </a:xfrm>
          <a:custGeom>
            <a:avLst/>
            <a:gdLst/>
            <a:ahLst/>
            <a:cxnLst/>
            <a:rect l="l" t="t" r="r" b="b"/>
            <a:pathLst>
              <a:path w="431" h="116" extrusionOk="0">
                <a:moveTo>
                  <a:pt x="169" y="1"/>
                </a:moveTo>
                <a:cubicBezTo>
                  <a:pt x="123" y="1"/>
                  <a:pt x="76" y="7"/>
                  <a:pt x="31" y="20"/>
                </a:cubicBezTo>
                <a:cubicBezTo>
                  <a:pt x="11" y="20"/>
                  <a:pt x="1" y="40"/>
                  <a:pt x="6" y="55"/>
                </a:cubicBezTo>
                <a:cubicBezTo>
                  <a:pt x="6" y="70"/>
                  <a:pt x="26" y="80"/>
                  <a:pt x="41" y="80"/>
                </a:cubicBezTo>
                <a:cubicBezTo>
                  <a:pt x="85" y="69"/>
                  <a:pt x="128" y="63"/>
                  <a:pt x="172" y="63"/>
                </a:cubicBezTo>
                <a:cubicBezTo>
                  <a:pt x="243" y="63"/>
                  <a:pt x="314" y="79"/>
                  <a:pt x="380" y="111"/>
                </a:cubicBezTo>
                <a:cubicBezTo>
                  <a:pt x="385" y="116"/>
                  <a:pt x="390" y="116"/>
                  <a:pt x="395" y="116"/>
                </a:cubicBezTo>
                <a:cubicBezTo>
                  <a:pt x="410" y="116"/>
                  <a:pt x="421" y="111"/>
                  <a:pt x="426" y="101"/>
                </a:cubicBezTo>
                <a:cubicBezTo>
                  <a:pt x="431" y="85"/>
                  <a:pt x="431" y="65"/>
                  <a:pt x="415" y="60"/>
                </a:cubicBezTo>
                <a:cubicBezTo>
                  <a:pt x="337" y="21"/>
                  <a:pt x="253" y="1"/>
                  <a:pt x="16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6" name="Google Shape;3525;p47"/>
          <p:cNvSpPr/>
          <p:nvPr/>
        </p:nvSpPr>
        <p:spPr>
          <a:xfrm>
            <a:off x="8288746" y="7304247"/>
            <a:ext cx="115756" cy="132252"/>
          </a:xfrm>
          <a:custGeom>
            <a:avLst/>
            <a:gdLst/>
            <a:ahLst/>
            <a:cxnLst/>
            <a:rect l="l" t="t" r="r" b="b"/>
            <a:pathLst>
              <a:path w="428" h="489" extrusionOk="0">
                <a:moveTo>
                  <a:pt x="381" y="0"/>
                </a:moveTo>
                <a:cubicBezTo>
                  <a:pt x="371" y="0"/>
                  <a:pt x="361" y="6"/>
                  <a:pt x="355" y="18"/>
                </a:cubicBezTo>
                <a:cubicBezTo>
                  <a:pt x="258" y="170"/>
                  <a:pt x="142" y="307"/>
                  <a:pt x="16" y="433"/>
                </a:cubicBezTo>
                <a:cubicBezTo>
                  <a:pt x="1" y="443"/>
                  <a:pt x="1" y="463"/>
                  <a:pt x="16" y="479"/>
                </a:cubicBezTo>
                <a:cubicBezTo>
                  <a:pt x="21" y="484"/>
                  <a:pt x="31" y="489"/>
                  <a:pt x="36" y="489"/>
                </a:cubicBezTo>
                <a:cubicBezTo>
                  <a:pt x="46" y="484"/>
                  <a:pt x="51" y="484"/>
                  <a:pt x="61" y="479"/>
                </a:cubicBezTo>
                <a:cubicBezTo>
                  <a:pt x="193" y="347"/>
                  <a:pt x="309" y="205"/>
                  <a:pt x="410" y="54"/>
                </a:cubicBezTo>
                <a:cubicBezTo>
                  <a:pt x="428" y="26"/>
                  <a:pt x="404" y="0"/>
                  <a:pt x="38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7" name="Google Shape;3526;p47"/>
          <p:cNvSpPr/>
          <p:nvPr/>
        </p:nvSpPr>
        <p:spPr>
          <a:xfrm>
            <a:off x="8276575" y="7285044"/>
            <a:ext cx="140908" cy="25693"/>
          </a:xfrm>
          <a:custGeom>
            <a:avLst/>
            <a:gdLst/>
            <a:ahLst/>
            <a:cxnLst/>
            <a:rect l="l" t="t" r="r" b="b"/>
            <a:pathLst>
              <a:path w="521" h="95" extrusionOk="0">
                <a:moveTo>
                  <a:pt x="228" y="1"/>
                </a:moveTo>
                <a:cubicBezTo>
                  <a:pt x="98" y="1"/>
                  <a:pt x="27" y="29"/>
                  <a:pt x="20" y="29"/>
                </a:cubicBezTo>
                <a:cubicBezTo>
                  <a:pt x="5" y="34"/>
                  <a:pt x="0" y="54"/>
                  <a:pt x="5" y="69"/>
                </a:cubicBezTo>
                <a:cubicBezTo>
                  <a:pt x="9" y="82"/>
                  <a:pt x="24" y="91"/>
                  <a:pt x="37" y="91"/>
                </a:cubicBezTo>
                <a:cubicBezTo>
                  <a:pt x="40" y="91"/>
                  <a:pt x="43" y="90"/>
                  <a:pt x="46" y="89"/>
                </a:cubicBezTo>
                <a:cubicBezTo>
                  <a:pt x="46" y="89"/>
                  <a:pt x="112" y="64"/>
                  <a:pt x="232" y="64"/>
                </a:cubicBezTo>
                <a:cubicBezTo>
                  <a:pt x="298" y="64"/>
                  <a:pt x="379" y="71"/>
                  <a:pt x="475" y="94"/>
                </a:cubicBezTo>
                <a:lnTo>
                  <a:pt x="486" y="94"/>
                </a:lnTo>
                <a:cubicBezTo>
                  <a:pt x="501" y="94"/>
                  <a:pt x="511" y="89"/>
                  <a:pt x="516" y="74"/>
                </a:cubicBezTo>
                <a:cubicBezTo>
                  <a:pt x="521" y="54"/>
                  <a:pt x="511" y="39"/>
                  <a:pt x="491" y="34"/>
                </a:cubicBezTo>
                <a:cubicBezTo>
                  <a:pt x="386" y="9"/>
                  <a:pt x="298" y="1"/>
                  <a:pt x="22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8" name="Google Shape;3527;p47"/>
          <p:cNvSpPr/>
          <p:nvPr/>
        </p:nvSpPr>
        <p:spPr>
          <a:xfrm>
            <a:off x="8377726" y="7256646"/>
            <a:ext cx="91956" cy="129277"/>
          </a:xfrm>
          <a:custGeom>
            <a:avLst/>
            <a:gdLst/>
            <a:ahLst/>
            <a:cxnLst/>
            <a:rect l="l" t="t" r="r" b="b"/>
            <a:pathLst>
              <a:path w="340" h="478" extrusionOk="0">
                <a:moveTo>
                  <a:pt x="301" y="1"/>
                </a:moveTo>
                <a:cubicBezTo>
                  <a:pt x="287" y="1"/>
                  <a:pt x="273" y="11"/>
                  <a:pt x="273" y="27"/>
                </a:cubicBezTo>
                <a:cubicBezTo>
                  <a:pt x="233" y="250"/>
                  <a:pt x="26" y="422"/>
                  <a:pt x="26" y="422"/>
                </a:cubicBezTo>
                <a:cubicBezTo>
                  <a:pt x="0" y="437"/>
                  <a:pt x="10" y="478"/>
                  <a:pt x="41" y="478"/>
                </a:cubicBezTo>
                <a:cubicBezTo>
                  <a:pt x="51" y="478"/>
                  <a:pt x="56" y="472"/>
                  <a:pt x="61" y="467"/>
                </a:cubicBezTo>
                <a:cubicBezTo>
                  <a:pt x="71" y="462"/>
                  <a:pt x="294" y="285"/>
                  <a:pt x="334" y="38"/>
                </a:cubicBezTo>
                <a:cubicBezTo>
                  <a:pt x="339" y="17"/>
                  <a:pt x="324" y="2"/>
                  <a:pt x="309" y="2"/>
                </a:cubicBezTo>
                <a:cubicBezTo>
                  <a:pt x="306" y="1"/>
                  <a:pt x="303" y="1"/>
                  <a:pt x="30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9" name="Google Shape;3528;p47"/>
          <p:cNvSpPr/>
          <p:nvPr/>
        </p:nvSpPr>
        <p:spPr>
          <a:xfrm>
            <a:off x="8339321" y="7226355"/>
            <a:ext cx="159840" cy="29750"/>
          </a:xfrm>
          <a:custGeom>
            <a:avLst/>
            <a:gdLst/>
            <a:ahLst/>
            <a:cxnLst/>
            <a:rect l="l" t="t" r="r" b="b"/>
            <a:pathLst>
              <a:path w="591" h="110" extrusionOk="0">
                <a:moveTo>
                  <a:pt x="240" y="1"/>
                </a:moveTo>
                <a:cubicBezTo>
                  <a:pt x="165" y="1"/>
                  <a:pt x="88" y="12"/>
                  <a:pt x="26" y="43"/>
                </a:cubicBezTo>
                <a:cubicBezTo>
                  <a:pt x="6" y="48"/>
                  <a:pt x="1" y="69"/>
                  <a:pt x="11" y="84"/>
                </a:cubicBezTo>
                <a:cubicBezTo>
                  <a:pt x="14" y="95"/>
                  <a:pt x="26" y="103"/>
                  <a:pt x="38" y="103"/>
                </a:cubicBezTo>
                <a:cubicBezTo>
                  <a:pt x="42" y="103"/>
                  <a:pt x="47" y="102"/>
                  <a:pt x="51" y="99"/>
                </a:cubicBezTo>
                <a:cubicBezTo>
                  <a:pt x="103" y="72"/>
                  <a:pt x="169" y="63"/>
                  <a:pt x="236" y="63"/>
                </a:cubicBezTo>
                <a:cubicBezTo>
                  <a:pt x="385" y="63"/>
                  <a:pt x="537" y="109"/>
                  <a:pt x="537" y="109"/>
                </a:cubicBezTo>
                <a:lnTo>
                  <a:pt x="542" y="109"/>
                </a:lnTo>
                <a:cubicBezTo>
                  <a:pt x="544" y="109"/>
                  <a:pt x="545" y="109"/>
                  <a:pt x="547" y="109"/>
                </a:cubicBezTo>
                <a:cubicBezTo>
                  <a:pt x="588" y="109"/>
                  <a:pt x="591" y="53"/>
                  <a:pt x="552" y="48"/>
                </a:cubicBezTo>
                <a:cubicBezTo>
                  <a:pt x="542" y="45"/>
                  <a:pt x="393" y="1"/>
                  <a:pt x="2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0" name="Google Shape;3529;p47"/>
          <p:cNvSpPr/>
          <p:nvPr/>
        </p:nvSpPr>
        <p:spPr>
          <a:xfrm>
            <a:off x="6059366" y="-614200"/>
            <a:ext cx="582836" cy="213119"/>
          </a:xfrm>
          <a:custGeom>
            <a:avLst/>
            <a:gdLst/>
            <a:ahLst/>
            <a:cxnLst/>
            <a:rect l="l" t="t" r="r" b="b"/>
            <a:pathLst>
              <a:path w="2155" h="788" extrusionOk="0">
                <a:moveTo>
                  <a:pt x="1513" y="0"/>
                </a:moveTo>
                <a:cubicBezTo>
                  <a:pt x="1345" y="0"/>
                  <a:pt x="1171" y="42"/>
                  <a:pt x="1007" y="91"/>
                </a:cubicBezTo>
                <a:cubicBezTo>
                  <a:pt x="607" y="213"/>
                  <a:pt x="0" y="273"/>
                  <a:pt x="0" y="273"/>
                </a:cubicBezTo>
                <a:cubicBezTo>
                  <a:pt x="0" y="273"/>
                  <a:pt x="253" y="516"/>
                  <a:pt x="890" y="739"/>
                </a:cubicBezTo>
                <a:cubicBezTo>
                  <a:pt x="990" y="773"/>
                  <a:pt x="1089" y="788"/>
                  <a:pt x="1185" y="788"/>
                </a:cubicBezTo>
                <a:cubicBezTo>
                  <a:pt x="1711" y="788"/>
                  <a:pt x="2155" y="354"/>
                  <a:pt x="2155" y="354"/>
                </a:cubicBezTo>
                <a:cubicBezTo>
                  <a:pt x="1985" y="86"/>
                  <a:pt x="1755" y="0"/>
                  <a:pt x="1513"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1" name="Google Shape;3530;p47"/>
          <p:cNvSpPr/>
          <p:nvPr/>
        </p:nvSpPr>
        <p:spPr>
          <a:xfrm>
            <a:off x="6125898" y="-531170"/>
            <a:ext cx="643148" cy="48682"/>
          </a:xfrm>
          <a:custGeom>
            <a:avLst/>
            <a:gdLst/>
            <a:ahLst/>
            <a:cxnLst/>
            <a:rect l="l" t="t" r="r" b="b"/>
            <a:pathLst>
              <a:path w="2378" h="180" extrusionOk="0">
                <a:moveTo>
                  <a:pt x="49" y="1"/>
                </a:moveTo>
                <a:cubicBezTo>
                  <a:pt x="10" y="1"/>
                  <a:pt x="0" y="58"/>
                  <a:pt x="38" y="68"/>
                </a:cubicBezTo>
                <a:cubicBezTo>
                  <a:pt x="58" y="72"/>
                  <a:pt x="423" y="174"/>
                  <a:pt x="816" y="174"/>
                </a:cubicBezTo>
                <a:cubicBezTo>
                  <a:pt x="910" y="174"/>
                  <a:pt x="1006" y="168"/>
                  <a:pt x="1100" y="154"/>
                </a:cubicBezTo>
                <a:cubicBezTo>
                  <a:pt x="1236" y="133"/>
                  <a:pt x="1368" y="118"/>
                  <a:pt x="1479" y="103"/>
                </a:cubicBezTo>
                <a:cubicBezTo>
                  <a:pt x="1553" y="95"/>
                  <a:pt x="1628" y="91"/>
                  <a:pt x="1703" y="91"/>
                </a:cubicBezTo>
                <a:cubicBezTo>
                  <a:pt x="1867" y="91"/>
                  <a:pt x="2032" y="110"/>
                  <a:pt x="2192" y="149"/>
                </a:cubicBezTo>
                <a:lnTo>
                  <a:pt x="2323" y="179"/>
                </a:lnTo>
                <a:lnTo>
                  <a:pt x="2334" y="179"/>
                </a:lnTo>
                <a:cubicBezTo>
                  <a:pt x="2335" y="179"/>
                  <a:pt x="2337" y="179"/>
                  <a:pt x="2338" y="179"/>
                </a:cubicBezTo>
                <a:cubicBezTo>
                  <a:pt x="2374" y="179"/>
                  <a:pt x="2377" y="123"/>
                  <a:pt x="2339" y="118"/>
                </a:cubicBezTo>
                <a:lnTo>
                  <a:pt x="2207" y="88"/>
                </a:lnTo>
                <a:cubicBezTo>
                  <a:pt x="2039" y="46"/>
                  <a:pt x="1868" y="26"/>
                  <a:pt x="1698" y="26"/>
                </a:cubicBezTo>
                <a:cubicBezTo>
                  <a:pt x="1623" y="26"/>
                  <a:pt x="1548" y="30"/>
                  <a:pt x="1474" y="37"/>
                </a:cubicBezTo>
                <a:cubicBezTo>
                  <a:pt x="1358" y="52"/>
                  <a:pt x="1231" y="68"/>
                  <a:pt x="1089" y="93"/>
                </a:cubicBezTo>
                <a:cubicBezTo>
                  <a:pt x="1009" y="104"/>
                  <a:pt x="925" y="109"/>
                  <a:pt x="842" y="109"/>
                </a:cubicBezTo>
                <a:cubicBezTo>
                  <a:pt x="446" y="109"/>
                  <a:pt x="62" y="2"/>
                  <a:pt x="58" y="2"/>
                </a:cubicBezTo>
                <a:cubicBezTo>
                  <a:pt x="55" y="1"/>
                  <a:pt x="52" y="1"/>
                  <a:pt x="4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2" name="Google Shape;3531;p47"/>
          <p:cNvSpPr/>
          <p:nvPr/>
        </p:nvSpPr>
        <p:spPr>
          <a:xfrm>
            <a:off x="6222452" y="-501960"/>
            <a:ext cx="106560" cy="50846"/>
          </a:xfrm>
          <a:custGeom>
            <a:avLst/>
            <a:gdLst/>
            <a:ahLst/>
            <a:cxnLst/>
            <a:rect l="l" t="t" r="r" b="b"/>
            <a:pathLst>
              <a:path w="394" h="188" extrusionOk="0">
                <a:moveTo>
                  <a:pt x="354" y="0"/>
                </a:moveTo>
                <a:cubicBezTo>
                  <a:pt x="349" y="0"/>
                  <a:pt x="344" y="2"/>
                  <a:pt x="338" y="5"/>
                </a:cubicBezTo>
                <a:cubicBezTo>
                  <a:pt x="242" y="56"/>
                  <a:pt x="146" y="96"/>
                  <a:pt x="45" y="121"/>
                </a:cubicBezTo>
                <a:cubicBezTo>
                  <a:pt x="1" y="126"/>
                  <a:pt x="4" y="187"/>
                  <a:pt x="45" y="187"/>
                </a:cubicBezTo>
                <a:cubicBezTo>
                  <a:pt x="46" y="187"/>
                  <a:pt x="48" y="187"/>
                  <a:pt x="50" y="187"/>
                </a:cubicBezTo>
                <a:cubicBezTo>
                  <a:pt x="161" y="157"/>
                  <a:pt x="267" y="116"/>
                  <a:pt x="368" y="61"/>
                </a:cubicBezTo>
                <a:cubicBezTo>
                  <a:pt x="394" y="40"/>
                  <a:pt x="380" y="0"/>
                  <a:pt x="35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3" name="Google Shape;3532;p47"/>
          <p:cNvSpPr/>
          <p:nvPr/>
        </p:nvSpPr>
        <p:spPr>
          <a:xfrm>
            <a:off x="6171607" y="-549020"/>
            <a:ext cx="80867" cy="56796"/>
          </a:xfrm>
          <a:custGeom>
            <a:avLst/>
            <a:gdLst/>
            <a:ahLst/>
            <a:cxnLst/>
            <a:rect l="l" t="t" r="r" b="b"/>
            <a:pathLst>
              <a:path w="299" h="210" extrusionOk="0">
                <a:moveTo>
                  <a:pt x="35" y="0"/>
                </a:moveTo>
                <a:cubicBezTo>
                  <a:pt x="24" y="0"/>
                  <a:pt x="14" y="7"/>
                  <a:pt x="10" y="22"/>
                </a:cubicBezTo>
                <a:cubicBezTo>
                  <a:pt x="0" y="38"/>
                  <a:pt x="10" y="53"/>
                  <a:pt x="30" y="58"/>
                </a:cubicBezTo>
                <a:cubicBezTo>
                  <a:pt x="106" y="93"/>
                  <a:pt x="182" y="139"/>
                  <a:pt x="243" y="199"/>
                </a:cubicBezTo>
                <a:cubicBezTo>
                  <a:pt x="248" y="209"/>
                  <a:pt x="258" y="209"/>
                  <a:pt x="263" y="209"/>
                </a:cubicBezTo>
                <a:cubicBezTo>
                  <a:pt x="273" y="209"/>
                  <a:pt x="283" y="209"/>
                  <a:pt x="288" y="199"/>
                </a:cubicBezTo>
                <a:cubicBezTo>
                  <a:pt x="298" y="189"/>
                  <a:pt x="298" y="169"/>
                  <a:pt x="288" y="159"/>
                </a:cubicBezTo>
                <a:cubicBezTo>
                  <a:pt x="218" y="88"/>
                  <a:pt x="137" y="38"/>
                  <a:pt x="46" y="2"/>
                </a:cubicBezTo>
                <a:cubicBezTo>
                  <a:pt x="42" y="1"/>
                  <a:pt x="38" y="0"/>
                  <a:pt x="3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4" name="Google Shape;3533;p47"/>
          <p:cNvSpPr/>
          <p:nvPr/>
        </p:nvSpPr>
        <p:spPr>
          <a:xfrm>
            <a:off x="6274110" y="-557134"/>
            <a:ext cx="100069" cy="73023"/>
          </a:xfrm>
          <a:custGeom>
            <a:avLst/>
            <a:gdLst/>
            <a:ahLst/>
            <a:cxnLst/>
            <a:rect l="l" t="t" r="r" b="b"/>
            <a:pathLst>
              <a:path w="370" h="270" extrusionOk="0">
                <a:moveTo>
                  <a:pt x="38" y="0"/>
                </a:moveTo>
                <a:cubicBezTo>
                  <a:pt x="24" y="0"/>
                  <a:pt x="10" y="10"/>
                  <a:pt x="5" y="27"/>
                </a:cubicBezTo>
                <a:cubicBezTo>
                  <a:pt x="0" y="42"/>
                  <a:pt x="10" y="57"/>
                  <a:pt x="26" y="62"/>
                </a:cubicBezTo>
                <a:cubicBezTo>
                  <a:pt x="142" y="93"/>
                  <a:pt x="243" y="159"/>
                  <a:pt x="309" y="255"/>
                </a:cubicBezTo>
                <a:cubicBezTo>
                  <a:pt x="314" y="265"/>
                  <a:pt x="324" y="270"/>
                  <a:pt x="339" y="270"/>
                </a:cubicBezTo>
                <a:cubicBezTo>
                  <a:pt x="339" y="270"/>
                  <a:pt x="344" y="270"/>
                  <a:pt x="349" y="265"/>
                </a:cubicBezTo>
                <a:cubicBezTo>
                  <a:pt x="364" y="260"/>
                  <a:pt x="370" y="239"/>
                  <a:pt x="359" y="224"/>
                </a:cubicBezTo>
                <a:cubicBezTo>
                  <a:pt x="284" y="113"/>
                  <a:pt x="172" y="37"/>
                  <a:pt x="46" y="2"/>
                </a:cubicBezTo>
                <a:cubicBezTo>
                  <a:pt x="43" y="1"/>
                  <a:pt x="41"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5" name="Google Shape;3534;p47"/>
          <p:cNvSpPr/>
          <p:nvPr/>
        </p:nvSpPr>
        <p:spPr>
          <a:xfrm>
            <a:off x="6296016" y="-508992"/>
            <a:ext cx="154702" cy="72752"/>
          </a:xfrm>
          <a:custGeom>
            <a:avLst/>
            <a:gdLst/>
            <a:ahLst/>
            <a:cxnLst/>
            <a:rect l="l" t="t" r="r" b="b"/>
            <a:pathLst>
              <a:path w="572" h="269" extrusionOk="0">
                <a:moveTo>
                  <a:pt x="538" y="1"/>
                </a:moveTo>
                <a:cubicBezTo>
                  <a:pt x="533" y="1"/>
                  <a:pt x="527" y="2"/>
                  <a:pt x="521" y="6"/>
                </a:cubicBezTo>
                <a:cubicBezTo>
                  <a:pt x="364" y="87"/>
                  <a:pt x="198" y="158"/>
                  <a:pt x="26" y="203"/>
                </a:cubicBezTo>
                <a:cubicBezTo>
                  <a:pt x="10" y="208"/>
                  <a:pt x="0" y="228"/>
                  <a:pt x="5" y="244"/>
                </a:cubicBezTo>
                <a:cubicBezTo>
                  <a:pt x="5" y="259"/>
                  <a:pt x="21" y="264"/>
                  <a:pt x="36" y="269"/>
                </a:cubicBezTo>
                <a:lnTo>
                  <a:pt x="41" y="264"/>
                </a:lnTo>
                <a:cubicBezTo>
                  <a:pt x="218" y="218"/>
                  <a:pt x="390" y="147"/>
                  <a:pt x="552" y="56"/>
                </a:cubicBezTo>
                <a:cubicBezTo>
                  <a:pt x="567" y="51"/>
                  <a:pt x="572" y="31"/>
                  <a:pt x="562" y="16"/>
                </a:cubicBezTo>
                <a:cubicBezTo>
                  <a:pt x="558" y="6"/>
                  <a:pt x="549" y="1"/>
                  <a:pt x="5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6" name="Google Shape;3535;p47"/>
          <p:cNvSpPr/>
          <p:nvPr/>
        </p:nvSpPr>
        <p:spPr>
          <a:xfrm>
            <a:off x="6345240" y="-571738"/>
            <a:ext cx="126033" cy="76809"/>
          </a:xfrm>
          <a:custGeom>
            <a:avLst/>
            <a:gdLst/>
            <a:ahLst/>
            <a:cxnLst/>
            <a:rect l="l" t="t" r="r" b="b"/>
            <a:pathLst>
              <a:path w="466" h="284" extrusionOk="0">
                <a:moveTo>
                  <a:pt x="36" y="0"/>
                </a:moveTo>
                <a:cubicBezTo>
                  <a:pt x="21" y="0"/>
                  <a:pt x="5" y="10"/>
                  <a:pt x="0" y="31"/>
                </a:cubicBezTo>
                <a:cubicBezTo>
                  <a:pt x="0" y="46"/>
                  <a:pt x="10" y="61"/>
                  <a:pt x="31" y="61"/>
                </a:cubicBezTo>
                <a:cubicBezTo>
                  <a:pt x="31" y="66"/>
                  <a:pt x="193" y="86"/>
                  <a:pt x="405" y="278"/>
                </a:cubicBezTo>
                <a:cubicBezTo>
                  <a:pt x="410" y="283"/>
                  <a:pt x="415" y="283"/>
                  <a:pt x="425" y="283"/>
                </a:cubicBezTo>
                <a:cubicBezTo>
                  <a:pt x="455" y="283"/>
                  <a:pt x="466" y="248"/>
                  <a:pt x="445" y="228"/>
                </a:cubicBezTo>
                <a:cubicBezTo>
                  <a:pt x="218" y="25"/>
                  <a:pt x="46"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7" name="Google Shape;3536;p47"/>
          <p:cNvSpPr/>
          <p:nvPr/>
        </p:nvSpPr>
        <p:spPr>
          <a:xfrm>
            <a:off x="6395815" y="-520351"/>
            <a:ext cx="138474" cy="82759"/>
          </a:xfrm>
          <a:custGeom>
            <a:avLst/>
            <a:gdLst/>
            <a:ahLst/>
            <a:cxnLst/>
            <a:rect l="l" t="t" r="r" b="b"/>
            <a:pathLst>
              <a:path w="512" h="306" extrusionOk="0">
                <a:moveTo>
                  <a:pt x="473" y="0"/>
                </a:moveTo>
                <a:cubicBezTo>
                  <a:pt x="465" y="0"/>
                  <a:pt x="456" y="4"/>
                  <a:pt x="451" y="12"/>
                </a:cubicBezTo>
                <a:cubicBezTo>
                  <a:pt x="309" y="189"/>
                  <a:pt x="41" y="240"/>
                  <a:pt x="41" y="240"/>
                </a:cubicBezTo>
                <a:cubicBezTo>
                  <a:pt x="0" y="245"/>
                  <a:pt x="6" y="306"/>
                  <a:pt x="46" y="306"/>
                </a:cubicBezTo>
                <a:lnTo>
                  <a:pt x="56" y="306"/>
                </a:lnTo>
                <a:cubicBezTo>
                  <a:pt x="66" y="301"/>
                  <a:pt x="344" y="250"/>
                  <a:pt x="496" y="53"/>
                </a:cubicBezTo>
                <a:cubicBezTo>
                  <a:pt x="511" y="38"/>
                  <a:pt x="506" y="17"/>
                  <a:pt x="491" y="7"/>
                </a:cubicBezTo>
                <a:cubicBezTo>
                  <a:pt x="486" y="3"/>
                  <a:pt x="480" y="0"/>
                  <a:pt x="47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8" name="Google Shape;3537;p47"/>
          <p:cNvSpPr/>
          <p:nvPr/>
        </p:nvSpPr>
        <p:spPr>
          <a:xfrm>
            <a:off x="6427188" y="-589588"/>
            <a:ext cx="138474" cy="84923"/>
          </a:xfrm>
          <a:custGeom>
            <a:avLst/>
            <a:gdLst/>
            <a:ahLst/>
            <a:cxnLst/>
            <a:rect l="l" t="t" r="r" b="b"/>
            <a:pathLst>
              <a:path w="512" h="314" extrusionOk="0">
                <a:moveTo>
                  <a:pt x="36" y="0"/>
                </a:moveTo>
                <a:cubicBezTo>
                  <a:pt x="16" y="0"/>
                  <a:pt x="6" y="16"/>
                  <a:pt x="1" y="31"/>
                </a:cubicBezTo>
                <a:cubicBezTo>
                  <a:pt x="1" y="51"/>
                  <a:pt x="16" y="66"/>
                  <a:pt x="31" y="66"/>
                </a:cubicBezTo>
                <a:cubicBezTo>
                  <a:pt x="223" y="71"/>
                  <a:pt x="456" y="304"/>
                  <a:pt x="456" y="304"/>
                </a:cubicBezTo>
                <a:cubicBezTo>
                  <a:pt x="461" y="309"/>
                  <a:pt x="466" y="314"/>
                  <a:pt x="476" y="314"/>
                </a:cubicBezTo>
                <a:cubicBezTo>
                  <a:pt x="486" y="309"/>
                  <a:pt x="491" y="304"/>
                  <a:pt x="496" y="299"/>
                </a:cubicBezTo>
                <a:cubicBezTo>
                  <a:pt x="512" y="289"/>
                  <a:pt x="512" y="268"/>
                  <a:pt x="496" y="253"/>
                </a:cubicBezTo>
                <a:cubicBezTo>
                  <a:pt x="486" y="248"/>
                  <a:pt x="249" y="11"/>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9" name="Google Shape;3538;p47"/>
          <p:cNvSpPr/>
          <p:nvPr/>
        </p:nvSpPr>
        <p:spPr>
          <a:xfrm>
            <a:off x="10445643" y="2582334"/>
            <a:ext cx="555520" cy="260178"/>
          </a:xfrm>
          <a:custGeom>
            <a:avLst/>
            <a:gdLst/>
            <a:ahLst/>
            <a:cxnLst/>
            <a:rect l="l" t="t" r="r" b="b"/>
            <a:pathLst>
              <a:path w="2054" h="962" extrusionOk="0">
                <a:moveTo>
                  <a:pt x="1603" y="0"/>
                </a:moveTo>
                <a:cubicBezTo>
                  <a:pt x="1340" y="0"/>
                  <a:pt x="1096" y="151"/>
                  <a:pt x="881" y="313"/>
                </a:cubicBezTo>
                <a:cubicBezTo>
                  <a:pt x="547" y="566"/>
                  <a:pt x="1" y="834"/>
                  <a:pt x="1" y="834"/>
                </a:cubicBezTo>
                <a:cubicBezTo>
                  <a:pt x="1" y="834"/>
                  <a:pt x="297" y="961"/>
                  <a:pt x="926" y="961"/>
                </a:cubicBezTo>
                <a:cubicBezTo>
                  <a:pt x="949" y="961"/>
                  <a:pt x="973" y="961"/>
                  <a:pt x="997" y="961"/>
                </a:cubicBezTo>
                <a:cubicBezTo>
                  <a:pt x="1675" y="946"/>
                  <a:pt x="2054" y="162"/>
                  <a:pt x="2054" y="162"/>
                </a:cubicBezTo>
                <a:cubicBezTo>
                  <a:pt x="1899" y="46"/>
                  <a:pt x="1748" y="0"/>
                  <a:pt x="1603"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0" name="Google Shape;3539;p47"/>
          <p:cNvSpPr/>
          <p:nvPr/>
        </p:nvSpPr>
        <p:spPr>
          <a:xfrm>
            <a:off x="10515422" y="2603701"/>
            <a:ext cx="611775" cy="201759"/>
          </a:xfrm>
          <a:custGeom>
            <a:avLst/>
            <a:gdLst/>
            <a:ahLst/>
            <a:cxnLst/>
            <a:rect l="l" t="t" r="r" b="b"/>
            <a:pathLst>
              <a:path w="2262" h="746" extrusionOk="0">
                <a:moveTo>
                  <a:pt x="2232" y="1"/>
                </a:moveTo>
                <a:cubicBezTo>
                  <a:pt x="2230" y="1"/>
                  <a:pt x="2228" y="1"/>
                  <a:pt x="2226" y="2"/>
                </a:cubicBezTo>
                <a:lnTo>
                  <a:pt x="2089" y="17"/>
                </a:lnTo>
                <a:cubicBezTo>
                  <a:pt x="1841" y="42"/>
                  <a:pt x="1604" y="113"/>
                  <a:pt x="1381" y="229"/>
                </a:cubicBezTo>
                <a:cubicBezTo>
                  <a:pt x="1285" y="280"/>
                  <a:pt x="1169" y="341"/>
                  <a:pt x="1042" y="406"/>
                </a:cubicBezTo>
                <a:cubicBezTo>
                  <a:pt x="628" y="634"/>
                  <a:pt x="46" y="685"/>
                  <a:pt x="41" y="685"/>
                </a:cubicBezTo>
                <a:cubicBezTo>
                  <a:pt x="1" y="685"/>
                  <a:pt x="1" y="745"/>
                  <a:pt x="41" y="745"/>
                </a:cubicBezTo>
                <a:lnTo>
                  <a:pt x="46" y="745"/>
                </a:lnTo>
                <a:cubicBezTo>
                  <a:pt x="71" y="745"/>
                  <a:pt x="648" y="700"/>
                  <a:pt x="1073" y="462"/>
                </a:cubicBezTo>
                <a:cubicBezTo>
                  <a:pt x="1199" y="396"/>
                  <a:pt x="1315" y="336"/>
                  <a:pt x="1412" y="285"/>
                </a:cubicBezTo>
                <a:cubicBezTo>
                  <a:pt x="1629" y="174"/>
                  <a:pt x="1857" y="108"/>
                  <a:pt x="2099" y="78"/>
                </a:cubicBezTo>
                <a:lnTo>
                  <a:pt x="2231" y="62"/>
                </a:lnTo>
                <a:cubicBezTo>
                  <a:pt x="2251" y="62"/>
                  <a:pt x="2261" y="42"/>
                  <a:pt x="2261" y="27"/>
                </a:cubicBezTo>
                <a:cubicBezTo>
                  <a:pt x="2257" y="14"/>
                  <a:pt x="2245" y="1"/>
                  <a:pt x="223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1" name="Google Shape;3540;p47"/>
          <p:cNvSpPr/>
          <p:nvPr/>
        </p:nvSpPr>
        <p:spPr>
          <a:xfrm>
            <a:off x="10629013" y="2752993"/>
            <a:ext cx="87358" cy="77080"/>
          </a:xfrm>
          <a:custGeom>
            <a:avLst/>
            <a:gdLst/>
            <a:ahLst/>
            <a:cxnLst/>
            <a:rect l="l" t="t" r="r" b="b"/>
            <a:pathLst>
              <a:path w="323" h="285" extrusionOk="0">
                <a:moveTo>
                  <a:pt x="277" y="0"/>
                </a:moveTo>
                <a:cubicBezTo>
                  <a:pt x="269" y="0"/>
                  <a:pt x="261" y="4"/>
                  <a:pt x="253" y="11"/>
                </a:cubicBezTo>
                <a:cubicBezTo>
                  <a:pt x="187" y="92"/>
                  <a:pt x="107" y="168"/>
                  <a:pt x="21" y="224"/>
                </a:cubicBezTo>
                <a:cubicBezTo>
                  <a:pt x="5" y="234"/>
                  <a:pt x="0" y="254"/>
                  <a:pt x="10" y="269"/>
                </a:cubicBezTo>
                <a:cubicBezTo>
                  <a:pt x="16" y="279"/>
                  <a:pt x="26" y="284"/>
                  <a:pt x="36" y="284"/>
                </a:cubicBezTo>
                <a:cubicBezTo>
                  <a:pt x="41" y="284"/>
                  <a:pt x="46" y="284"/>
                  <a:pt x="51" y="279"/>
                </a:cubicBezTo>
                <a:cubicBezTo>
                  <a:pt x="147" y="218"/>
                  <a:pt x="233" y="143"/>
                  <a:pt x="304" y="52"/>
                </a:cubicBezTo>
                <a:cubicBezTo>
                  <a:pt x="323" y="29"/>
                  <a:pt x="302" y="0"/>
                  <a:pt x="27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2" name="Google Shape;3541;p47"/>
          <p:cNvSpPr/>
          <p:nvPr/>
        </p:nvSpPr>
        <p:spPr>
          <a:xfrm>
            <a:off x="10551122" y="2755968"/>
            <a:ext cx="90333" cy="32996"/>
          </a:xfrm>
          <a:custGeom>
            <a:avLst/>
            <a:gdLst/>
            <a:ahLst/>
            <a:cxnLst/>
            <a:rect l="l" t="t" r="r" b="b"/>
            <a:pathLst>
              <a:path w="334" h="122" extrusionOk="0">
                <a:moveTo>
                  <a:pt x="30" y="0"/>
                </a:moveTo>
                <a:cubicBezTo>
                  <a:pt x="15" y="0"/>
                  <a:pt x="0" y="15"/>
                  <a:pt x="0" y="36"/>
                </a:cubicBezTo>
                <a:cubicBezTo>
                  <a:pt x="0" y="51"/>
                  <a:pt x="15" y="66"/>
                  <a:pt x="36" y="66"/>
                </a:cubicBezTo>
                <a:cubicBezTo>
                  <a:pt x="121" y="66"/>
                  <a:pt x="207" y="86"/>
                  <a:pt x="288" y="122"/>
                </a:cubicBezTo>
                <a:lnTo>
                  <a:pt x="298" y="122"/>
                </a:lnTo>
                <a:cubicBezTo>
                  <a:pt x="314" y="122"/>
                  <a:pt x="319" y="116"/>
                  <a:pt x="324" y="106"/>
                </a:cubicBezTo>
                <a:cubicBezTo>
                  <a:pt x="334" y="91"/>
                  <a:pt x="329" y="71"/>
                  <a:pt x="309" y="66"/>
                </a:cubicBezTo>
                <a:cubicBezTo>
                  <a:pt x="223" y="25"/>
                  <a:pt x="127" y="5"/>
                  <a:pt x="3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3" name="Google Shape;3542;p47"/>
          <p:cNvSpPr/>
          <p:nvPr/>
        </p:nvSpPr>
        <p:spPr>
          <a:xfrm>
            <a:off x="10645511" y="2712425"/>
            <a:ext cx="113592" cy="42461"/>
          </a:xfrm>
          <a:custGeom>
            <a:avLst/>
            <a:gdLst/>
            <a:ahLst/>
            <a:cxnLst/>
            <a:rect l="l" t="t" r="r" b="b"/>
            <a:pathLst>
              <a:path w="420" h="157" extrusionOk="0">
                <a:moveTo>
                  <a:pt x="90" y="1"/>
                </a:moveTo>
                <a:cubicBezTo>
                  <a:pt x="70" y="1"/>
                  <a:pt x="50" y="2"/>
                  <a:pt x="30" y="4"/>
                </a:cubicBezTo>
                <a:cubicBezTo>
                  <a:pt x="10" y="4"/>
                  <a:pt x="0" y="20"/>
                  <a:pt x="0" y="40"/>
                </a:cubicBezTo>
                <a:cubicBezTo>
                  <a:pt x="0" y="55"/>
                  <a:pt x="15" y="65"/>
                  <a:pt x="35" y="65"/>
                </a:cubicBezTo>
                <a:cubicBezTo>
                  <a:pt x="50" y="64"/>
                  <a:pt x="65" y="63"/>
                  <a:pt x="80" y="63"/>
                </a:cubicBezTo>
                <a:cubicBezTo>
                  <a:pt x="181" y="63"/>
                  <a:pt x="280" y="93"/>
                  <a:pt x="364" y="146"/>
                </a:cubicBezTo>
                <a:cubicBezTo>
                  <a:pt x="369" y="151"/>
                  <a:pt x="374" y="156"/>
                  <a:pt x="384" y="156"/>
                </a:cubicBezTo>
                <a:cubicBezTo>
                  <a:pt x="395" y="156"/>
                  <a:pt x="405" y="151"/>
                  <a:pt x="410" y="141"/>
                </a:cubicBezTo>
                <a:cubicBezTo>
                  <a:pt x="420" y="131"/>
                  <a:pt x="420" y="111"/>
                  <a:pt x="405" y="100"/>
                </a:cubicBezTo>
                <a:cubicBezTo>
                  <a:pt x="310" y="36"/>
                  <a:pt x="201" y="1"/>
                  <a:pt x="9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4" name="Google Shape;3543;p47"/>
          <p:cNvSpPr/>
          <p:nvPr/>
        </p:nvSpPr>
        <p:spPr>
          <a:xfrm>
            <a:off x="12224143" y="2703229"/>
            <a:ext cx="127385" cy="115755"/>
          </a:xfrm>
          <a:custGeom>
            <a:avLst/>
            <a:gdLst/>
            <a:ahLst/>
            <a:cxnLst/>
            <a:rect l="l" t="t" r="r" b="b"/>
            <a:pathLst>
              <a:path w="471" h="428" extrusionOk="0">
                <a:moveTo>
                  <a:pt x="433" y="1"/>
                </a:moveTo>
                <a:cubicBezTo>
                  <a:pt x="424" y="1"/>
                  <a:pt x="416" y="5"/>
                  <a:pt x="410" y="13"/>
                </a:cubicBezTo>
                <a:cubicBezTo>
                  <a:pt x="294" y="150"/>
                  <a:pt x="162" y="266"/>
                  <a:pt x="16" y="372"/>
                </a:cubicBezTo>
                <a:cubicBezTo>
                  <a:pt x="0" y="382"/>
                  <a:pt x="0" y="402"/>
                  <a:pt x="10" y="418"/>
                </a:cubicBezTo>
                <a:cubicBezTo>
                  <a:pt x="16" y="423"/>
                  <a:pt x="26" y="428"/>
                  <a:pt x="36" y="428"/>
                </a:cubicBezTo>
                <a:cubicBezTo>
                  <a:pt x="41" y="428"/>
                  <a:pt x="46" y="428"/>
                  <a:pt x="51" y="423"/>
                </a:cubicBezTo>
                <a:cubicBezTo>
                  <a:pt x="203" y="317"/>
                  <a:pt x="339" y="190"/>
                  <a:pt x="461" y="54"/>
                </a:cubicBezTo>
                <a:cubicBezTo>
                  <a:pt x="471" y="38"/>
                  <a:pt x="471" y="18"/>
                  <a:pt x="455" y="8"/>
                </a:cubicBezTo>
                <a:cubicBezTo>
                  <a:pt x="449" y="3"/>
                  <a:pt x="441" y="1"/>
                  <a:pt x="4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5" name="Google Shape;3544;p47"/>
          <p:cNvSpPr/>
          <p:nvPr/>
        </p:nvSpPr>
        <p:spPr>
          <a:xfrm>
            <a:off x="12229553" y="2674290"/>
            <a:ext cx="143342" cy="39486"/>
          </a:xfrm>
          <a:custGeom>
            <a:avLst/>
            <a:gdLst/>
            <a:ahLst/>
            <a:cxnLst/>
            <a:rect l="l" t="t" r="r" b="b"/>
            <a:pathLst>
              <a:path w="530" h="146" extrusionOk="0">
                <a:moveTo>
                  <a:pt x="128" y="0"/>
                </a:moveTo>
                <a:cubicBezTo>
                  <a:pt x="66" y="0"/>
                  <a:pt x="30" y="9"/>
                  <a:pt x="26" y="9"/>
                </a:cubicBezTo>
                <a:cubicBezTo>
                  <a:pt x="11" y="9"/>
                  <a:pt x="1" y="29"/>
                  <a:pt x="6" y="44"/>
                </a:cubicBezTo>
                <a:cubicBezTo>
                  <a:pt x="6" y="57"/>
                  <a:pt x="21" y="71"/>
                  <a:pt x="35" y="71"/>
                </a:cubicBezTo>
                <a:cubicBezTo>
                  <a:pt x="37" y="71"/>
                  <a:pt x="39" y="70"/>
                  <a:pt x="41" y="70"/>
                </a:cubicBezTo>
                <a:cubicBezTo>
                  <a:pt x="41" y="70"/>
                  <a:pt x="67" y="64"/>
                  <a:pt x="115" y="64"/>
                </a:cubicBezTo>
                <a:cubicBezTo>
                  <a:pt x="187" y="64"/>
                  <a:pt x="308" y="77"/>
                  <a:pt x="466" y="140"/>
                </a:cubicBezTo>
                <a:lnTo>
                  <a:pt x="476" y="140"/>
                </a:lnTo>
                <a:lnTo>
                  <a:pt x="476" y="145"/>
                </a:lnTo>
                <a:cubicBezTo>
                  <a:pt x="478" y="146"/>
                  <a:pt x="480" y="146"/>
                  <a:pt x="481" y="146"/>
                </a:cubicBezTo>
                <a:cubicBezTo>
                  <a:pt x="522" y="146"/>
                  <a:pt x="530" y="89"/>
                  <a:pt x="491" y="80"/>
                </a:cubicBezTo>
                <a:cubicBezTo>
                  <a:pt x="332" y="14"/>
                  <a:pt x="208" y="0"/>
                  <a:pt x="12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6" name="Google Shape;3545;p47"/>
          <p:cNvSpPr/>
          <p:nvPr/>
        </p:nvSpPr>
        <p:spPr>
          <a:xfrm>
            <a:off x="12319885" y="2665095"/>
            <a:ext cx="105478" cy="117107"/>
          </a:xfrm>
          <a:custGeom>
            <a:avLst/>
            <a:gdLst/>
            <a:ahLst/>
            <a:cxnLst/>
            <a:rect l="l" t="t" r="r" b="b"/>
            <a:pathLst>
              <a:path w="390" h="433" extrusionOk="0">
                <a:moveTo>
                  <a:pt x="353" y="1"/>
                </a:moveTo>
                <a:cubicBezTo>
                  <a:pt x="341" y="1"/>
                  <a:pt x="328" y="7"/>
                  <a:pt x="324" y="23"/>
                </a:cubicBezTo>
                <a:cubicBezTo>
                  <a:pt x="253" y="235"/>
                  <a:pt x="21" y="377"/>
                  <a:pt x="21" y="377"/>
                </a:cubicBezTo>
                <a:cubicBezTo>
                  <a:pt x="5" y="387"/>
                  <a:pt x="0" y="402"/>
                  <a:pt x="10" y="417"/>
                </a:cubicBezTo>
                <a:cubicBezTo>
                  <a:pt x="16" y="427"/>
                  <a:pt x="26" y="432"/>
                  <a:pt x="41" y="432"/>
                </a:cubicBezTo>
                <a:lnTo>
                  <a:pt x="56" y="432"/>
                </a:lnTo>
                <a:cubicBezTo>
                  <a:pt x="66" y="422"/>
                  <a:pt x="309" y="281"/>
                  <a:pt x="385" y="43"/>
                </a:cubicBezTo>
                <a:cubicBezTo>
                  <a:pt x="390" y="23"/>
                  <a:pt x="380" y="7"/>
                  <a:pt x="364" y="2"/>
                </a:cubicBezTo>
                <a:cubicBezTo>
                  <a:pt x="361" y="1"/>
                  <a:pt x="357" y="1"/>
                  <a:pt x="35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7" name="Google Shape;3546;p47"/>
          <p:cNvSpPr/>
          <p:nvPr/>
        </p:nvSpPr>
        <p:spPr>
          <a:xfrm>
            <a:off x="12299331" y="2625338"/>
            <a:ext cx="157677" cy="43273"/>
          </a:xfrm>
          <a:custGeom>
            <a:avLst/>
            <a:gdLst/>
            <a:ahLst/>
            <a:cxnLst/>
            <a:rect l="l" t="t" r="r" b="b"/>
            <a:pathLst>
              <a:path w="583" h="160" extrusionOk="0">
                <a:moveTo>
                  <a:pt x="151" y="1"/>
                </a:moveTo>
                <a:cubicBezTo>
                  <a:pt x="109" y="1"/>
                  <a:pt x="68" y="6"/>
                  <a:pt x="31" y="18"/>
                </a:cubicBezTo>
                <a:cubicBezTo>
                  <a:pt x="11" y="28"/>
                  <a:pt x="0" y="43"/>
                  <a:pt x="11" y="58"/>
                </a:cubicBezTo>
                <a:cubicBezTo>
                  <a:pt x="14" y="74"/>
                  <a:pt x="24" y="80"/>
                  <a:pt x="35" y="80"/>
                </a:cubicBezTo>
                <a:cubicBezTo>
                  <a:pt x="39" y="80"/>
                  <a:pt x="42" y="80"/>
                  <a:pt x="46" y="79"/>
                </a:cubicBezTo>
                <a:cubicBezTo>
                  <a:pt x="77" y="69"/>
                  <a:pt x="111" y="65"/>
                  <a:pt x="146" y="65"/>
                </a:cubicBezTo>
                <a:cubicBezTo>
                  <a:pt x="319" y="65"/>
                  <a:pt x="522" y="159"/>
                  <a:pt x="526" y="159"/>
                </a:cubicBezTo>
                <a:lnTo>
                  <a:pt x="537" y="159"/>
                </a:lnTo>
                <a:cubicBezTo>
                  <a:pt x="572" y="159"/>
                  <a:pt x="582" y="114"/>
                  <a:pt x="552" y="99"/>
                </a:cubicBezTo>
                <a:cubicBezTo>
                  <a:pt x="539" y="95"/>
                  <a:pt x="334" y="1"/>
                  <a:pt x="15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8" name="Google Shape;3547;p47"/>
          <p:cNvSpPr/>
          <p:nvPr/>
        </p:nvSpPr>
        <p:spPr>
          <a:xfrm>
            <a:off x="8194356" y="-526301"/>
            <a:ext cx="555520" cy="260178"/>
          </a:xfrm>
          <a:custGeom>
            <a:avLst/>
            <a:gdLst/>
            <a:ahLst/>
            <a:cxnLst/>
            <a:rect l="l" t="t" r="r" b="b"/>
            <a:pathLst>
              <a:path w="2054" h="962" extrusionOk="0">
                <a:moveTo>
                  <a:pt x="1600" y="1"/>
                </a:moveTo>
                <a:cubicBezTo>
                  <a:pt x="1340" y="1"/>
                  <a:pt x="1100" y="151"/>
                  <a:pt x="886" y="313"/>
                </a:cubicBezTo>
                <a:cubicBezTo>
                  <a:pt x="547" y="565"/>
                  <a:pt x="1" y="833"/>
                  <a:pt x="1" y="833"/>
                </a:cubicBezTo>
                <a:cubicBezTo>
                  <a:pt x="1" y="833"/>
                  <a:pt x="288" y="961"/>
                  <a:pt x="896" y="961"/>
                </a:cubicBezTo>
                <a:cubicBezTo>
                  <a:pt x="929" y="961"/>
                  <a:pt x="962" y="961"/>
                  <a:pt x="997" y="960"/>
                </a:cubicBezTo>
                <a:cubicBezTo>
                  <a:pt x="1675" y="950"/>
                  <a:pt x="2054" y="166"/>
                  <a:pt x="2054" y="166"/>
                </a:cubicBezTo>
                <a:cubicBezTo>
                  <a:pt x="1898" y="48"/>
                  <a:pt x="1746" y="1"/>
                  <a:pt x="1600"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9" name="Google Shape;3548;p47"/>
          <p:cNvSpPr/>
          <p:nvPr/>
        </p:nvSpPr>
        <p:spPr>
          <a:xfrm>
            <a:off x="8264135" y="-504935"/>
            <a:ext cx="615291" cy="202841"/>
          </a:xfrm>
          <a:custGeom>
            <a:avLst/>
            <a:gdLst/>
            <a:ahLst/>
            <a:cxnLst/>
            <a:rect l="l" t="t" r="r" b="b"/>
            <a:pathLst>
              <a:path w="2275" h="750" extrusionOk="0">
                <a:moveTo>
                  <a:pt x="2230" y="1"/>
                </a:moveTo>
                <a:cubicBezTo>
                  <a:pt x="2229" y="1"/>
                  <a:pt x="2227" y="1"/>
                  <a:pt x="2226" y="1"/>
                </a:cubicBezTo>
                <a:lnTo>
                  <a:pt x="2089" y="21"/>
                </a:lnTo>
                <a:cubicBezTo>
                  <a:pt x="1846" y="46"/>
                  <a:pt x="1604" y="117"/>
                  <a:pt x="1386" y="229"/>
                </a:cubicBezTo>
                <a:cubicBezTo>
                  <a:pt x="1285" y="284"/>
                  <a:pt x="1169" y="345"/>
                  <a:pt x="1042" y="411"/>
                </a:cubicBezTo>
                <a:cubicBezTo>
                  <a:pt x="628" y="638"/>
                  <a:pt x="51" y="689"/>
                  <a:pt x="46" y="689"/>
                </a:cubicBezTo>
                <a:cubicBezTo>
                  <a:pt x="1" y="689"/>
                  <a:pt x="1" y="749"/>
                  <a:pt x="46" y="749"/>
                </a:cubicBezTo>
                <a:cubicBezTo>
                  <a:pt x="71" y="749"/>
                  <a:pt x="648" y="704"/>
                  <a:pt x="1073" y="466"/>
                </a:cubicBezTo>
                <a:cubicBezTo>
                  <a:pt x="1199" y="400"/>
                  <a:pt x="1310" y="340"/>
                  <a:pt x="1411" y="289"/>
                </a:cubicBezTo>
                <a:cubicBezTo>
                  <a:pt x="1629" y="178"/>
                  <a:pt x="1862" y="112"/>
                  <a:pt x="2099" y="82"/>
                </a:cubicBezTo>
                <a:lnTo>
                  <a:pt x="2231" y="67"/>
                </a:lnTo>
                <a:cubicBezTo>
                  <a:pt x="2275" y="62"/>
                  <a:pt x="2267" y="1"/>
                  <a:pt x="223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0" name="Google Shape;3549;p47"/>
          <p:cNvSpPr/>
          <p:nvPr/>
        </p:nvSpPr>
        <p:spPr>
          <a:xfrm>
            <a:off x="8377726" y="-354561"/>
            <a:ext cx="88440" cy="77080"/>
          </a:xfrm>
          <a:custGeom>
            <a:avLst/>
            <a:gdLst/>
            <a:ahLst/>
            <a:cxnLst/>
            <a:rect l="l" t="t" r="r" b="b"/>
            <a:pathLst>
              <a:path w="327" h="285" extrusionOk="0">
                <a:moveTo>
                  <a:pt x="280" y="1"/>
                </a:moveTo>
                <a:cubicBezTo>
                  <a:pt x="272" y="1"/>
                  <a:pt x="265" y="4"/>
                  <a:pt x="258" y="11"/>
                </a:cubicBezTo>
                <a:cubicBezTo>
                  <a:pt x="187" y="92"/>
                  <a:pt x="106" y="163"/>
                  <a:pt x="21" y="224"/>
                </a:cubicBezTo>
                <a:cubicBezTo>
                  <a:pt x="5" y="234"/>
                  <a:pt x="0" y="254"/>
                  <a:pt x="10" y="269"/>
                </a:cubicBezTo>
                <a:cubicBezTo>
                  <a:pt x="15" y="279"/>
                  <a:pt x="26" y="284"/>
                  <a:pt x="36" y="284"/>
                </a:cubicBezTo>
                <a:cubicBezTo>
                  <a:pt x="41" y="284"/>
                  <a:pt x="51" y="284"/>
                  <a:pt x="56" y="279"/>
                </a:cubicBezTo>
                <a:cubicBezTo>
                  <a:pt x="147" y="219"/>
                  <a:pt x="233" y="138"/>
                  <a:pt x="304" y="52"/>
                </a:cubicBezTo>
                <a:cubicBezTo>
                  <a:pt x="326" y="29"/>
                  <a:pt x="304" y="1"/>
                  <a:pt x="28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1" name="Google Shape;3550;p47"/>
          <p:cNvSpPr/>
          <p:nvPr/>
        </p:nvSpPr>
        <p:spPr>
          <a:xfrm>
            <a:off x="8299835" y="-351586"/>
            <a:ext cx="95471" cy="34618"/>
          </a:xfrm>
          <a:custGeom>
            <a:avLst/>
            <a:gdLst/>
            <a:ahLst/>
            <a:cxnLst/>
            <a:rect l="l" t="t" r="r" b="b"/>
            <a:pathLst>
              <a:path w="353" h="128" extrusionOk="0">
                <a:moveTo>
                  <a:pt x="30" y="0"/>
                </a:moveTo>
                <a:cubicBezTo>
                  <a:pt x="15" y="0"/>
                  <a:pt x="0" y="16"/>
                  <a:pt x="0" y="31"/>
                </a:cubicBezTo>
                <a:cubicBezTo>
                  <a:pt x="5" y="46"/>
                  <a:pt x="15" y="61"/>
                  <a:pt x="35" y="61"/>
                </a:cubicBezTo>
                <a:cubicBezTo>
                  <a:pt x="121" y="61"/>
                  <a:pt x="207" y="81"/>
                  <a:pt x="288" y="117"/>
                </a:cubicBezTo>
                <a:cubicBezTo>
                  <a:pt x="293" y="122"/>
                  <a:pt x="293" y="122"/>
                  <a:pt x="298" y="122"/>
                </a:cubicBezTo>
                <a:lnTo>
                  <a:pt x="298" y="127"/>
                </a:lnTo>
                <a:cubicBezTo>
                  <a:pt x="300" y="127"/>
                  <a:pt x="302" y="127"/>
                  <a:pt x="303" y="127"/>
                </a:cubicBezTo>
                <a:cubicBezTo>
                  <a:pt x="340" y="127"/>
                  <a:pt x="352" y="71"/>
                  <a:pt x="314" y="61"/>
                </a:cubicBezTo>
                <a:cubicBezTo>
                  <a:pt x="223" y="21"/>
                  <a:pt x="126" y="0"/>
                  <a:pt x="3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2" name="Google Shape;3551;p47"/>
          <p:cNvSpPr/>
          <p:nvPr/>
        </p:nvSpPr>
        <p:spPr>
          <a:xfrm>
            <a:off x="8390439" y="-396211"/>
            <a:ext cx="117379" cy="42191"/>
          </a:xfrm>
          <a:custGeom>
            <a:avLst/>
            <a:gdLst/>
            <a:ahLst/>
            <a:cxnLst/>
            <a:rect l="l" t="t" r="r" b="b"/>
            <a:pathLst>
              <a:path w="434" h="156" extrusionOk="0">
                <a:moveTo>
                  <a:pt x="104" y="0"/>
                </a:moveTo>
                <a:cubicBezTo>
                  <a:pt x="84" y="0"/>
                  <a:pt x="64" y="1"/>
                  <a:pt x="44" y="4"/>
                </a:cubicBezTo>
                <a:cubicBezTo>
                  <a:pt x="0" y="8"/>
                  <a:pt x="4" y="70"/>
                  <a:pt x="44" y="70"/>
                </a:cubicBezTo>
                <a:cubicBezTo>
                  <a:pt x="46" y="70"/>
                  <a:pt x="48" y="69"/>
                  <a:pt x="49" y="69"/>
                </a:cubicBezTo>
                <a:cubicBezTo>
                  <a:pt x="69" y="67"/>
                  <a:pt x="89" y="65"/>
                  <a:pt x="109" y="65"/>
                </a:cubicBezTo>
                <a:cubicBezTo>
                  <a:pt x="205" y="65"/>
                  <a:pt x="298" y="96"/>
                  <a:pt x="378" y="150"/>
                </a:cubicBezTo>
                <a:cubicBezTo>
                  <a:pt x="383" y="155"/>
                  <a:pt x="393" y="155"/>
                  <a:pt x="398" y="155"/>
                </a:cubicBezTo>
                <a:cubicBezTo>
                  <a:pt x="408" y="155"/>
                  <a:pt x="419" y="155"/>
                  <a:pt x="424" y="145"/>
                </a:cubicBezTo>
                <a:cubicBezTo>
                  <a:pt x="434" y="130"/>
                  <a:pt x="434" y="110"/>
                  <a:pt x="419" y="100"/>
                </a:cubicBezTo>
                <a:cubicBezTo>
                  <a:pt x="324" y="35"/>
                  <a:pt x="215" y="0"/>
                  <a:pt x="10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3" name="Google Shape;3552;p47"/>
          <p:cNvSpPr/>
          <p:nvPr/>
        </p:nvSpPr>
        <p:spPr>
          <a:xfrm>
            <a:off x="8448857" y="-404055"/>
            <a:ext cx="127385" cy="115484"/>
          </a:xfrm>
          <a:custGeom>
            <a:avLst/>
            <a:gdLst/>
            <a:ahLst/>
            <a:cxnLst/>
            <a:rect l="l" t="t" r="r" b="b"/>
            <a:pathLst>
              <a:path w="471" h="427" extrusionOk="0">
                <a:moveTo>
                  <a:pt x="433" y="0"/>
                </a:moveTo>
                <a:cubicBezTo>
                  <a:pt x="424" y="0"/>
                  <a:pt x="415" y="4"/>
                  <a:pt x="410" y="12"/>
                </a:cubicBezTo>
                <a:cubicBezTo>
                  <a:pt x="294" y="144"/>
                  <a:pt x="162" y="265"/>
                  <a:pt x="15" y="371"/>
                </a:cubicBezTo>
                <a:cubicBezTo>
                  <a:pt x="0" y="381"/>
                  <a:pt x="0" y="402"/>
                  <a:pt x="10" y="417"/>
                </a:cubicBezTo>
                <a:cubicBezTo>
                  <a:pt x="15" y="422"/>
                  <a:pt x="26" y="427"/>
                  <a:pt x="36" y="427"/>
                </a:cubicBezTo>
                <a:cubicBezTo>
                  <a:pt x="41" y="427"/>
                  <a:pt x="46" y="427"/>
                  <a:pt x="51" y="422"/>
                </a:cubicBezTo>
                <a:cubicBezTo>
                  <a:pt x="203" y="316"/>
                  <a:pt x="339" y="189"/>
                  <a:pt x="460" y="53"/>
                </a:cubicBezTo>
                <a:cubicBezTo>
                  <a:pt x="471" y="38"/>
                  <a:pt x="471" y="17"/>
                  <a:pt x="455" y="7"/>
                </a:cubicBezTo>
                <a:cubicBezTo>
                  <a:pt x="449" y="3"/>
                  <a:pt x="441" y="0"/>
                  <a:pt x="4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4" name="Google Shape;3553;p47"/>
          <p:cNvSpPr/>
          <p:nvPr/>
        </p:nvSpPr>
        <p:spPr>
          <a:xfrm>
            <a:off x="8454266" y="-434075"/>
            <a:ext cx="143072" cy="39216"/>
          </a:xfrm>
          <a:custGeom>
            <a:avLst/>
            <a:gdLst/>
            <a:ahLst/>
            <a:cxnLst/>
            <a:rect l="l" t="t" r="r" b="b"/>
            <a:pathLst>
              <a:path w="529" h="145" extrusionOk="0">
                <a:moveTo>
                  <a:pt x="116" y="0"/>
                </a:moveTo>
                <a:cubicBezTo>
                  <a:pt x="61" y="0"/>
                  <a:pt x="30" y="7"/>
                  <a:pt x="26" y="7"/>
                </a:cubicBezTo>
                <a:cubicBezTo>
                  <a:pt x="11" y="12"/>
                  <a:pt x="0" y="27"/>
                  <a:pt x="6" y="47"/>
                </a:cubicBezTo>
                <a:cubicBezTo>
                  <a:pt x="6" y="60"/>
                  <a:pt x="19" y="69"/>
                  <a:pt x="33" y="69"/>
                </a:cubicBezTo>
                <a:cubicBezTo>
                  <a:pt x="35" y="69"/>
                  <a:pt x="38" y="69"/>
                  <a:pt x="41" y="68"/>
                </a:cubicBezTo>
                <a:cubicBezTo>
                  <a:pt x="41" y="68"/>
                  <a:pt x="67" y="62"/>
                  <a:pt x="115" y="62"/>
                </a:cubicBezTo>
                <a:cubicBezTo>
                  <a:pt x="187" y="62"/>
                  <a:pt x="308" y="75"/>
                  <a:pt x="466" y="138"/>
                </a:cubicBezTo>
                <a:lnTo>
                  <a:pt x="481" y="138"/>
                </a:lnTo>
                <a:lnTo>
                  <a:pt x="481" y="144"/>
                </a:lnTo>
                <a:cubicBezTo>
                  <a:pt x="484" y="144"/>
                  <a:pt x="487" y="145"/>
                  <a:pt x="489" y="145"/>
                </a:cubicBezTo>
                <a:cubicBezTo>
                  <a:pt x="523" y="145"/>
                  <a:pt x="529" y="88"/>
                  <a:pt x="491" y="83"/>
                </a:cubicBezTo>
                <a:cubicBezTo>
                  <a:pt x="324" y="14"/>
                  <a:pt x="196" y="0"/>
                  <a:pt x="11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5" name="Google Shape;3554;p47"/>
          <p:cNvSpPr/>
          <p:nvPr/>
        </p:nvSpPr>
        <p:spPr>
          <a:xfrm>
            <a:off x="8543247" y="-443541"/>
            <a:ext cx="106831" cy="118189"/>
          </a:xfrm>
          <a:custGeom>
            <a:avLst/>
            <a:gdLst/>
            <a:ahLst/>
            <a:cxnLst/>
            <a:rect l="l" t="t" r="r" b="b"/>
            <a:pathLst>
              <a:path w="395" h="437" extrusionOk="0">
                <a:moveTo>
                  <a:pt x="361" y="0"/>
                </a:moveTo>
                <a:cubicBezTo>
                  <a:pt x="348" y="0"/>
                  <a:pt x="333" y="9"/>
                  <a:pt x="329" y="22"/>
                </a:cubicBezTo>
                <a:cubicBezTo>
                  <a:pt x="258" y="239"/>
                  <a:pt x="25" y="376"/>
                  <a:pt x="25" y="376"/>
                </a:cubicBezTo>
                <a:cubicBezTo>
                  <a:pt x="0" y="396"/>
                  <a:pt x="10" y="436"/>
                  <a:pt x="41" y="436"/>
                </a:cubicBezTo>
                <a:cubicBezTo>
                  <a:pt x="46" y="436"/>
                  <a:pt x="56" y="436"/>
                  <a:pt x="61" y="431"/>
                </a:cubicBezTo>
                <a:cubicBezTo>
                  <a:pt x="71" y="426"/>
                  <a:pt x="314" y="280"/>
                  <a:pt x="390" y="42"/>
                </a:cubicBezTo>
                <a:cubicBezTo>
                  <a:pt x="395" y="27"/>
                  <a:pt x="385" y="7"/>
                  <a:pt x="369" y="2"/>
                </a:cubicBezTo>
                <a:cubicBezTo>
                  <a:pt x="367" y="1"/>
                  <a:pt x="364" y="0"/>
                  <a:pt x="36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6" name="Google Shape;3555;p47"/>
          <p:cNvSpPr/>
          <p:nvPr/>
        </p:nvSpPr>
        <p:spPr>
          <a:xfrm>
            <a:off x="8524044" y="-482217"/>
            <a:ext cx="154702" cy="41921"/>
          </a:xfrm>
          <a:custGeom>
            <a:avLst/>
            <a:gdLst/>
            <a:ahLst/>
            <a:cxnLst/>
            <a:rect l="l" t="t" r="r" b="b"/>
            <a:pathLst>
              <a:path w="572" h="155" extrusionOk="0">
                <a:moveTo>
                  <a:pt x="148" y="1"/>
                </a:moveTo>
                <a:cubicBezTo>
                  <a:pt x="105" y="1"/>
                  <a:pt x="64" y="6"/>
                  <a:pt x="26" y="18"/>
                </a:cubicBezTo>
                <a:cubicBezTo>
                  <a:pt x="11" y="23"/>
                  <a:pt x="0" y="43"/>
                  <a:pt x="5" y="59"/>
                </a:cubicBezTo>
                <a:cubicBezTo>
                  <a:pt x="10" y="71"/>
                  <a:pt x="24" y="80"/>
                  <a:pt x="37" y="80"/>
                </a:cubicBezTo>
                <a:cubicBezTo>
                  <a:pt x="40" y="80"/>
                  <a:pt x="43" y="80"/>
                  <a:pt x="46" y="79"/>
                </a:cubicBezTo>
                <a:cubicBezTo>
                  <a:pt x="79" y="68"/>
                  <a:pt x="116" y="63"/>
                  <a:pt x="154" y="63"/>
                </a:cubicBezTo>
                <a:cubicBezTo>
                  <a:pt x="325" y="63"/>
                  <a:pt x="521" y="155"/>
                  <a:pt x="521" y="155"/>
                </a:cubicBezTo>
                <a:lnTo>
                  <a:pt x="536" y="155"/>
                </a:lnTo>
                <a:cubicBezTo>
                  <a:pt x="547" y="155"/>
                  <a:pt x="557" y="150"/>
                  <a:pt x="567" y="139"/>
                </a:cubicBezTo>
                <a:cubicBezTo>
                  <a:pt x="572" y="124"/>
                  <a:pt x="567" y="104"/>
                  <a:pt x="552" y="99"/>
                </a:cubicBezTo>
                <a:cubicBezTo>
                  <a:pt x="539" y="95"/>
                  <a:pt x="333" y="1"/>
                  <a:pt x="14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7" name="Google Shape;3556;p47"/>
          <p:cNvSpPr/>
          <p:nvPr/>
        </p:nvSpPr>
        <p:spPr>
          <a:xfrm>
            <a:off x="10047800" y="67893"/>
            <a:ext cx="462482" cy="375392"/>
          </a:xfrm>
          <a:custGeom>
            <a:avLst/>
            <a:gdLst/>
            <a:ahLst/>
            <a:cxnLst/>
            <a:rect l="l" t="t" r="r" b="b"/>
            <a:pathLst>
              <a:path w="1710" h="1388" extrusionOk="0">
                <a:moveTo>
                  <a:pt x="199" y="0"/>
                </a:moveTo>
                <a:cubicBezTo>
                  <a:pt x="105" y="0"/>
                  <a:pt x="46" y="7"/>
                  <a:pt x="46" y="7"/>
                </a:cubicBezTo>
                <a:cubicBezTo>
                  <a:pt x="0" y="548"/>
                  <a:pt x="410" y="771"/>
                  <a:pt x="799" y="917"/>
                </a:cubicBezTo>
                <a:cubicBezTo>
                  <a:pt x="1194" y="1069"/>
                  <a:pt x="1709" y="1388"/>
                  <a:pt x="1709" y="1388"/>
                </a:cubicBezTo>
                <a:cubicBezTo>
                  <a:pt x="1709" y="1388"/>
                  <a:pt x="1659" y="1044"/>
                  <a:pt x="1285" y="477"/>
                </a:cubicBezTo>
                <a:cubicBezTo>
                  <a:pt x="1008" y="55"/>
                  <a:pt x="464" y="0"/>
                  <a:pt x="199"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8" name="Google Shape;3557;p47"/>
          <p:cNvSpPr/>
          <p:nvPr/>
        </p:nvSpPr>
        <p:spPr>
          <a:xfrm>
            <a:off x="9974777" y="-29201"/>
            <a:ext cx="493044" cy="417853"/>
          </a:xfrm>
          <a:custGeom>
            <a:avLst/>
            <a:gdLst/>
            <a:ahLst/>
            <a:cxnLst/>
            <a:rect l="l" t="t" r="r" b="b"/>
            <a:pathLst>
              <a:path w="1823" h="1545" extrusionOk="0">
                <a:moveTo>
                  <a:pt x="44" y="0"/>
                </a:moveTo>
                <a:cubicBezTo>
                  <a:pt x="21" y="0"/>
                  <a:pt x="0" y="26"/>
                  <a:pt x="22" y="52"/>
                </a:cubicBezTo>
                <a:lnTo>
                  <a:pt x="103" y="159"/>
                </a:lnTo>
                <a:cubicBezTo>
                  <a:pt x="260" y="351"/>
                  <a:pt x="447" y="513"/>
                  <a:pt x="659" y="644"/>
                </a:cubicBezTo>
                <a:cubicBezTo>
                  <a:pt x="761" y="700"/>
                  <a:pt x="872" y="765"/>
                  <a:pt x="993" y="831"/>
                </a:cubicBezTo>
                <a:cubicBezTo>
                  <a:pt x="1408" y="1059"/>
                  <a:pt x="1757" y="1524"/>
                  <a:pt x="1762" y="1529"/>
                </a:cubicBezTo>
                <a:cubicBezTo>
                  <a:pt x="1767" y="1539"/>
                  <a:pt x="1777" y="1544"/>
                  <a:pt x="1787" y="1544"/>
                </a:cubicBezTo>
                <a:cubicBezTo>
                  <a:pt x="1792" y="1544"/>
                  <a:pt x="1797" y="1544"/>
                  <a:pt x="1807" y="1539"/>
                </a:cubicBezTo>
                <a:cubicBezTo>
                  <a:pt x="1818" y="1529"/>
                  <a:pt x="1823" y="1509"/>
                  <a:pt x="1813" y="1494"/>
                </a:cubicBezTo>
                <a:cubicBezTo>
                  <a:pt x="1797" y="1473"/>
                  <a:pt x="1453" y="1013"/>
                  <a:pt x="1024" y="776"/>
                </a:cubicBezTo>
                <a:cubicBezTo>
                  <a:pt x="902" y="715"/>
                  <a:pt x="791" y="644"/>
                  <a:pt x="695" y="588"/>
                </a:cubicBezTo>
                <a:cubicBezTo>
                  <a:pt x="488" y="462"/>
                  <a:pt x="305" y="305"/>
                  <a:pt x="154" y="118"/>
                </a:cubicBezTo>
                <a:lnTo>
                  <a:pt x="68" y="12"/>
                </a:lnTo>
                <a:cubicBezTo>
                  <a:pt x="61" y="4"/>
                  <a:pt x="53" y="0"/>
                  <a:pt x="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9" name="Google Shape;3558;p47"/>
          <p:cNvSpPr/>
          <p:nvPr/>
        </p:nvSpPr>
        <p:spPr>
          <a:xfrm>
            <a:off x="10323937" y="241528"/>
            <a:ext cx="108994" cy="41921"/>
          </a:xfrm>
          <a:custGeom>
            <a:avLst/>
            <a:gdLst/>
            <a:ahLst/>
            <a:cxnLst/>
            <a:rect l="l" t="t" r="r" b="b"/>
            <a:pathLst>
              <a:path w="403" h="155" extrusionOk="0">
                <a:moveTo>
                  <a:pt x="31" y="1"/>
                </a:moveTo>
                <a:cubicBezTo>
                  <a:pt x="16" y="1"/>
                  <a:pt x="6" y="11"/>
                  <a:pt x="6" y="27"/>
                </a:cubicBezTo>
                <a:cubicBezTo>
                  <a:pt x="1" y="43"/>
                  <a:pt x="11" y="58"/>
                  <a:pt x="31" y="63"/>
                </a:cubicBezTo>
                <a:cubicBezTo>
                  <a:pt x="137" y="73"/>
                  <a:pt x="238" y="103"/>
                  <a:pt x="334" y="149"/>
                </a:cubicBezTo>
                <a:lnTo>
                  <a:pt x="350" y="149"/>
                </a:lnTo>
                <a:lnTo>
                  <a:pt x="350" y="154"/>
                </a:lnTo>
                <a:cubicBezTo>
                  <a:pt x="352" y="155"/>
                  <a:pt x="355" y="155"/>
                  <a:pt x="358" y="155"/>
                </a:cubicBezTo>
                <a:cubicBezTo>
                  <a:pt x="392" y="155"/>
                  <a:pt x="402" y="98"/>
                  <a:pt x="365" y="88"/>
                </a:cubicBezTo>
                <a:cubicBezTo>
                  <a:pt x="264" y="43"/>
                  <a:pt x="152" y="12"/>
                  <a:pt x="41" y="2"/>
                </a:cubicBezTo>
                <a:cubicBezTo>
                  <a:pt x="38" y="1"/>
                  <a:pt x="34" y="1"/>
                  <a:pt x="3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0" name="Google Shape;3559;p47"/>
          <p:cNvSpPr/>
          <p:nvPr/>
        </p:nvSpPr>
        <p:spPr>
          <a:xfrm>
            <a:off x="10379382" y="290750"/>
            <a:ext cx="43273" cy="86816"/>
          </a:xfrm>
          <a:custGeom>
            <a:avLst/>
            <a:gdLst/>
            <a:ahLst/>
            <a:cxnLst/>
            <a:rect l="l" t="t" r="r" b="b"/>
            <a:pathLst>
              <a:path w="160" h="321" extrusionOk="0">
                <a:moveTo>
                  <a:pt x="34" y="0"/>
                </a:moveTo>
                <a:cubicBezTo>
                  <a:pt x="17" y="0"/>
                  <a:pt x="0" y="13"/>
                  <a:pt x="3" y="38"/>
                </a:cubicBezTo>
                <a:cubicBezTo>
                  <a:pt x="18" y="129"/>
                  <a:pt x="48" y="225"/>
                  <a:pt x="99" y="306"/>
                </a:cubicBezTo>
                <a:cubicBezTo>
                  <a:pt x="104" y="316"/>
                  <a:pt x="114" y="321"/>
                  <a:pt x="124" y="321"/>
                </a:cubicBezTo>
                <a:cubicBezTo>
                  <a:pt x="129" y="321"/>
                  <a:pt x="140" y="316"/>
                  <a:pt x="145" y="316"/>
                </a:cubicBezTo>
                <a:cubicBezTo>
                  <a:pt x="155" y="306"/>
                  <a:pt x="160" y="285"/>
                  <a:pt x="150" y="270"/>
                </a:cubicBezTo>
                <a:cubicBezTo>
                  <a:pt x="109" y="194"/>
                  <a:pt x="79" y="113"/>
                  <a:pt x="69" y="27"/>
                </a:cubicBezTo>
                <a:cubicBezTo>
                  <a:pt x="64" y="9"/>
                  <a:pt x="49" y="0"/>
                  <a:pt x="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1" name="Google Shape;3560;p47"/>
          <p:cNvSpPr/>
          <p:nvPr/>
        </p:nvSpPr>
        <p:spPr>
          <a:xfrm>
            <a:off x="10285803" y="210425"/>
            <a:ext cx="50846" cy="111157"/>
          </a:xfrm>
          <a:custGeom>
            <a:avLst/>
            <a:gdLst/>
            <a:ahLst/>
            <a:cxnLst/>
            <a:rect l="l" t="t" r="r" b="b"/>
            <a:pathLst>
              <a:path w="188" h="411" extrusionOk="0">
                <a:moveTo>
                  <a:pt x="40" y="1"/>
                </a:moveTo>
                <a:cubicBezTo>
                  <a:pt x="25" y="1"/>
                  <a:pt x="10" y="11"/>
                  <a:pt x="5" y="26"/>
                </a:cubicBezTo>
                <a:cubicBezTo>
                  <a:pt x="0" y="163"/>
                  <a:pt x="40" y="294"/>
                  <a:pt x="126" y="395"/>
                </a:cubicBezTo>
                <a:cubicBezTo>
                  <a:pt x="132" y="405"/>
                  <a:pt x="142" y="410"/>
                  <a:pt x="152" y="410"/>
                </a:cubicBezTo>
                <a:cubicBezTo>
                  <a:pt x="157" y="410"/>
                  <a:pt x="162" y="405"/>
                  <a:pt x="167" y="400"/>
                </a:cubicBezTo>
                <a:cubicBezTo>
                  <a:pt x="182" y="390"/>
                  <a:pt x="187" y="375"/>
                  <a:pt x="177" y="360"/>
                </a:cubicBezTo>
                <a:cubicBezTo>
                  <a:pt x="101" y="269"/>
                  <a:pt x="66" y="153"/>
                  <a:pt x="71" y="36"/>
                </a:cubicBezTo>
                <a:cubicBezTo>
                  <a:pt x="71" y="16"/>
                  <a:pt x="61" y="1"/>
                  <a:pt x="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2" name="Google Shape;3561;p47"/>
          <p:cNvSpPr/>
          <p:nvPr/>
        </p:nvSpPr>
        <p:spPr>
          <a:xfrm>
            <a:off x="10219001" y="170668"/>
            <a:ext cx="162815" cy="56525"/>
          </a:xfrm>
          <a:custGeom>
            <a:avLst/>
            <a:gdLst/>
            <a:ahLst/>
            <a:cxnLst/>
            <a:rect l="l" t="t" r="r" b="b"/>
            <a:pathLst>
              <a:path w="602" h="209" extrusionOk="0">
                <a:moveTo>
                  <a:pt x="45" y="1"/>
                </a:moveTo>
                <a:cubicBezTo>
                  <a:pt x="4" y="1"/>
                  <a:pt x="1" y="57"/>
                  <a:pt x="40" y="62"/>
                </a:cubicBezTo>
                <a:cubicBezTo>
                  <a:pt x="217" y="92"/>
                  <a:pt x="389" y="138"/>
                  <a:pt x="556" y="209"/>
                </a:cubicBezTo>
                <a:lnTo>
                  <a:pt x="566" y="209"/>
                </a:lnTo>
                <a:cubicBezTo>
                  <a:pt x="581" y="209"/>
                  <a:pt x="591" y="198"/>
                  <a:pt x="596" y="188"/>
                </a:cubicBezTo>
                <a:cubicBezTo>
                  <a:pt x="601" y="173"/>
                  <a:pt x="596" y="153"/>
                  <a:pt x="581" y="148"/>
                </a:cubicBezTo>
                <a:cubicBezTo>
                  <a:pt x="409" y="77"/>
                  <a:pt x="232" y="26"/>
                  <a:pt x="50" y="1"/>
                </a:cubicBezTo>
                <a:cubicBezTo>
                  <a:pt x="48" y="1"/>
                  <a:pt x="46"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3" name="Google Shape;3562;p47"/>
          <p:cNvSpPr/>
          <p:nvPr/>
        </p:nvSpPr>
        <p:spPr>
          <a:xfrm>
            <a:off x="10204936" y="160931"/>
            <a:ext cx="65992" cy="129277"/>
          </a:xfrm>
          <a:custGeom>
            <a:avLst/>
            <a:gdLst/>
            <a:ahLst/>
            <a:cxnLst/>
            <a:rect l="l" t="t" r="r" b="b"/>
            <a:pathLst>
              <a:path w="244" h="478" extrusionOk="0">
                <a:moveTo>
                  <a:pt x="39" y="0"/>
                </a:moveTo>
                <a:cubicBezTo>
                  <a:pt x="36" y="0"/>
                  <a:pt x="34" y="1"/>
                  <a:pt x="31" y="2"/>
                </a:cubicBezTo>
                <a:cubicBezTo>
                  <a:pt x="11" y="2"/>
                  <a:pt x="1" y="17"/>
                  <a:pt x="6" y="37"/>
                </a:cubicBezTo>
                <a:cubicBezTo>
                  <a:pt x="56" y="341"/>
                  <a:pt x="183" y="462"/>
                  <a:pt x="188" y="467"/>
                </a:cubicBezTo>
                <a:cubicBezTo>
                  <a:pt x="193" y="472"/>
                  <a:pt x="203" y="477"/>
                  <a:pt x="213" y="477"/>
                </a:cubicBezTo>
                <a:cubicBezTo>
                  <a:pt x="218" y="477"/>
                  <a:pt x="228" y="472"/>
                  <a:pt x="233" y="467"/>
                </a:cubicBezTo>
                <a:cubicBezTo>
                  <a:pt x="243" y="457"/>
                  <a:pt x="243" y="437"/>
                  <a:pt x="233" y="422"/>
                </a:cubicBezTo>
                <a:cubicBezTo>
                  <a:pt x="233" y="422"/>
                  <a:pt x="117" y="305"/>
                  <a:pt x="66" y="27"/>
                </a:cubicBezTo>
                <a:cubicBezTo>
                  <a:pt x="62" y="10"/>
                  <a:pt x="51"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4" name="Google Shape;3563;p47"/>
          <p:cNvSpPr/>
          <p:nvPr/>
        </p:nvSpPr>
        <p:spPr>
          <a:xfrm>
            <a:off x="10145706" y="123607"/>
            <a:ext cx="153890" cy="40568"/>
          </a:xfrm>
          <a:custGeom>
            <a:avLst/>
            <a:gdLst/>
            <a:ahLst/>
            <a:cxnLst/>
            <a:rect l="l" t="t" r="r" b="b"/>
            <a:pathLst>
              <a:path w="569" h="150" extrusionOk="0">
                <a:moveTo>
                  <a:pt x="187" y="0"/>
                </a:moveTo>
                <a:cubicBezTo>
                  <a:pt x="140" y="0"/>
                  <a:pt x="91" y="5"/>
                  <a:pt x="43" y="18"/>
                </a:cubicBezTo>
                <a:cubicBezTo>
                  <a:pt x="1" y="28"/>
                  <a:pt x="10" y="80"/>
                  <a:pt x="48" y="80"/>
                </a:cubicBezTo>
                <a:cubicBezTo>
                  <a:pt x="51" y="80"/>
                  <a:pt x="54" y="80"/>
                  <a:pt x="58" y="79"/>
                </a:cubicBezTo>
                <a:cubicBezTo>
                  <a:pt x="97" y="69"/>
                  <a:pt x="137" y="65"/>
                  <a:pt x="176" y="65"/>
                </a:cubicBezTo>
                <a:cubicBezTo>
                  <a:pt x="355" y="65"/>
                  <a:pt x="518" y="150"/>
                  <a:pt x="518" y="150"/>
                </a:cubicBezTo>
                <a:lnTo>
                  <a:pt x="533" y="150"/>
                </a:lnTo>
                <a:cubicBezTo>
                  <a:pt x="543" y="150"/>
                  <a:pt x="553" y="145"/>
                  <a:pt x="558" y="130"/>
                </a:cubicBezTo>
                <a:cubicBezTo>
                  <a:pt x="569" y="114"/>
                  <a:pt x="564" y="99"/>
                  <a:pt x="548" y="89"/>
                </a:cubicBezTo>
                <a:cubicBezTo>
                  <a:pt x="540" y="85"/>
                  <a:pt x="377" y="0"/>
                  <a:pt x="18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5" name="Google Shape;3564;p47"/>
          <p:cNvSpPr/>
          <p:nvPr/>
        </p:nvSpPr>
        <p:spPr>
          <a:xfrm>
            <a:off x="10121636" y="111707"/>
            <a:ext cx="74105" cy="142800"/>
          </a:xfrm>
          <a:custGeom>
            <a:avLst/>
            <a:gdLst/>
            <a:ahLst/>
            <a:cxnLst/>
            <a:rect l="l" t="t" r="r" b="b"/>
            <a:pathLst>
              <a:path w="274" h="528" extrusionOk="0">
                <a:moveTo>
                  <a:pt x="38" y="1"/>
                </a:moveTo>
                <a:cubicBezTo>
                  <a:pt x="36" y="1"/>
                  <a:pt x="33" y="1"/>
                  <a:pt x="31" y="2"/>
                </a:cubicBezTo>
                <a:cubicBezTo>
                  <a:pt x="15" y="2"/>
                  <a:pt x="0" y="17"/>
                  <a:pt x="5" y="37"/>
                </a:cubicBezTo>
                <a:cubicBezTo>
                  <a:pt x="5" y="47"/>
                  <a:pt x="51" y="386"/>
                  <a:pt x="218" y="518"/>
                </a:cubicBezTo>
                <a:cubicBezTo>
                  <a:pt x="223" y="523"/>
                  <a:pt x="228" y="528"/>
                  <a:pt x="238" y="528"/>
                </a:cubicBezTo>
                <a:cubicBezTo>
                  <a:pt x="248" y="528"/>
                  <a:pt x="258" y="523"/>
                  <a:pt x="263" y="512"/>
                </a:cubicBezTo>
                <a:cubicBezTo>
                  <a:pt x="273" y="502"/>
                  <a:pt x="273" y="482"/>
                  <a:pt x="258" y="472"/>
                </a:cubicBezTo>
                <a:cubicBezTo>
                  <a:pt x="111" y="351"/>
                  <a:pt x="66" y="27"/>
                  <a:pt x="66" y="27"/>
                </a:cubicBezTo>
                <a:cubicBezTo>
                  <a:pt x="66" y="14"/>
                  <a:pt x="55"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6" name="Google Shape;3565;p47"/>
          <p:cNvSpPr txBox="1">
            <a:spLocks/>
          </p:cNvSpPr>
          <p:nvPr/>
        </p:nvSpPr>
        <p:spPr>
          <a:xfrm>
            <a:off x="3995507" y="1526478"/>
            <a:ext cx="3731118" cy="3807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2800"/>
              <a:buFont typeface="Josefin Sans"/>
              <a:buNone/>
              <a:defRPr sz="47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2pPr>
            <a:lvl3pPr marR="0" lvl="2"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3pPr>
            <a:lvl4pPr marR="0" lvl="3"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4pPr>
            <a:lvl5pPr marR="0" lvl="4"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5pPr>
            <a:lvl6pPr marR="0" lvl="5"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6pPr>
            <a:lvl7pPr marR="0" lvl="6"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7pPr>
            <a:lvl8pPr marR="0" lvl="7"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8pPr>
            <a:lvl9pPr marR="0" lvl="8"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9pPr>
          </a:lstStyle>
          <a:p>
            <a:pPr marL="0" marR="0" lvl="0" indent="0" algn="ctr" defTabSz="914400" rtl="0" eaLnBrk="1" fontAlgn="auto" latinLnBrk="0" hangingPunct="1">
              <a:lnSpc>
                <a:spcPct val="115000"/>
              </a:lnSpc>
              <a:spcBef>
                <a:spcPts val="0"/>
              </a:spcBef>
              <a:spcAft>
                <a:spcPts val="0"/>
              </a:spcAft>
              <a:buClr>
                <a:srgbClr val="59342C"/>
              </a:buClr>
              <a:buSzPts val="2800"/>
              <a:buFont typeface="Josefin Sans"/>
              <a:buNone/>
              <a:tabLst/>
              <a:defRPr/>
            </a:pPr>
            <a:r>
              <a:rPr kumimoji="0" lang="en-US" sz="5400" b="1" i="0" u="none" strike="noStrike" kern="0" cap="none" spc="0" normalizeH="0" baseline="0" noProof="0">
                <a:ln>
                  <a:noFill/>
                </a:ln>
                <a:solidFill>
                  <a:srgbClr val="A62F14"/>
                </a:solidFill>
                <a:effectLst/>
                <a:uLnTx/>
                <a:uFillTx/>
                <a:latin typeface="Times New Roman" panose="02020603050405020304" pitchFamily="18" charset="0"/>
                <a:cs typeface="Times New Roman" panose="02020603050405020304" pitchFamily="18" charset="0"/>
                <a:sym typeface="Josefin Sans"/>
              </a:rPr>
              <a:t>1. Thời</a:t>
            </a:r>
            <a:r>
              <a:rPr kumimoji="0" lang="en-US" sz="5400" b="1" i="0" u="none" strike="noStrike" kern="0" cap="none" spc="0" normalizeH="0" noProof="0">
                <a:ln>
                  <a:noFill/>
                </a:ln>
                <a:solidFill>
                  <a:srgbClr val="A62F14"/>
                </a:solidFill>
                <a:effectLst/>
                <a:uLnTx/>
                <a:uFillTx/>
                <a:latin typeface="Times New Roman" panose="02020603050405020304" pitchFamily="18" charset="0"/>
                <a:cs typeface="Times New Roman" panose="02020603050405020304" pitchFamily="18" charset="0"/>
                <a:sym typeface="Josefin Sans"/>
              </a:rPr>
              <a:t> cơ cách mạng</a:t>
            </a:r>
            <a:endParaRPr kumimoji="0" lang="en-US" sz="5400" b="1" i="0" u="none" strike="noStrike" kern="0" cap="none" spc="0" normalizeH="0" baseline="0" noProof="0">
              <a:ln>
                <a:noFill/>
              </a:ln>
              <a:solidFill>
                <a:srgbClr val="A62F14"/>
              </a:solidFill>
              <a:effectLst/>
              <a:uLnTx/>
              <a:uFillTx/>
              <a:latin typeface="Times New Roman" panose="02020603050405020304" pitchFamily="18" charset="0"/>
              <a:cs typeface="Times New Roman" panose="02020603050405020304" pitchFamily="18" charset="0"/>
              <a:sym typeface="Josefin Sans"/>
            </a:endParaRPr>
          </a:p>
        </p:txBody>
      </p:sp>
    </p:spTree>
    <p:extLst>
      <p:ext uri="{BB962C8B-B14F-4D97-AF65-F5344CB8AC3E}">
        <p14:creationId xmlns:p14="http://schemas.microsoft.com/office/powerpoint/2010/main" val="500755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6"/>
                                        </p:tgtEl>
                                        <p:attrNameLst>
                                          <p:attrName>style.visibility</p:attrName>
                                        </p:attrNameLst>
                                      </p:cBhvr>
                                      <p:to>
                                        <p:strVal val="visible"/>
                                      </p:to>
                                    </p:set>
                                    <p:anim calcmode="lin" valueType="num">
                                      <p:cBhvr>
                                        <p:cTn id="7" dur="500" fill="hold"/>
                                        <p:tgtEl>
                                          <p:spTgt spid="436"/>
                                        </p:tgtEl>
                                        <p:attrNameLst>
                                          <p:attrName>ppt_w</p:attrName>
                                        </p:attrNameLst>
                                      </p:cBhvr>
                                      <p:tavLst>
                                        <p:tav tm="0">
                                          <p:val>
                                            <p:fltVal val="0"/>
                                          </p:val>
                                        </p:tav>
                                        <p:tav tm="100000">
                                          <p:val>
                                            <p:strVal val="#ppt_w"/>
                                          </p:val>
                                        </p:tav>
                                      </p:tavLst>
                                    </p:anim>
                                    <p:anim calcmode="lin" valueType="num">
                                      <p:cBhvr>
                                        <p:cTn id="8" dur="500" fill="hold"/>
                                        <p:tgtEl>
                                          <p:spTgt spid="436"/>
                                        </p:tgtEl>
                                        <p:attrNameLst>
                                          <p:attrName>ppt_h</p:attrName>
                                        </p:attrNameLst>
                                      </p:cBhvr>
                                      <p:tavLst>
                                        <p:tav tm="0">
                                          <p:val>
                                            <p:fltVal val="0"/>
                                          </p:val>
                                        </p:tav>
                                        <p:tav tm="100000">
                                          <p:val>
                                            <p:strVal val="#ppt_h"/>
                                          </p:val>
                                        </p:tav>
                                      </p:tavLst>
                                    </p:anim>
                                    <p:animEffect transition="in" filter="fade">
                                      <p:cBhvr>
                                        <p:cTn id="9" dur="500"/>
                                        <p:tgtEl>
                                          <p:spTgt spid="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3101" b="97933" l="30167" r="74833">
                        <a14:foregroundMark x1="65333" y1="43411" x2="65333" y2="43411"/>
                        <a14:foregroundMark x1="66500" y1="44703" x2="66500" y2="44703"/>
                        <a14:foregroundMark x1="67667" y1="44703" x2="67667" y2="44703"/>
                        <a14:foregroundMark x1="71000" y1="45220" x2="71000" y2="45220"/>
                        <a14:foregroundMark x1="69500" y1="44703" x2="69500" y2="44703"/>
                        <a14:foregroundMark x1="66000" y1="44444" x2="66000" y2="44444"/>
                        <a14:foregroundMark x1="63333" y1="44703" x2="63333" y2="44703"/>
                        <a14:foregroundMark x1="69833" y1="45736" x2="69833" y2="45736"/>
                        <a14:foregroundMark x1="67667" y1="45736" x2="65833" y2="46512"/>
                        <a14:foregroundMark x1="64000" y1="47287" x2="64000" y2="47287"/>
                        <a14:foregroundMark x1="64000" y1="47287" x2="64000" y2="47287"/>
                        <a14:foregroundMark x1="64000" y1="47287" x2="64000" y2="47287"/>
                        <a14:foregroundMark x1="64000" y1="47287" x2="64000" y2="47287"/>
                        <a14:foregroundMark x1="63333" y1="47804" x2="63333" y2="47804"/>
                        <a14:foregroundMark x1="63333" y1="47804" x2="63333" y2="47804"/>
                        <a14:foregroundMark x1="69667" y1="47804" x2="69667" y2="47804"/>
                        <a14:foregroundMark x1="71000" y1="47804" x2="71000" y2="47804"/>
                        <a14:foregroundMark x1="72000" y1="47804" x2="72000" y2="47804"/>
                        <a14:foregroundMark x1="72167" y1="47804" x2="72333" y2="47804"/>
                        <a14:foregroundMark x1="73000" y1="47545" x2="73000" y2="47545"/>
                        <a14:foregroundMark x1="73000" y1="47287" x2="73000" y2="47287"/>
                        <a14:foregroundMark x1="73167" y1="46253" x2="73167" y2="46253"/>
                        <a14:foregroundMark x1="73333" y1="45220" x2="73333" y2="44444"/>
                        <a14:foregroundMark x1="73167" y1="43411" x2="73167" y2="43411"/>
                        <a14:foregroundMark x1="73167" y1="42894" x2="73167" y2="42894"/>
                        <a14:foregroundMark x1="73000" y1="40827" x2="73000" y2="40827"/>
                        <a14:foregroundMark x1="71500" y1="39793" x2="71500" y2="39793"/>
                        <a14:foregroundMark x1="71167" y1="39793" x2="68667" y2="39793"/>
                        <a14:foregroundMark x1="68000" y1="39535" x2="67833" y2="39276"/>
                        <a14:foregroundMark x1="67833" y1="39276" x2="67833" y2="39276"/>
                        <a14:foregroundMark x1="66167" y1="39276" x2="66167" y2="39276"/>
                        <a14:foregroundMark x1="65833" y1="39793" x2="65833" y2="39793"/>
                        <a14:foregroundMark x1="65000" y1="40827" x2="65000" y2="40827"/>
                        <a14:foregroundMark x1="64667" y1="41085" x2="64667" y2="41085"/>
                        <a14:foregroundMark x1="62500" y1="42894" x2="62500" y2="42894"/>
                        <a14:foregroundMark x1="62333" y1="42894" x2="62333" y2="43669"/>
                        <a14:foregroundMark x1="62000" y1="45220" x2="62000" y2="45220"/>
                        <a14:foregroundMark x1="61833" y1="45478" x2="61833" y2="45478"/>
                        <a14:foregroundMark x1="61833" y1="45478" x2="61833" y2="45478"/>
                        <a14:foregroundMark x1="61667" y1="45736" x2="61667" y2="47028"/>
                        <a14:foregroundMark x1="61667" y1="47287" x2="61667" y2="47287"/>
                        <a14:foregroundMark x1="61667" y1="47545" x2="61667" y2="48837"/>
                        <a14:foregroundMark x1="62500" y1="48837" x2="62500" y2="48837"/>
                        <a14:foregroundMark x1="63167" y1="48320" x2="63167" y2="48320"/>
                        <a14:foregroundMark x1="63667" y1="48320" x2="63667" y2="48320"/>
                        <a14:foregroundMark x1="64833" y1="48320" x2="64833" y2="48320"/>
                        <a14:foregroundMark x1="65500" y1="48320" x2="65500" y2="48320"/>
                        <a14:foregroundMark x1="66500" y1="48320" x2="66500" y2="48320"/>
                        <a14:foregroundMark x1="67000" y1="48320" x2="68000" y2="48837"/>
                        <a14:foregroundMark x1="68833" y1="48837" x2="68833" y2="48837"/>
                        <a14:foregroundMark x1="69333" y1="48837" x2="69833" y2="48837"/>
                        <a14:foregroundMark x1="70833" y1="49096" x2="70833" y2="49096"/>
                        <a14:foregroundMark x1="71667" y1="49096" x2="71667" y2="49096"/>
                        <a14:foregroundMark x1="72167" y1="49096" x2="72167" y2="49096"/>
                        <a14:foregroundMark x1="68667" y1="49612" x2="68667" y2="49612"/>
                        <a14:foregroundMark x1="67333" y1="49871" x2="67333" y2="49871"/>
                        <a14:foregroundMark x1="66833" y1="49871" x2="66833" y2="49871"/>
                        <a14:foregroundMark x1="66000" y1="49612" x2="66000" y2="49612"/>
                        <a14:foregroundMark x1="65333" y1="49096" x2="65333" y2="49096"/>
                        <a14:foregroundMark x1="64667" y1="48579" x2="64667" y2="48579"/>
                        <a14:foregroundMark x1="64667" y1="48579" x2="63833" y2="48579"/>
                        <a14:foregroundMark x1="63333" y1="48579" x2="63333" y2="48579"/>
                        <a14:foregroundMark x1="62833" y1="48320" x2="62833" y2="48320"/>
                        <a14:foregroundMark x1="62833" y1="48320" x2="61667" y2="49612"/>
                        <a14:foregroundMark x1="61167" y1="49096" x2="61167" y2="49096"/>
                        <a14:foregroundMark x1="61167" y1="48579" x2="61167" y2="48579"/>
                        <a14:foregroundMark x1="61167" y1="48579" x2="61167" y2="48579"/>
                        <a14:foregroundMark x1="64167" y1="71059" x2="64167" y2="71059"/>
                        <a14:foregroundMark x1="63500" y1="70026" x2="63500" y2="70026"/>
                        <a14:foregroundMark x1="63667" y1="69251" x2="63667" y2="69251"/>
                        <a14:foregroundMark x1="63667" y1="69251" x2="63667" y2="69251"/>
                        <a14:foregroundMark x1="64667" y1="68734" x2="66000" y2="68992"/>
                        <a14:foregroundMark x1="66833" y1="68992" x2="66833" y2="68992"/>
                        <a14:foregroundMark x1="67500" y1="68734" x2="68167" y2="68734"/>
                        <a14:foregroundMark x1="69167" y1="68734" x2="69833" y2="68992"/>
                        <a14:foregroundMark x1="70500" y1="68992" x2="70500" y2="68992"/>
                        <a14:foregroundMark x1="70667" y1="68992" x2="71500" y2="69251"/>
                        <a14:foregroundMark x1="72000" y1="69251" x2="72000" y2="69251"/>
                        <a14:foregroundMark x1="72333" y1="69251" x2="72333" y2="69251"/>
                        <a14:foregroundMark x1="73167" y1="68992" x2="73167" y2="68992"/>
                        <a14:foregroundMark x1="74000" y1="68734" x2="74000" y2="68734"/>
                        <a14:foregroundMark x1="74000" y1="67700" x2="74000" y2="67700"/>
                        <a14:foregroundMark x1="74000" y1="67442" x2="74000" y2="67442"/>
                        <a14:foregroundMark x1="72167" y1="64083" x2="72167" y2="64083"/>
                        <a14:foregroundMark x1="72167" y1="64083" x2="72167" y2="64083"/>
                        <a14:foregroundMark x1="70500" y1="64083" x2="69833" y2="64341"/>
                        <a14:foregroundMark x1="69333" y1="64341" x2="69333" y2="64341"/>
                        <a14:foregroundMark x1="69000" y1="64341" x2="69000" y2="64341"/>
                        <a14:foregroundMark x1="68667" y1="64083" x2="68667" y2="64083"/>
                        <a14:foregroundMark x1="68667" y1="64083" x2="68667" y2="64083"/>
                        <a14:foregroundMark x1="68333" y1="64083" x2="68333" y2="64083"/>
                        <a14:foregroundMark x1="67000" y1="64083" x2="67000" y2="64083"/>
                        <a14:foregroundMark x1="67000" y1="64083" x2="67000" y2="64083"/>
                        <a14:foregroundMark x1="67000" y1="64083" x2="67000" y2="64083"/>
                        <a14:foregroundMark x1="67000" y1="64083" x2="67000" y2="64083"/>
                        <a14:foregroundMark x1="67000" y1="64083" x2="67000" y2="64083"/>
                        <a14:foregroundMark x1="66333" y1="63824" x2="66000" y2="63824"/>
                        <a14:foregroundMark x1="65333" y1="63824" x2="65333" y2="63824"/>
                        <a14:foregroundMark x1="65333" y1="63824" x2="65333" y2="63824"/>
                        <a14:foregroundMark x1="65333" y1="63824" x2="65333" y2="63824"/>
                        <a14:foregroundMark x1="66333" y1="65116" x2="66833" y2="65633"/>
                        <a14:foregroundMark x1="66833" y1="65633" x2="66000" y2="65633"/>
                        <a14:foregroundMark x1="65167" y1="65633" x2="65167" y2="65633"/>
                        <a14:foregroundMark x1="65167" y1="65633" x2="64000" y2="66667"/>
                        <a14:foregroundMark x1="63500" y1="66667" x2="63500" y2="66667"/>
                        <a14:foregroundMark x1="62500" y1="66667" x2="62500" y2="66667"/>
                        <a14:foregroundMark x1="61667" y1="67700" x2="61667" y2="67700"/>
                        <a14:foregroundMark x1="65833" y1="72610" x2="65833" y2="72610"/>
                        <a14:foregroundMark x1="64000" y1="72610" x2="64000" y2="72610"/>
                        <a14:foregroundMark x1="64000" y1="72610" x2="64000" y2="72610"/>
                        <a14:foregroundMark x1="63833" y1="72868" x2="63833" y2="74160"/>
                        <a14:foregroundMark x1="63167" y1="74160" x2="63167" y2="74160"/>
                        <a14:foregroundMark x1="63167" y1="74160" x2="63167" y2="74160"/>
                        <a14:foregroundMark x1="63167" y1="74160" x2="63167" y2="74160"/>
                        <a14:foregroundMark x1="62667" y1="73902" x2="62667" y2="73902"/>
                        <a14:foregroundMark x1="62667" y1="73902" x2="63500" y2="74160"/>
                        <a14:foregroundMark x1="66000" y1="73902" x2="66000" y2="73902"/>
                        <a14:foregroundMark x1="66000" y1="73902" x2="67500" y2="73902"/>
                        <a14:foregroundMark x1="67833" y1="73902" x2="68333" y2="73902"/>
                        <a14:foregroundMark x1="68333" y1="73902" x2="68333" y2="73902"/>
                        <a14:foregroundMark x1="68333" y1="73902" x2="68333" y2="73902"/>
                        <a14:foregroundMark x1="69333" y1="73643" x2="69833" y2="73643"/>
                        <a14:foregroundMark x1="69833" y1="73643" x2="69833" y2="73643"/>
                        <a14:foregroundMark x1="70167" y1="73643" x2="70167" y2="73643"/>
                        <a14:foregroundMark x1="74333" y1="66667" x2="74333" y2="66667"/>
                        <a14:foregroundMark x1="72333" y1="69509" x2="72333" y2="69509"/>
                        <a14:foregroundMark x1="72167" y1="70284" x2="72167" y2="70284"/>
                        <a14:foregroundMark x1="72167" y1="71059" x2="72167" y2="71059"/>
                        <a14:foregroundMark x1="73000" y1="71576" x2="73000" y2="71576"/>
                        <a14:foregroundMark x1="74833" y1="69251" x2="74833" y2="69251"/>
                        <a14:foregroundMark x1="73500" y1="64858" x2="73500" y2="64858"/>
                        <a14:foregroundMark x1="73500" y1="64341" x2="73500" y2="64341"/>
                        <a14:foregroundMark x1="73500" y1="64083" x2="73500" y2="64083"/>
                        <a14:foregroundMark x1="62500" y1="50129" x2="62500" y2="50129"/>
                        <a14:foregroundMark x1="62833" y1="50129" x2="62833" y2="50129"/>
                        <a14:foregroundMark x1="62500" y1="50388" x2="64833" y2="50388"/>
                        <a14:foregroundMark x1="66333" y1="45220" x2="64833" y2="44961"/>
                        <a14:foregroundMark x1="63167" y1="44444" x2="63167" y2="44444"/>
                        <a14:foregroundMark x1="65167" y1="43152" x2="65167" y2="43152"/>
                        <a14:foregroundMark x1="65000" y1="42894" x2="65000" y2="42894"/>
                        <a14:foregroundMark x1="64000" y1="42377" x2="64000" y2="42377"/>
                        <a14:foregroundMark x1="64000" y1="42119" x2="64000" y2="42119"/>
                        <a14:foregroundMark x1="50500" y1="21964" x2="50500" y2="21964"/>
                        <a14:foregroundMark x1="50500" y1="20672" x2="50500" y2="20672"/>
                        <a14:foregroundMark x1="51167" y1="19380" x2="51167" y2="19380"/>
                        <a14:foregroundMark x1="51333" y1="19638" x2="51333" y2="19638"/>
                        <a14:foregroundMark x1="37333" y1="83721" x2="37333" y2="83721"/>
                        <a14:foregroundMark x1="37333" y1="82429" x2="37333" y2="82429"/>
                        <a14:foregroundMark x1="38333" y1="83204" x2="38333" y2="83204"/>
                        <a14:foregroundMark x1="38833" y1="85530" x2="38833" y2="85530"/>
                        <a14:foregroundMark x1="38333" y1="85013" x2="38333" y2="85013"/>
                        <a14:foregroundMark x1="37667" y1="85013" x2="37667" y2="85013"/>
                        <a14:foregroundMark x1="37000" y1="85013" x2="37000" y2="85013"/>
                        <a14:foregroundMark x1="60333" y1="40052" x2="60333" y2="40052"/>
                        <a14:foregroundMark x1="58833" y1="53230" x2="58833" y2="53230"/>
                        <a14:foregroundMark x1="54333" y1="82687" x2="54333" y2="82687"/>
                        <a14:foregroundMark x1="46333" y1="94057" x2="46333" y2="94057"/>
                        <a14:foregroundMark x1="63667" y1="76227" x2="63667" y2="76227"/>
                        <a14:foregroundMark x1="71167" y1="70026" x2="71167" y2="70026"/>
                      </a14:backgroundRemoval>
                    </a14:imgEffect>
                    <a14:imgEffect>
                      <a14:saturation sat="33000"/>
                    </a14:imgEffect>
                  </a14:imgLayer>
                </a14:imgProps>
              </a:ext>
              <a:ext uri="{28A0092B-C50C-407E-A947-70E740481C1C}">
                <a14:useLocalDpi xmlns:a14="http://schemas.microsoft.com/office/drawing/2010/main" val="0"/>
              </a:ext>
            </a:extLst>
          </a:blip>
          <a:srcRect l="30937" r="25165"/>
          <a:stretch/>
        </p:blipFill>
        <p:spPr>
          <a:xfrm>
            <a:off x="149322" y="176116"/>
            <a:ext cx="4276578" cy="6440212"/>
          </a:xfrm>
          <a:prstGeom prst="rect">
            <a:avLst/>
          </a:prstGeom>
        </p:spPr>
      </p:pic>
      <p:grpSp>
        <p:nvGrpSpPr>
          <p:cNvPr id="12" name="Group 11"/>
          <p:cNvGrpSpPr/>
          <p:nvPr/>
        </p:nvGrpSpPr>
        <p:grpSpPr>
          <a:xfrm>
            <a:off x="1296353" y="788895"/>
            <a:ext cx="409575" cy="556945"/>
            <a:chOff x="2208628" y="4805387"/>
            <a:chExt cx="409575" cy="556945"/>
          </a:xfrm>
        </p:grpSpPr>
        <p:pic>
          <p:nvPicPr>
            <p:cNvPr id="13" name="Picture 31" descr="co nuocph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8628" y="4805387"/>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a:off x="2208628" y="4805387"/>
              <a:ext cx="14068" cy="556945"/>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15" name="Group 14"/>
          <p:cNvGrpSpPr/>
          <p:nvPr/>
        </p:nvGrpSpPr>
        <p:grpSpPr>
          <a:xfrm>
            <a:off x="2075973" y="2933258"/>
            <a:ext cx="409575" cy="556945"/>
            <a:chOff x="2208628" y="4805387"/>
            <a:chExt cx="409575" cy="556945"/>
          </a:xfrm>
        </p:grpSpPr>
        <p:pic>
          <p:nvPicPr>
            <p:cNvPr id="16" name="Picture 31" descr="co nuocph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8628" y="4805387"/>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2208628" y="4805387"/>
              <a:ext cx="14068" cy="556945"/>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18" name="Group 17"/>
          <p:cNvGrpSpPr/>
          <p:nvPr/>
        </p:nvGrpSpPr>
        <p:grpSpPr>
          <a:xfrm>
            <a:off x="1420910" y="4917147"/>
            <a:ext cx="409575" cy="556945"/>
            <a:chOff x="2208628" y="4805387"/>
            <a:chExt cx="409575" cy="556945"/>
          </a:xfrm>
        </p:grpSpPr>
        <p:pic>
          <p:nvPicPr>
            <p:cNvPr id="19" name="Picture 31" descr="co nuocph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8628" y="4805387"/>
              <a:ext cx="40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p:nvCxnSpPr>
          <p:spPr>
            <a:xfrm>
              <a:off x="2208628" y="4805387"/>
              <a:ext cx="14068" cy="556945"/>
            </a:xfrm>
            <a:prstGeom prst="line">
              <a:avLst/>
            </a:prstGeom>
            <a:ln w="38100"/>
          </p:spPr>
          <p:style>
            <a:lnRef idx="1">
              <a:schemeClr val="dk1"/>
            </a:lnRef>
            <a:fillRef idx="0">
              <a:schemeClr val="dk1"/>
            </a:fillRef>
            <a:effectRef idx="0">
              <a:schemeClr val="dk1"/>
            </a:effectRef>
            <a:fontRef idx="minor">
              <a:schemeClr val="tx1"/>
            </a:fontRef>
          </p:style>
        </p:cxnSp>
      </p:grpSp>
      <p:sp>
        <p:nvSpPr>
          <p:cNvPr id="21" name="Text Box 72"/>
          <p:cNvSpPr txBox="1">
            <a:spLocks noChangeArrowheads="1"/>
          </p:cNvSpPr>
          <p:nvPr/>
        </p:nvSpPr>
        <p:spPr bwMode="auto">
          <a:xfrm>
            <a:off x="4768946" y="777398"/>
            <a:ext cx="717452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just">
              <a:spcBef>
                <a:spcPct val="50000"/>
              </a:spcBef>
            </a:pPr>
            <a:r>
              <a:rPr lang="en-US" altLang="en-US" sz="2800"/>
              <a:t> - Cuối năm 1940, quân Nhật kéo vào xâm lược nước ta. Dân ta chịu cảnh một cổ hai tròng, vừa chịu ách đô hộ của thực dân Pháp, vừa chịu sự đô hộ của phát xít Nhật.</a:t>
            </a:r>
          </a:p>
        </p:txBody>
      </p:sp>
      <p:grpSp>
        <p:nvGrpSpPr>
          <p:cNvPr id="28" name="Group 27"/>
          <p:cNvGrpSpPr/>
          <p:nvPr/>
        </p:nvGrpSpPr>
        <p:grpSpPr>
          <a:xfrm>
            <a:off x="1373797" y="947841"/>
            <a:ext cx="472440" cy="584103"/>
            <a:chOff x="3108960" y="5105400"/>
            <a:chExt cx="472440" cy="584103"/>
          </a:xfrm>
        </p:grpSpPr>
        <p:grpSp>
          <p:nvGrpSpPr>
            <p:cNvPr id="23" name="Group 64"/>
            <p:cNvGrpSpPr>
              <a:grpSpLocks/>
            </p:cNvGrpSpPr>
            <p:nvPr/>
          </p:nvGrpSpPr>
          <p:grpSpPr bwMode="auto">
            <a:xfrm>
              <a:off x="3124200" y="5105400"/>
              <a:ext cx="457200" cy="304800"/>
              <a:chOff x="3216" y="2256"/>
              <a:chExt cx="960" cy="576"/>
            </a:xfrm>
          </p:grpSpPr>
          <p:sp>
            <p:nvSpPr>
              <p:cNvPr id="24" name="Rectangle 65"/>
              <p:cNvSpPr>
                <a:spLocks noChangeArrowheads="1"/>
              </p:cNvSpPr>
              <p:nvPr/>
            </p:nvSpPr>
            <p:spPr bwMode="auto">
              <a:xfrm>
                <a:off x="3216" y="2256"/>
                <a:ext cx="960" cy="576"/>
              </a:xfrm>
              <a:prstGeom prst="rect">
                <a:avLst/>
              </a:prstGeom>
              <a:solidFill>
                <a:schemeClr val="bg1"/>
              </a:solidFill>
              <a:ln w="9525" algn="ctr">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sp>
            <p:nvSpPr>
              <p:cNvPr id="25" name="Oval 66"/>
              <p:cNvSpPr>
                <a:spLocks noChangeArrowheads="1"/>
              </p:cNvSpPr>
              <p:nvPr/>
            </p:nvSpPr>
            <p:spPr bwMode="auto">
              <a:xfrm>
                <a:off x="3456" y="2304"/>
                <a:ext cx="480" cy="480"/>
              </a:xfrm>
              <a:prstGeom prst="ellipse">
                <a:avLst/>
              </a:prstGeom>
              <a:solidFill>
                <a:srgbClr val="FF0000"/>
              </a:solidFill>
              <a:ln w="9525" algn="ctr">
                <a:solidFill>
                  <a:srgbClr val="FF0000"/>
                </a:solidFill>
                <a:round/>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grpSp>
        <p:cxnSp>
          <p:nvCxnSpPr>
            <p:cNvPr id="27" name="Straight Connector 26"/>
            <p:cNvCxnSpPr/>
            <p:nvPr/>
          </p:nvCxnSpPr>
          <p:spPr>
            <a:xfrm>
              <a:off x="3108960" y="5106572"/>
              <a:ext cx="0" cy="582931"/>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29" name="Group 28"/>
          <p:cNvGrpSpPr/>
          <p:nvPr/>
        </p:nvGrpSpPr>
        <p:grpSpPr>
          <a:xfrm>
            <a:off x="2156497" y="3087954"/>
            <a:ext cx="472440" cy="584103"/>
            <a:chOff x="3108960" y="5105400"/>
            <a:chExt cx="472440" cy="584103"/>
          </a:xfrm>
        </p:grpSpPr>
        <p:grpSp>
          <p:nvGrpSpPr>
            <p:cNvPr id="30" name="Group 64"/>
            <p:cNvGrpSpPr>
              <a:grpSpLocks/>
            </p:cNvGrpSpPr>
            <p:nvPr/>
          </p:nvGrpSpPr>
          <p:grpSpPr bwMode="auto">
            <a:xfrm>
              <a:off x="3124200" y="5105400"/>
              <a:ext cx="457200" cy="304800"/>
              <a:chOff x="3216" y="2256"/>
              <a:chExt cx="960" cy="576"/>
            </a:xfrm>
          </p:grpSpPr>
          <p:sp>
            <p:nvSpPr>
              <p:cNvPr id="32" name="Rectangle 65"/>
              <p:cNvSpPr>
                <a:spLocks noChangeArrowheads="1"/>
              </p:cNvSpPr>
              <p:nvPr/>
            </p:nvSpPr>
            <p:spPr bwMode="auto">
              <a:xfrm>
                <a:off x="3216" y="2256"/>
                <a:ext cx="960" cy="576"/>
              </a:xfrm>
              <a:prstGeom prst="rect">
                <a:avLst/>
              </a:prstGeom>
              <a:solidFill>
                <a:schemeClr val="bg1"/>
              </a:solidFill>
              <a:ln w="9525" algn="ctr">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sp>
            <p:nvSpPr>
              <p:cNvPr id="33" name="Oval 66"/>
              <p:cNvSpPr>
                <a:spLocks noChangeArrowheads="1"/>
              </p:cNvSpPr>
              <p:nvPr/>
            </p:nvSpPr>
            <p:spPr bwMode="auto">
              <a:xfrm>
                <a:off x="3456" y="2304"/>
                <a:ext cx="480" cy="480"/>
              </a:xfrm>
              <a:prstGeom prst="ellipse">
                <a:avLst/>
              </a:prstGeom>
              <a:solidFill>
                <a:srgbClr val="FF0000"/>
              </a:solidFill>
              <a:ln w="9525" algn="ctr">
                <a:solidFill>
                  <a:srgbClr val="FF0000"/>
                </a:solidFill>
                <a:round/>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grpSp>
        <p:cxnSp>
          <p:nvCxnSpPr>
            <p:cNvPr id="31" name="Straight Connector 30"/>
            <p:cNvCxnSpPr/>
            <p:nvPr/>
          </p:nvCxnSpPr>
          <p:spPr>
            <a:xfrm>
              <a:off x="3108960" y="5106572"/>
              <a:ext cx="0" cy="582931"/>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34" name="Group 33"/>
          <p:cNvGrpSpPr/>
          <p:nvPr/>
        </p:nvGrpSpPr>
        <p:grpSpPr>
          <a:xfrm>
            <a:off x="1555799" y="5071843"/>
            <a:ext cx="472440" cy="584103"/>
            <a:chOff x="3108960" y="5105400"/>
            <a:chExt cx="472440" cy="584103"/>
          </a:xfrm>
        </p:grpSpPr>
        <p:grpSp>
          <p:nvGrpSpPr>
            <p:cNvPr id="35" name="Group 64"/>
            <p:cNvGrpSpPr>
              <a:grpSpLocks/>
            </p:cNvGrpSpPr>
            <p:nvPr/>
          </p:nvGrpSpPr>
          <p:grpSpPr bwMode="auto">
            <a:xfrm>
              <a:off x="3124200" y="5105400"/>
              <a:ext cx="457200" cy="304800"/>
              <a:chOff x="3216" y="2256"/>
              <a:chExt cx="960" cy="576"/>
            </a:xfrm>
          </p:grpSpPr>
          <p:sp>
            <p:nvSpPr>
              <p:cNvPr id="37" name="Rectangle 65"/>
              <p:cNvSpPr>
                <a:spLocks noChangeArrowheads="1"/>
              </p:cNvSpPr>
              <p:nvPr/>
            </p:nvSpPr>
            <p:spPr bwMode="auto">
              <a:xfrm>
                <a:off x="3216" y="2256"/>
                <a:ext cx="960" cy="576"/>
              </a:xfrm>
              <a:prstGeom prst="rect">
                <a:avLst/>
              </a:prstGeom>
              <a:solidFill>
                <a:schemeClr val="bg1"/>
              </a:solidFill>
              <a:ln w="9525" algn="ctr">
                <a:solidFill>
                  <a:schemeClr val="tx1"/>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sp>
            <p:nvSpPr>
              <p:cNvPr id="38" name="Oval 66"/>
              <p:cNvSpPr>
                <a:spLocks noChangeArrowheads="1"/>
              </p:cNvSpPr>
              <p:nvPr/>
            </p:nvSpPr>
            <p:spPr bwMode="auto">
              <a:xfrm>
                <a:off x="3456" y="2304"/>
                <a:ext cx="480" cy="480"/>
              </a:xfrm>
              <a:prstGeom prst="ellipse">
                <a:avLst/>
              </a:prstGeom>
              <a:solidFill>
                <a:srgbClr val="FF0000"/>
              </a:solidFill>
              <a:ln w="9525" algn="ctr">
                <a:solidFill>
                  <a:srgbClr val="FF0000"/>
                </a:solidFill>
                <a:round/>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grpSp>
        <p:cxnSp>
          <p:nvCxnSpPr>
            <p:cNvPr id="36" name="Straight Connector 35"/>
            <p:cNvCxnSpPr/>
            <p:nvPr/>
          </p:nvCxnSpPr>
          <p:spPr>
            <a:xfrm>
              <a:off x="3108960" y="5106572"/>
              <a:ext cx="0" cy="582931"/>
            </a:xfrm>
            <a:prstGeom prst="line">
              <a:avLst/>
            </a:prstGeom>
            <a:ln w="38100"/>
          </p:spPr>
          <p:style>
            <a:lnRef idx="1">
              <a:schemeClr val="dk1"/>
            </a:lnRef>
            <a:fillRef idx="0">
              <a:schemeClr val="dk1"/>
            </a:fillRef>
            <a:effectRef idx="0">
              <a:schemeClr val="dk1"/>
            </a:effectRef>
            <a:fontRef idx="minor">
              <a:schemeClr val="tx1"/>
            </a:fontRef>
          </p:style>
        </p:cxnSp>
      </p:grpSp>
      <p:sp>
        <p:nvSpPr>
          <p:cNvPr id="39" name="Text Box 73"/>
          <p:cNvSpPr txBox="1">
            <a:spLocks noChangeArrowheads="1"/>
          </p:cNvSpPr>
          <p:nvPr/>
        </p:nvSpPr>
        <p:spPr bwMode="auto">
          <a:xfrm>
            <a:off x="4797395" y="2564019"/>
            <a:ext cx="717452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just"/>
            <a:r>
              <a:rPr lang="en-US" altLang="en-US" sz="2800"/>
              <a:t>- Tháng 3-1945, Nhật đảo chính Pháp, giành quyền đô hộ nước ta.</a:t>
            </a:r>
          </a:p>
        </p:txBody>
      </p:sp>
      <p:sp>
        <p:nvSpPr>
          <p:cNvPr id="44" name="Google Shape;3573;p48"/>
          <p:cNvSpPr/>
          <p:nvPr/>
        </p:nvSpPr>
        <p:spPr>
          <a:xfrm>
            <a:off x="5858601" y="4821502"/>
            <a:ext cx="6454019" cy="2490821"/>
          </a:xfrm>
          <a:custGeom>
            <a:avLst/>
            <a:gdLst/>
            <a:ahLst/>
            <a:cxnLst/>
            <a:rect l="l" t="t" r="r" b="b"/>
            <a:pathLst>
              <a:path w="9371" h="4931" extrusionOk="0">
                <a:moveTo>
                  <a:pt x="8267" y="1"/>
                </a:moveTo>
                <a:cubicBezTo>
                  <a:pt x="8232" y="1"/>
                  <a:pt x="8197" y="2"/>
                  <a:pt x="8162" y="5"/>
                </a:cubicBezTo>
                <a:cubicBezTo>
                  <a:pt x="7540" y="55"/>
                  <a:pt x="7029" y="581"/>
                  <a:pt x="6675" y="1148"/>
                </a:cubicBezTo>
                <a:cubicBezTo>
                  <a:pt x="6453" y="1517"/>
                  <a:pt x="6251" y="1927"/>
                  <a:pt x="5912" y="2159"/>
                </a:cubicBezTo>
                <a:cubicBezTo>
                  <a:pt x="5619" y="2362"/>
                  <a:pt x="5259" y="2407"/>
                  <a:pt x="4916" y="2422"/>
                </a:cubicBezTo>
                <a:cubicBezTo>
                  <a:pt x="4786" y="2428"/>
                  <a:pt x="4656" y="2430"/>
                  <a:pt x="4525" y="2430"/>
                </a:cubicBezTo>
                <a:cubicBezTo>
                  <a:pt x="4197" y="2430"/>
                  <a:pt x="3868" y="2417"/>
                  <a:pt x="3539" y="2417"/>
                </a:cubicBezTo>
                <a:cubicBezTo>
                  <a:pt x="3389" y="2417"/>
                  <a:pt x="3239" y="2420"/>
                  <a:pt x="3090" y="2427"/>
                </a:cubicBezTo>
                <a:cubicBezTo>
                  <a:pt x="2483" y="2463"/>
                  <a:pt x="1861" y="2584"/>
                  <a:pt x="1340" y="2928"/>
                </a:cubicBezTo>
                <a:cubicBezTo>
                  <a:pt x="678" y="3363"/>
                  <a:pt x="228" y="4116"/>
                  <a:pt x="0" y="4931"/>
                </a:cubicBezTo>
                <a:lnTo>
                  <a:pt x="9371" y="4931"/>
                </a:lnTo>
                <a:lnTo>
                  <a:pt x="9371" y="334"/>
                </a:lnTo>
                <a:cubicBezTo>
                  <a:pt x="9019" y="171"/>
                  <a:pt x="8649" y="1"/>
                  <a:pt x="8267"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5" name="Google Shape;3576;p48"/>
          <p:cNvSpPr/>
          <p:nvPr/>
        </p:nvSpPr>
        <p:spPr>
          <a:xfrm>
            <a:off x="8198635" y="5467833"/>
            <a:ext cx="3750309" cy="1293022"/>
          </a:xfrm>
          <a:custGeom>
            <a:avLst/>
            <a:gdLst/>
            <a:ahLst/>
            <a:cxnLst/>
            <a:rect l="l" t="t" r="r" b="b"/>
            <a:pathLst>
              <a:path w="8997" h="3102" extrusionOk="0">
                <a:moveTo>
                  <a:pt x="7393" y="0"/>
                </a:moveTo>
                <a:cubicBezTo>
                  <a:pt x="6642" y="0"/>
                  <a:pt x="5880" y="234"/>
                  <a:pt x="5255" y="654"/>
                </a:cubicBezTo>
                <a:cubicBezTo>
                  <a:pt x="4334" y="1271"/>
                  <a:pt x="3545" y="2065"/>
                  <a:pt x="2585" y="2606"/>
                </a:cubicBezTo>
                <a:cubicBezTo>
                  <a:pt x="1770" y="3067"/>
                  <a:pt x="0" y="3102"/>
                  <a:pt x="0" y="3102"/>
                </a:cubicBezTo>
                <a:lnTo>
                  <a:pt x="8997" y="3102"/>
                </a:lnTo>
                <a:lnTo>
                  <a:pt x="8997" y="412"/>
                </a:lnTo>
                <a:cubicBezTo>
                  <a:pt x="8509" y="131"/>
                  <a:pt x="7954" y="0"/>
                  <a:pt x="7393" y="0"/>
                </a:cubicBezTo>
                <a:close/>
              </a:path>
            </a:pathLst>
          </a:custGeom>
          <a:solidFill>
            <a:srgbClr val="A62F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1" name="Google Shape;4739;p57"/>
          <p:cNvGrpSpPr/>
          <p:nvPr/>
        </p:nvGrpSpPr>
        <p:grpSpPr>
          <a:xfrm rot="15376809">
            <a:off x="11092942" y="-90999"/>
            <a:ext cx="851525" cy="882546"/>
            <a:chOff x="1583444" y="3742893"/>
            <a:chExt cx="592910" cy="882546"/>
          </a:xfrm>
        </p:grpSpPr>
        <p:sp>
          <p:nvSpPr>
            <p:cNvPr id="52" name="Google Shape;4740;p57"/>
            <p:cNvSpPr/>
            <p:nvPr/>
          </p:nvSpPr>
          <p:spPr>
            <a:xfrm>
              <a:off x="1583444" y="4345989"/>
              <a:ext cx="295906" cy="111905"/>
            </a:xfrm>
            <a:custGeom>
              <a:avLst/>
              <a:gdLst/>
              <a:ahLst/>
              <a:cxnLst/>
              <a:rect l="l" t="t" r="r" b="b"/>
              <a:pathLst>
                <a:path w="1888" h="714" extrusionOk="0">
                  <a:moveTo>
                    <a:pt x="66" y="1"/>
                  </a:moveTo>
                  <a:cubicBezTo>
                    <a:pt x="24" y="1"/>
                    <a:pt x="1" y="56"/>
                    <a:pt x="29" y="90"/>
                  </a:cubicBezTo>
                  <a:cubicBezTo>
                    <a:pt x="166" y="264"/>
                    <a:pt x="341" y="408"/>
                    <a:pt x="534" y="526"/>
                  </a:cubicBezTo>
                  <a:cubicBezTo>
                    <a:pt x="621" y="576"/>
                    <a:pt x="709" y="614"/>
                    <a:pt x="802" y="651"/>
                  </a:cubicBezTo>
                  <a:cubicBezTo>
                    <a:pt x="883" y="682"/>
                    <a:pt x="964" y="707"/>
                    <a:pt x="1058" y="713"/>
                  </a:cubicBezTo>
                  <a:cubicBezTo>
                    <a:pt x="1158" y="713"/>
                    <a:pt x="1257" y="695"/>
                    <a:pt x="1351" y="664"/>
                  </a:cubicBezTo>
                  <a:cubicBezTo>
                    <a:pt x="1519" y="614"/>
                    <a:pt x="1681" y="551"/>
                    <a:pt x="1844" y="476"/>
                  </a:cubicBezTo>
                  <a:cubicBezTo>
                    <a:pt x="1887" y="452"/>
                    <a:pt x="1881" y="389"/>
                    <a:pt x="1837" y="370"/>
                  </a:cubicBezTo>
                  <a:cubicBezTo>
                    <a:pt x="1719" y="321"/>
                    <a:pt x="1594" y="271"/>
                    <a:pt x="1476" y="215"/>
                  </a:cubicBezTo>
                  <a:cubicBezTo>
                    <a:pt x="1314" y="134"/>
                    <a:pt x="1133" y="65"/>
                    <a:pt x="952" y="28"/>
                  </a:cubicBezTo>
                  <a:cubicBezTo>
                    <a:pt x="867" y="13"/>
                    <a:pt x="781" y="8"/>
                    <a:pt x="695" y="8"/>
                  </a:cubicBezTo>
                  <a:cubicBezTo>
                    <a:pt x="568" y="8"/>
                    <a:pt x="439" y="18"/>
                    <a:pt x="312" y="18"/>
                  </a:cubicBezTo>
                  <a:cubicBezTo>
                    <a:pt x="234" y="18"/>
                    <a:pt x="156" y="14"/>
                    <a:pt x="79" y="3"/>
                  </a:cubicBezTo>
                  <a:cubicBezTo>
                    <a:pt x="75" y="1"/>
                    <a:pt x="70" y="1"/>
                    <a:pt x="66"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3" name="Google Shape;4741;p57"/>
            <p:cNvSpPr/>
            <p:nvPr/>
          </p:nvSpPr>
          <p:spPr>
            <a:xfrm>
              <a:off x="1667138" y="4350220"/>
              <a:ext cx="212212" cy="107674"/>
            </a:xfrm>
            <a:custGeom>
              <a:avLst/>
              <a:gdLst/>
              <a:ahLst/>
              <a:cxnLst/>
              <a:rect l="l" t="t" r="r" b="b"/>
              <a:pathLst>
                <a:path w="1354" h="687" extrusionOk="0">
                  <a:moveTo>
                    <a:pt x="424" y="1"/>
                  </a:moveTo>
                  <a:cubicBezTo>
                    <a:pt x="487" y="38"/>
                    <a:pt x="561" y="75"/>
                    <a:pt x="624" y="113"/>
                  </a:cubicBezTo>
                  <a:cubicBezTo>
                    <a:pt x="649" y="131"/>
                    <a:pt x="674" y="163"/>
                    <a:pt x="655" y="181"/>
                  </a:cubicBezTo>
                  <a:cubicBezTo>
                    <a:pt x="642" y="194"/>
                    <a:pt x="630" y="194"/>
                    <a:pt x="617" y="194"/>
                  </a:cubicBezTo>
                  <a:lnTo>
                    <a:pt x="169" y="194"/>
                  </a:lnTo>
                  <a:cubicBezTo>
                    <a:pt x="137" y="194"/>
                    <a:pt x="106" y="200"/>
                    <a:pt x="81" y="213"/>
                  </a:cubicBezTo>
                  <a:cubicBezTo>
                    <a:pt x="50" y="225"/>
                    <a:pt x="38" y="256"/>
                    <a:pt x="44" y="287"/>
                  </a:cubicBezTo>
                  <a:cubicBezTo>
                    <a:pt x="56" y="306"/>
                    <a:pt x="75" y="325"/>
                    <a:pt x="94" y="331"/>
                  </a:cubicBezTo>
                  <a:cubicBezTo>
                    <a:pt x="241" y="385"/>
                    <a:pt x="396" y="413"/>
                    <a:pt x="551" y="413"/>
                  </a:cubicBezTo>
                  <a:cubicBezTo>
                    <a:pt x="613" y="413"/>
                    <a:pt x="674" y="408"/>
                    <a:pt x="736" y="400"/>
                  </a:cubicBezTo>
                  <a:cubicBezTo>
                    <a:pt x="744" y="397"/>
                    <a:pt x="751" y="395"/>
                    <a:pt x="759" y="395"/>
                  </a:cubicBezTo>
                  <a:cubicBezTo>
                    <a:pt x="770" y="395"/>
                    <a:pt x="781" y="399"/>
                    <a:pt x="792" y="406"/>
                  </a:cubicBezTo>
                  <a:cubicBezTo>
                    <a:pt x="817" y="412"/>
                    <a:pt x="823" y="437"/>
                    <a:pt x="811" y="456"/>
                  </a:cubicBezTo>
                  <a:lnTo>
                    <a:pt x="792" y="462"/>
                  </a:lnTo>
                  <a:cubicBezTo>
                    <a:pt x="653" y="518"/>
                    <a:pt x="506" y="548"/>
                    <a:pt x="355" y="548"/>
                  </a:cubicBezTo>
                  <a:cubicBezTo>
                    <a:pt x="289" y="548"/>
                    <a:pt x="223" y="542"/>
                    <a:pt x="156" y="531"/>
                  </a:cubicBezTo>
                  <a:cubicBezTo>
                    <a:pt x="106" y="524"/>
                    <a:pt x="50" y="512"/>
                    <a:pt x="0" y="499"/>
                  </a:cubicBezTo>
                  <a:lnTo>
                    <a:pt x="0" y="499"/>
                  </a:lnTo>
                  <a:cubicBezTo>
                    <a:pt x="87" y="549"/>
                    <a:pt x="175" y="587"/>
                    <a:pt x="268" y="624"/>
                  </a:cubicBezTo>
                  <a:cubicBezTo>
                    <a:pt x="349" y="655"/>
                    <a:pt x="430" y="680"/>
                    <a:pt x="524" y="686"/>
                  </a:cubicBezTo>
                  <a:cubicBezTo>
                    <a:pt x="624" y="686"/>
                    <a:pt x="723" y="668"/>
                    <a:pt x="817" y="637"/>
                  </a:cubicBezTo>
                  <a:cubicBezTo>
                    <a:pt x="985" y="587"/>
                    <a:pt x="1147" y="524"/>
                    <a:pt x="1310" y="449"/>
                  </a:cubicBezTo>
                  <a:cubicBezTo>
                    <a:pt x="1353" y="425"/>
                    <a:pt x="1353" y="368"/>
                    <a:pt x="1310" y="343"/>
                  </a:cubicBezTo>
                  <a:cubicBezTo>
                    <a:pt x="1185" y="294"/>
                    <a:pt x="1060" y="244"/>
                    <a:pt x="942" y="188"/>
                  </a:cubicBezTo>
                  <a:cubicBezTo>
                    <a:pt x="780" y="107"/>
                    <a:pt x="605" y="44"/>
                    <a:pt x="424"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4" name="Google Shape;4742;p57"/>
            <p:cNvSpPr/>
            <p:nvPr/>
          </p:nvSpPr>
          <p:spPr>
            <a:xfrm>
              <a:off x="1733748" y="3742893"/>
              <a:ext cx="208608" cy="584133"/>
            </a:xfrm>
            <a:custGeom>
              <a:avLst/>
              <a:gdLst/>
              <a:ahLst/>
              <a:cxnLst/>
              <a:rect l="l" t="t" r="r" b="b"/>
              <a:pathLst>
                <a:path w="1331" h="3727" extrusionOk="0">
                  <a:moveTo>
                    <a:pt x="63" y="1"/>
                  </a:moveTo>
                  <a:cubicBezTo>
                    <a:pt x="32" y="1"/>
                    <a:pt x="1" y="28"/>
                    <a:pt x="5" y="66"/>
                  </a:cubicBezTo>
                  <a:cubicBezTo>
                    <a:pt x="74" y="415"/>
                    <a:pt x="99" y="770"/>
                    <a:pt x="93" y="1126"/>
                  </a:cubicBezTo>
                  <a:cubicBezTo>
                    <a:pt x="80" y="1300"/>
                    <a:pt x="62" y="1475"/>
                    <a:pt x="55" y="1643"/>
                  </a:cubicBezTo>
                  <a:cubicBezTo>
                    <a:pt x="49" y="2267"/>
                    <a:pt x="286" y="2872"/>
                    <a:pt x="722" y="3314"/>
                  </a:cubicBezTo>
                  <a:cubicBezTo>
                    <a:pt x="872" y="3476"/>
                    <a:pt x="1047" y="3607"/>
                    <a:pt x="1240" y="3720"/>
                  </a:cubicBezTo>
                  <a:cubicBezTo>
                    <a:pt x="1248" y="3724"/>
                    <a:pt x="1256" y="3726"/>
                    <a:pt x="1264" y="3726"/>
                  </a:cubicBezTo>
                  <a:cubicBezTo>
                    <a:pt x="1300" y="3726"/>
                    <a:pt x="1330" y="3686"/>
                    <a:pt x="1315" y="3645"/>
                  </a:cubicBezTo>
                  <a:cubicBezTo>
                    <a:pt x="1178" y="3296"/>
                    <a:pt x="1215" y="2884"/>
                    <a:pt x="1203" y="2504"/>
                  </a:cubicBezTo>
                  <a:cubicBezTo>
                    <a:pt x="1190" y="2030"/>
                    <a:pt x="1109" y="1568"/>
                    <a:pt x="959" y="1126"/>
                  </a:cubicBezTo>
                  <a:cubicBezTo>
                    <a:pt x="910" y="970"/>
                    <a:pt x="841" y="820"/>
                    <a:pt x="754" y="677"/>
                  </a:cubicBezTo>
                  <a:cubicBezTo>
                    <a:pt x="691" y="583"/>
                    <a:pt x="623" y="490"/>
                    <a:pt x="542" y="409"/>
                  </a:cubicBezTo>
                  <a:lnTo>
                    <a:pt x="473" y="340"/>
                  </a:lnTo>
                  <a:cubicBezTo>
                    <a:pt x="355" y="222"/>
                    <a:pt x="230" y="109"/>
                    <a:pt x="93" y="10"/>
                  </a:cubicBezTo>
                  <a:cubicBezTo>
                    <a:pt x="84" y="4"/>
                    <a:pt x="74" y="1"/>
                    <a:pt x="63"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5" name="Google Shape;4743;p57"/>
            <p:cNvSpPr/>
            <p:nvPr/>
          </p:nvSpPr>
          <p:spPr>
            <a:xfrm>
              <a:off x="1786253" y="3806839"/>
              <a:ext cx="156103" cy="520187"/>
            </a:xfrm>
            <a:custGeom>
              <a:avLst/>
              <a:gdLst/>
              <a:ahLst/>
              <a:cxnLst/>
              <a:rect l="l" t="t" r="r" b="b"/>
              <a:pathLst>
                <a:path w="996" h="3319" extrusionOk="0">
                  <a:moveTo>
                    <a:pt x="207" y="1"/>
                  </a:moveTo>
                  <a:cubicBezTo>
                    <a:pt x="175" y="19"/>
                    <a:pt x="182" y="82"/>
                    <a:pt x="194" y="119"/>
                  </a:cubicBezTo>
                  <a:cubicBezTo>
                    <a:pt x="425" y="705"/>
                    <a:pt x="637" y="1316"/>
                    <a:pt x="624" y="1946"/>
                  </a:cubicBezTo>
                  <a:cubicBezTo>
                    <a:pt x="624" y="1992"/>
                    <a:pt x="604" y="2047"/>
                    <a:pt x="567" y="2047"/>
                  </a:cubicBezTo>
                  <a:cubicBezTo>
                    <a:pt x="563" y="2047"/>
                    <a:pt x="560" y="2047"/>
                    <a:pt x="556" y="2046"/>
                  </a:cubicBezTo>
                  <a:cubicBezTo>
                    <a:pt x="531" y="2040"/>
                    <a:pt x="518" y="2008"/>
                    <a:pt x="512" y="1977"/>
                  </a:cubicBezTo>
                  <a:cubicBezTo>
                    <a:pt x="456" y="1722"/>
                    <a:pt x="375" y="1472"/>
                    <a:pt x="269" y="1229"/>
                  </a:cubicBezTo>
                  <a:cubicBezTo>
                    <a:pt x="247" y="1175"/>
                    <a:pt x="198" y="1112"/>
                    <a:pt x="145" y="1112"/>
                  </a:cubicBezTo>
                  <a:cubicBezTo>
                    <a:pt x="136" y="1112"/>
                    <a:pt x="128" y="1113"/>
                    <a:pt x="119" y="1117"/>
                  </a:cubicBezTo>
                  <a:cubicBezTo>
                    <a:pt x="94" y="1135"/>
                    <a:pt x="82" y="1154"/>
                    <a:pt x="69" y="1179"/>
                  </a:cubicBezTo>
                  <a:cubicBezTo>
                    <a:pt x="1" y="1341"/>
                    <a:pt x="26" y="1528"/>
                    <a:pt x="69" y="1697"/>
                  </a:cubicBezTo>
                  <a:cubicBezTo>
                    <a:pt x="151" y="2002"/>
                    <a:pt x="269" y="2301"/>
                    <a:pt x="431" y="2576"/>
                  </a:cubicBezTo>
                  <a:cubicBezTo>
                    <a:pt x="481" y="2651"/>
                    <a:pt x="518" y="2738"/>
                    <a:pt x="543" y="2832"/>
                  </a:cubicBezTo>
                  <a:cubicBezTo>
                    <a:pt x="550" y="2850"/>
                    <a:pt x="550" y="2869"/>
                    <a:pt x="537" y="2888"/>
                  </a:cubicBezTo>
                  <a:cubicBezTo>
                    <a:pt x="525" y="2900"/>
                    <a:pt x="512" y="2906"/>
                    <a:pt x="500" y="2906"/>
                  </a:cubicBezTo>
                  <a:cubicBezTo>
                    <a:pt x="481" y="2909"/>
                    <a:pt x="462" y="2911"/>
                    <a:pt x="444" y="2911"/>
                  </a:cubicBezTo>
                  <a:cubicBezTo>
                    <a:pt x="425" y="2911"/>
                    <a:pt x="406" y="2909"/>
                    <a:pt x="387" y="2906"/>
                  </a:cubicBezTo>
                  <a:lnTo>
                    <a:pt x="387" y="2906"/>
                  </a:lnTo>
                  <a:cubicBezTo>
                    <a:pt x="537" y="3068"/>
                    <a:pt x="712" y="3199"/>
                    <a:pt x="905" y="3312"/>
                  </a:cubicBezTo>
                  <a:cubicBezTo>
                    <a:pt x="913" y="3316"/>
                    <a:pt x="921" y="3318"/>
                    <a:pt x="929" y="3318"/>
                  </a:cubicBezTo>
                  <a:cubicBezTo>
                    <a:pt x="965" y="3318"/>
                    <a:pt x="995" y="3278"/>
                    <a:pt x="980" y="3237"/>
                  </a:cubicBezTo>
                  <a:cubicBezTo>
                    <a:pt x="843" y="2888"/>
                    <a:pt x="880" y="2476"/>
                    <a:pt x="868" y="2096"/>
                  </a:cubicBezTo>
                  <a:cubicBezTo>
                    <a:pt x="855" y="1622"/>
                    <a:pt x="774" y="1160"/>
                    <a:pt x="618" y="718"/>
                  </a:cubicBezTo>
                  <a:cubicBezTo>
                    <a:pt x="568" y="562"/>
                    <a:pt x="506" y="412"/>
                    <a:pt x="419" y="269"/>
                  </a:cubicBezTo>
                  <a:cubicBezTo>
                    <a:pt x="356" y="175"/>
                    <a:pt x="288" y="88"/>
                    <a:pt x="207"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6" name="Google Shape;4744;p57"/>
            <p:cNvSpPr/>
            <p:nvPr/>
          </p:nvSpPr>
          <p:spPr>
            <a:xfrm>
              <a:off x="1981695" y="4005259"/>
              <a:ext cx="131183" cy="305153"/>
            </a:xfrm>
            <a:custGeom>
              <a:avLst/>
              <a:gdLst/>
              <a:ahLst/>
              <a:cxnLst/>
              <a:rect l="l" t="t" r="r" b="b"/>
              <a:pathLst>
                <a:path w="837" h="1947" extrusionOk="0">
                  <a:moveTo>
                    <a:pt x="479" y="0"/>
                  </a:moveTo>
                  <a:cubicBezTo>
                    <a:pt x="452" y="0"/>
                    <a:pt x="425" y="18"/>
                    <a:pt x="425" y="50"/>
                  </a:cubicBezTo>
                  <a:cubicBezTo>
                    <a:pt x="413" y="300"/>
                    <a:pt x="363" y="543"/>
                    <a:pt x="263" y="767"/>
                  </a:cubicBezTo>
                  <a:cubicBezTo>
                    <a:pt x="194" y="886"/>
                    <a:pt x="138" y="1004"/>
                    <a:pt x="82" y="1123"/>
                  </a:cubicBezTo>
                  <a:cubicBezTo>
                    <a:pt x="76" y="1148"/>
                    <a:pt x="63" y="1173"/>
                    <a:pt x="57" y="1204"/>
                  </a:cubicBezTo>
                  <a:cubicBezTo>
                    <a:pt x="1" y="1459"/>
                    <a:pt x="70" y="1728"/>
                    <a:pt x="244" y="1927"/>
                  </a:cubicBezTo>
                  <a:cubicBezTo>
                    <a:pt x="254" y="1941"/>
                    <a:pt x="270" y="1947"/>
                    <a:pt x="286" y="1947"/>
                  </a:cubicBezTo>
                  <a:cubicBezTo>
                    <a:pt x="299" y="1947"/>
                    <a:pt x="314" y="1942"/>
                    <a:pt x="325" y="1933"/>
                  </a:cubicBezTo>
                  <a:cubicBezTo>
                    <a:pt x="462" y="1815"/>
                    <a:pt x="656" y="1746"/>
                    <a:pt x="731" y="1578"/>
                  </a:cubicBezTo>
                  <a:cubicBezTo>
                    <a:pt x="762" y="1509"/>
                    <a:pt x="780" y="1435"/>
                    <a:pt x="799" y="1360"/>
                  </a:cubicBezTo>
                  <a:cubicBezTo>
                    <a:pt x="837" y="1141"/>
                    <a:pt x="830" y="917"/>
                    <a:pt x="774" y="699"/>
                  </a:cubicBezTo>
                  <a:cubicBezTo>
                    <a:pt x="718" y="468"/>
                    <a:pt x="631" y="244"/>
                    <a:pt x="531" y="32"/>
                  </a:cubicBezTo>
                  <a:cubicBezTo>
                    <a:pt x="520" y="10"/>
                    <a:pt x="499" y="0"/>
                    <a:pt x="479" y="0"/>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7" name="Google Shape;4745;p57"/>
            <p:cNvSpPr/>
            <p:nvPr/>
          </p:nvSpPr>
          <p:spPr>
            <a:xfrm>
              <a:off x="1981695" y="4111835"/>
              <a:ext cx="125384" cy="197637"/>
            </a:xfrm>
            <a:custGeom>
              <a:avLst/>
              <a:gdLst/>
              <a:ahLst/>
              <a:cxnLst/>
              <a:rect l="l" t="t" r="r" b="b"/>
              <a:pathLst>
                <a:path w="800" h="1261" extrusionOk="0">
                  <a:moveTo>
                    <a:pt x="531" y="0"/>
                  </a:moveTo>
                  <a:cubicBezTo>
                    <a:pt x="487" y="19"/>
                    <a:pt x="469" y="75"/>
                    <a:pt x="456" y="125"/>
                  </a:cubicBezTo>
                  <a:cubicBezTo>
                    <a:pt x="400" y="337"/>
                    <a:pt x="338" y="543"/>
                    <a:pt x="257" y="742"/>
                  </a:cubicBezTo>
                  <a:cubicBezTo>
                    <a:pt x="244" y="773"/>
                    <a:pt x="238" y="798"/>
                    <a:pt x="201" y="804"/>
                  </a:cubicBezTo>
                  <a:cubicBezTo>
                    <a:pt x="198" y="805"/>
                    <a:pt x="195" y="805"/>
                    <a:pt x="192" y="805"/>
                  </a:cubicBezTo>
                  <a:cubicBezTo>
                    <a:pt x="159" y="805"/>
                    <a:pt x="137" y="771"/>
                    <a:pt x="126" y="742"/>
                  </a:cubicBezTo>
                  <a:cubicBezTo>
                    <a:pt x="94" y="673"/>
                    <a:pt x="70" y="592"/>
                    <a:pt x="57" y="518"/>
                  </a:cubicBezTo>
                  <a:lnTo>
                    <a:pt x="57" y="518"/>
                  </a:lnTo>
                  <a:cubicBezTo>
                    <a:pt x="1" y="773"/>
                    <a:pt x="70" y="1048"/>
                    <a:pt x="244" y="1241"/>
                  </a:cubicBezTo>
                  <a:cubicBezTo>
                    <a:pt x="254" y="1254"/>
                    <a:pt x="270" y="1260"/>
                    <a:pt x="286" y="1260"/>
                  </a:cubicBezTo>
                  <a:cubicBezTo>
                    <a:pt x="299" y="1260"/>
                    <a:pt x="314" y="1256"/>
                    <a:pt x="325" y="1247"/>
                  </a:cubicBezTo>
                  <a:cubicBezTo>
                    <a:pt x="462" y="1129"/>
                    <a:pt x="656" y="1066"/>
                    <a:pt x="731" y="892"/>
                  </a:cubicBezTo>
                  <a:cubicBezTo>
                    <a:pt x="762" y="823"/>
                    <a:pt x="780" y="755"/>
                    <a:pt x="799" y="680"/>
                  </a:cubicBezTo>
                  <a:lnTo>
                    <a:pt x="799" y="680"/>
                  </a:lnTo>
                  <a:cubicBezTo>
                    <a:pt x="751" y="685"/>
                    <a:pt x="704" y="715"/>
                    <a:pt x="659" y="715"/>
                  </a:cubicBezTo>
                  <a:cubicBezTo>
                    <a:pt x="645" y="715"/>
                    <a:pt x="631" y="712"/>
                    <a:pt x="618" y="705"/>
                  </a:cubicBezTo>
                  <a:cubicBezTo>
                    <a:pt x="587" y="680"/>
                    <a:pt x="568" y="642"/>
                    <a:pt x="568" y="605"/>
                  </a:cubicBezTo>
                  <a:cubicBezTo>
                    <a:pt x="543" y="405"/>
                    <a:pt x="612" y="187"/>
                    <a:pt x="531" y="0"/>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8" name="Google Shape;4746;p57"/>
            <p:cNvSpPr/>
            <p:nvPr/>
          </p:nvSpPr>
          <p:spPr>
            <a:xfrm>
              <a:off x="1807881" y="4013095"/>
              <a:ext cx="368472" cy="612344"/>
            </a:xfrm>
            <a:custGeom>
              <a:avLst/>
              <a:gdLst/>
              <a:ahLst/>
              <a:cxnLst/>
              <a:rect l="l" t="t" r="r" b="b"/>
              <a:pathLst>
                <a:path w="2351" h="3907" extrusionOk="0">
                  <a:moveTo>
                    <a:pt x="25" y="0"/>
                  </a:moveTo>
                  <a:cubicBezTo>
                    <a:pt x="13" y="0"/>
                    <a:pt x="0" y="19"/>
                    <a:pt x="6" y="31"/>
                  </a:cubicBezTo>
                  <a:cubicBezTo>
                    <a:pt x="449" y="2158"/>
                    <a:pt x="2288" y="3879"/>
                    <a:pt x="2307" y="3897"/>
                  </a:cubicBezTo>
                  <a:cubicBezTo>
                    <a:pt x="2312" y="3902"/>
                    <a:pt x="2316" y="3906"/>
                    <a:pt x="2323" y="3906"/>
                  </a:cubicBezTo>
                  <a:cubicBezTo>
                    <a:pt x="2325" y="3906"/>
                    <a:pt x="2328" y="3905"/>
                    <a:pt x="2332" y="3904"/>
                  </a:cubicBezTo>
                  <a:cubicBezTo>
                    <a:pt x="2332" y="3904"/>
                    <a:pt x="2338" y="3897"/>
                    <a:pt x="2338" y="3897"/>
                  </a:cubicBezTo>
                  <a:cubicBezTo>
                    <a:pt x="2351" y="3885"/>
                    <a:pt x="2351" y="3872"/>
                    <a:pt x="2338" y="3860"/>
                  </a:cubicBezTo>
                  <a:cubicBezTo>
                    <a:pt x="2326" y="3841"/>
                    <a:pt x="493" y="2133"/>
                    <a:pt x="56" y="19"/>
                  </a:cubicBezTo>
                  <a:cubicBezTo>
                    <a:pt x="56" y="7"/>
                    <a:pt x="37" y="0"/>
                    <a:pt x="25" y="0"/>
                  </a:cubicBezTo>
                  <a:close/>
                </a:path>
              </a:pathLst>
            </a:custGeom>
            <a:solidFill>
              <a:srgbClr val="AB3B2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9" name="Google Shape;4747;p57"/>
            <p:cNvSpPr/>
            <p:nvPr/>
          </p:nvSpPr>
          <p:spPr>
            <a:xfrm>
              <a:off x="1694879" y="4390970"/>
              <a:ext cx="307504" cy="33697"/>
            </a:xfrm>
            <a:custGeom>
              <a:avLst/>
              <a:gdLst/>
              <a:ahLst/>
              <a:cxnLst/>
              <a:rect l="l" t="t" r="r" b="b"/>
              <a:pathLst>
                <a:path w="1962" h="215" extrusionOk="0">
                  <a:moveTo>
                    <a:pt x="27" y="1"/>
                  </a:moveTo>
                  <a:cubicBezTo>
                    <a:pt x="3" y="1"/>
                    <a:pt x="1" y="52"/>
                    <a:pt x="29" y="52"/>
                  </a:cubicBezTo>
                  <a:lnTo>
                    <a:pt x="1931" y="214"/>
                  </a:lnTo>
                  <a:lnTo>
                    <a:pt x="1937" y="214"/>
                  </a:lnTo>
                  <a:cubicBezTo>
                    <a:pt x="1949" y="214"/>
                    <a:pt x="1962" y="202"/>
                    <a:pt x="1962" y="189"/>
                  </a:cubicBezTo>
                  <a:cubicBezTo>
                    <a:pt x="1962" y="177"/>
                    <a:pt x="1949" y="165"/>
                    <a:pt x="1937" y="165"/>
                  </a:cubicBezTo>
                  <a:lnTo>
                    <a:pt x="35" y="2"/>
                  </a:lnTo>
                  <a:cubicBezTo>
                    <a:pt x="32" y="1"/>
                    <a:pt x="30" y="1"/>
                    <a:pt x="27" y="1"/>
                  </a:cubicBezTo>
                  <a:close/>
                </a:path>
              </a:pathLst>
            </a:custGeom>
            <a:solidFill>
              <a:srgbClr val="AB3B2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0" name="Google Shape;4748;p57"/>
            <p:cNvSpPr/>
            <p:nvPr/>
          </p:nvSpPr>
          <p:spPr>
            <a:xfrm>
              <a:off x="1977933" y="4055255"/>
              <a:ext cx="89963" cy="344022"/>
            </a:xfrm>
            <a:custGeom>
              <a:avLst/>
              <a:gdLst/>
              <a:ahLst/>
              <a:cxnLst/>
              <a:rect l="l" t="t" r="r" b="b"/>
              <a:pathLst>
                <a:path w="574" h="2195" extrusionOk="0">
                  <a:moveTo>
                    <a:pt x="543" y="1"/>
                  </a:moveTo>
                  <a:cubicBezTo>
                    <a:pt x="528" y="1"/>
                    <a:pt x="514" y="9"/>
                    <a:pt x="518" y="24"/>
                  </a:cubicBezTo>
                  <a:cubicBezTo>
                    <a:pt x="518" y="43"/>
                    <a:pt x="493" y="1745"/>
                    <a:pt x="12" y="2144"/>
                  </a:cubicBezTo>
                  <a:cubicBezTo>
                    <a:pt x="0" y="2157"/>
                    <a:pt x="0" y="2176"/>
                    <a:pt x="12" y="2182"/>
                  </a:cubicBezTo>
                  <a:cubicBezTo>
                    <a:pt x="19" y="2194"/>
                    <a:pt x="25" y="2194"/>
                    <a:pt x="37" y="2194"/>
                  </a:cubicBezTo>
                  <a:cubicBezTo>
                    <a:pt x="37" y="2194"/>
                    <a:pt x="44" y="2188"/>
                    <a:pt x="44" y="2188"/>
                  </a:cubicBezTo>
                  <a:cubicBezTo>
                    <a:pt x="549" y="1764"/>
                    <a:pt x="574" y="93"/>
                    <a:pt x="574" y="24"/>
                  </a:cubicBezTo>
                  <a:cubicBezTo>
                    <a:pt x="574" y="9"/>
                    <a:pt x="558" y="1"/>
                    <a:pt x="543" y="1"/>
                  </a:cubicBezTo>
                  <a:close/>
                </a:path>
              </a:pathLst>
            </a:custGeom>
            <a:solidFill>
              <a:srgbClr val="AB3B2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sp>
        <p:nvSpPr>
          <p:cNvPr id="61" name="Google Shape;4749;p57"/>
          <p:cNvSpPr/>
          <p:nvPr/>
        </p:nvSpPr>
        <p:spPr>
          <a:xfrm>
            <a:off x="6973235" y="5151066"/>
            <a:ext cx="383362" cy="290264"/>
          </a:xfrm>
          <a:custGeom>
            <a:avLst/>
            <a:gdLst/>
            <a:ahLst/>
            <a:cxnLst/>
            <a:rect l="l" t="t" r="r" b="b"/>
            <a:pathLst>
              <a:path w="2446" h="1852" extrusionOk="0">
                <a:moveTo>
                  <a:pt x="1080" y="0"/>
                </a:moveTo>
                <a:cubicBezTo>
                  <a:pt x="1080" y="0"/>
                  <a:pt x="1073" y="7"/>
                  <a:pt x="1073" y="13"/>
                </a:cubicBezTo>
                <a:lnTo>
                  <a:pt x="1136" y="331"/>
                </a:lnTo>
                <a:cubicBezTo>
                  <a:pt x="995" y="268"/>
                  <a:pt x="413" y="166"/>
                  <a:pt x="153" y="166"/>
                </a:cubicBezTo>
                <a:cubicBezTo>
                  <a:pt x="79" y="166"/>
                  <a:pt x="31" y="174"/>
                  <a:pt x="26" y="194"/>
                </a:cubicBezTo>
                <a:cubicBezTo>
                  <a:pt x="1" y="287"/>
                  <a:pt x="743" y="961"/>
                  <a:pt x="743" y="961"/>
                </a:cubicBezTo>
                <a:lnTo>
                  <a:pt x="500" y="1042"/>
                </a:lnTo>
                <a:cubicBezTo>
                  <a:pt x="493" y="1042"/>
                  <a:pt x="493" y="1048"/>
                  <a:pt x="500" y="1048"/>
                </a:cubicBezTo>
                <a:cubicBezTo>
                  <a:pt x="581" y="1179"/>
                  <a:pt x="1248" y="1646"/>
                  <a:pt x="1248" y="1646"/>
                </a:cubicBezTo>
                <a:lnTo>
                  <a:pt x="1005" y="1728"/>
                </a:lnTo>
                <a:lnTo>
                  <a:pt x="986" y="1734"/>
                </a:lnTo>
                <a:cubicBezTo>
                  <a:pt x="980" y="1740"/>
                  <a:pt x="980" y="1746"/>
                  <a:pt x="986" y="1746"/>
                </a:cubicBezTo>
                <a:cubicBezTo>
                  <a:pt x="1151" y="1825"/>
                  <a:pt x="1319" y="1851"/>
                  <a:pt x="1471" y="1851"/>
                </a:cubicBezTo>
                <a:cubicBezTo>
                  <a:pt x="1791" y="1851"/>
                  <a:pt x="2040" y="1734"/>
                  <a:pt x="2040" y="1734"/>
                </a:cubicBezTo>
                <a:cubicBezTo>
                  <a:pt x="2445" y="1135"/>
                  <a:pt x="2027" y="568"/>
                  <a:pt x="1959" y="487"/>
                </a:cubicBezTo>
                <a:cubicBezTo>
                  <a:pt x="1953" y="487"/>
                  <a:pt x="1953" y="487"/>
                  <a:pt x="1953" y="493"/>
                </a:cubicBezTo>
                <a:lnTo>
                  <a:pt x="1878" y="749"/>
                </a:lnTo>
                <a:cubicBezTo>
                  <a:pt x="1672" y="437"/>
                  <a:pt x="1404" y="181"/>
                  <a:pt x="1080" y="0"/>
                </a:cubicBezTo>
                <a:close/>
              </a:path>
            </a:pathLst>
          </a:custGeom>
          <a:solidFill>
            <a:srgbClr val="D9AC5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2" name="Google Shape;4750;p57"/>
          <p:cNvSpPr/>
          <p:nvPr/>
        </p:nvSpPr>
        <p:spPr>
          <a:xfrm>
            <a:off x="7055702" y="5158630"/>
            <a:ext cx="323647" cy="239797"/>
          </a:xfrm>
          <a:custGeom>
            <a:avLst/>
            <a:gdLst/>
            <a:ahLst/>
            <a:cxnLst/>
            <a:rect l="l" t="t" r="r" b="b"/>
            <a:pathLst>
              <a:path w="2065" h="1530" extrusionOk="0">
                <a:moveTo>
                  <a:pt x="94" y="1"/>
                </a:moveTo>
                <a:cubicBezTo>
                  <a:pt x="47" y="1"/>
                  <a:pt x="0" y="21"/>
                  <a:pt x="0" y="71"/>
                </a:cubicBezTo>
                <a:cubicBezTo>
                  <a:pt x="0" y="96"/>
                  <a:pt x="13" y="121"/>
                  <a:pt x="31" y="134"/>
                </a:cubicBezTo>
                <a:lnTo>
                  <a:pt x="306" y="370"/>
                </a:lnTo>
                <a:cubicBezTo>
                  <a:pt x="262" y="383"/>
                  <a:pt x="262" y="439"/>
                  <a:pt x="293" y="458"/>
                </a:cubicBezTo>
                <a:cubicBezTo>
                  <a:pt x="324" y="476"/>
                  <a:pt x="362" y="489"/>
                  <a:pt x="393" y="501"/>
                </a:cubicBezTo>
                <a:cubicBezTo>
                  <a:pt x="586" y="582"/>
                  <a:pt x="742" y="720"/>
                  <a:pt x="848" y="894"/>
                </a:cubicBezTo>
                <a:lnTo>
                  <a:pt x="792" y="919"/>
                </a:lnTo>
                <a:cubicBezTo>
                  <a:pt x="748" y="938"/>
                  <a:pt x="742" y="994"/>
                  <a:pt x="780" y="1025"/>
                </a:cubicBezTo>
                <a:cubicBezTo>
                  <a:pt x="948" y="1137"/>
                  <a:pt x="1204" y="1125"/>
                  <a:pt x="1341" y="1281"/>
                </a:cubicBezTo>
                <a:cubicBezTo>
                  <a:pt x="1360" y="1293"/>
                  <a:pt x="1366" y="1312"/>
                  <a:pt x="1366" y="1331"/>
                </a:cubicBezTo>
                <a:cubicBezTo>
                  <a:pt x="1360" y="1374"/>
                  <a:pt x="1328" y="1381"/>
                  <a:pt x="1297" y="1387"/>
                </a:cubicBezTo>
                <a:cubicBezTo>
                  <a:pt x="1165" y="1411"/>
                  <a:pt x="1033" y="1422"/>
                  <a:pt x="901" y="1422"/>
                </a:cubicBezTo>
                <a:cubicBezTo>
                  <a:pt x="828" y="1422"/>
                  <a:pt x="754" y="1418"/>
                  <a:pt x="680" y="1412"/>
                </a:cubicBezTo>
                <a:lnTo>
                  <a:pt x="624" y="1406"/>
                </a:lnTo>
                <a:lnTo>
                  <a:pt x="605" y="1412"/>
                </a:lnTo>
                <a:cubicBezTo>
                  <a:pt x="599" y="1418"/>
                  <a:pt x="599" y="1424"/>
                  <a:pt x="605" y="1424"/>
                </a:cubicBezTo>
                <a:cubicBezTo>
                  <a:pt x="770" y="1503"/>
                  <a:pt x="938" y="1529"/>
                  <a:pt x="1090" y="1529"/>
                </a:cubicBezTo>
                <a:cubicBezTo>
                  <a:pt x="1410" y="1529"/>
                  <a:pt x="1659" y="1412"/>
                  <a:pt x="1659" y="1412"/>
                </a:cubicBezTo>
                <a:cubicBezTo>
                  <a:pt x="2064" y="813"/>
                  <a:pt x="1646" y="246"/>
                  <a:pt x="1578" y="165"/>
                </a:cubicBezTo>
                <a:lnTo>
                  <a:pt x="1578" y="165"/>
                </a:lnTo>
                <a:cubicBezTo>
                  <a:pt x="1584" y="246"/>
                  <a:pt x="1603" y="327"/>
                  <a:pt x="1628" y="402"/>
                </a:cubicBezTo>
                <a:cubicBezTo>
                  <a:pt x="1684" y="620"/>
                  <a:pt x="1678" y="851"/>
                  <a:pt x="1603" y="1063"/>
                </a:cubicBezTo>
                <a:cubicBezTo>
                  <a:pt x="1590" y="1088"/>
                  <a:pt x="1578" y="1119"/>
                  <a:pt x="1553" y="1119"/>
                </a:cubicBezTo>
                <a:cubicBezTo>
                  <a:pt x="1540" y="1119"/>
                  <a:pt x="1522" y="1112"/>
                  <a:pt x="1509" y="1100"/>
                </a:cubicBezTo>
                <a:cubicBezTo>
                  <a:pt x="1391" y="1013"/>
                  <a:pt x="1341" y="857"/>
                  <a:pt x="1310" y="713"/>
                </a:cubicBezTo>
                <a:cubicBezTo>
                  <a:pt x="1278" y="564"/>
                  <a:pt x="1247" y="408"/>
                  <a:pt x="1148" y="296"/>
                </a:cubicBezTo>
                <a:cubicBezTo>
                  <a:pt x="1135" y="283"/>
                  <a:pt x="1123" y="277"/>
                  <a:pt x="1110" y="271"/>
                </a:cubicBezTo>
                <a:cubicBezTo>
                  <a:pt x="1091" y="271"/>
                  <a:pt x="1073" y="277"/>
                  <a:pt x="1060" y="289"/>
                </a:cubicBezTo>
                <a:cubicBezTo>
                  <a:pt x="992" y="346"/>
                  <a:pt x="985" y="445"/>
                  <a:pt x="942" y="520"/>
                </a:cubicBezTo>
                <a:cubicBezTo>
                  <a:pt x="936" y="533"/>
                  <a:pt x="923" y="539"/>
                  <a:pt x="917" y="551"/>
                </a:cubicBezTo>
                <a:cubicBezTo>
                  <a:pt x="911" y="554"/>
                  <a:pt x="905" y="555"/>
                  <a:pt x="899" y="555"/>
                </a:cubicBezTo>
                <a:cubicBezTo>
                  <a:pt x="862" y="555"/>
                  <a:pt x="828" y="507"/>
                  <a:pt x="817" y="464"/>
                </a:cubicBezTo>
                <a:cubicBezTo>
                  <a:pt x="773" y="333"/>
                  <a:pt x="705" y="208"/>
                  <a:pt x="611" y="102"/>
                </a:cubicBezTo>
                <a:cubicBezTo>
                  <a:pt x="593" y="71"/>
                  <a:pt x="561" y="52"/>
                  <a:pt x="524" y="40"/>
                </a:cubicBezTo>
                <a:cubicBezTo>
                  <a:pt x="516" y="37"/>
                  <a:pt x="508" y="36"/>
                  <a:pt x="501" y="36"/>
                </a:cubicBezTo>
                <a:cubicBezTo>
                  <a:pt x="472" y="36"/>
                  <a:pt x="445" y="54"/>
                  <a:pt x="430" y="84"/>
                </a:cubicBezTo>
                <a:cubicBezTo>
                  <a:pt x="424" y="121"/>
                  <a:pt x="449" y="177"/>
                  <a:pt x="412" y="190"/>
                </a:cubicBezTo>
                <a:cubicBezTo>
                  <a:pt x="349" y="102"/>
                  <a:pt x="250" y="34"/>
                  <a:pt x="144" y="9"/>
                </a:cubicBezTo>
                <a:cubicBezTo>
                  <a:pt x="128" y="4"/>
                  <a:pt x="111" y="1"/>
                  <a:pt x="94" y="1"/>
                </a:cubicBezTo>
                <a:close/>
              </a:path>
            </a:pathLst>
          </a:custGeom>
          <a:solidFill>
            <a:srgbClr val="D9AC5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4" name="Google Shape;4752;p57"/>
          <p:cNvSpPr/>
          <p:nvPr/>
        </p:nvSpPr>
        <p:spPr>
          <a:xfrm>
            <a:off x="5697260" y="4719786"/>
            <a:ext cx="57833" cy="7836"/>
          </a:xfrm>
          <a:custGeom>
            <a:avLst/>
            <a:gdLst/>
            <a:ahLst/>
            <a:cxnLst/>
            <a:rect l="l" t="t" r="r" b="b"/>
            <a:pathLst>
              <a:path w="369" h="50" extrusionOk="0">
                <a:moveTo>
                  <a:pt x="13" y="0"/>
                </a:moveTo>
                <a:cubicBezTo>
                  <a:pt x="7" y="0"/>
                  <a:pt x="1" y="6"/>
                  <a:pt x="1" y="13"/>
                </a:cubicBezTo>
                <a:cubicBezTo>
                  <a:pt x="1" y="19"/>
                  <a:pt x="7" y="25"/>
                  <a:pt x="13" y="25"/>
                </a:cubicBezTo>
                <a:lnTo>
                  <a:pt x="356" y="50"/>
                </a:lnTo>
                <a:lnTo>
                  <a:pt x="362" y="50"/>
                </a:lnTo>
                <a:cubicBezTo>
                  <a:pt x="362" y="44"/>
                  <a:pt x="368" y="44"/>
                  <a:pt x="368" y="38"/>
                </a:cubicBezTo>
                <a:cubicBezTo>
                  <a:pt x="368" y="31"/>
                  <a:pt x="362" y="25"/>
                  <a:pt x="356" y="25"/>
                </a:cubicBezTo>
                <a:lnTo>
                  <a:pt x="13" y="0"/>
                </a:ln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5" name="Google Shape;4764;p57"/>
          <p:cNvSpPr/>
          <p:nvPr/>
        </p:nvSpPr>
        <p:spPr>
          <a:xfrm>
            <a:off x="4247160" y="5993520"/>
            <a:ext cx="302175" cy="118801"/>
          </a:xfrm>
          <a:custGeom>
            <a:avLst/>
            <a:gdLst/>
            <a:ahLst/>
            <a:cxnLst/>
            <a:rect l="l" t="t" r="r" b="b"/>
            <a:pathLst>
              <a:path w="1928" h="758" extrusionOk="0">
                <a:moveTo>
                  <a:pt x="558" y="1"/>
                </a:moveTo>
                <a:cubicBezTo>
                  <a:pt x="405" y="1"/>
                  <a:pt x="252" y="38"/>
                  <a:pt x="113" y="115"/>
                </a:cubicBezTo>
                <a:lnTo>
                  <a:pt x="1" y="308"/>
                </a:lnTo>
                <a:cubicBezTo>
                  <a:pt x="200" y="333"/>
                  <a:pt x="375" y="451"/>
                  <a:pt x="556" y="539"/>
                </a:cubicBezTo>
                <a:cubicBezTo>
                  <a:pt x="687" y="589"/>
                  <a:pt x="812" y="639"/>
                  <a:pt x="949" y="676"/>
                </a:cubicBezTo>
                <a:cubicBezTo>
                  <a:pt x="1055" y="713"/>
                  <a:pt x="1167" y="745"/>
                  <a:pt x="1285" y="757"/>
                </a:cubicBezTo>
                <a:cubicBezTo>
                  <a:pt x="1293" y="757"/>
                  <a:pt x="1300" y="757"/>
                  <a:pt x="1307" y="757"/>
                </a:cubicBezTo>
                <a:cubicBezTo>
                  <a:pt x="1543" y="757"/>
                  <a:pt x="1770" y="658"/>
                  <a:pt x="1928" y="470"/>
                </a:cubicBezTo>
                <a:lnTo>
                  <a:pt x="1928" y="470"/>
                </a:lnTo>
                <a:cubicBezTo>
                  <a:pt x="1886" y="482"/>
                  <a:pt x="1843" y="487"/>
                  <a:pt x="1801" y="487"/>
                </a:cubicBezTo>
                <a:cubicBezTo>
                  <a:pt x="1659" y="487"/>
                  <a:pt x="1516" y="430"/>
                  <a:pt x="1391" y="358"/>
                </a:cubicBezTo>
                <a:cubicBezTo>
                  <a:pt x="1236" y="264"/>
                  <a:pt x="1086" y="146"/>
                  <a:pt x="918" y="71"/>
                </a:cubicBezTo>
                <a:cubicBezTo>
                  <a:pt x="802" y="24"/>
                  <a:pt x="680" y="1"/>
                  <a:pt x="558" y="1"/>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6" name="Google Shape;4765;p57"/>
          <p:cNvSpPr/>
          <p:nvPr/>
        </p:nvSpPr>
        <p:spPr>
          <a:xfrm>
            <a:off x="3107454" y="3674087"/>
            <a:ext cx="7993" cy="7993"/>
          </a:xfrm>
          <a:custGeom>
            <a:avLst/>
            <a:gdLst/>
            <a:ahLst/>
            <a:cxnLst/>
            <a:rect l="l" t="t" r="r" b="b"/>
            <a:pathLst>
              <a:path w="51" h="51" extrusionOk="0">
                <a:moveTo>
                  <a:pt x="1" y="0"/>
                </a:moveTo>
                <a:lnTo>
                  <a:pt x="51" y="50"/>
                </a:lnTo>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7" name="Google Shape;4766;p57"/>
          <p:cNvSpPr/>
          <p:nvPr/>
        </p:nvSpPr>
        <p:spPr>
          <a:xfrm>
            <a:off x="3824024" y="4726360"/>
            <a:ext cx="94978" cy="73506"/>
          </a:xfrm>
          <a:custGeom>
            <a:avLst/>
            <a:gdLst/>
            <a:ahLst/>
            <a:cxnLst/>
            <a:rect l="l" t="t" r="r" b="b"/>
            <a:pathLst>
              <a:path w="606" h="469" extrusionOk="0">
                <a:moveTo>
                  <a:pt x="300" y="1"/>
                </a:moveTo>
                <a:cubicBezTo>
                  <a:pt x="1" y="1"/>
                  <a:pt x="1" y="469"/>
                  <a:pt x="300" y="469"/>
                </a:cubicBezTo>
                <a:cubicBezTo>
                  <a:pt x="599" y="469"/>
                  <a:pt x="606" y="1"/>
                  <a:pt x="300" y="1"/>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8" name="Google Shape;4767;p57"/>
          <p:cNvSpPr/>
          <p:nvPr/>
        </p:nvSpPr>
        <p:spPr>
          <a:xfrm>
            <a:off x="2741019" y="4317148"/>
            <a:ext cx="157" cy="8934"/>
          </a:xfrm>
          <a:custGeom>
            <a:avLst/>
            <a:gdLst/>
            <a:ahLst/>
            <a:cxnLst/>
            <a:rect l="l" t="t" r="r" b="b"/>
            <a:pathLst>
              <a:path w="1" h="57" extrusionOk="0">
                <a:moveTo>
                  <a:pt x="0" y="56"/>
                </a:moveTo>
                <a:lnTo>
                  <a:pt x="0" y="0"/>
                </a:lnTo>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9" name="Google Shape;4768;p57"/>
          <p:cNvSpPr/>
          <p:nvPr/>
        </p:nvSpPr>
        <p:spPr>
          <a:xfrm>
            <a:off x="2397948" y="4863273"/>
            <a:ext cx="73506" cy="81500"/>
          </a:xfrm>
          <a:custGeom>
            <a:avLst/>
            <a:gdLst/>
            <a:ahLst/>
            <a:cxnLst/>
            <a:rect l="l" t="t" r="r" b="b"/>
            <a:pathLst>
              <a:path w="469" h="520" extrusionOk="0">
                <a:moveTo>
                  <a:pt x="234" y="0"/>
                </a:moveTo>
                <a:cubicBezTo>
                  <a:pt x="117" y="0"/>
                  <a:pt x="1" y="78"/>
                  <a:pt x="1" y="234"/>
                </a:cubicBezTo>
                <a:lnTo>
                  <a:pt x="1" y="290"/>
                </a:lnTo>
                <a:cubicBezTo>
                  <a:pt x="1" y="443"/>
                  <a:pt x="117" y="519"/>
                  <a:pt x="234" y="519"/>
                </a:cubicBezTo>
                <a:cubicBezTo>
                  <a:pt x="351" y="519"/>
                  <a:pt x="468" y="443"/>
                  <a:pt x="468" y="290"/>
                </a:cubicBezTo>
                <a:lnTo>
                  <a:pt x="468" y="234"/>
                </a:lnTo>
                <a:cubicBezTo>
                  <a:pt x="468" y="78"/>
                  <a:pt x="351" y="0"/>
                  <a:pt x="234" y="0"/>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0" name="Google Shape;4769;p57"/>
          <p:cNvSpPr/>
          <p:nvPr/>
        </p:nvSpPr>
        <p:spPr>
          <a:xfrm>
            <a:off x="5405115" y="5021648"/>
            <a:ext cx="94822" cy="73506"/>
          </a:xfrm>
          <a:custGeom>
            <a:avLst/>
            <a:gdLst/>
            <a:ahLst/>
            <a:cxnLst/>
            <a:rect l="l" t="t" r="r" b="b"/>
            <a:pathLst>
              <a:path w="605" h="469" extrusionOk="0">
                <a:moveTo>
                  <a:pt x="306" y="1"/>
                </a:moveTo>
                <a:cubicBezTo>
                  <a:pt x="0" y="1"/>
                  <a:pt x="0" y="468"/>
                  <a:pt x="306" y="468"/>
                </a:cubicBezTo>
                <a:cubicBezTo>
                  <a:pt x="605" y="468"/>
                  <a:pt x="605" y="1"/>
                  <a:pt x="306" y="1"/>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1" name="Google Shape;4785;p57"/>
          <p:cNvSpPr/>
          <p:nvPr/>
        </p:nvSpPr>
        <p:spPr>
          <a:xfrm>
            <a:off x="2985361" y="3730667"/>
            <a:ext cx="7993" cy="157"/>
          </a:xfrm>
          <a:custGeom>
            <a:avLst/>
            <a:gdLst/>
            <a:ahLst/>
            <a:cxnLst/>
            <a:rect l="l" t="t" r="r" b="b"/>
            <a:pathLst>
              <a:path w="51" h="1" extrusionOk="0">
                <a:moveTo>
                  <a:pt x="0" y="1"/>
                </a:moveTo>
                <a:lnTo>
                  <a:pt x="50" y="1"/>
                </a:lnTo>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2" name="Google Shape;4786;p57"/>
          <p:cNvSpPr/>
          <p:nvPr/>
        </p:nvSpPr>
        <p:spPr>
          <a:xfrm>
            <a:off x="2643220" y="4154933"/>
            <a:ext cx="157" cy="7836"/>
          </a:xfrm>
          <a:custGeom>
            <a:avLst/>
            <a:gdLst/>
            <a:ahLst/>
            <a:cxnLst/>
            <a:rect l="l" t="t" r="r" b="b"/>
            <a:pathLst>
              <a:path w="1" h="50" extrusionOk="0">
                <a:moveTo>
                  <a:pt x="1" y="0"/>
                </a:moveTo>
                <a:lnTo>
                  <a:pt x="1" y="50"/>
                </a:lnTo>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3" name="Google Shape;4787;p57"/>
          <p:cNvSpPr/>
          <p:nvPr/>
        </p:nvSpPr>
        <p:spPr>
          <a:xfrm>
            <a:off x="2361600" y="4654897"/>
            <a:ext cx="36361" cy="44825"/>
          </a:xfrm>
          <a:custGeom>
            <a:avLst/>
            <a:gdLst/>
            <a:ahLst/>
            <a:cxnLst/>
            <a:rect l="l" t="t" r="r" b="b"/>
            <a:pathLst>
              <a:path w="232" h="286" extrusionOk="0">
                <a:moveTo>
                  <a:pt x="116" y="0"/>
                </a:moveTo>
                <a:cubicBezTo>
                  <a:pt x="58" y="0"/>
                  <a:pt x="0" y="39"/>
                  <a:pt x="0" y="117"/>
                </a:cubicBezTo>
                <a:lnTo>
                  <a:pt x="0" y="167"/>
                </a:lnTo>
                <a:cubicBezTo>
                  <a:pt x="0" y="229"/>
                  <a:pt x="50" y="285"/>
                  <a:pt x="119" y="285"/>
                </a:cubicBezTo>
                <a:cubicBezTo>
                  <a:pt x="181" y="279"/>
                  <a:pt x="231" y="229"/>
                  <a:pt x="231" y="167"/>
                </a:cubicBezTo>
                <a:lnTo>
                  <a:pt x="231" y="117"/>
                </a:lnTo>
                <a:cubicBezTo>
                  <a:pt x="231" y="39"/>
                  <a:pt x="173" y="0"/>
                  <a:pt x="116" y="0"/>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4" name="Google Shape;4788;p57"/>
          <p:cNvSpPr/>
          <p:nvPr/>
        </p:nvSpPr>
        <p:spPr>
          <a:xfrm>
            <a:off x="2619243" y="4869042"/>
            <a:ext cx="48116" cy="36361"/>
          </a:xfrm>
          <a:custGeom>
            <a:avLst/>
            <a:gdLst/>
            <a:ahLst/>
            <a:cxnLst/>
            <a:rect l="l" t="t" r="r" b="b"/>
            <a:pathLst>
              <a:path w="307" h="232" extrusionOk="0">
                <a:moveTo>
                  <a:pt x="156" y="1"/>
                </a:moveTo>
                <a:cubicBezTo>
                  <a:pt x="1" y="1"/>
                  <a:pt x="1" y="232"/>
                  <a:pt x="156" y="232"/>
                </a:cubicBezTo>
                <a:cubicBezTo>
                  <a:pt x="306" y="232"/>
                  <a:pt x="306" y="1"/>
                  <a:pt x="156" y="1"/>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5" name="Google Shape;4789;p57"/>
          <p:cNvSpPr/>
          <p:nvPr/>
        </p:nvSpPr>
        <p:spPr>
          <a:xfrm>
            <a:off x="3977463" y="4665864"/>
            <a:ext cx="157" cy="7993"/>
          </a:xfrm>
          <a:custGeom>
            <a:avLst/>
            <a:gdLst/>
            <a:ahLst/>
            <a:cxnLst/>
            <a:rect l="l" t="t" r="r" b="b"/>
            <a:pathLst>
              <a:path w="1" h="51" extrusionOk="0">
                <a:moveTo>
                  <a:pt x="1" y="0"/>
                </a:moveTo>
                <a:lnTo>
                  <a:pt x="1" y="50"/>
                </a:lnTo>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6" name="Google Shape;4790;p57"/>
          <p:cNvSpPr/>
          <p:nvPr/>
        </p:nvSpPr>
        <p:spPr>
          <a:xfrm>
            <a:off x="3958969" y="4647526"/>
            <a:ext cx="36205" cy="44825"/>
          </a:xfrm>
          <a:custGeom>
            <a:avLst/>
            <a:gdLst/>
            <a:ahLst/>
            <a:cxnLst/>
            <a:rect l="l" t="t" r="r" b="b"/>
            <a:pathLst>
              <a:path w="231" h="286" extrusionOk="0">
                <a:moveTo>
                  <a:pt x="116" y="0"/>
                </a:moveTo>
                <a:cubicBezTo>
                  <a:pt x="58" y="0"/>
                  <a:pt x="0" y="39"/>
                  <a:pt x="0" y="117"/>
                </a:cubicBezTo>
                <a:lnTo>
                  <a:pt x="0" y="167"/>
                </a:lnTo>
                <a:cubicBezTo>
                  <a:pt x="0" y="230"/>
                  <a:pt x="50" y="286"/>
                  <a:pt x="119" y="286"/>
                </a:cubicBezTo>
                <a:cubicBezTo>
                  <a:pt x="181" y="279"/>
                  <a:pt x="231" y="230"/>
                  <a:pt x="231" y="167"/>
                </a:cubicBezTo>
                <a:lnTo>
                  <a:pt x="231" y="117"/>
                </a:lnTo>
                <a:cubicBezTo>
                  <a:pt x="231" y="39"/>
                  <a:pt x="173" y="0"/>
                  <a:pt x="116" y="0"/>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7" name="Google Shape;4794;p57"/>
          <p:cNvSpPr/>
          <p:nvPr/>
        </p:nvSpPr>
        <p:spPr>
          <a:xfrm>
            <a:off x="5452917" y="4885921"/>
            <a:ext cx="48116" cy="36205"/>
          </a:xfrm>
          <a:custGeom>
            <a:avLst/>
            <a:gdLst/>
            <a:ahLst/>
            <a:cxnLst/>
            <a:rect l="l" t="t" r="r" b="b"/>
            <a:pathLst>
              <a:path w="307" h="231" extrusionOk="0">
                <a:moveTo>
                  <a:pt x="157" y="0"/>
                </a:moveTo>
                <a:cubicBezTo>
                  <a:pt x="1" y="0"/>
                  <a:pt x="1" y="231"/>
                  <a:pt x="157" y="231"/>
                </a:cubicBezTo>
                <a:cubicBezTo>
                  <a:pt x="306" y="231"/>
                  <a:pt x="306" y="0"/>
                  <a:pt x="157" y="0"/>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8" name="Google Shape;4795;p57"/>
          <p:cNvSpPr/>
          <p:nvPr/>
        </p:nvSpPr>
        <p:spPr>
          <a:xfrm>
            <a:off x="5322048" y="5139979"/>
            <a:ext cx="8934" cy="157"/>
          </a:xfrm>
          <a:custGeom>
            <a:avLst/>
            <a:gdLst/>
            <a:ahLst/>
            <a:cxnLst/>
            <a:rect l="l" t="t" r="r" b="b"/>
            <a:pathLst>
              <a:path w="57" h="1" extrusionOk="0">
                <a:moveTo>
                  <a:pt x="0" y="0"/>
                </a:moveTo>
                <a:lnTo>
                  <a:pt x="56" y="0"/>
                </a:lnTo>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9" name="Google Shape;4796;p57"/>
          <p:cNvSpPr/>
          <p:nvPr/>
        </p:nvSpPr>
        <p:spPr>
          <a:xfrm>
            <a:off x="5303398" y="5121328"/>
            <a:ext cx="50937" cy="37302"/>
          </a:xfrm>
          <a:custGeom>
            <a:avLst/>
            <a:gdLst/>
            <a:ahLst/>
            <a:cxnLst/>
            <a:rect l="l" t="t" r="r" b="b"/>
            <a:pathLst>
              <a:path w="325" h="238" extrusionOk="0">
                <a:moveTo>
                  <a:pt x="119" y="1"/>
                </a:moveTo>
                <a:cubicBezTo>
                  <a:pt x="57" y="1"/>
                  <a:pt x="1" y="57"/>
                  <a:pt x="1" y="119"/>
                </a:cubicBezTo>
                <a:cubicBezTo>
                  <a:pt x="7" y="182"/>
                  <a:pt x="57" y="232"/>
                  <a:pt x="119" y="238"/>
                </a:cubicBezTo>
                <a:lnTo>
                  <a:pt x="175" y="238"/>
                </a:lnTo>
                <a:cubicBezTo>
                  <a:pt x="325" y="238"/>
                  <a:pt x="325" y="1"/>
                  <a:pt x="175" y="1"/>
                </a:cubicBezTo>
                <a:close/>
              </a:path>
            </a:pathLst>
          </a:custGeom>
          <a:solidFill>
            <a:srgbClr val="B0462E"/>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grpSp>
        <p:nvGrpSpPr>
          <p:cNvPr id="103" name="Google Shape;1058;p36"/>
          <p:cNvGrpSpPr/>
          <p:nvPr/>
        </p:nvGrpSpPr>
        <p:grpSpPr>
          <a:xfrm rot="3493404">
            <a:off x="11048610" y="-1057044"/>
            <a:ext cx="1254974" cy="2039494"/>
            <a:chOff x="9591703" y="754416"/>
            <a:chExt cx="1569944" cy="2346810"/>
          </a:xfrm>
        </p:grpSpPr>
        <p:sp>
          <p:nvSpPr>
            <p:cNvPr id="104" name="Google Shape;1059;p36"/>
            <p:cNvSpPr/>
            <p:nvPr/>
          </p:nvSpPr>
          <p:spPr>
            <a:xfrm>
              <a:off x="9591703" y="1141068"/>
              <a:ext cx="1569944" cy="1960158"/>
            </a:xfrm>
            <a:custGeom>
              <a:avLst/>
              <a:gdLst/>
              <a:ahLst/>
              <a:cxnLst/>
              <a:rect l="l" t="t" r="r" b="b"/>
              <a:pathLst>
                <a:path w="8811" h="11001" extrusionOk="0">
                  <a:moveTo>
                    <a:pt x="2047" y="1"/>
                  </a:moveTo>
                  <a:cubicBezTo>
                    <a:pt x="2047" y="1"/>
                    <a:pt x="1" y="4611"/>
                    <a:pt x="519" y="5416"/>
                  </a:cubicBezTo>
                  <a:cubicBezTo>
                    <a:pt x="618" y="5569"/>
                    <a:pt x="709" y="5630"/>
                    <a:pt x="794" y="5630"/>
                  </a:cubicBezTo>
                  <a:cubicBezTo>
                    <a:pt x="1118" y="5630"/>
                    <a:pt x="1370" y="4770"/>
                    <a:pt x="1733" y="4770"/>
                  </a:cubicBezTo>
                  <a:cubicBezTo>
                    <a:pt x="1776" y="4770"/>
                    <a:pt x="1820" y="4782"/>
                    <a:pt x="1866" y="4808"/>
                  </a:cubicBezTo>
                  <a:cubicBezTo>
                    <a:pt x="2409" y="5129"/>
                    <a:pt x="2524" y="5581"/>
                    <a:pt x="1924" y="6411"/>
                  </a:cubicBezTo>
                  <a:cubicBezTo>
                    <a:pt x="1355" y="7187"/>
                    <a:pt x="1369" y="7942"/>
                    <a:pt x="1891" y="7942"/>
                  </a:cubicBezTo>
                  <a:cubicBezTo>
                    <a:pt x="1927" y="7942"/>
                    <a:pt x="1965" y="7938"/>
                    <a:pt x="2006" y="7931"/>
                  </a:cubicBezTo>
                  <a:cubicBezTo>
                    <a:pt x="2599" y="7823"/>
                    <a:pt x="2708" y="6540"/>
                    <a:pt x="3260" y="6540"/>
                  </a:cubicBezTo>
                  <a:cubicBezTo>
                    <a:pt x="3297" y="6540"/>
                    <a:pt x="3337" y="6546"/>
                    <a:pt x="3378" y="6559"/>
                  </a:cubicBezTo>
                  <a:cubicBezTo>
                    <a:pt x="4036" y="6764"/>
                    <a:pt x="3724" y="7586"/>
                    <a:pt x="3354" y="8137"/>
                  </a:cubicBezTo>
                  <a:cubicBezTo>
                    <a:pt x="2976" y="8687"/>
                    <a:pt x="2828" y="9402"/>
                    <a:pt x="3403" y="9632"/>
                  </a:cubicBezTo>
                  <a:cubicBezTo>
                    <a:pt x="3430" y="9643"/>
                    <a:pt x="3458" y="9648"/>
                    <a:pt x="3486" y="9648"/>
                  </a:cubicBezTo>
                  <a:cubicBezTo>
                    <a:pt x="4019" y="9648"/>
                    <a:pt x="4720" y="7873"/>
                    <a:pt x="5071" y="7873"/>
                  </a:cubicBezTo>
                  <a:cubicBezTo>
                    <a:pt x="5095" y="7873"/>
                    <a:pt x="5117" y="7881"/>
                    <a:pt x="5137" y="7898"/>
                  </a:cubicBezTo>
                  <a:cubicBezTo>
                    <a:pt x="5462" y="8183"/>
                    <a:pt x="6358" y="11001"/>
                    <a:pt x="7298" y="11001"/>
                  </a:cubicBezTo>
                  <a:cubicBezTo>
                    <a:pt x="7334" y="11001"/>
                    <a:pt x="7369" y="10996"/>
                    <a:pt x="7405" y="10988"/>
                  </a:cubicBezTo>
                  <a:cubicBezTo>
                    <a:pt x="8194" y="10380"/>
                    <a:pt x="6197" y="7849"/>
                    <a:pt x="6181" y="7405"/>
                  </a:cubicBezTo>
                  <a:cubicBezTo>
                    <a:pt x="6179" y="7298"/>
                    <a:pt x="6309" y="7263"/>
                    <a:pt x="6510" y="7263"/>
                  </a:cubicBezTo>
                  <a:cubicBezTo>
                    <a:pt x="6895" y="7263"/>
                    <a:pt x="7540" y="7392"/>
                    <a:pt x="8017" y="7392"/>
                  </a:cubicBezTo>
                  <a:cubicBezTo>
                    <a:pt x="8321" y="7392"/>
                    <a:pt x="8557" y="7339"/>
                    <a:pt x="8613" y="7167"/>
                  </a:cubicBezTo>
                  <a:cubicBezTo>
                    <a:pt x="8810" y="6575"/>
                    <a:pt x="8153" y="6230"/>
                    <a:pt x="7496" y="6172"/>
                  </a:cubicBezTo>
                  <a:cubicBezTo>
                    <a:pt x="6838" y="6123"/>
                    <a:pt x="6000" y="5836"/>
                    <a:pt x="6263" y="5195"/>
                  </a:cubicBezTo>
                  <a:cubicBezTo>
                    <a:pt x="6341" y="5012"/>
                    <a:pt x="6495" y="4954"/>
                    <a:pt x="6687" y="4954"/>
                  </a:cubicBezTo>
                  <a:cubicBezTo>
                    <a:pt x="7016" y="4954"/>
                    <a:pt x="7457" y="5126"/>
                    <a:pt x="7811" y="5126"/>
                  </a:cubicBezTo>
                  <a:cubicBezTo>
                    <a:pt x="7962" y="5126"/>
                    <a:pt x="8098" y="5095"/>
                    <a:pt x="8202" y="5006"/>
                  </a:cubicBezTo>
                  <a:cubicBezTo>
                    <a:pt x="8687" y="4595"/>
                    <a:pt x="8104" y="4036"/>
                    <a:pt x="7076" y="3978"/>
                  </a:cubicBezTo>
                  <a:cubicBezTo>
                    <a:pt x="6057" y="3921"/>
                    <a:pt x="5770" y="3543"/>
                    <a:pt x="5877" y="2918"/>
                  </a:cubicBezTo>
                  <a:cubicBezTo>
                    <a:pt x="5908" y="2720"/>
                    <a:pt x="6087" y="2675"/>
                    <a:pt x="6305" y="2675"/>
                  </a:cubicBezTo>
                  <a:cubicBezTo>
                    <a:pt x="6485" y="2675"/>
                    <a:pt x="6691" y="2705"/>
                    <a:pt x="6864" y="2705"/>
                  </a:cubicBezTo>
                  <a:cubicBezTo>
                    <a:pt x="7129" y="2705"/>
                    <a:pt x="7313" y="2632"/>
                    <a:pt x="7191" y="2261"/>
                  </a:cubicBezTo>
                  <a:cubicBezTo>
                    <a:pt x="6896" y="1349"/>
                    <a:pt x="2047" y="1"/>
                    <a:pt x="20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1060;p36"/>
            <p:cNvSpPr/>
            <p:nvPr/>
          </p:nvSpPr>
          <p:spPr>
            <a:xfrm>
              <a:off x="9713934" y="754416"/>
              <a:ext cx="1347575" cy="2239544"/>
            </a:xfrm>
            <a:custGeom>
              <a:avLst/>
              <a:gdLst/>
              <a:ahLst/>
              <a:cxnLst/>
              <a:rect l="l" t="t" r="r" b="b"/>
              <a:pathLst>
                <a:path w="7563" h="12569" extrusionOk="0">
                  <a:moveTo>
                    <a:pt x="1143" y="0"/>
                  </a:moveTo>
                  <a:cubicBezTo>
                    <a:pt x="1102" y="0"/>
                    <a:pt x="1060" y="24"/>
                    <a:pt x="1049" y="75"/>
                  </a:cubicBezTo>
                  <a:cubicBezTo>
                    <a:pt x="893" y="864"/>
                    <a:pt x="1164" y="1727"/>
                    <a:pt x="1394" y="2467"/>
                  </a:cubicBezTo>
                  <a:cubicBezTo>
                    <a:pt x="1501" y="2804"/>
                    <a:pt x="1616" y="3132"/>
                    <a:pt x="1739" y="3453"/>
                  </a:cubicBezTo>
                  <a:cubicBezTo>
                    <a:pt x="1534" y="3634"/>
                    <a:pt x="1402" y="3930"/>
                    <a:pt x="1279" y="4168"/>
                  </a:cubicBezTo>
                  <a:cubicBezTo>
                    <a:pt x="1065" y="4579"/>
                    <a:pt x="884" y="4998"/>
                    <a:pt x="704" y="5425"/>
                  </a:cubicBezTo>
                  <a:cubicBezTo>
                    <a:pt x="465" y="6000"/>
                    <a:pt x="235" y="6584"/>
                    <a:pt x="22" y="7167"/>
                  </a:cubicBezTo>
                  <a:cubicBezTo>
                    <a:pt x="0" y="7236"/>
                    <a:pt x="61" y="7291"/>
                    <a:pt x="118" y="7291"/>
                  </a:cubicBezTo>
                  <a:cubicBezTo>
                    <a:pt x="149" y="7291"/>
                    <a:pt x="179" y="7274"/>
                    <a:pt x="194" y="7233"/>
                  </a:cubicBezTo>
                  <a:cubicBezTo>
                    <a:pt x="367" y="6748"/>
                    <a:pt x="556" y="6255"/>
                    <a:pt x="753" y="5779"/>
                  </a:cubicBezTo>
                  <a:cubicBezTo>
                    <a:pt x="1041" y="5072"/>
                    <a:pt x="1312" y="4275"/>
                    <a:pt x="1780" y="3667"/>
                  </a:cubicBezTo>
                  <a:lnTo>
                    <a:pt x="1805" y="3642"/>
                  </a:lnTo>
                  <a:cubicBezTo>
                    <a:pt x="2092" y="4390"/>
                    <a:pt x="2421" y="5121"/>
                    <a:pt x="2766" y="5844"/>
                  </a:cubicBezTo>
                  <a:cubicBezTo>
                    <a:pt x="2849" y="6025"/>
                    <a:pt x="2939" y="6206"/>
                    <a:pt x="3029" y="6387"/>
                  </a:cubicBezTo>
                  <a:cubicBezTo>
                    <a:pt x="2898" y="6510"/>
                    <a:pt x="2791" y="6650"/>
                    <a:pt x="2709" y="6798"/>
                  </a:cubicBezTo>
                  <a:cubicBezTo>
                    <a:pt x="2487" y="7143"/>
                    <a:pt x="2281" y="7496"/>
                    <a:pt x="2092" y="7858"/>
                  </a:cubicBezTo>
                  <a:cubicBezTo>
                    <a:pt x="1797" y="8392"/>
                    <a:pt x="1525" y="8942"/>
                    <a:pt x="1262" y="9501"/>
                  </a:cubicBezTo>
                  <a:cubicBezTo>
                    <a:pt x="1230" y="9566"/>
                    <a:pt x="1289" y="9619"/>
                    <a:pt x="1348" y="9619"/>
                  </a:cubicBezTo>
                  <a:cubicBezTo>
                    <a:pt x="1379" y="9619"/>
                    <a:pt x="1410" y="9604"/>
                    <a:pt x="1427" y="9567"/>
                  </a:cubicBezTo>
                  <a:cubicBezTo>
                    <a:pt x="1640" y="9107"/>
                    <a:pt x="1879" y="8647"/>
                    <a:pt x="2109" y="8195"/>
                  </a:cubicBezTo>
                  <a:cubicBezTo>
                    <a:pt x="2306" y="7825"/>
                    <a:pt x="2503" y="7471"/>
                    <a:pt x="2717" y="7118"/>
                  </a:cubicBezTo>
                  <a:cubicBezTo>
                    <a:pt x="2816" y="6954"/>
                    <a:pt x="2947" y="6699"/>
                    <a:pt x="3111" y="6559"/>
                  </a:cubicBezTo>
                  <a:cubicBezTo>
                    <a:pt x="3481" y="7315"/>
                    <a:pt x="3868" y="8071"/>
                    <a:pt x="4270" y="8819"/>
                  </a:cubicBezTo>
                  <a:cubicBezTo>
                    <a:pt x="3884" y="9098"/>
                    <a:pt x="3605" y="9674"/>
                    <a:pt x="3391" y="10044"/>
                  </a:cubicBezTo>
                  <a:cubicBezTo>
                    <a:pt x="3144" y="10463"/>
                    <a:pt x="2922" y="10906"/>
                    <a:pt x="2717" y="11350"/>
                  </a:cubicBezTo>
                  <a:cubicBezTo>
                    <a:pt x="2691" y="11424"/>
                    <a:pt x="2746" y="11478"/>
                    <a:pt x="2802" y="11478"/>
                  </a:cubicBezTo>
                  <a:cubicBezTo>
                    <a:pt x="2833" y="11478"/>
                    <a:pt x="2864" y="11462"/>
                    <a:pt x="2881" y="11424"/>
                  </a:cubicBezTo>
                  <a:cubicBezTo>
                    <a:pt x="3038" y="11079"/>
                    <a:pt x="3218" y="10742"/>
                    <a:pt x="3399" y="10405"/>
                  </a:cubicBezTo>
                  <a:cubicBezTo>
                    <a:pt x="3629" y="9970"/>
                    <a:pt x="3933" y="9312"/>
                    <a:pt x="4361" y="8992"/>
                  </a:cubicBezTo>
                  <a:cubicBezTo>
                    <a:pt x="4862" y="9920"/>
                    <a:pt x="5380" y="10841"/>
                    <a:pt x="5914" y="11753"/>
                  </a:cubicBezTo>
                  <a:cubicBezTo>
                    <a:pt x="6070" y="12016"/>
                    <a:pt x="6226" y="12271"/>
                    <a:pt x="6382" y="12525"/>
                  </a:cubicBezTo>
                  <a:cubicBezTo>
                    <a:pt x="6399" y="12556"/>
                    <a:pt x="6423" y="12568"/>
                    <a:pt x="6447" y="12568"/>
                  </a:cubicBezTo>
                  <a:cubicBezTo>
                    <a:pt x="6507" y="12568"/>
                    <a:pt x="6569" y="12491"/>
                    <a:pt x="6522" y="12427"/>
                  </a:cubicBezTo>
                  <a:cubicBezTo>
                    <a:pt x="5815" y="11268"/>
                    <a:pt x="5150" y="10085"/>
                    <a:pt x="4509" y="8893"/>
                  </a:cubicBezTo>
                  <a:cubicBezTo>
                    <a:pt x="4683" y="8798"/>
                    <a:pt x="4894" y="8764"/>
                    <a:pt x="5116" y="8764"/>
                  </a:cubicBezTo>
                  <a:cubicBezTo>
                    <a:pt x="5510" y="8764"/>
                    <a:pt x="5938" y="8871"/>
                    <a:pt x="6259" y="8934"/>
                  </a:cubicBezTo>
                  <a:cubicBezTo>
                    <a:pt x="6637" y="9008"/>
                    <a:pt x="7023" y="9107"/>
                    <a:pt x="7393" y="9222"/>
                  </a:cubicBezTo>
                  <a:cubicBezTo>
                    <a:pt x="7405" y="9226"/>
                    <a:pt x="7416" y="9228"/>
                    <a:pt x="7427" y="9228"/>
                  </a:cubicBezTo>
                  <a:cubicBezTo>
                    <a:pt x="7514" y="9228"/>
                    <a:pt x="7562" y="9095"/>
                    <a:pt x="7467" y="9066"/>
                  </a:cubicBezTo>
                  <a:cubicBezTo>
                    <a:pt x="7072" y="8942"/>
                    <a:pt x="6678" y="8836"/>
                    <a:pt x="6284" y="8753"/>
                  </a:cubicBezTo>
                  <a:cubicBezTo>
                    <a:pt x="5932" y="8681"/>
                    <a:pt x="5533" y="8599"/>
                    <a:pt x="5145" y="8599"/>
                  </a:cubicBezTo>
                  <a:cubicBezTo>
                    <a:pt x="4916" y="8599"/>
                    <a:pt x="4692" y="8628"/>
                    <a:pt x="4484" y="8704"/>
                  </a:cubicBezTo>
                  <a:cubicBezTo>
                    <a:pt x="4467" y="8712"/>
                    <a:pt x="4443" y="8720"/>
                    <a:pt x="4426" y="8729"/>
                  </a:cubicBezTo>
                  <a:lnTo>
                    <a:pt x="4295" y="8482"/>
                  </a:lnTo>
                  <a:cubicBezTo>
                    <a:pt x="3950" y="7825"/>
                    <a:pt x="3588" y="7151"/>
                    <a:pt x="3251" y="6477"/>
                  </a:cubicBezTo>
                  <a:cubicBezTo>
                    <a:pt x="3355" y="6434"/>
                    <a:pt x="3478" y="6421"/>
                    <a:pt x="3604" y="6421"/>
                  </a:cubicBezTo>
                  <a:cubicBezTo>
                    <a:pt x="3767" y="6421"/>
                    <a:pt x="3937" y="6443"/>
                    <a:pt x="4081" y="6452"/>
                  </a:cubicBezTo>
                  <a:cubicBezTo>
                    <a:pt x="4492" y="6485"/>
                    <a:pt x="4911" y="6543"/>
                    <a:pt x="5322" y="6609"/>
                  </a:cubicBezTo>
                  <a:cubicBezTo>
                    <a:pt x="5832" y="6691"/>
                    <a:pt x="6349" y="6781"/>
                    <a:pt x="6851" y="6888"/>
                  </a:cubicBezTo>
                  <a:cubicBezTo>
                    <a:pt x="6858" y="6889"/>
                    <a:pt x="6865" y="6890"/>
                    <a:pt x="6871" y="6890"/>
                  </a:cubicBezTo>
                  <a:cubicBezTo>
                    <a:pt x="6968" y="6890"/>
                    <a:pt x="6983" y="6730"/>
                    <a:pt x="6875" y="6707"/>
                  </a:cubicBezTo>
                  <a:cubicBezTo>
                    <a:pt x="6316" y="6592"/>
                    <a:pt x="5758" y="6493"/>
                    <a:pt x="5199" y="6411"/>
                  </a:cubicBezTo>
                  <a:cubicBezTo>
                    <a:pt x="4788" y="6346"/>
                    <a:pt x="4377" y="6296"/>
                    <a:pt x="3974" y="6272"/>
                  </a:cubicBezTo>
                  <a:cubicBezTo>
                    <a:pt x="3859" y="6261"/>
                    <a:pt x="3737" y="6252"/>
                    <a:pt x="3616" y="6252"/>
                  </a:cubicBezTo>
                  <a:cubicBezTo>
                    <a:pt x="3461" y="6252"/>
                    <a:pt x="3307" y="6267"/>
                    <a:pt x="3169" y="6313"/>
                  </a:cubicBezTo>
                  <a:cubicBezTo>
                    <a:pt x="2709" y="5417"/>
                    <a:pt x="2306" y="4497"/>
                    <a:pt x="1945" y="3552"/>
                  </a:cubicBezTo>
                  <a:cubicBezTo>
                    <a:pt x="2009" y="3528"/>
                    <a:pt x="2079" y="3520"/>
                    <a:pt x="2153" y="3520"/>
                  </a:cubicBezTo>
                  <a:cubicBezTo>
                    <a:pt x="2258" y="3520"/>
                    <a:pt x="2369" y="3537"/>
                    <a:pt x="2470" y="3552"/>
                  </a:cubicBezTo>
                  <a:cubicBezTo>
                    <a:pt x="2906" y="3634"/>
                    <a:pt x="3333" y="3741"/>
                    <a:pt x="3744" y="3880"/>
                  </a:cubicBezTo>
                  <a:cubicBezTo>
                    <a:pt x="4295" y="4045"/>
                    <a:pt x="4837" y="4242"/>
                    <a:pt x="5371" y="4447"/>
                  </a:cubicBezTo>
                  <a:cubicBezTo>
                    <a:pt x="5382" y="4452"/>
                    <a:pt x="5393" y="4454"/>
                    <a:pt x="5403" y="4454"/>
                  </a:cubicBezTo>
                  <a:cubicBezTo>
                    <a:pt x="5484" y="4454"/>
                    <a:pt x="5532" y="4319"/>
                    <a:pt x="5437" y="4283"/>
                  </a:cubicBezTo>
                  <a:cubicBezTo>
                    <a:pt x="4862" y="4053"/>
                    <a:pt x="4270" y="3847"/>
                    <a:pt x="3670" y="3667"/>
                  </a:cubicBezTo>
                  <a:cubicBezTo>
                    <a:pt x="3268" y="3535"/>
                    <a:pt x="2857" y="3436"/>
                    <a:pt x="2438" y="3371"/>
                  </a:cubicBezTo>
                  <a:cubicBezTo>
                    <a:pt x="2347" y="3350"/>
                    <a:pt x="2255" y="3340"/>
                    <a:pt x="2161" y="3340"/>
                  </a:cubicBezTo>
                  <a:cubicBezTo>
                    <a:pt x="2068" y="3340"/>
                    <a:pt x="1973" y="3350"/>
                    <a:pt x="1879" y="3371"/>
                  </a:cubicBezTo>
                  <a:cubicBezTo>
                    <a:pt x="1682" y="2837"/>
                    <a:pt x="1509" y="2286"/>
                    <a:pt x="1369" y="1727"/>
                  </a:cubicBezTo>
                  <a:cubicBezTo>
                    <a:pt x="1238" y="1209"/>
                    <a:pt x="1123" y="634"/>
                    <a:pt x="1230" y="100"/>
                  </a:cubicBezTo>
                  <a:cubicBezTo>
                    <a:pt x="1243" y="36"/>
                    <a:pt x="1194" y="0"/>
                    <a:pt x="1143" y="0"/>
                  </a:cubicBezTo>
                  <a:close/>
                </a:path>
              </a:pathLst>
            </a:custGeom>
            <a:solidFill>
              <a:srgbClr val="F6A271"/>
            </a:solidFill>
            <a:ln>
              <a:noFill/>
            </a:ln>
          </p:spPr>
          <p:txBody>
            <a:bodyPr spcFirstLastPara="1" wrap="square" lIns="91425" tIns="91425" rIns="91425" bIns="91425" anchor="ctr" anchorCtr="0">
              <a:noAutofit/>
            </a:bodyPr>
            <a:lstStyle/>
            <a:p>
              <a:endParaRPr/>
            </a:p>
          </p:txBody>
        </p:sp>
      </p:grpSp>
      <p:sp>
        <p:nvSpPr>
          <p:cNvPr id="90" name="Google Shape;4721;p56"/>
          <p:cNvSpPr/>
          <p:nvPr/>
        </p:nvSpPr>
        <p:spPr>
          <a:xfrm rot="4469175" flipH="1">
            <a:off x="10699455" y="-486457"/>
            <a:ext cx="738584" cy="1410867"/>
          </a:xfrm>
          <a:custGeom>
            <a:avLst/>
            <a:gdLst/>
            <a:ahLst/>
            <a:cxnLst/>
            <a:rect l="l" t="t" r="r" b="b"/>
            <a:pathLst>
              <a:path w="8153" h="9438" extrusionOk="0">
                <a:moveTo>
                  <a:pt x="5963" y="0"/>
                </a:moveTo>
                <a:cubicBezTo>
                  <a:pt x="5928" y="0"/>
                  <a:pt x="5892" y="19"/>
                  <a:pt x="5885" y="61"/>
                </a:cubicBezTo>
                <a:cubicBezTo>
                  <a:pt x="5876" y="160"/>
                  <a:pt x="5852" y="267"/>
                  <a:pt x="5835" y="365"/>
                </a:cubicBezTo>
                <a:cubicBezTo>
                  <a:pt x="4964" y="702"/>
                  <a:pt x="3288" y="1779"/>
                  <a:pt x="3871" y="2116"/>
                </a:cubicBezTo>
                <a:cubicBezTo>
                  <a:pt x="3914" y="2140"/>
                  <a:pt x="3962" y="2151"/>
                  <a:pt x="4013" y="2151"/>
                </a:cubicBezTo>
                <a:cubicBezTo>
                  <a:pt x="4569" y="2151"/>
                  <a:pt x="5556" y="831"/>
                  <a:pt x="5819" y="448"/>
                </a:cubicBezTo>
                <a:lnTo>
                  <a:pt x="5819" y="448"/>
                </a:lnTo>
                <a:cubicBezTo>
                  <a:pt x="5712" y="1006"/>
                  <a:pt x="5572" y="1565"/>
                  <a:pt x="5400" y="2108"/>
                </a:cubicBezTo>
                <a:cubicBezTo>
                  <a:pt x="4479" y="2362"/>
                  <a:pt x="2729" y="3209"/>
                  <a:pt x="3247" y="3595"/>
                </a:cubicBezTo>
                <a:cubicBezTo>
                  <a:pt x="3296" y="3633"/>
                  <a:pt x="3357" y="3650"/>
                  <a:pt x="3426" y="3650"/>
                </a:cubicBezTo>
                <a:cubicBezTo>
                  <a:pt x="3953" y="3650"/>
                  <a:pt x="4974" y="2646"/>
                  <a:pt x="5359" y="2239"/>
                </a:cubicBezTo>
                <a:lnTo>
                  <a:pt x="5359" y="2239"/>
                </a:lnTo>
                <a:cubicBezTo>
                  <a:pt x="5301" y="2428"/>
                  <a:pt x="5235" y="2625"/>
                  <a:pt x="5170" y="2806"/>
                </a:cubicBezTo>
                <a:cubicBezTo>
                  <a:pt x="5063" y="3118"/>
                  <a:pt x="4940" y="3422"/>
                  <a:pt x="4808" y="3735"/>
                </a:cubicBezTo>
                <a:cubicBezTo>
                  <a:pt x="3855" y="3817"/>
                  <a:pt x="1948" y="4359"/>
                  <a:pt x="2343" y="4828"/>
                </a:cubicBezTo>
                <a:cubicBezTo>
                  <a:pt x="2400" y="4892"/>
                  <a:pt x="2487" y="4920"/>
                  <a:pt x="2595" y="4920"/>
                </a:cubicBezTo>
                <a:cubicBezTo>
                  <a:pt x="3174" y="4920"/>
                  <a:pt x="4358" y="4116"/>
                  <a:pt x="4767" y="3825"/>
                </a:cubicBezTo>
                <a:lnTo>
                  <a:pt x="4767" y="3825"/>
                </a:lnTo>
                <a:cubicBezTo>
                  <a:pt x="4562" y="4318"/>
                  <a:pt x="4323" y="4787"/>
                  <a:pt x="4060" y="5247"/>
                </a:cubicBezTo>
                <a:cubicBezTo>
                  <a:pt x="3967" y="5241"/>
                  <a:pt x="3864" y="5238"/>
                  <a:pt x="3755" y="5238"/>
                </a:cubicBezTo>
                <a:cubicBezTo>
                  <a:pt x="2744" y="5238"/>
                  <a:pt x="1196" y="5479"/>
                  <a:pt x="1455" y="5953"/>
                </a:cubicBezTo>
                <a:cubicBezTo>
                  <a:pt x="1511" y="6054"/>
                  <a:pt x="1637" y="6096"/>
                  <a:pt x="1806" y="6096"/>
                </a:cubicBezTo>
                <a:cubicBezTo>
                  <a:pt x="2408" y="6096"/>
                  <a:pt x="3554" y="5572"/>
                  <a:pt x="4003" y="5354"/>
                </a:cubicBezTo>
                <a:lnTo>
                  <a:pt x="4003" y="5354"/>
                </a:lnTo>
                <a:cubicBezTo>
                  <a:pt x="3764" y="5764"/>
                  <a:pt x="3493" y="6167"/>
                  <a:pt x="3206" y="6545"/>
                </a:cubicBezTo>
                <a:cubicBezTo>
                  <a:pt x="3102" y="6538"/>
                  <a:pt x="2986" y="6534"/>
                  <a:pt x="2863" y="6534"/>
                </a:cubicBezTo>
                <a:cubicBezTo>
                  <a:pt x="1847" y="6534"/>
                  <a:pt x="320" y="6776"/>
                  <a:pt x="584" y="7252"/>
                </a:cubicBezTo>
                <a:cubicBezTo>
                  <a:pt x="639" y="7350"/>
                  <a:pt x="762" y="7390"/>
                  <a:pt x="927" y="7390"/>
                </a:cubicBezTo>
                <a:cubicBezTo>
                  <a:pt x="1525" y="7390"/>
                  <a:pt x="2673" y="6863"/>
                  <a:pt x="3123" y="6644"/>
                </a:cubicBezTo>
                <a:lnTo>
                  <a:pt x="3123" y="6644"/>
                </a:lnTo>
                <a:cubicBezTo>
                  <a:pt x="2811" y="7046"/>
                  <a:pt x="2466" y="7416"/>
                  <a:pt x="2104" y="7761"/>
                </a:cubicBezTo>
                <a:cubicBezTo>
                  <a:pt x="1217" y="8230"/>
                  <a:pt x="1" y="9134"/>
                  <a:pt x="535" y="9405"/>
                </a:cubicBezTo>
                <a:cubicBezTo>
                  <a:pt x="577" y="9427"/>
                  <a:pt x="623" y="9438"/>
                  <a:pt x="672" y="9438"/>
                </a:cubicBezTo>
                <a:cubicBezTo>
                  <a:pt x="1323" y="9438"/>
                  <a:pt x="2482" y="7589"/>
                  <a:pt x="2482" y="7589"/>
                </a:cubicBezTo>
                <a:cubicBezTo>
                  <a:pt x="2721" y="7342"/>
                  <a:pt x="2951" y="7096"/>
                  <a:pt x="3165" y="6833"/>
                </a:cubicBezTo>
                <a:lnTo>
                  <a:pt x="3165" y="6833"/>
                </a:lnTo>
                <a:cubicBezTo>
                  <a:pt x="3091" y="7400"/>
                  <a:pt x="2959" y="9010"/>
                  <a:pt x="3551" y="9019"/>
                </a:cubicBezTo>
                <a:cubicBezTo>
                  <a:pt x="3553" y="9019"/>
                  <a:pt x="3554" y="9019"/>
                  <a:pt x="3556" y="9019"/>
                </a:cubicBezTo>
                <a:cubicBezTo>
                  <a:pt x="4247" y="9019"/>
                  <a:pt x="3706" y="7439"/>
                  <a:pt x="3247" y="6726"/>
                </a:cubicBezTo>
                <a:cubicBezTo>
                  <a:pt x="3526" y="6364"/>
                  <a:pt x="3789" y="5978"/>
                  <a:pt x="4027" y="5584"/>
                </a:cubicBezTo>
                <a:lnTo>
                  <a:pt x="4027" y="5584"/>
                </a:lnTo>
                <a:cubicBezTo>
                  <a:pt x="3962" y="6200"/>
                  <a:pt x="3847" y="7720"/>
                  <a:pt x="4430" y="7729"/>
                </a:cubicBezTo>
                <a:cubicBezTo>
                  <a:pt x="4432" y="7729"/>
                  <a:pt x="4434" y="7729"/>
                  <a:pt x="4435" y="7729"/>
                </a:cubicBezTo>
                <a:cubicBezTo>
                  <a:pt x="5118" y="7729"/>
                  <a:pt x="4577" y="6141"/>
                  <a:pt x="4118" y="5428"/>
                </a:cubicBezTo>
                <a:cubicBezTo>
                  <a:pt x="4373" y="4992"/>
                  <a:pt x="4611" y="4540"/>
                  <a:pt x="4816" y="4072"/>
                </a:cubicBezTo>
                <a:cubicBezTo>
                  <a:pt x="4872" y="4664"/>
                  <a:pt x="5068" y="6096"/>
                  <a:pt x="5609" y="6096"/>
                </a:cubicBezTo>
                <a:cubicBezTo>
                  <a:pt x="5624" y="6096"/>
                  <a:pt x="5639" y="6095"/>
                  <a:pt x="5655" y="6093"/>
                </a:cubicBezTo>
                <a:cubicBezTo>
                  <a:pt x="6345" y="5995"/>
                  <a:pt x="5490" y="4548"/>
                  <a:pt x="4882" y="3915"/>
                </a:cubicBezTo>
                <a:cubicBezTo>
                  <a:pt x="5030" y="3579"/>
                  <a:pt x="5161" y="3242"/>
                  <a:pt x="5285" y="2913"/>
                </a:cubicBezTo>
                <a:cubicBezTo>
                  <a:pt x="5350" y="2724"/>
                  <a:pt x="5416" y="2543"/>
                  <a:pt x="5474" y="2354"/>
                </a:cubicBezTo>
                <a:cubicBezTo>
                  <a:pt x="5644" y="2835"/>
                  <a:pt x="6174" y="4260"/>
                  <a:pt x="6716" y="4260"/>
                </a:cubicBezTo>
                <a:cubicBezTo>
                  <a:pt x="6748" y="4260"/>
                  <a:pt x="6781" y="4255"/>
                  <a:pt x="6813" y="4244"/>
                </a:cubicBezTo>
                <a:cubicBezTo>
                  <a:pt x="7471" y="4031"/>
                  <a:pt x="6254" y="2749"/>
                  <a:pt x="5507" y="2247"/>
                </a:cubicBezTo>
                <a:cubicBezTo>
                  <a:pt x="5679" y="1730"/>
                  <a:pt x="5819" y="1212"/>
                  <a:pt x="5926" y="678"/>
                </a:cubicBezTo>
                <a:cubicBezTo>
                  <a:pt x="6190" y="1168"/>
                  <a:pt x="6884" y="2359"/>
                  <a:pt x="7403" y="2359"/>
                </a:cubicBezTo>
                <a:cubicBezTo>
                  <a:pt x="7449" y="2359"/>
                  <a:pt x="7494" y="2350"/>
                  <a:pt x="7536" y="2329"/>
                </a:cubicBezTo>
                <a:cubicBezTo>
                  <a:pt x="8153" y="2042"/>
                  <a:pt x="6780" y="957"/>
                  <a:pt x="5959" y="538"/>
                </a:cubicBezTo>
                <a:cubicBezTo>
                  <a:pt x="5983" y="382"/>
                  <a:pt x="6016" y="234"/>
                  <a:pt x="6033" y="70"/>
                </a:cubicBezTo>
                <a:cubicBezTo>
                  <a:pt x="6041" y="26"/>
                  <a:pt x="6003" y="0"/>
                  <a:pt x="5963" y="0"/>
                </a:cubicBezTo>
                <a:close/>
              </a:path>
            </a:pathLst>
          </a:custGeom>
          <a:solidFill>
            <a:srgbClr val="D9AC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4721;p56"/>
          <p:cNvSpPr/>
          <p:nvPr/>
        </p:nvSpPr>
        <p:spPr>
          <a:xfrm rot="4469175" flipH="1">
            <a:off x="11976206" y="-551395"/>
            <a:ext cx="738584" cy="1410867"/>
          </a:xfrm>
          <a:custGeom>
            <a:avLst/>
            <a:gdLst/>
            <a:ahLst/>
            <a:cxnLst/>
            <a:rect l="l" t="t" r="r" b="b"/>
            <a:pathLst>
              <a:path w="8153" h="9438" extrusionOk="0">
                <a:moveTo>
                  <a:pt x="5963" y="0"/>
                </a:moveTo>
                <a:cubicBezTo>
                  <a:pt x="5928" y="0"/>
                  <a:pt x="5892" y="19"/>
                  <a:pt x="5885" y="61"/>
                </a:cubicBezTo>
                <a:cubicBezTo>
                  <a:pt x="5876" y="160"/>
                  <a:pt x="5852" y="267"/>
                  <a:pt x="5835" y="365"/>
                </a:cubicBezTo>
                <a:cubicBezTo>
                  <a:pt x="4964" y="702"/>
                  <a:pt x="3288" y="1779"/>
                  <a:pt x="3871" y="2116"/>
                </a:cubicBezTo>
                <a:cubicBezTo>
                  <a:pt x="3914" y="2140"/>
                  <a:pt x="3962" y="2151"/>
                  <a:pt x="4013" y="2151"/>
                </a:cubicBezTo>
                <a:cubicBezTo>
                  <a:pt x="4569" y="2151"/>
                  <a:pt x="5556" y="831"/>
                  <a:pt x="5819" y="448"/>
                </a:cubicBezTo>
                <a:lnTo>
                  <a:pt x="5819" y="448"/>
                </a:lnTo>
                <a:cubicBezTo>
                  <a:pt x="5712" y="1006"/>
                  <a:pt x="5572" y="1565"/>
                  <a:pt x="5400" y="2108"/>
                </a:cubicBezTo>
                <a:cubicBezTo>
                  <a:pt x="4479" y="2362"/>
                  <a:pt x="2729" y="3209"/>
                  <a:pt x="3247" y="3595"/>
                </a:cubicBezTo>
                <a:cubicBezTo>
                  <a:pt x="3296" y="3633"/>
                  <a:pt x="3357" y="3650"/>
                  <a:pt x="3426" y="3650"/>
                </a:cubicBezTo>
                <a:cubicBezTo>
                  <a:pt x="3953" y="3650"/>
                  <a:pt x="4974" y="2646"/>
                  <a:pt x="5359" y="2239"/>
                </a:cubicBezTo>
                <a:lnTo>
                  <a:pt x="5359" y="2239"/>
                </a:lnTo>
                <a:cubicBezTo>
                  <a:pt x="5301" y="2428"/>
                  <a:pt x="5235" y="2625"/>
                  <a:pt x="5170" y="2806"/>
                </a:cubicBezTo>
                <a:cubicBezTo>
                  <a:pt x="5063" y="3118"/>
                  <a:pt x="4940" y="3422"/>
                  <a:pt x="4808" y="3735"/>
                </a:cubicBezTo>
                <a:cubicBezTo>
                  <a:pt x="3855" y="3817"/>
                  <a:pt x="1948" y="4359"/>
                  <a:pt x="2343" y="4828"/>
                </a:cubicBezTo>
                <a:cubicBezTo>
                  <a:pt x="2400" y="4892"/>
                  <a:pt x="2487" y="4920"/>
                  <a:pt x="2595" y="4920"/>
                </a:cubicBezTo>
                <a:cubicBezTo>
                  <a:pt x="3174" y="4920"/>
                  <a:pt x="4358" y="4116"/>
                  <a:pt x="4767" y="3825"/>
                </a:cubicBezTo>
                <a:lnTo>
                  <a:pt x="4767" y="3825"/>
                </a:lnTo>
                <a:cubicBezTo>
                  <a:pt x="4562" y="4318"/>
                  <a:pt x="4323" y="4787"/>
                  <a:pt x="4060" y="5247"/>
                </a:cubicBezTo>
                <a:cubicBezTo>
                  <a:pt x="3967" y="5241"/>
                  <a:pt x="3864" y="5238"/>
                  <a:pt x="3755" y="5238"/>
                </a:cubicBezTo>
                <a:cubicBezTo>
                  <a:pt x="2744" y="5238"/>
                  <a:pt x="1196" y="5479"/>
                  <a:pt x="1455" y="5953"/>
                </a:cubicBezTo>
                <a:cubicBezTo>
                  <a:pt x="1511" y="6054"/>
                  <a:pt x="1637" y="6096"/>
                  <a:pt x="1806" y="6096"/>
                </a:cubicBezTo>
                <a:cubicBezTo>
                  <a:pt x="2408" y="6096"/>
                  <a:pt x="3554" y="5572"/>
                  <a:pt x="4003" y="5354"/>
                </a:cubicBezTo>
                <a:lnTo>
                  <a:pt x="4003" y="5354"/>
                </a:lnTo>
                <a:cubicBezTo>
                  <a:pt x="3764" y="5764"/>
                  <a:pt x="3493" y="6167"/>
                  <a:pt x="3206" y="6545"/>
                </a:cubicBezTo>
                <a:cubicBezTo>
                  <a:pt x="3102" y="6538"/>
                  <a:pt x="2986" y="6534"/>
                  <a:pt x="2863" y="6534"/>
                </a:cubicBezTo>
                <a:cubicBezTo>
                  <a:pt x="1847" y="6534"/>
                  <a:pt x="320" y="6776"/>
                  <a:pt x="584" y="7252"/>
                </a:cubicBezTo>
                <a:cubicBezTo>
                  <a:pt x="639" y="7350"/>
                  <a:pt x="762" y="7390"/>
                  <a:pt x="927" y="7390"/>
                </a:cubicBezTo>
                <a:cubicBezTo>
                  <a:pt x="1525" y="7390"/>
                  <a:pt x="2673" y="6863"/>
                  <a:pt x="3123" y="6644"/>
                </a:cubicBezTo>
                <a:lnTo>
                  <a:pt x="3123" y="6644"/>
                </a:lnTo>
                <a:cubicBezTo>
                  <a:pt x="2811" y="7046"/>
                  <a:pt x="2466" y="7416"/>
                  <a:pt x="2104" y="7761"/>
                </a:cubicBezTo>
                <a:cubicBezTo>
                  <a:pt x="1217" y="8230"/>
                  <a:pt x="1" y="9134"/>
                  <a:pt x="535" y="9405"/>
                </a:cubicBezTo>
                <a:cubicBezTo>
                  <a:pt x="577" y="9427"/>
                  <a:pt x="623" y="9438"/>
                  <a:pt x="672" y="9438"/>
                </a:cubicBezTo>
                <a:cubicBezTo>
                  <a:pt x="1323" y="9438"/>
                  <a:pt x="2482" y="7589"/>
                  <a:pt x="2482" y="7589"/>
                </a:cubicBezTo>
                <a:cubicBezTo>
                  <a:pt x="2721" y="7342"/>
                  <a:pt x="2951" y="7096"/>
                  <a:pt x="3165" y="6833"/>
                </a:cubicBezTo>
                <a:lnTo>
                  <a:pt x="3165" y="6833"/>
                </a:lnTo>
                <a:cubicBezTo>
                  <a:pt x="3091" y="7400"/>
                  <a:pt x="2959" y="9010"/>
                  <a:pt x="3551" y="9019"/>
                </a:cubicBezTo>
                <a:cubicBezTo>
                  <a:pt x="3553" y="9019"/>
                  <a:pt x="3554" y="9019"/>
                  <a:pt x="3556" y="9019"/>
                </a:cubicBezTo>
                <a:cubicBezTo>
                  <a:pt x="4247" y="9019"/>
                  <a:pt x="3706" y="7439"/>
                  <a:pt x="3247" y="6726"/>
                </a:cubicBezTo>
                <a:cubicBezTo>
                  <a:pt x="3526" y="6364"/>
                  <a:pt x="3789" y="5978"/>
                  <a:pt x="4027" y="5584"/>
                </a:cubicBezTo>
                <a:lnTo>
                  <a:pt x="4027" y="5584"/>
                </a:lnTo>
                <a:cubicBezTo>
                  <a:pt x="3962" y="6200"/>
                  <a:pt x="3847" y="7720"/>
                  <a:pt x="4430" y="7729"/>
                </a:cubicBezTo>
                <a:cubicBezTo>
                  <a:pt x="4432" y="7729"/>
                  <a:pt x="4434" y="7729"/>
                  <a:pt x="4435" y="7729"/>
                </a:cubicBezTo>
                <a:cubicBezTo>
                  <a:pt x="5118" y="7729"/>
                  <a:pt x="4577" y="6141"/>
                  <a:pt x="4118" y="5428"/>
                </a:cubicBezTo>
                <a:cubicBezTo>
                  <a:pt x="4373" y="4992"/>
                  <a:pt x="4611" y="4540"/>
                  <a:pt x="4816" y="4072"/>
                </a:cubicBezTo>
                <a:cubicBezTo>
                  <a:pt x="4872" y="4664"/>
                  <a:pt x="5068" y="6096"/>
                  <a:pt x="5609" y="6096"/>
                </a:cubicBezTo>
                <a:cubicBezTo>
                  <a:pt x="5624" y="6096"/>
                  <a:pt x="5639" y="6095"/>
                  <a:pt x="5655" y="6093"/>
                </a:cubicBezTo>
                <a:cubicBezTo>
                  <a:pt x="6345" y="5995"/>
                  <a:pt x="5490" y="4548"/>
                  <a:pt x="4882" y="3915"/>
                </a:cubicBezTo>
                <a:cubicBezTo>
                  <a:pt x="5030" y="3579"/>
                  <a:pt x="5161" y="3242"/>
                  <a:pt x="5285" y="2913"/>
                </a:cubicBezTo>
                <a:cubicBezTo>
                  <a:pt x="5350" y="2724"/>
                  <a:pt x="5416" y="2543"/>
                  <a:pt x="5474" y="2354"/>
                </a:cubicBezTo>
                <a:cubicBezTo>
                  <a:pt x="5644" y="2835"/>
                  <a:pt x="6174" y="4260"/>
                  <a:pt x="6716" y="4260"/>
                </a:cubicBezTo>
                <a:cubicBezTo>
                  <a:pt x="6748" y="4260"/>
                  <a:pt x="6781" y="4255"/>
                  <a:pt x="6813" y="4244"/>
                </a:cubicBezTo>
                <a:cubicBezTo>
                  <a:pt x="7471" y="4031"/>
                  <a:pt x="6254" y="2749"/>
                  <a:pt x="5507" y="2247"/>
                </a:cubicBezTo>
                <a:cubicBezTo>
                  <a:pt x="5679" y="1730"/>
                  <a:pt x="5819" y="1212"/>
                  <a:pt x="5926" y="678"/>
                </a:cubicBezTo>
                <a:cubicBezTo>
                  <a:pt x="6190" y="1168"/>
                  <a:pt x="6884" y="2359"/>
                  <a:pt x="7403" y="2359"/>
                </a:cubicBezTo>
                <a:cubicBezTo>
                  <a:pt x="7449" y="2359"/>
                  <a:pt x="7494" y="2350"/>
                  <a:pt x="7536" y="2329"/>
                </a:cubicBezTo>
                <a:cubicBezTo>
                  <a:pt x="8153" y="2042"/>
                  <a:pt x="6780" y="957"/>
                  <a:pt x="5959" y="538"/>
                </a:cubicBezTo>
                <a:cubicBezTo>
                  <a:pt x="5983" y="382"/>
                  <a:pt x="6016" y="234"/>
                  <a:pt x="6033" y="70"/>
                </a:cubicBezTo>
                <a:cubicBezTo>
                  <a:pt x="6041" y="26"/>
                  <a:pt x="6003" y="0"/>
                  <a:pt x="5963" y="0"/>
                </a:cubicBezTo>
                <a:close/>
              </a:path>
            </a:pathLst>
          </a:custGeom>
          <a:solidFill>
            <a:srgbClr val="D9AC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Text Box 73"/>
          <p:cNvSpPr txBox="1">
            <a:spLocks noChangeArrowheads="1"/>
          </p:cNvSpPr>
          <p:nvPr/>
        </p:nvSpPr>
        <p:spPr bwMode="auto">
          <a:xfrm>
            <a:off x="4748195" y="3530214"/>
            <a:ext cx="717452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just"/>
            <a:r>
              <a:rPr lang="en-US" altLang="en-US" sz="2800"/>
              <a:t>- Giữa tháng 8-1945, Nhật đầu hàng đồng minh.</a:t>
            </a:r>
            <a:r>
              <a:rPr lang="vi-VN" altLang="en-US" sz="2800">
                <a:solidFill>
                  <a:srgbClr val="C00000"/>
                </a:solidFill>
              </a:rPr>
              <a:t> </a:t>
            </a:r>
            <a:r>
              <a:rPr lang="en-US" altLang="en-US" sz="2800"/>
              <a:t>Q</a:t>
            </a:r>
            <a:r>
              <a:rPr lang="vi-VN" altLang="en-US" sz="2800"/>
              <a:t>uân Nhật ở Việt Nam cũng suy yếu đi rất nhiều, chớp thời cơ ngàn năm có một, Đảng và Bác Hồ đã ra lệnh toàn dân khởi nghĩa.</a:t>
            </a:r>
          </a:p>
          <a:p>
            <a:pPr algn="just"/>
            <a:endParaRPr lang="en-US" altLang="en-US" sz="2800"/>
          </a:p>
        </p:txBody>
      </p:sp>
      <p:sp>
        <p:nvSpPr>
          <p:cNvPr id="106" name="TextBox 105"/>
          <p:cNvSpPr txBox="1"/>
          <p:nvPr/>
        </p:nvSpPr>
        <p:spPr>
          <a:xfrm>
            <a:off x="3543496" y="44362"/>
            <a:ext cx="4972611" cy="646331"/>
          </a:xfrm>
          <a:prstGeom prst="rect">
            <a:avLst/>
          </a:prstGeom>
          <a:noFill/>
        </p:spPr>
        <p:txBody>
          <a:bodyPr wrap="square" rtlCol="0">
            <a:spAutoFit/>
          </a:bodyPr>
          <a:lstStyle/>
          <a:p>
            <a:r>
              <a:rPr lang="en-US" sz="3600" b="1">
                <a:ln>
                  <a:solidFill>
                    <a:srgbClr val="A62F14"/>
                  </a:solidFill>
                </a:ln>
                <a:solidFill>
                  <a:srgbClr val="A62F14"/>
                </a:solidFill>
                <a:latin typeface="Times New Roman" panose="02020603050405020304" pitchFamily="18" charset="0"/>
                <a:cs typeface="Times New Roman" panose="02020603050405020304" pitchFamily="18" charset="0"/>
              </a:rPr>
              <a:t>1. Thời cơ cách mạng</a:t>
            </a:r>
          </a:p>
        </p:txBody>
      </p:sp>
    </p:spTree>
    <p:extLst>
      <p:ext uri="{BB962C8B-B14F-4D97-AF65-F5344CB8AC3E}">
        <p14:creationId xmlns:p14="http://schemas.microsoft.com/office/powerpoint/2010/main" val="31896986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500" fill="hold"/>
                                        <p:tgtEl>
                                          <p:spTgt spid="106"/>
                                        </p:tgtEl>
                                        <p:attrNameLst>
                                          <p:attrName>ppt_x</p:attrName>
                                        </p:attrNameLst>
                                      </p:cBhvr>
                                      <p:tavLst>
                                        <p:tav tm="0">
                                          <p:val>
                                            <p:strVal val="1+#ppt_w/2"/>
                                          </p:val>
                                        </p:tav>
                                        <p:tav tm="100000">
                                          <p:val>
                                            <p:strVal val="#ppt_x"/>
                                          </p:val>
                                        </p:tav>
                                      </p:tavLst>
                                    </p:anim>
                                    <p:anim calcmode="lin" valueType="num">
                                      <p:cBhvr additive="base">
                                        <p:cTn id="8" dur="500" fill="hold"/>
                                        <p:tgtEl>
                                          <p:spTgt spid="1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800" decel="100000"/>
                                        <p:tgtEl>
                                          <p:spTgt spid="21"/>
                                        </p:tgtEl>
                                      </p:cBhvr>
                                    </p:animEffect>
                                    <p:anim calcmode="lin" valueType="num">
                                      <p:cBhvr>
                                        <p:cTn id="36" dur="800" decel="100000" fill="hold"/>
                                        <p:tgtEl>
                                          <p:spTgt spid="21"/>
                                        </p:tgtEl>
                                        <p:attrNameLst>
                                          <p:attrName>style.rotation</p:attrName>
                                        </p:attrNameLst>
                                      </p:cBhvr>
                                      <p:tavLst>
                                        <p:tav tm="0">
                                          <p:val>
                                            <p:fltVal val="-90"/>
                                          </p:val>
                                        </p:tav>
                                        <p:tav tm="100000">
                                          <p:val>
                                            <p:fltVal val="0"/>
                                          </p:val>
                                        </p:tav>
                                      </p:tavLst>
                                    </p:anim>
                                    <p:anim calcmode="lin" valueType="num">
                                      <p:cBhvr>
                                        <p:cTn id="37" dur="800" decel="100000" fill="hold"/>
                                        <p:tgtEl>
                                          <p:spTgt spid="21"/>
                                        </p:tgtEl>
                                        <p:attrNameLst>
                                          <p:attrName>ppt_x</p:attrName>
                                        </p:attrNameLst>
                                      </p:cBhvr>
                                      <p:tavLst>
                                        <p:tav tm="0">
                                          <p:val>
                                            <p:strVal val="#ppt_x+0.4"/>
                                          </p:val>
                                        </p:tav>
                                        <p:tav tm="100000">
                                          <p:val>
                                            <p:strVal val="#ppt_x-0.05"/>
                                          </p:val>
                                        </p:tav>
                                      </p:tavLst>
                                    </p:anim>
                                    <p:anim calcmode="lin" valueType="num">
                                      <p:cBhvr>
                                        <p:cTn id="38" dur="800" decel="100000" fill="hold"/>
                                        <p:tgtEl>
                                          <p:spTgt spid="21"/>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3"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1+#ppt_w/2"/>
                                          </p:val>
                                        </p:tav>
                                        <p:tav tm="100000">
                                          <p:val>
                                            <p:strVal val="#ppt_x"/>
                                          </p:val>
                                        </p:tav>
                                      </p:tavLst>
                                    </p:anim>
                                    <p:anim calcmode="lin" valueType="num">
                                      <p:cBhvr additive="base">
                                        <p:cTn id="46" dur="500" fill="hold"/>
                                        <p:tgtEl>
                                          <p:spTgt spid="28"/>
                                        </p:tgtEl>
                                        <p:attrNameLst>
                                          <p:attrName>ppt_y</p:attrName>
                                        </p:attrNameLst>
                                      </p:cBhvr>
                                      <p:tavLst>
                                        <p:tav tm="0">
                                          <p:val>
                                            <p:strVal val="0-#ppt_h/2"/>
                                          </p:val>
                                        </p:tav>
                                        <p:tav tm="100000">
                                          <p:val>
                                            <p:strVal val="#ppt_y"/>
                                          </p:val>
                                        </p:tav>
                                      </p:tavLst>
                                    </p:anim>
                                  </p:childTnLst>
                                </p:cTn>
                              </p:par>
                              <p:par>
                                <p:cTn id="47" presetID="2" presetClass="entr" presetSubtype="3"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1+#ppt_w/2"/>
                                          </p:val>
                                        </p:tav>
                                        <p:tav tm="100000">
                                          <p:val>
                                            <p:strVal val="#ppt_x"/>
                                          </p:val>
                                        </p:tav>
                                      </p:tavLst>
                                    </p:anim>
                                    <p:anim calcmode="lin" valueType="num">
                                      <p:cBhvr additive="base">
                                        <p:cTn id="50" dur="500" fill="hold"/>
                                        <p:tgtEl>
                                          <p:spTgt spid="29"/>
                                        </p:tgtEl>
                                        <p:attrNameLst>
                                          <p:attrName>ppt_y</p:attrName>
                                        </p:attrNameLst>
                                      </p:cBhvr>
                                      <p:tavLst>
                                        <p:tav tm="0">
                                          <p:val>
                                            <p:strVal val="0-#ppt_h/2"/>
                                          </p:val>
                                        </p:tav>
                                        <p:tav tm="100000">
                                          <p:val>
                                            <p:strVal val="#ppt_y"/>
                                          </p:val>
                                        </p:tav>
                                      </p:tavLst>
                                    </p:anim>
                                  </p:childTnLst>
                                </p:cTn>
                              </p:par>
                              <p:par>
                                <p:cTn id="51" presetID="2" presetClass="entr" presetSubtype="3"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1+#ppt_w/2"/>
                                          </p:val>
                                        </p:tav>
                                        <p:tav tm="100000">
                                          <p:val>
                                            <p:strVal val="#ppt_x"/>
                                          </p:val>
                                        </p:tav>
                                      </p:tavLst>
                                    </p:anim>
                                    <p:anim calcmode="lin" valueType="num">
                                      <p:cBhvr additive="base">
                                        <p:cTn id="54"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8" presetClass="entr" presetSubtype="0" accel="10000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strVal val="#ppt_w*2.5"/>
                                          </p:val>
                                        </p:tav>
                                        <p:tav tm="100000">
                                          <p:val>
                                            <p:strVal val="#ppt_w"/>
                                          </p:val>
                                        </p:tav>
                                      </p:tavLst>
                                    </p:anim>
                                    <p:anim calcmode="lin" valueType="num">
                                      <p:cBhvr>
                                        <p:cTn id="60" dur="500" fill="hold"/>
                                        <p:tgtEl>
                                          <p:spTgt spid="39"/>
                                        </p:tgtEl>
                                        <p:attrNameLst>
                                          <p:attrName>ppt_h</p:attrName>
                                        </p:attrNameLst>
                                      </p:cBhvr>
                                      <p:tavLst>
                                        <p:tav tm="0">
                                          <p:val>
                                            <p:strVal val="#ppt_h*0.01"/>
                                          </p:val>
                                        </p:tav>
                                        <p:tav tm="100000">
                                          <p:val>
                                            <p:strVal val="#ppt_h"/>
                                          </p:val>
                                        </p:tav>
                                      </p:tavLst>
                                    </p:anim>
                                    <p:anim calcmode="lin" valueType="num">
                                      <p:cBhvr>
                                        <p:cTn id="61" dur="500" fill="hold"/>
                                        <p:tgtEl>
                                          <p:spTgt spid="39"/>
                                        </p:tgtEl>
                                        <p:attrNameLst>
                                          <p:attrName>ppt_x</p:attrName>
                                        </p:attrNameLst>
                                      </p:cBhvr>
                                      <p:tavLst>
                                        <p:tav tm="0">
                                          <p:val>
                                            <p:strVal val="#ppt_x"/>
                                          </p:val>
                                        </p:tav>
                                        <p:tav tm="100000">
                                          <p:val>
                                            <p:strVal val="#ppt_x"/>
                                          </p:val>
                                        </p:tav>
                                      </p:tavLst>
                                    </p:anim>
                                    <p:anim calcmode="lin" valueType="num">
                                      <p:cBhvr>
                                        <p:cTn id="62" dur="500" fill="hold"/>
                                        <p:tgtEl>
                                          <p:spTgt spid="39"/>
                                        </p:tgtEl>
                                        <p:attrNameLst>
                                          <p:attrName>ppt_y</p:attrName>
                                        </p:attrNameLst>
                                      </p:cBhvr>
                                      <p:tavLst>
                                        <p:tav tm="0">
                                          <p:val>
                                            <p:strVal val="#ppt_h+1"/>
                                          </p:val>
                                        </p:tav>
                                        <p:tav tm="100000">
                                          <p:val>
                                            <p:strVal val="#ppt_y"/>
                                          </p:val>
                                        </p:tav>
                                      </p:tavLst>
                                    </p:anim>
                                    <p:animEffect transition="in" filter="fade">
                                      <p:cBhvr>
                                        <p:cTn id="63" dur="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58" presetClass="entr" presetSubtype="0" accel="100000" fill="hold" grpId="0" nodeType="click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p:cTn id="68" dur="500" fill="hold"/>
                                        <p:tgtEl>
                                          <p:spTgt spid="43"/>
                                        </p:tgtEl>
                                        <p:attrNameLst>
                                          <p:attrName>ppt_w</p:attrName>
                                        </p:attrNameLst>
                                      </p:cBhvr>
                                      <p:tavLst>
                                        <p:tav tm="0">
                                          <p:val>
                                            <p:strVal val="#ppt_w*2.5"/>
                                          </p:val>
                                        </p:tav>
                                        <p:tav tm="100000">
                                          <p:val>
                                            <p:strVal val="#ppt_w"/>
                                          </p:val>
                                        </p:tav>
                                      </p:tavLst>
                                    </p:anim>
                                    <p:anim calcmode="lin" valueType="num">
                                      <p:cBhvr>
                                        <p:cTn id="69" dur="500" fill="hold"/>
                                        <p:tgtEl>
                                          <p:spTgt spid="43"/>
                                        </p:tgtEl>
                                        <p:attrNameLst>
                                          <p:attrName>ppt_h</p:attrName>
                                        </p:attrNameLst>
                                      </p:cBhvr>
                                      <p:tavLst>
                                        <p:tav tm="0">
                                          <p:val>
                                            <p:strVal val="#ppt_h*0.01"/>
                                          </p:val>
                                        </p:tav>
                                        <p:tav tm="100000">
                                          <p:val>
                                            <p:strVal val="#ppt_h"/>
                                          </p:val>
                                        </p:tav>
                                      </p:tavLst>
                                    </p:anim>
                                    <p:anim calcmode="lin" valueType="num">
                                      <p:cBhvr>
                                        <p:cTn id="70" dur="500" fill="hold"/>
                                        <p:tgtEl>
                                          <p:spTgt spid="43"/>
                                        </p:tgtEl>
                                        <p:attrNameLst>
                                          <p:attrName>ppt_x</p:attrName>
                                        </p:attrNameLst>
                                      </p:cBhvr>
                                      <p:tavLst>
                                        <p:tav tm="0">
                                          <p:val>
                                            <p:strVal val="#ppt_x"/>
                                          </p:val>
                                        </p:tav>
                                        <p:tav tm="100000">
                                          <p:val>
                                            <p:strVal val="#ppt_x"/>
                                          </p:val>
                                        </p:tav>
                                      </p:tavLst>
                                    </p:anim>
                                    <p:anim calcmode="lin" valueType="num">
                                      <p:cBhvr>
                                        <p:cTn id="71" dur="500" fill="hold"/>
                                        <p:tgtEl>
                                          <p:spTgt spid="43"/>
                                        </p:tgtEl>
                                        <p:attrNameLst>
                                          <p:attrName>ppt_y</p:attrName>
                                        </p:attrNameLst>
                                      </p:cBhvr>
                                      <p:tavLst>
                                        <p:tav tm="0">
                                          <p:val>
                                            <p:strVal val="#ppt_h+1"/>
                                          </p:val>
                                        </p:tav>
                                        <p:tav tm="100000">
                                          <p:val>
                                            <p:strVal val="#ppt_y"/>
                                          </p:val>
                                        </p:tav>
                                      </p:tavLst>
                                    </p:anim>
                                    <p:animEffect transition="in" filter="fade">
                                      <p:cBhvr>
                                        <p:cTn id="72" dur="500"/>
                                        <p:tgtEl>
                                          <p:spTgt spid="43"/>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1000"/>
                                        <p:tgtEl>
                                          <p:spTgt spid="45"/>
                                        </p:tgtEl>
                                      </p:cBhvr>
                                    </p:animEffect>
                                    <p:anim calcmode="lin" valueType="num">
                                      <p:cBhvr>
                                        <p:cTn id="83" dur="1000" fill="hold"/>
                                        <p:tgtEl>
                                          <p:spTgt spid="45"/>
                                        </p:tgtEl>
                                        <p:attrNameLst>
                                          <p:attrName>ppt_x</p:attrName>
                                        </p:attrNameLst>
                                      </p:cBhvr>
                                      <p:tavLst>
                                        <p:tav tm="0">
                                          <p:val>
                                            <p:strVal val="#ppt_x"/>
                                          </p:val>
                                        </p:tav>
                                        <p:tav tm="100000">
                                          <p:val>
                                            <p:strVal val="#ppt_x"/>
                                          </p:val>
                                        </p:tav>
                                      </p:tavLst>
                                    </p:anim>
                                    <p:anim calcmode="lin" valueType="num">
                                      <p:cBhvr>
                                        <p:cTn id="8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9" grpId="0"/>
      <p:bldP spid="44" grpId="0" animBg="1"/>
      <p:bldP spid="45" grpId="0" animBg="1"/>
      <p:bldP spid="43" grpId="0"/>
      <p:bldP spid="10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7338" y="5289518"/>
            <a:ext cx="8533398" cy="1384995"/>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Chủ tịch Hồ Chí Minh đã ra lời kêu gọi: “Giờ quyết định cho vận mệnh dân tộc ta đã đến. Toàn thể đồng bào ta hãy đứng dậy đem sức ta mà giải phóng cho ta”.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7338" y="133870"/>
            <a:ext cx="8533398" cy="4887310"/>
          </a:xfrm>
          <a:prstGeom prst="rect">
            <a:avLst/>
          </a:prstGeom>
        </p:spPr>
      </p:pic>
      <p:grpSp>
        <p:nvGrpSpPr>
          <p:cNvPr id="4" name="Google Shape;18;p2"/>
          <p:cNvGrpSpPr/>
          <p:nvPr/>
        </p:nvGrpSpPr>
        <p:grpSpPr>
          <a:xfrm>
            <a:off x="-97706" y="56484"/>
            <a:ext cx="2093259" cy="2346810"/>
            <a:chOff x="9591703" y="754416"/>
            <a:chExt cx="1569944" cy="2346810"/>
          </a:xfrm>
        </p:grpSpPr>
        <p:sp>
          <p:nvSpPr>
            <p:cNvPr id="5" name="Google Shape;19;p2"/>
            <p:cNvSpPr/>
            <p:nvPr/>
          </p:nvSpPr>
          <p:spPr>
            <a:xfrm>
              <a:off x="9591703" y="1141068"/>
              <a:ext cx="1569944" cy="1960158"/>
            </a:xfrm>
            <a:custGeom>
              <a:avLst/>
              <a:gdLst/>
              <a:ahLst/>
              <a:cxnLst/>
              <a:rect l="l" t="t" r="r" b="b"/>
              <a:pathLst>
                <a:path w="8811" h="11001" extrusionOk="0">
                  <a:moveTo>
                    <a:pt x="2047" y="1"/>
                  </a:moveTo>
                  <a:cubicBezTo>
                    <a:pt x="2047" y="1"/>
                    <a:pt x="1" y="4611"/>
                    <a:pt x="519" y="5416"/>
                  </a:cubicBezTo>
                  <a:cubicBezTo>
                    <a:pt x="618" y="5569"/>
                    <a:pt x="709" y="5630"/>
                    <a:pt x="794" y="5630"/>
                  </a:cubicBezTo>
                  <a:cubicBezTo>
                    <a:pt x="1118" y="5630"/>
                    <a:pt x="1370" y="4770"/>
                    <a:pt x="1733" y="4770"/>
                  </a:cubicBezTo>
                  <a:cubicBezTo>
                    <a:pt x="1776" y="4770"/>
                    <a:pt x="1820" y="4782"/>
                    <a:pt x="1866" y="4808"/>
                  </a:cubicBezTo>
                  <a:cubicBezTo>
                    <a:pt x="2409" y="5129"/>
                    <a:pt x="2524" y="5581"/>
                    <a:pt x="1924" y="6411"/>
                  </a:cubicBezTo>
                  <a:cubicBezTo>
                    <a:pt x="1355" y="7187"/>
                    <a:pt x="1369" y="7942"/>
                    <a:pt x="1891" y="7942"/>
                  </a:cubicBezTo>
                  <a:cubicBezTo>
                    <a:pt x="1927" y="7942"/>
                    <a:pt x="1965" y="7938"/>
                    <a:pt x="2006" y="7931"/>
                  </a:cubicBezTo>
                  <a:cubicBezTo>
                    <a:pt x="2599" y="7823"/>
                    <a:pt x="2708" y="6540"/>
                    <a:pt x="3260" y="6540"/>
                  </a:cubicBezTo>
                  <a:cubicBezTo>
                    <a:pt x="3297" y="6540"/>
                    <a:pt x="3337" y="6546"/>
                    <a:pt x="3378" y="6559"/>
                  </a:cubicBezTo>
                  <a:cubicBezTo>
                    <a:pt x="4036" y="6764"/>
                    <a:pt x="3724" y="7586"/>
                    <a:pt x="3354" y="8137"/>
                  </a:cubicBezTo>
                  <a:cubicBezTo>
                    <a:pt x="2976" y="8687"/>
                    <a:pt x="2828" y="9402"/>
                    <a:pt x="3403" y="9632"/>
                  </a:cubicBezTo>
                  <a:cubicBezTo>
                    <a:pt x="3430" y="9643"/>
                    <a:pt x="3458" y="9648"/>
                    <a:pt x="3486" y="9648"/>
                  </a:cubicBezTo>
                  <a:cubicBezTo>
                    <a:pt x="4019" y="9648"/>
                    <a:pt x="4720" y="7873"/>
                    <a:pt x="5071" y="7873"/>
                  </a:cubicBezTo>
                  <a:cubicBezTo>
                    <a:pt x="5095" y="7873"/>
                    <a:pt x="5117" y="7881"/>
                    <a:pt x="5137" y="7898"/>
                  </a:cubicBezTo>
                  <a:cubicBezTo>
                    <a:pt x="5462" y="8183"/>
                    <a:pt x="6358" y="11001"/>
                    <a:pt x="7298" y="11001"/>
                  </a:cubicBezTo>
                  <a:cubicBezTo>
                    <a:pt x="7334" y="11001"/>
                    <a:pt x="7369" y="10996"/>
                    <a:pt x="7405" y="10988"/>
                  </a:cubicBezTo>
                  <a:cubicBezTo>
                    <a:pt x="8194" y="10380"/>
                    <a:pt x="6197" y="7849"/>
                    <a:pt x="6181" y="7405"/>
                  </a:cubicBezTo>
                  <a:cubicBezTo>
                    <a:pt x="6179" y="7298"/>
                    <a:pt x="6309" y="7263"/>
                    <a:pt x="6510" y="7263"/>
                  </a:cubicBezTo>
                  <a:cubicBezTo>
                    <a:pt x="6895" y="7263"/>
                    <a:pt x="7540" y="7392"/>
                    <a:pt x="8017" y="7392"/>
                  </a:cubicBezTo>
                  <a:cubicBezTo>
                    <a:pt x="8321" y="7392"/>
                    <a:pt x="8557" y="7339"/>
                    <a:pt x="8613" y="7167"/>
                  </a:cubicBezTo>
                  <a:cubicBezTo>
                    <a:pt x="8810" y="6575"/>
                    <a:pt x="8153" y="6230"/>
                    <a:pt x="7496" y="6172"/>
                  </a:cubicBezTo>
                  <a:cubicBezTo>
                    <a:pt x="6838" y="6123"/>
                    <a:pt x="6000" y="5836"/>
                    <a:pt x="6263" y="5195"/>
                  </a:cubicBezTo>
                  <a:cubicBezTo>
                    <a:pt x="6341" y="5012"/>
                    <a:pt x="6495" y="4954"/>
                    <a:pt x="6687" y="4954"/>
                  </a:cubicBezTo>
                  <a:cubicBezTo>
                    <a:pt x="7016" y="4954"/>
                    <a:pt x="7457" y="5126"/>
                    <a:pt x="7811" y="5126"/>
                  </a:cubicBezTo>
                  <a:cubicBezTo>
                    <a:pt x="7962" y="5126"/>
                    <a:pt x="8098" y="5095"/>
                    <a:pt x="8202" y="5006"/>
                  </a:cubicBezTo>
                  <a:cubicBezTo>
                    <a:pt x="8687" y="4595"/>
                    <a:pt x="8104" y="4036"/>
                    <a:pt x="7076" y="3978"/>
                  </a:cubicBezTo>
                  <a:cubicBezTo>
                    <a:pt x="6057" y="3921"/>
                    <a:pt x="5770" y="3543"/>
                    <a:pt x="5877" y="2918"/>
                  </a:cubicBezTo>
                  <a:cubicBezTo>
                    <a:pt x="5908" y="2720"/>
                    <a:pt x="6087" y="2675"/>
                    <a:pt x="6305" y="2675"/>
                  </a:cubicBezTo>
                  <a:cubicBezTo>
                    <a:pt x="6485" y="2675"/>
                    <a:pt x="6691" y="2705"/>
                    <a:pt x="6864" y="2705"/>
                  </a:cubicBezTo>
                  <a:cubicBezTo>
                    <a:pt x="7129" y="2705"/>
                    <a:pt x="7313" y="2632"/>
                    <a:pt x="7191" y="2261"/>
                  </a:cubicBezTo>
                  <a:cubicBezTo>
                    <a:pt x="6896" y="1349"/>
                    <a:pt x="2047" y="1"/>
                    <a:pt x="20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 name="Google Shape;20;p2"/>
            <p:cNvSpPr/>
            <p:nvPr/>
          </p:nvSpPr>
          <p:spPr>
            <a:xfrm>
              <a:off x="9713934" y="754416"/>
              <a:ext cx="1347575" cy="2239544"/>
            </a:xfrm>
            <a:custGeom>
              <a:avLst/>
              <a:gdLst/>
              <a:ahLst/>
              <a:cxnLst/>
              <a:rect l="l" t="t" r="r" b="b"/>
              <a:pathLst>
                <a:path w="7563" h="12569" extrusionOk="0">
                  <a:moveTo>
                    <a:pt x="1143" y="0"/>
                  </a:moveTo>
                  <a:cubicBezTo>
                    <a:pt x="1102" y="0"/>
                    <a:pt x="1060" y="24"/>
                    <a:pt x="1049" y="75"/>
                  </a:cubicBezTo>
                  <a:cubicBezTo>
                    <a:pt x="893" y="864"/>
                    <a:pt x="1164" y="1727"/>
                    <a:pt x="1394" y="2467"/>
                  </a:cubicBezTo>
                  <a:cubicBezTo>
                    <a:pt x="1501" y="2804"/>
                    <a:pt x="1616" y="3132"/>
                    <a:pt x="1739" y="3453"/>
                  </a:cubicBezTo>
                  <a:cubicBezTo>
                    <a:pt x="1534" y="3634"/>
                    <a:pt x="1402" y="3930"/>
                    <a:pt x="1279" y="4168"/>
                  </a:cubicBezTo>
                  <a:cubicBezTo>
                    <a:pt x="1065" y="4579"/>
                    <a:pt x="884" y="4998"/>
                    <a:pt x="704" y="5425"/>
                  </a:cubicBezTo>
                  <a:cubicBezTo>
                    <a:pt x="465" y="6000"/>
                    <a:pt x="235" y="6584"/>
                    <a:pt x="22" y="7167"/>
                  </a:cubicBezTo>
                  <a:cubicBezTo>
                    <a:pt x="0" y="7236"/>
                    <a:pt x="61" y="7291"/>
                    <a:pt x="118" y="7291"/>
                  </a:cubicBezTo>
                  <a:cubicBezTo>
                    <a:pt x="149" y="7291"/>
                    <a:pt x="179" y="7274"/>
                    <a:pt x="194" y="7233"/>
                  </a:cubicBezTo>
                  <a:cubicBezTo>
                    <a:pt x="367" y="6748"/>
                    <a:pt x="556" y="6255"/>
                    <a:pt x="753" y="5779"/>
                  </a:cubicBezTo>
                  <a:cubicBezTo>
                    <a:pt x="1041" y="5072"/>
                    <a:pt x="1312" y="4275"/>
                    <a:pt x="1780" y="3667"/>
                  </a:cubicBezTo>
                  <a:lnTo>
                    <a:pt x="1805" y="3642"/>
                  </a:lnTo>
                  <a:cubicBezTo>
                    <a:pt x="2092" y="4390"/>
                    <a:pt x="2421" y="5121"/>
                    <a:pt x="2766" y="5844"/>
                  </a:cubicBezTo>
                  <a:cubicBezTo>
                    <a:pt x="2849" y="6025"/>
                    <a:pt x="2939" y="6206"/>
                    <a:pt x="3029" y="6387"/>
                  </a:cubicBezTo>
                  <a:cubicBezTo>
                    <a:pt x="2898" y="6510"/>
                    <a:pt x="2791" y="6650"/>
                    <a:pt x="2709" y="6798"/>
                  </a:cubicBezTo>
                  <a:cubicBezTo>
                    <a:pt x="2487" y="7143"/>
                    <a:pt x="2281" y="7496"/>
                    <a:pt x="2092" y="7858"/>
                  </a:cubicBezTo>
                  <a:cubicBezTo>
                    <a:pt x="1797" y="8392"/>
                    <a:pt x="1525" y="8942"/>
                    <a:pt x="1262" y="9501"/>
                  </a:cubicBezTo>
                  <a:cubicBezTo>
                    <a:pt x="1230" y="9566"/>
                    <a:pt x="1289" y="9619"/>
                    <a:pt x="1348" y="9619"/>
                  </a:cubicBezTo>
                  <a:cubicBezTo>
                    <a:pt x="1379" y="9619"/>
                    <a:pt x="1410" y="9604"/>
                    <a:pt x="1427" y="9567"/>
                  </a:cubicBezTo>
                  <a:cubicBezTo>
                    <a:pt x="1640" y="9107"/>
                    <a:pt x="1879" y="8647"/>
                    <a:pt x="2109" y="8195"/>
                  </a:cubicBezTo>
                  <a:cubicBezTo>
                    <a:pt x="2306" y="7825"/>
                    <a:pt x="2503" y="7471"/>
                    <a:pt x="2717" y="7118"/>
                  </a:cubicBezTo>
                  <a:cubicBezTo>
                    <a:pt x="2816" y="6954"/>
                    <a:pt x="2947" y="6699"/>
                    <a:pt x="3111" y="6559"/>
                  </a:cubicBezTo>
                  <a:cubicBezTo>
                    <a:pt x="3481" y="7315"/>
                    <a:pt x="3868" y="8071"/>
                    <a:pt x="4270" y="8819"/>
                  </a:cubicBezTo>
                  <a:cubicBezTo>
                    <a:pt x="3884" y="9098"/>
                    <a:pt x="3605" y="9674"/>
                    <a:pt x="3391" y="10044"/>
                  </a:cubicBezTo>
                  <a:cubicBezTo>
                    <a:pt x="3144" y="10463"/>
                    <a:pt x="2922" y="10906"/>
                    <a:pt x="2717" y="11350"/>
                  </a:cubicBezTo>
                  <a:cubicBezTo>
                    <a:pt x="2691" y="11424"/>
                    <a:pt x="2746" y="11478"/>
                    <a:pt x="2802" y="11478"/>
                  </a:cubicBezTo>
                  <a:cubicBezTo>
                    <a:pt x="2833" y="11478"/>
                    <a:pt x="2864" y="11462"/>
                    <a:pt x="2881" y="11424"/>
                  </a:cubicBezTo>
                  <a:cubicBezTo>
                    <a:pt x="3038" y="11079"/>
                    <a:pt x="3218" y="10742"/>
                    <a:pt x="3399" y="10405"/>
                  </a:cubicBezTo>
                  <a:cubicBezTo>
                    <a:pt x="3629" y="9970"/>
                    <a:pt x="3933" y="9312"/>
                    <a:pt x="4361" y="8992"/>
                  </a:cubicBezTo>
                  <a:cubicBezTo>
                    <a:pt x="4862" y="9920"/>
                    <a:pt x="5380" y="10841"/>
                    <a:pt x="5914" y="11753"/>
                  </a:cubicBezTo>
                  <a:cubicBezTo>
                    <a:pt x="6070" y="12016"/>
                    <a:pt x="6226" y="12271"/>
                    <a:pt x="6382" y="12525"/>
                  </a:cubicBezTo>
                  <a:cubicBezTo>
                    <a:pt x="6399" y="12556"/>
                    <a:pt x="6423" y="12568"/>
                    <a:pt x="6447" y="12568"/>
                  </a:cubicBezTo>
                  <a:cubicBezTo>
                    <a:pt x="6507" y="12568"/>
                    <a:pt x="6569" y="12491"/>
                    <a:pt x="6522" y="12427"/>
                  </a:cubicBezTo>
                  <a:cubicBezTo>
                    <a:pt x="5815" y="11268"/>
                    <a:pt x="5150" y="10085"/>
                    <a:pt x="4509" y="8893"/>
                  </a:cubicBezTo>
                  <a:cubicBezTo>
                    <a:pt x="4683" y="8798"/>
                    <a:pt x="4894" y="8764"/>
                    <a:pt x="5116" y="8764"/>
                  </a:cubicBezTo>
                  <a:cubicBezTo>
                    <a:pt x="5510" y="8764"/>
                    <a:pt x="5938" y="8871"/>
                    <a:pt x="6259" y="8934"/>
                  </a:cubicBezTo>
                  <a:cubicBezTo>
                    <a:pt x="6637" y="9008"/>
                    <a:pt x="7023" y="9107"/>
                    <a:pt x="7393" y="9222"/>
                  </a:cubicBezTo>
                  <a:cubicBezTo>
                    <a:pt x="7405" y="9226"/>
                    <a:pt x="7416" y="9228"/>
                    <a:pt x="7427" y="9228"/>
                  </a:cubicBezTo>
                  <a:cubicBezTo>
                    <a:pt x="7514" y="9228"/>
                    <a:pt x="7562" y="9095"/>
                    <a:pt x="7467" y="9066"/>
                  </a:cubicBezTo>
                  <a:cubicBezTo>
                    <a:pt x="7072" y="8942"/>
                    <a:pt x="6678" y="8836"/>
                    <a:pt x="6284" y="8753"/>
                  </a:cubicBezTo>
                  <a:cubicBezTo>
                    <a:pt x="5932" y="8681"/>
                    <a:pt x="5533" y="8599"/>
                    <a:pt x="5145" y="8599"/>
                  </a:cubicBezTo>
                  <a:cubicBezTo>
                    <a:pt x="4916" y="8599"/>
                    <a:pt x="4692" y="8628"/>
                    <a:pt x="4484" y="8704"/>
                  </a:cubicBezTo>
                  <a:cubicBezTo>
                    <a:pt x="4467" y="8712"/>
                    <a:pt x="4443" y="8720"/>
                    <a:pt x="4426" y="8729"/>
                  </a:cubicBezTo>
                  <a:lnTo>
                    <a:pt x="4295" y="8482"/>
                  </a:lnTo>
                  <a:cubicBezTo>
                    <a:pt x="3950" y="7825"/>
                    <a:pt x="3588" y="7151"/>
                    <a:pt x="3251" y="6477"/>
                  </a:cubicBezTo>
                  <a:cubicBezTo>
                    <a:pt x="3355" y="6434"/>
                    <a:pt x="3478" y="6421"/>
                    <a:pt x="3604" y="6421"/>
                  </a:cubicBezTo>
                  <a:cubicBezTo>
                    <a:pt x="3767" y="6421"/>
                    <a:pt x="3937" y="6443"/>
                    <a:pt x="4081" y="6452"/>
                  </a:cubicBezTo>
                  <a:cubicBezTo>
                    <a:pt x="4492" y="6485"/>
                    <a:pt x="4911" y="6543"/>
                    <a:pt x="5322" y="6609"/>
                  </a:cubicBezTo>
                  <a:cubicBezTo>
                    <a:pt x="5832" y="6691"/>
                    <a:pt x="6349" y="6781"/>
                    <a:pt x="6851" y="6888"/>
                  </a:cubicBezTo>
                  <a:cubicBezTo>
                    <a:pt x="6858" y="6889"/>
                    <a:pt x="6865" y="6890"/>
                    <a:pt x="6871" y="6890"/>
                  </a:cubicBezTo>
                  <a:cubicBezTo>
                    <a:pt x="6968" y="6890"/>
                    <a:pt x="6983" y="6730"/>
                    <a:pt x="6875" y="6707"/>
                  </a:cubicBezTo>
                  <a:cubicBezTo>
                    <a:pt x="6316" y="6592"/>
                    <a:pt x="5758" y="6493"/>
                    <a:pt x="5199" y="6411"/>
                  </a:cubicBezTo>
                  <a:cubicBezTo>
                    <a:pt x="4788" y="6346"/>
                    <a:pt x="4377" y="6296"/>
                    <a:pt x="3974" y="6272"/>
                  </a:cubicBezTo>
                  <a:cubicBezTo>
                    <a:pt x="3859" y="6261"/>
                    <a:pt x="3737" y="6252"/>
                    <a:pt x="3616" y="6252"/>
                  </a:cubicBezTo>
                  <a:cubicBezTo>
                    <a:pt x="3461" y="6252"/>
                    <a:pt x="3307" y="6267"/>
                    <a:pt x="3169" y="6313"/>
                  </a:cubicBezTo>
                  <a:cubicBezTo>
                    <a:pt x="2709" y="5417"/>
                    <a:pt x="2306" y="4497"/>
                    <a:pt x="1945" y="3552"/>
                  </a:cubicBezTo>
                  <a:cubicBezTo>
                    <a:pt x="2009" y="3528"/>
                    <a:pt x="2079" y="3520"/>
                    <a:pt x="2153" y="3520"/>
                  </a:cubicBezTo>
                  <a:cubicBezTo>
                    <a:pt x="2258" y="3520"/>
                    <a:pt x="2369" y="3537"/>
                    <a:pt x="2470" y="3552"/>
                  </a:cubicBezTo>
                  <a:cubicBezTo>
                    <a:pt x="2906" y="3634"/>
                    <a:pt x="3333" y="3741"/>
                    <a:pt x="3744" y="3880"/>
                  </a:cubicBezTo>
                  <a:cubicBezTo>
                    <a:pt x="4295" y="4045"/>
                    <a:pt x="4837" y="4242"/>
                    <a:pt x="5371" y="4447"/>
                  </a:cubicBezTo>
                  <a:cubicBezTo>
                    <a:pt x="5382" y="4452"/>
                    <a:pt x="5393" y="4454"/>
                    <a:pt x="5403" y="4454"/>
                  </a:cubicBezTo>
                  <a:cubicBezTo>
                    <a:pt x="5484" y="4454"/>
                    <a:pt x="5532" y="4319"/>
                    <a:pt x="5437" y="4283"/>
                  </a:cubicBezTo>
                  <a:cubicBezTo>
                    <a:pt x="4862" y="4053"/>
                    <a:pt x="4270" y="3847"/>
                    <a:pt x="3670" y="3667"/>
                  </a:cubicBezTo>
                  <a:cubicBezTo>
                    <a:pt x="3268" y="3535"/>
                    <a:pt x="2857" y="3436"/>
                    <a:pt x="2438" y="3371"/>
                  </a:cubicBezTo>
                  <a:cubicBezTo>
                    <a:pt x="2347" y="3350"/>
                    <a:pt x="2255" y="3340"/>
                    <a:pt x="2161" y="3340"/>
                  </a:cubicBezTo>
                  <a:cubicBezTo>
                    <a:pt x="2068" y="3340"/>
                    <a:pt x="1973" y="3350"/>
                    <a:pt x="1879" y="3371"/>
                  </a:cubicBezTo>
                  <a:cubicBezTo>
                    <a:pt x="1682" y="2837"/>
                    <a:pt x="1509" y="2286"/>
                    <a:pt x="1369" y="1727"/>
                  </a:cubicBezTo>
                  <a:cubicBezTo>
                    <a:pt x="1238" y="1209"/>
                    <a:pt x="1123" y="634"/>
                    <a:pt x="1230" y="100"/>
                  </a:cubicBezTo>
                  <a:cubicBezTo>
                    <a:pt x="1243" y="36"/>
                    <a:pt x="1194" y="0"/>
                    <a:pt x="114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7" name="Google Shape;22;p2"/>
          <p:cNvSpPr/>
          <p:nvPr/>
        </p:nvSpPr>
        <p:spPr>
          <a:xfrm>
            <a:off x="-7474" y="-835251"/>
            <a:ext cx="2141961" cy="1938242"/>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 name="Google Shape;23;p2"/>
          <p:cNvSpPr/>
          <p:nvPr/>
        </p:nvSpPr>
        <p:spPr>
          <a:xfrm>
            <a:off x="1687456" y="-19526"/>
            <a:ext cx="2145049" cy="1152468"/>
          </a:xfrm>
          <a:custGeom>
            <a:avLst/>
            <a:gdLst/>
            <a:ahLst/>
            <a:cxnLst/>
            <a:rect l="l" t="t" r="r" b="b"/>
            <a:pathLst>
              <a:path w="9029" h="6468" extrusionOk="0">
                <a:moveTo>
                  <a:pt x="84" y="0"/>
                </a:moveTo>
                <a:cubicBezTo>
                  <a:pt x="38" y="0"/>
                  <a:pt x="1" y="47"/>
                  <a:pt x="46" y="98"/>
                </a:cubicBezTo>
                <a:cubicBezTo>
                  <a:pt x="276" y="386"/>
                  <a:pt x="523" y="674"/>
                  <a:pt x="794" y="953"/>
                </a:cubicBezTo>
                <a:cubicBezTo>
                  <a:pt x="293" y="2268"/>
                  <a:pt x="1714" y="3887"/>
                  <a:pt x="1714" y="3887"/>
                </a:cubicBezTo>
                <a:cubicBezTo>
                  <a:pt x="2109" y="2983"/>
                  <a:pt x="1451" y="1808"/>
                  <a:pt x="1065" y="1233"/>
                </a:cubicBezTo>
                <a:lnTo>
                  <a:pt x="1065" y="1233"/>
                </a:lnTo>
                <a:cubicBezTo>
                  <a:pt x="1468" y="1627"/>
                  <a:pt x="1887" y="1997"/>
                  <a:pt x="2323" y="2350"/>
                </a:cubicBezTo>
                <a:cubicBezTo>
                  <a:pt x="2076" y="3755"/>
                  <a:pt x="3769" y="5226"/>
                  <a:pt x="3769" y="5226"/>
                </a:cubicBezTo>
                <a:cubicBezTo>
                  <a:pt x="3974" y="4216"/>
                  <a:pt x="3029" y="3040"/>
                  <a:pt x="2569" y="2539"/>
                </a:cubicBezTo>
                <a:lnTo>
                  <a:pt x="2569" y="2539"/>
                </a:lnTo>
                <a:cubicBezTo>
                  <a:pt x="3038" y="2909"/>
                  <a:pt x="3539" y="3262"/>
                  <a:pt x="4048" y="3591"/>
                </a:cubicBezTo>
                <a:cubicBezTo>
                  <a:pt x="3818" y="5004"/>
                  <a:pt x="5503" y="6467"/>
                  <a:pt x="5503" y="6467"/>
                </a:cubicBezTo>
                <a:cubicBezTo>
                  <a:pt x="5717" y="5399"/>
                  <a:pt x="4665" y="4158"/>
                  <a:pt x="4237" y="3706"/>
                </a:cubicBezTo>
                <a:lnTo>
                  <a:pt x="4237" y="3706"/>
                </a:lnTo>
                <a:cubicBezTo>
                  <a:pt x="4739" y="4027"/>
                  <a:pt x="5256" y="4322"/>
                  <a:pt x="5774" y="4602"/>
                </a:cubicBezTo>
                <a:cubicBezTo>
                  <a:pt x="6810" y="5950"/>
                  <a:pt x="9028" y="6295"/>
                  <a:pt x="9028" y="6295"/>
                </a:cubicBezTo>
                <a:cubicBezTo>
                  <a:pt x="8281" y="5235"/>
                  <a:pt x="6604" y="4733"/>
                  <a:pt x="5963" y="4577"/>
                </a:cubicBezTo>
                <a:cubicBezTo>
                  <a:pt x="5478" y="4322"/>
                  <a:pt x="4993" y="4043"/>
                  <a:pt x="4509" y="3747"/>
                </a:cubicBezTo>
                <a:lnTo>
                  <a:pt x="4509" y="3747"/>
                </a:lnTo>
                <a:cubicBezTo>
                  <a:pt x="5042" y="3957"/>
                  <a:pt x="5946" y="4249"/>
                  <a:pt x="6801" y="4249"/>
                </a:cubicBezTo>
                <a:cubicBezTo>
                  <a:pt x="7119" y="4249"/>
                  <a:pt x="7431" y="4209"/>
                  <a:pt x="7713" y="4109"/>
                </a:cubicBezTo>
                <a:cubicBezTo>
                  <a:pt x="7713" y="4109"/>
                  <a:pt x="6368" y="3395"/>
                  <a:pt x="5028" y="3395"/>
                </a:cubicBezTo>
                <a:cubicBezTo>
                  <a:pt x="4729" y="3395"/>
                  <a:pt x="4430" y="3430"/>
                  <a:pt x="4147" y="3517"/>
                </a:cubicBezTo>
                <a:cubicBezTo>
                  <a:pt x="3637" y="3188"/>
                  <a:pt x="3128" y="2835"/>
                  <a:pt x="2651" y="2457"/>
                </a:cubicBezTo>
                <a:lnTo>
                  <a:pt x="2651" y="2457"/>
                </a:lnTo>
                <a:cubicBezTo>
                  <a:pt x="3153" y="2665"/>
                  <a:pt x="4137" y="3009"/>
                  <a:pt x="5065" y="3009"/>
                </a:cubicBezTo>
                <a:cubicBezTo>
                  <a:pt x="5384" y="3009"/>
                  <a:pt x="5696" y="2969"/>
                  <a:pt x="5980" y="2868"/>
                </a:cubicBezTo>
                <a:cubicBezTo>
                  <a:pt x="5980" y="2868"/>
                  <a:pt x="4637" y="2161"/>
                  <a:pt x="3304" y="2161"/>
                </a:cubicBezTo>
                <a:cubicBezTo>
                  <a:pt x="3004" y="2161"/>
                  <a:pt x="2705" y="2197"/>
                  <a:pt x="2421" y="2284"/>
                </a:cubicBezTo>
                <a:cubicBezTo>
                  <a:pt x="1945" y="1898"/>
                  <a:pt x="1493" y="1495"/>
                  <a:pt x="1065" y="1060"/>
                </a:cubicBezTo>
                <a:lnTo>
                  <a:pt x="1065" y="1060"/>
                </a:lnTo>
                <a:cubicBezTo>
                  <a:pt x="1584" y="1358"/>
                  <a:pt x="2789" y="1963"/>
                  <a:pt x="3902" y="1963"/>
                </a:cubicBezTo>
                <a:cubicBezTo>
                  <a:pt x="4078" y="1963"/>
                  <a:pt x="4250" y="1948"/>
                  <a:pt x="4418" y="1915"/>
                </a:cubicBezTo>
                <a:cubicBezTo>
                  <a:pt x="4418" y="1915"/>
                  <a:pt x="2895" y="852"/>
                  <a:pt x="1361" y="852"/>
                </a:cubicBezTo>
                <a:cubicBezTo>
                  <a:pt x="1204" y="852"/>
                  <a:pt x="1048" y="863"/>
                  <a:pt x="893" y="887"/>
                </a:cubicBezTo>
                <a:cubicBezTo>
                  <a:pt x="630" y="608"/>
                  <a:pt x="383" y="320"/>
                  <a:pt x="145" y="33"/>
                </a:cubicBezTo>
                <a:cubicBezTo>
                  <a:pt x="127" y="10"/>
                  <a:pt x="104" y="0"/>
                  <a:pt x="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 name="Google Shape;24;p2"/>
          <p:cNvSpPr/>
          <p:nvPr/>
        </p:nvSpPr>
        <p:spPr>
          <a:xfrm>
            <a:off x="-809492" y="-542723"/>
            <a:ext cx="5769563" cy="2493988"/>
          </a:xfrm>
          <a:custGeom>
            <a:avLst/>
            <a:gdLst/>
            <a:ahLst/>
            <a:cxnLst/>
            <a:rect l="l" t="t" r="r" b="b"/>
            <a:pathLst>
              <a:path w="17826" h="10274" extrusionOk="0">
                <a:moveTo>
                  <a:pt x="2671" y="1"/>
                </a:moveTo>
                <a:cubicBezTo>
                  <a:pt x="1209" y="1"/>
                  <a:pt x="1" y="1176"/>
                  <a:pt x="1" y="2606"/>
                </a:cubicBezTo>
                <a:lnTo>
                  <a:pt x="1" y="10273"/>
                </a:lnTo>
                <a:cubicBezTo>
                  <a:pt x="617" y="9197"/>
                  <a:pt x="1595" y="8186"/>
                  <a:pt x="3140" y="7849"/>
                </a:cubicBezTo>
                <a:cubicBezTo>
                  <a:pt x="6887" y="7035"/>
                  <a:pt x="7471" y="6789"/>
                  <a:pt x="8465" y="5244"/>
                </a:cubicBezTo>
                <a:cubicBezTo>
                  <a:pt x="9468" y="3691"/>
                  <a:pt x="10051" y="1899"/>
                  <a:pt x="13708" y="1899"/>
                </a:cubicBezTo>
                <a:cubicBezTo>
                  <a:pt x="16214" y="1899"/>
                  <a:pt x="17357" y="987"/>
                  <a:pt x="17825" y="1"/>
                </a:cubicBezTo>
                <a:close/>
              </a:path>
            </a:pathLst>
          </a:custGeom>
          <a:solidFill>
            <a:srgbClr val="F2D2B6">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 name="Google Shape;25;p2"/>
          <p:cNvSpPr/>
          <p:nvPr/>
        </p:nvSpPr>
        <p:spPr>
          <a:xfrm>
            <a:off x="-710111" y="-624740"/>
            <a:ext cx="4708283" cy="2080832"/>
          </a:xfrm>
          <a:custGeom>
            <a:avLst/>
            <a:gdLst/>
            <a:ahLst/>
            <a:cxnLst/>
            <a:rect l="l" t="t" r="r" b="b"/>
            <a:pathLst>
              <a:path w="14547" h="8572" extrusionOk="0">
                <a:moveTo>
                  <a:pt x="2179" y="1"/>
                </a:moveTo>
                <a:cubicBezTo>
                  <a:pt x="971" y="1"/>
                  <a:pt x="1" y="971"/>
                  <a:pt x="1" y="2170"/>
                </a:cubicBezTo>
                <a:lnTo>
                  <a:pt x="1" y="8572"/>
                </a:lnTo>
                <a:cubicBezTo>
                  <a:pt x="502" y="7668"/>
                  <a:pt x="1299" y="6822"/>
                  <a:pt x="2557" y="6542"/>
                </a:cubicBezTo>
                <a:cubicBezTo>
                  <a:pt x="5614" y="5868"/>
                  <a:pt x="6090" y="5663"/>
                  <a:pt x="6904" y="4373"/>
                </a:cubicBezTo>
                <a:cubicBezTo>
                  <a:pt x="7726" y="3074"/>
                  <a:pt x="8202" y="1587"/>
                  <a:pt x="11194" y="1587"/>
                </a:cubicBezTo>
                <a:cubicBezTo>
                  <a:pt x="13232" y="1587"/>
                  <a:pt x="14160" y="823"/>
                  <a:pt x="1454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3573;p48"/>
          <p:cNvSpPr/>
          <p:nvPr/>
        </p:nvSpPr>
        <p:spPr>
          <a:xfrm flipH="1">
            <a:off x="-3161741" y="4736604"/>
            <a:ext cx="6454019" cy="2490821"/>
          </a:xfrm>
          <a:custGeom>
            <a:avLst/>
            <a:gdLst/>
            <a:ahLst/>
            <a:cxnLst/>
            <a:rect l="l" t="t" r="r" b="b"/>
            <a:pathLst>
              <a:path w="9371" h="4931" extrusionOk="0">
                <a:moveTo>
                  <a:pt x="8267" y="1"/>
                </a:moveTo>
                <a:cubicBezTo>
                  <a:pt x="8232" y="1"/>
                  <a:pt x="8197" y="2"/>
                  <a:pt x="8162" y="5"/>
                </a:cubicBezTo>
                <a:cubicBezTo>
                  <a:pt x="7540" y="55"/>
                  <a:pt x="7029" y="581"/>
                  <a:pt x="6675" y="1148"/>
                </a:cubicBezTo>
                <a:cubicBezTo>
                  <a:pt x="6453" y="1517"/>
                  <a:pt x="6251" y="1927"/>
                  <a:pt x="5912" y="2159"/>
                </a:cubicBezTo>
                <a:cubicBezTo>
                  <a:pt x="5619" y="2362"/>
                  <a:pt x="5259" y="2407"/>
                  <a:pt x="4916" y="2422"/>
                </a:cubicBezTo>
                <a:cubicBezTo>
                  <a:pt x="4786" y="2428"/>
                  <a:pt x="4656" y="2430"/>
                  <a:pt x="4525" y="2430"/>
                </a:cubicBezTo>
                <a:cubicBezTo>
                  <a:pt x="4197" y="2430"/>
                  <a:pt x="3868" y="2417"/>
                  <a:pt x="3539" y="2417"/>
                </a:cubicBezTo>
                <a:cubicBezTo>
                  <a:pt x="3389" y="2417"/>
                  <a:pt x="3239" y="2420"/>
                  <a:pt x="3090" y="2427"/>
                </a:cubicBezTo>
                <a:cubicBezTo>
                  <a:pt x="2483" y="2463"/>
                  <a:pt x="1861" y="2584"/>
                  <a:pt x="1340" y="2928"/>
                </a:cubicBezTo>
                <a:cubicBezTo>
                  <a:pt x="678" y="3363"/>
                  <a:pt x="228" y="4116"/>
                  <a:pt x="0" y="4931"/>
                </a:cubicBezTo>
                <a:lnTo>
                  <a:pt x="9371" y="4931"/>
                </a:lnTo>
                <a:lnTo>
                  <a:pt x="9371" y="334"/>
                </a:lnTo>
                <a:cubicBezTo>
                  <a:pt x="9019" y="171"/>
                  <a:pt x="8649" y="1"/>
                  <a:pt x="8267"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 name="Google Shape;3576;p48"/>
          <p:cNvSpPr/>
          <p:nvPr/>
        </p:nvSpPr>
        <p:spPr>
          <a:xfrm rot="5400000">
            <a:off x="-2095799" y="4341115"/>
            <a:ext cx="4893399" cy="849131"/>
          </a:xfrm>
          <a:custGeom>
            <a:avLst/>
            <a:gdLst/>
            <a:ahLst/>
            <a:cxnLst/>
            <a:rect l="l" t="t" r="r" b="b"/>
            <a:pathLst>
              <a:path w="8997" h="3102" extrusionOk="0">
                <a:moveTo>
                  <a:pt x="7393" y="0"/>
                </a:moveTo>
                <a:cubicBezTo>
                  <a:pt x="6642" y="0"/>
                  <a:pt x="5880" y="234"/>
                  <a:pt x="5255" y="654"/>
                </a:cubicBezTo>
                <a:cubicBezTo>
                  <a:pt x="4334" y="1271"/>
                  <a:pt x="3545" y="2065"/>
                  <a:pt x="2585" y="2606"/>
                </a:cubicBezTo>
                <a:cubicBezTo>
                  <a:pt x="1770" y="3067"/>
                  <a:pt x="0" y="3102"/>
                  <a:pt x="0" y="3102"/>
                </a:cubicBezTo>
                <a:lnTo>
                  <a:pt x="8997" y="3102"/>
                </a:lnTo>
                <a:lnTo>
                  <a:pt x="8997" y="412"/>
                </a:lnTo>
                <a:cubicBezTo>
                  <a:pt x="8509" y="131"/>
                  <a:pt x="7954" y="0"/>
                  <a:pt x="7393" y="0"/>
                </a:cubicBezTo>
                <a:close/>
              </a:path>
            </a:pathLst>
          </a:custGeom>
          <a:solidFill>
            <a:srgbClr val="A62F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64725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ircle(in)">
                                      <p:cBhvr>
                                        <p:cTn id="35" dur="20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133;p47"/>
          <p:cNvSpPr/>
          <p:nvPr/>
        </p:nvSpPr>
        <p:spPr>
          <a:xfrm>
            <a:off x="3611186" y="3113783"/>
            <a:ext cx="660728" cy="456258"/>
          </a:xfrm>
          <a:custGeom>
            <a:avLst/>
            <a:gdLst/>
            <a:ahLst/>
            <a:cxnLst/>
            <a:rect l="l" t="t" r="r" b="b"/>
            <a:pathLst>
              <a:path w="2443" h="1687" extrusionOk="0">
                <a:moveTo>
                  <a:pt x="791" y="1"/>
                </a:moveTo>
                <a:cubicBezTo>
                  <a:pt x="333" y="1"/>
                  <a:pt x="33" y="108"/>
                  <a:pt x="20" y="386"/>
                </a:cubicBezTo>
                <a:cubicBezTo>
                  <a:pt x="0" y="892"/>
                  <a:pt x="860" y="1337"/>
                  <a:pt x="1897" y="1686"/>
                </a:cubicBezTo>
                <a:cubicBezTo>
                  <a:pt x="1598" y="1443"/>
                  <a:pt x="1431" y="1165"/>
                  <a:pt x="1467" y="852"/>
                </a:cubicBezTo>
                <a:cubicBezTo>
                  <a:pt x="1512" y="442"/>
                  <a:pt x="1891" y="270"/>
                  <a:pt x="2443" y="245"/>
                </a:cubicBezTo>
                <a:cubicBezTo>
                  <a:pt x="1822" y="101"/>
                  <a:pt x="1233" y="1"/>
                  <a:pt x="791"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 name="Google Shape;3134;p47"/>
          <p:cNvSpPr/>
          <p:nvPr/>
        </p:nvSpPr>
        <p:spPr>
          <a:xfrm>
            <a:off x="3944390" y="3378561"/>
            <a:ext cx="273973" cy="138203"/>
          </a:xfrm>
          <a:custGeom>
            <a:avLst/>
            <a:gdLst/>
            <a:ahLst/>
            <a:cxnLst/>
            <a:rect l="l" t="t" r="r" b="b"/>
            <a:pathLst>
              <a:path w="1013" h="511" extrusionOk="0">
                <a:moveTo>
                  <a:pt x="964" y="0"/>
                </a:moveTo>
                <a:cubicBezTo>
                  <a:pt x="959" y="0"/>
                  <a:pt x="953" y="1"/>
                  <a:pt x="948" y="4"/>
                </a:cubicBezTo>
                <a:lnTo>
                  <a:pt x="42" y="449"/>
                </a:lnTo>
                <a:cubicBezTo>
                  <a:pt x="0" y="454"/>
                  <a:pt x="10" y="511"/>
                  <a:pt x="44" y="511"/>
                </a:cubicBezTo>
                <a:cubicBezTo>
                  <a:pt x="47" y="511"/>
                  <a:pt x="50" y="511"/>
                  <a:pt x="53" y="510"/>
                </a:cubicBezTo>
                <a:cubicBezTo>
                  <a:pt x="58" y="510"/>
                  <a:pt x="63" y="510"/>
                  <a:pt x="68" y="505"/>
                </a:cubicBezTo>
                <a:lnTo>
                  <a:pt x="973" y="65"/>
                </a:lnTo>
                <a:cubicBezTo>
                  <a:pt x="1012" y="47"/>
                  <a:pt x="995" y="0"/>
                  <a:pt x="96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 name="Google Shape;3135;p47"/>
          <p:cNvSpPr/>
          <p:nvPr/>
        </p:nvSpPr>
        <p:spPr>
          <a:xfrm>
            <a:off x="4086650" y="3135691"/>
            <a:ext cx="216636" cy="289387"/>
          </a:xfrm>
          <a:custGeom>
            <a:avLst/>
            <a:gdLst/>
            <a:ahLst/>
            <a:cxnLst/>
            <a:rect l="l" t="t" r="r" b="b"/>
            <a:pathLst>
              <a:path w="801" h="1070" extrusionOk="0">
                <a:moveTo>
                  <a:pt x="49" y="0"/>
                </a:moveTo>
                <a:cubicBezTo>
                  <a:pt x="25" y="0"/>
                  <a:pt x="1" y="28"/>
                  <a:pt x="22" y="53"/>
                </a:cubicBezTo>
                <a:lnTo>
                  <a:pt x="740" y="1054"/>
                </a:lnTo>
                <a:cubicBezTo>
                  <a:pt x="745" y="1064"/>
                  <a:pt x="755" y="1064"/>
                  <a:pt x="766" y="1069"/>
                </a:cubicBezTo>
                <a:cubicBezTo>
                  <a:pt x="771" y="1069"/>
                  <a:pt x="781" y="1064"/>
                  <a:pt x="786" y="1059"/>
                </a:cubicBezTo>
                <a:cubicBezTo>
                  <a:pt x="801" y="1049"/>
                  <a:pt x="801" y="1029"/>
                  <a:pt x="791" y="1019"/>
                </a:cubicBezTo>
                <a:lnTo>
                  <a:pt x="78" y="17"/>
                </a:lnTo>
                <a:cubicBezTo>
                  <a:pt x="70" y="5"/>
                  <a:pt x="60" y="0"/>
                  <a:pt x="4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 name="Google Shape;3136;p47"/>
          <p:cNvSpPr/>
          <p:nvPr/>
        </p:nvSpPr>
        <p:spPr>
          <a:xfrm>
            <a:off x="3348572" y="5683398"/>
            <a:ext cx="610152" cy="915761"/>
          </a:xfrm>
          <a:custGeom>
            <a:avLst/>
            <a:gdLst/>
            <a:ahLst/>
            <a:cxnLst/>
            <a:rect l="l" t="t" r="r" b="b"/>
            <a:pathLst>
              <a:path w="2256" h="3386" extrusionOk="0">
                <a:moveTo>
                  <a:pt x="846" y="0"/>
                </a:moveTo>
                <a:cubicBezTo>
                  <a:pt x="746" y="0"/>
                  <a:pt x="638" y="26"/>
                  <a:pt x="521" y="84"/>
                </a:cubicBezTo>
                <a:cubicBezTo>
                  <a:pt x="0" y="342"/>
                  <a:pt x="0" y="1010"/>
                  <a:pt x="632" y="2036"/>
                </a:cubicBezTo>
                <a:cubicBezTo>
                  <a:pt x="1184" y="2924"/>
                  <a:pt x="1699" y="3385"/>
                  <a:pt x="1951" y="3385"/>
                </a:cubicBezTo>
                <a:cubicBezTo>
                  <a:pt x="1976" y="3385"/>
                  <a:pt x="1998" y="3381"/>
                  <a:pt x="2018" y="3372"/>
                </a:cubicBezTo>
                <a:cubicBezTo>
                  <a:pt x="2240" y="3270"/>
                  <a:pt x="2256" y="2441"/>
                  <a:pt x="1927" y="1470"/>
                </a:cubicBezTo>
                <a:cubicBezTo>
                  <a:pt x="1716" y="854"/>
                  <a:pt x="1417" y="0"/>
                  <a:pt x="846"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 name="Google Shape;3137;p47"/>
          <p:cNvSpPr/>
          <p:nvPr/>
        </p:nvSpPr>
        <p:spPr>
          <a:xfrm>
            <a:off x="3358039" y="5674472"/>
            <a:ext cx="613127" cy="933340"/>
          </a:xfrm>
          <a:custGeom>
            <a:avLst/>
            <a:gdLst/>
            <a:ahLst/>
            <a:cxnLst/>
            <a:rect l="l" t="t" r="r" b="b"/>
            <a:pathLst>
              <a:path w="2267" h="3451" extrusionOk="0">
                <a:moveTo>
                  <a:pt x="811" y="64"/>
                </a:moveTo>
                <a:cubicBezTo>
                  <a:pt x="881" y="64"/>
                  <a:pt x="948" y="77"/>
                  <a:pt x="1012" y="102"/>
                </a:cubicBezTo>
                <a:cubicBezTo>
                  <a:pt x="1447" y="284"/>
                  <a:pt x="1695" y="1023"/>
                  <a:pt x="1862" y="1513"/>
                </a:cubicBezTo>
                <a:cubicBezTo>
                  <a:pt x="2200" y="2509"/>
                  <a:pt x="2145" y="3298"/>
                  <a:pt x="1973" y="3374"/>
                </a:cubicBezTo>
                <a:cubicBezTo>
                  <a:pt x="1958" y="3381"/>
                  <a:pt x="1941" y="3384"/>
                  <a:pt x="1921" y="3384"/>
                </a:cubicBezTo>
                <a:cubicBezTo>
                  <a:pt x="1710" y="3384"/>
                  <a:pt x="1215" y="3002"/>
                  <a:pt x="628" y="2049"/>
                </a:cubicBezTo>
                <a:cubicBezTo>
                  <a:pt x="228" y="1407"/>
                  <a:pt x="71" y="881"/>
                  <a:pt x="172" y="527"/>
                </a:cubicBezTo>
                <a:cubicBezTo>
                  <a:pt x="218" y="360"/>
                  <a:pt x="339" y="219"/>
                  <a:pt x="496" y="148"/>
                </a:cubicBezTo>
                <a:cubicBezTo>
                  <a:pt x="606" y="91"/>
                  <a:pt x="711" y="64"/>
                  <a:pt x="811" y="64"/>
                </a:cubicBezTo>
                <a:close/>
                <a:moveTo>
                  <a:pt x="805" y="1"/>
                </a:moveTo>
                <a:cubicBezTo>
                  <a:pt x="698" y="1"/>
                  <a:pt x="587" y="29"/>
                  <a:pt x="471" y="87"/>
                </a:cubicBezTo>
                <a:cubicBezTo>
                  <a:pt x="294" y="168"/>
                  <a:pt x="162" y="325"/>
                  <a:pt x="112" y="512"/>
                </a:cubicBezTo>
                <a:cubicBezTo>
                  <a:pt x="0" y="881"/>
                  <a:pt x="162" y="1422"/>
                  <a:pt x="572" y="2085"/>
                </a:cubicBezTo>
                <a:cubicBezTo>
                  <a:pt x="1078" y="2904"/>
                  <a:pt x="1619" y="3450"/>
                  <a:pt x="1917" y="3450"/>
                </a:cubicBezTo>
                <a:cubicBezTo>
                  <a:pt x="1942" y="3450"/>
                  <a:pt x="1973" y="3445"/>
                  <a:pt x="1998" y="3430"/>
                </a:cubicBezTo>
                <a:cubicBezTo>
                  <a:pt x="2241" y="3324"/>
                  <a:pt x="2266" y="2499"/>
                  <a:pt x="1922" y="1493"/>
                </a:cubicBezTo>
                <a:cubicBezTo>
                  <a:pt x="1755" y="992"/>
                  <a:pt x="1497" y="234"/>
                  <a:pt x="1037" y="47"/>
                </a:cubicBezTo>
                <a:cubicBezTo>
                  <a:pt x="962" y="16"/>
                  <a:pt x="885" y="1"/>
                  <a:pt x="805"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 name="Google Shape;3138;p47"/>
          <p:cNvSpPr/>
          <p:nvPr/>
        </p:nvSpPr>
        <p:spPr>
          <a:xfrm>
            <a:off x="3983065" y="5641477"/>
            <a:ext cx="1358508" cy="1313059"/>
          </a:xfrm>
          <a:custGeom>
            <a:avLst/>
            <a:gdLst/>
            <a:ahLst/>
            <a:cxnLst/>
            <a:rect l="l" t="t" r="r" b="b"/>
            <a:pathLst>
              <a:path w="5023" h="4855" extrusionOk="0">
                <a:moveTo>
                  <a:pt x="1527" y="1"/>
                </a:moveTo>
                <a:cubicBezTo>
                  <a:pt x="1166" y="1"/>
                  <a:pt x="768" y="105"/>
                  <a:pt x="350" y="386"/>
                </a:cubicBezTo>
                <a:cubicBezTo>
                  <a:pt x="1" y="1296"/>
                  <a:pt x="127" y="2318"/>
                  <a:pt x="678" y="3122"/>
                </a:cubicBezTo>
                <a:cubicBezTo>
                  <a:pt x="678" y="3122"/>
                  <a:pt x="786" y="2754"/>
                  <a:pt x="798" y="2754"/>
                </a:cubicBezTo>
                <a:cubicBezTo>
                  <a:pt x="799" y="2754"/>
                  <a:pt x="800" y="2755"/>
                  <a:pt x="800" y="2758"/>
                </a:cubicBezTo>
                <a:cubicBezTo>
                  <a:pt x="800" y="2808"/>
                  <a:pt x="1022" y="3501"/>
                  <a:pt x="1528" y="3815"/>
                </a:cubicBezTo>
                <a:lnTo>
                  <a:pt x="1528" y="3537"/>
                </a:lnTo>
                <a:cubicBezTo>
                  <a:pt x="1528" y="3537"/>
                  <a:pt x="2443" y="4315"/>
                  <a:pt x="2615" y="4366"/>
                </a:cubicBezTo>
                <a:cubicBezTo>
                  <a:pt x="2627" y="4370"/>
                  <a:pt x="2637" y="4371"/>
                  <a:pt x="2645" y="4371"/>
                </a:cubicBezTo>
                <a:cubicBezTo>
                  <a:pt x="2753" y="4371"/>
                  <a:pt x="2494" y="4037"/>
                  <a:pt x="2494" y="4037"/>
                </a:cubicBezTo>
                <a:lnTo>
                  <a:pt x="2494" y="4037"/>
                </a:lnTo>
                <a:cubicBezTo>
                  <a:pt x="2494" y="4037"/>
                  <a:pt x="3551" y="4680"/>
                  <a:pt x="3637" y="4680"/>
                </a:cubicBezTo>
                <a:cubicBezTo>
                  <a:pt x="3723" y="4680"/>
                  <a:pt x="3480" y="4331"/>
                  <a:pt x="3480" y="4331"/>
                </a:cubicBezTo>
                <a:lnTo>
                  <a:pt x="3480" y="4331"/>
                </a:lnTo>
                <a:cubicBezTo>
                  <a:pt x="3480" y="4331"/>
                  <a:pt x="4579" y="4855"/>
                  <a:pt x="4823" y="4855"/>
                </a:cubicBezTo>
                <a:cubicBezTo>
                  <a:pt x="4834" y="4855"/>
                  <a:pt x="4843" y="4854"/>
                  <a:pt x="4850" y="4851"/>
                </a:cubicBezTo>
                <a:cubicBezTo>
                  <a:pt x="5022" y="4801"/>
                  <a:pt x="4244" y="3729"/>
                  <a:pt x="4244" y="3729"/>
                </a:cubicBezTo>
                <a:lnTo>
                  <a:pt x="4244" y="3729"/>
                </a:lnTo>
                <a:lnTo>
                  <a:pt x="4593" y="3795"/>
                </a:lnTo>
                <a:cubicBezTo>
                  <a:pt x="4593" y="3795"/>
                  <a:pt x="4729" y="3607"/>
                  <a:pt x="4036" y="2793"/>
                </a:cubicBezTo>
                <a:lnTo>
                  <a:pt x="4501" y="2773"/>
                </a:lnTo>
                <a:cubicBezTo>
                  <a:pt x="4501" y="2773"/>
                  <a:pt x="4486" y="2288"/>
                  <a:pt x="3480" y="1787"/>
                </a:cubicBezTo>
                <a:lnTo>
                  <a:pt x="3480" y="1787"/>
                </a:lnTo>
                <a:lnTo>
                  <a:pt x="3965" y="1858"/>
                </a:lnTo>
                <a:cubicBezTo>
                  <a:pt x="3965" y="1858"/>
                  <a:pt x="3829" y="1236"/>
                  <a:pt x="2878" y="1008"/>
                </a:cubicBezTo>
                <a:lnTo>
                  <a:pt x="3293" y="872"/>
                </a:lnTo>
                <a:cubicBezTo>
                  <a:pt x="3293" y="872"/>
                  <a:pt x="2567" y="1"/>
                  <a:pt x="1527"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 name="Google Shape;3139;p47"/>
          <p:cNvSpPr/>
          <p:nvPr/>
        </p:nvSpPr>
        <p:spPr>
          <a:xfrm>
            <a:off x="3945471" y="5541137"/>
            <a:ext cx="1121046" cy="1187027"/>
          </a:xfrm>
          <a:custGeom>
            <a:avLst/>
            <a:gdLst/>
            <a:ahLst/>
            <a:cxnLst/>
            <a:rect l="l" t="t" r="r" b="b"/>
            <a:pathLst>
              <a:path w="4145" h="4389" extrusionOk="0">
                <a:moveTo>
                  <a:pt x="46" y="1"/>
                </a:moveTo>
                <a:cubicBezTo>
                  <a:pt x="24" y="1"/>
                  <a:pt x="1" y="25"/>
                  <a:pt x="18" y="49"/>
                </a:cubicBezTo>
                <a:cubicBezTo>
                  <a:pt x="160" y="297"/>
                  <a:pt x="307" y="540"/>
                  <a:pt x="463" y="772"/>
                </a:cubicBezTo>
                <a:cubicBezTo>
                  <a:pt x="1419" y="2249"/>
                  <a:pt x="4059" y="4363"/>
                  <a:pt x="4084" y="4383"/>
                </a:cubicBezTo>
                <a:cubicBezTo>
                  <a:pt x="4089" y="4388"/>
                  <a:pt x="4099" y="4388"/>
                  <a:pt x="4104" y="4388"/>
                </a:cubicBezTo>
                <a:cubicBezTo>
                  <a:pt x="4135" y="4388"/>
                  <a:pt x="4145" y="4353"/>
                  <a:pt x="4125" y="4332"/>
                </a:cubicBezTo>
                <a:cubicBezTo>
                  <a:pt x="4094" y="4312"/>
                  <a:pt x="1465" y="2208"/>
                  <a:pt x="509" y="737"/>
                </a:cubicBezTo>
                <a:cubicBezTo>
                  <a:pt x="357" y="504"/>
                  <a:pt x="210" y="261"/>
                  <a:pt x="74" y="19"/>
                </a:cubicBezTo>
                <a:cubicBezTo>
                  <a:pt x="67" y="6"/>
                  <a:pt x="57" y="1"/>
                  <a:pt x="4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 name="Google Shape;3140;p47"/>
          <p:cNvSpPr/>
          <p:nvPr/>
        </p:nvSpPr>
        <p:spPr>
          <a:xfrm>
            <a:off x="4612150" y="6391454"/>
            <a:ext cx="544431" cy="407846"/>
          </a:xfrm>
          <a:custGeom>
            <a:avLst/>
            <a:gdLst/>
            <a:ahLst/>
            <a:cxnLst/>
            <a:rect l="l" t="t" r="r" b="b"/>
            <a:pathLst>
              <a:path w="2013" h="1508" extrusionOk="0">
                <a:moveTo>
                  <a:pt x="445" y="1"/>
                </a:moveTo>
                <a:cubicBezTo>
                  <a:pt x="377" y="1"/>
                  <a:pt x="322" y="14"/>
                  <a:pt x="284" y="46"/>
                </a:cubicBezTo>
                <a:cubicBezTo>
                  <a:pt x="1" y="283"/>
                  <a:pt x="734" y="1370"/>
                  <a:pt x="820" y="1492"/>
                </a:cubicBezTo>
                <a:cubicBezTo>
                  <a:pt x="825" y="1497"/>
                  <a:pt x="835" y="1507"/>
                  <a:pt x="845" y="1507"/>
                </a:cubicBezTo>
                <a:cubicBezTo>
                  <a:pt x="851" y="1507"/>
                  <a:pt x="856" y="1502"/>
                  <a:pt x="861" y="1497"/>
                </a:cubicBezTo>
                <a:cubicBezTo>
                  <a:pt x="876" y="1487"/>
                  <a:pt x="881" y="1472"/>
                  <a:pt x="871" y="1456"/>
                </a:cubicBezTo>
                <a:cubicBezTo>
                  <a:pt x="648" y="1133"/>
                  <a:pt x="117" y="268"/>
                  <a:pt x="325" y="96"/>
                </a:cubicBezTo>
                <a:cubicBezTo>
                  <a:pt x="352" y="73"/>
                  <a:pt x="393" y="63"/>
                  <a:pt x="446" y="63"/>
                </a:cubicBezTo>
                <a:cubicBezTo>
                  <a:pt x="793" y="63"/>
                  <a:pt x="1618" y="505"/>
                  <a:pt x="1948" y="703"/>
                </a:cubicBezTo>
                <a:cubicBezTo>
                  <a:pt x="1954" y="706"/>
                  <a:pt x="1959" y="708"/>
                  <a:pt x="1965" y="708"/>
                </a:cubicBezTo>
                <a:cubicBezTo>
                  <a:pt x="1993" y="708"/>
                  <a:pt x="2012" y="669"/>
                  <a:pt x="1978" y="647"/>
                </a:cubicBezTo>
                <a:cubicBezTo>
                  <a:pt x="1856" y="573"/>
                  <a:pt x="886" y="1"/>
                  <a:pt x="4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 name="Google Shape;3141;p47"/>
          <p:cNvSpPr/>
          <p:nvPr/>
        </p:nvSpPr>
        <p:spPr>
          <a:xfrm>
            <a:off x="4394701" y="6164270"/>
            <a:ext cx="675062" cy="462478"/>
          </a:xfrm>
          <a:custGeom>
            <a:avLst/>
            <a:gdLst/>
            <a:ahLst/>
            <a:cxnLst/>
            <a:rect l="l" t="t" r="r" b="b"/>
            <a:pathLst>
              <a:path w="2496" h="1710" extrusionOk="0">
                <a:moveTo>
                  <a:pt x="857" y="1"/>
                </a:moveTo>
                <a:cubicBezTo>
                  <a:pt x="646" y="1"/>
                  <a:pt x="463" y="56"/>
                  <a:pt x="345" y="203"/>
                </a:cubicBezTo>
                <a:cubicBezTo>
                  <a:pt x="1" y="628"/>
                  <a:pt x="340" y="1320"/>
                  <a:pt x="572" y="1695"/>
                </a:cubicBezTo>
                <a:cubicBezTo>
                  <a:pt x="577" y="1705"/>
                  <a:pt x="587" y="1710"/>
                  <a:pt x="598" y="1710"/>
                </a:cubicBezTo>
                <a:cubicBezTo>
                  <a:pt x="623" y="1710"/>
                  <a:pt x="638" y="1685"/>
                  <a:pt x="628" y="1659"/>
                </a:cubicBezTo>
                <a:cubicBezTo>
                  <a:pt x="249" y="1047"/>
                  <a:pt x="163" y="526"/>
                  <a:pt x="395" y="238"/>
                </a:cubicBezTo>
                <a:cubicBezTo>
                  <a:pt x="499" y="110"/>
                  <a:pt x="663" y="61"/>
                  <a:pt x="854" y="61"/>
                </a:cubicBezTo>
                <a:cubicBezTo>
                  <a:pt x="1487" y="61"/>
                  <a:pt x="2417" y="600"/>
                  <a:pt x="2428" y="607"/>
                </a:cubicBezTo>
                <a:cubicBezTo>
                  <a:pt x="2436" y="613"/>
                  <a:pt x="2443" y="615"/>
                  <a:pt x="2450" y="615"/>
                </a:cubicBezTo>
                <a:cubicBezTo>
                  <a:pt x="2479" y="615"/>
                  <a:pt x="2496" y="569"/>
                  <a:pt x="2459" y="557"/>
                </a:cubicBezTo>
                <a:cubicBezTo>
                  <a:pt x="2409" y="526"/>
                  <a:pt x="1504" y="1"/>
                  <a:pt x="85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 name="Google Shape;3142;p47"/>
          <p:cNvSpPr/>
          <p:nvPr/>
        </p:nvSpPr>
        <p:spPr>
          <a:xfrm>
            <a:off x="4225124" y="5948446"/>
            <a:ext cx="621782" cy="495203"/>
          </a:xfrm>
          <a:custGeom>
            <a:avLst/>
            <a:gdLst/>
            <a:ahLst/>
            <a:cxnLst/>
            <a:rect l="l" t="t" r="r" b="b"/>
            <a:pathLst>
              <a:path w="2299" h="1831" extrusionOk="0">
                <a:moveTo>
                  <a:pt x="765" y="0"/>
                </a:moveTo>
                <a:cubicBezTo>
                  <a:pt x="501" y="0"/>
                  <a:pt x="277" y="44"/>
                  <a:pt x="168" y="166"/>
                </a:cubicBezTo>
                <a:cubicBezTo>
                  <a:pt x="1" y="348"/>
                  <a:pt x="163" y="1158"/>
                  <a:pt x="324" y="1805"/>
                </a:cubicBezTo>
                <a:cubicBezTo>
                  <a:pt x="324" y="1815"/>
                  <a:pt x="340" y="1825"/>
                  <a:pt x="355" y="1825"/>
                </a:cubicBezTo>
                <a:lnTo>
                  <a:pt x="360" y="1830"/>
                </a:lnTo>
                <a:cubicBezTo>
                  <a:pt x="380" y="1825"/>
                  <a:pt x="390" y="1805"/>
                  <a:pt x="385" y="1790"/>
                </a:cubicBezTo>
                <a:cubicBezTo>
                  <a:pt x="168" y="925"/>
                  <a:pt x="107" y="338"/>
                  <a:pt x="218" y="212"/>
                </a:cubicBezTo>
                <a:cubicBezTo>
                  <a:pt x="313" y="105"/>
                  <a:pt x="514" y="66"/>
                  <a:pt x="755" y="66"/>
                </a:cubicBezTo>
                <a:cubicBezTo>
                  <a:pt x="1366" y="66"/>
                  <a:pt x="2232" y="314"/>
                  <a:pt x="2246" y="318"/>
                </a:cubicBezTo>
                <a:cubicBezTo>
                  <a:pt x="2249" y="319"/>
                  <a:pt x="2252" y="319"/>
                  <a:pt x="2254" y="319"/>
                </a:cubicBezTo>
                <a:cubicBezTo>
                  <a:pt x="2288" y="319"/>
                  <a:pt x="2299" y="262"/>
                  <a:pt x="2261" y="252"/>
                </a:cubicBezTo>
                <a:cubicBezTo>
                  <a:pt x="2212" y="238"/>
                  <a:pt x="1382" y="0"/>
                  <a:pt x="76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 name="Google Shape;3143;p47"/>
          <p:cNvSpPr/>
          <p:nvPr/>
        </p:nvSpPr>
        <p:spPr>
          <a:xfrm>
            <a:off x="4029584" y="5787524"/>
            <a:ext cx="554167" cy="454905"/>
          </a:xfrm>
          <a:custGeom>
            <a:avLst/>
            <a:gdLst/>
            <a:ahLst/>
            <a:cxnLst/>
            <a:rect l="l" t="t" r="r" b="b"/>
            <a:pathLst>
              <a:path w="2049" h="1682" extrusionOk="0">
                <a:moveTo>
                  <a:pt x="1488" y="1"/>
                </a:moveTo>
                <a:cubicBezTo>
                  <a:pt x="1118" y="1"/>
                  <a:pt x="657" y="44"/>
                  <a:pt x="451" y="235"/>
                </a:cubicBezTo>
                <a:cubicBezTo>
                  <a:pt x="1" y="655"/>
                  <a:pt x="253" y="1621"/>
                  <a:pt x="269" y="1662"/>
                </a:cubicBezTo>
                <a:cubicBezTo>
                  <a:pt x="269" y="1672"/>
                  <a:pt x="284" y="1682"/>
                  <a:pt x="299" y="1682"/>
                </a:cubicBezTo>
                <a:lnTo>
                  <a:pt x="309" y="1682"/>
                </a:lnTo>
                <a:cubicBezTo>
                  <a:pt x="324" y="1677"/>
                  <a:pt x="334" y="1662"/>
                  <a:pt x="329" y="1646"/>
                </a:cubicBezTo>
                <a:cubicBezTo>
                  <a:pt x="329" y="1636"/>
                  <a:pt x="71" y="675"/>
                  <a:pt x="496" y="281"/>
                </a:cubicBezTo>
                <a:cubicBezTo>
                  <a:pt x="685" y="103"/>
                  <a:pt x="1132" y="64"/>
                  <a:pt x="1492" y="64"/>
                </a:cubicBezTo>
                <a:cubicBezTo>
                  <a:pt x="1778" y="64"/>
                  <a:pt x="2009" y="89"/>
                  <a:pt x="2013" y="89"/>
                </a:cubicBezTo>
                <a:cubicBezTo>
                  <a:pt x="2015" y="89"/>
                  <a:pt x="2017" y="90"/>
                  <a:pt x="2020" y="90"/>
                </a:cubicBezTo>
                <a:cubicBezTo>
                  <a:pt x="2034" y="90"/>
                  <a:pt x="2049" y="77"/>
                  <a:pt x="2049" y="63"/>
                </a:cubicBezTo>
                <a:cubicBezTo>
                  <a:pt x="2049" y="43"/>
                  <a:pt x="2039" y="28"/>
                  <a:pt x="2023" y="28"/>
                </a:cubicBezTo>
                <a:cubicBezTo>
                  <a:pt x="2001" y="26"/>
                  <a:pt x="1771" y="1"/>
                  <a:pt x="148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 name="Google Shape;3144;p47"/>
          <p:cNvSpPr/>
          <p:nvPr/>
        </p:nvSpPr>
        <p:spPr>
          <a:xfrm>
            <a:off x="2180467" y="2691059"/>
            <a:ext cx="844098" cy="1044227"/>
          </a:xfrm>
          <a:custGeom>
            <a:avLst/>
            <a:gdLst/>
            <a:ahLst/>
            <a:cxnLst/>
            <a:rect l="l" t="t" r="r" b="b"/>
            <a:pathLst>
              <a:path w="3121" h="3861" extrusionOk="0">
                <a:moveTo>
                  <a:pt x="1991" y="1"/>
                </a:moveTo>
                <a:cubicBezTo>
                  <a:pt x="1362" y="1"/>
                  <a:pt x="769" y="296"/>
                  <a:pt x="390" y="801"/>
                </a:cubicBezTo>
                <a:cubicBezTo>
                  <a:pt x="390" y="801"/>
                  <a:pt x="518" y="797"/>
                  <a:pt x="594" y="797"/>
                </a:cubicBezTo>
                <a:cubicBezTo>
                  <a:pt x="632" y="797"/>
                  <a:pt x="658" y="798"/>
                  <a:pt x="648" y="801"/>
                </a:cubicBezTo>
                <a:cubicBezTo>
                  <a:pt x="612" y="817"/>
                  <a:pt x="218" y="1105"/>
                  <a:pt x="127" y="1499"/>
                </a:cubicBezTo>
                <a:lnTo>
                  <a:pt x="304" y="1439"/>
                </a:lnTo>
                <a:lnTo>
                  <a:pt x="304" y="1439"/>
                </a:lnTo>
                <a:cubicBezTo>
                  <a:pt x="304" y="1439"/>
                  <a:pt x="0" y="2197"/>
                  <a:pt x="5" y="2319"/>
                </a:cubicBezTo>
                <a:cubicBezTo>
                  <a:pt x="6" y="2339"/>
                  <a:pt x="13" y="2348"/>
                  <a:pt x="23" y="2348"/>
                </a:cubicBezTo>
                <a:cubicBezTo>
                  <a:pt x="70" y="2348"/>
                  <a:pt x="192" y="2167"/>
                  <a:pt x="192" y="2167"/>
                </a:cubicBezTo>
                <a:lnTo>
                  <a:pt x="192" y="2167"/>
                </a:lnTo>
                <a:cubicBezTo>
                  <a:pt x="192" y="2167"/>
                  <a:pt x="10" y="2981"/>
                  <a:pt x="26" y="3037"/>
                </a:cubicBezTo>
                <a:cubicBezTo>
                  <a:pt x="28" y="3043"/>
                  <a:pt x="32" y="3046"/>
                  <a:pt x="37" y="3046"/>
                </a:cubicBezTo>
                <a:cubicBezTo>
                  <a:pt x="81" y="3046"/>
                  <a:pt x="218" y="2865"/>
                  <a:pt x="218" y="2865"/>
                </a:cubicBezTo>
                <a:lnTo>
                  <a:pt x="218" y="2865"/>
                </a:lnTo>
                <a:cubicBezTo>
                  <a:pt x="218" y="2865"/>
                  <a:pt x="106" y="3755"/>
                  <a:pt x="177" y="3851"/>
                </a:cubicBezTo>
                <a:cubicBezTo>
                  <a:pt x="182" y="3857"/>
                  <a:pt x="188" y="3861"/>
                  <a:pt x="196" y="3861"/>
                </a:cubicBezTo>
                <a:cubicBezTo>
                  <a:pt x="313" y="3861"/>
                  <a:pt x="769" y="3219"/>
                  <a:pt x="769" y="3219"/>
                </a:cubicBezTo>
                <a:lnTo>
                  <a:pt x="799" y="3456"/>
                </a:lnTo>
                <a:cubicBezTo>
                  <a:pt x="799" y="3456"/>
                  <a:pt x="802" y="3457"/>
                  <a:pt x="809" y="3457"/>
                </a:cubicBezTo>
                <a:cubicBezTo>
                  <a:pt x="846" y="3457"/>
                  <a:pt x="1003" y="3420"/>
                  <a:pt x="1320" y="2890"/>
                </a:cubicBezTo>
                <a:lnTo>
                  <a:pt x="1437" y="3183"/>
                </a:lnTo>
                <a:cubicBezTo>
                  <a:pt x="1437" y="3183"/>
                  <a:pt x="1740" y="3067"/>
                  <a:pt x="1846" y="2319"/>
                </a:cubicBezTo>
                <a:lnTo>
                  <a:pt x="1912" y="2642"/>
                </a:lnTo>
                <a:cubicBezTo>
                  <a:pt x="1912" y="2642"/>
                  <a:pt x="2281" y="2420"/>
                  <a:pt x="2220" y="1757"/>
                </a:cubicBezTo>
                <a:lnTo>
                  <a:pt x="2220" y="1757"/>
                </a:lnTo>
                <a:lnTo>
                  <a:pt x="2397" y="1995"/>
                </a:lnTo>
                <a:cubicBezTo>
                  <a:pt x="2397" y="1995"/>
                  <a:pt x="3121" y="812"/>
                  <a:pt x="2069" y="2"/>
                </a:cubicBezTo>
                <a:cubicBezTo>
                  <a:pt x="2043" y="1"/>
                  <a:pt x="2017" y="1"/>
                  <a:pt x="1991"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 name="Google Shape;3145;p47"/>
          <p:cNvSpPr/>
          <p:nvPr/>
        </p:nvSpPr>
        <p:spPr>
          <a:xfrm>
            <a:off x="2315695" y="2565567"/>
            <a:ext cx="535776" cy="972827"/>
          </a:xfrm>
          <a:custGeom>
            <a:avLst/>
            <a:gdLst/>
            <a:ahLst/>
            <a:cxnLst/>
            <a:rect l="l" t="t" r="r" b="b"/>
            <a:pathLst>
              <a:path w="1981" h="3597" extrusionOk="0">
                <a:moveTo>
                  <a:pt x="1937" y="1"/>
                </a:moveTo>
                <a:cubicBezTo>
                  <a:pt x="1929" y="1"/>
                  <a:pt x="1920" y="4"/>
                  <a:pt x="1913" y="11"/>
                </a:cubicBezTo>
                <a:cubicBezTo>
                  <a:pt x="1786" y="153"/>
                  <a:pt x="1660" y="300"/>
                  <a:pt x="1543" y="451"/>
                </a:cubicBezTo>
                <a:cubicBezTo>
                  <a:pt x="805" y="1387"/>
                  <a:pt x="16" y="3531"/>
                  <a:pt x="11" y="3556"/>
                </a:cubicBezTo>
                <a:cubicBezTo>
                  <a:pt x="1" y="3572"/>
                  <a:pt x="11" y="3587"/>
                  <a:pt x="26" y="3597"/>
                </a:cubicBezTo>
                <a:lnTo>
                  <a:pt x="41" y="3597"/>
                </a:lnTo>
                <a:cubicBezTo>
                  <a:pt x="52" y="3597"/>
                  <a:pt x="62" y="3587"/>
                  <a:pt x="67" y="3577"/>
                </a:cubicBezTo>
                <a:cubicBezTo>
                  <a:pt x="77" y="3556"/>
                  <a:pt x="861" y="1417"/>
                  <a:pt x="1594" y="492"/>
                </a:cubicBezTo>
                <a:cubicBezTo>
                  <a:pt x="1705" y="340"/>
                  <a:pt x="1832" y="193"/>
                  <a:pt x="1958" y="52"/>
                </a:cubicBezTo>
                <a:cubicBezTo>
                  <a:pt x="1981" y="29"/>
                  <a:pt x="1961" y="1"/>
                  <a:pt x="193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 name="Google Shape;3146;p47"/>
          <p:cNvSpPr/>
          <p:nvPr/>
        </p:nvSpPr>
        <p:spPr>
          <a:xfrm>
            <a:off x="2223200" y="3218991"/>
            <a:ext cx="285603" cy="344019"/>
          </a:xfrm>
          <a:custGeom>
            <a:avLst/>
            <a:gdLst/>
            <a:ahLst/>
            <a:cxnLst/>
            <a:rect l="l" t="t" r="r" b="b"/>
            <a:pathLst>
              <a:path w="1056" h="1272" extrusionOk="0">
                <a:moveTo>
                  <a:pt x="778" y="0"/>
                </a:moveTo>
                <a:cubicBezTo>
                  <a:pt x="538" y="0"/>
                  <a:pt x="111" y="551"/>
                  <a:pt x="19" y="675"/>
                </a:cubicBezTo>
                <a:cubicBezTo>
                  <a:pt x="1" y="697"/>
                  <a:pt x="22" y="724"/>
                  <a:pt x="45" y="724"/>
                </a:cubicBezTo>
                <a:cubicBezTo>
                  <a:pt x="54" y="724"/>
                  <a:pt x="63" y="720"/>
                  <a:pt x="70" y="711"/>
                </a:cubicBezTo>
                <a:cubicBezTo>
                  <a:pt x="268" y="447"/>
                  <a:pt x="610" y="62"/>
                  <a:pt x="768" y="62"/>
                </a:cubicBezTo>
                <a:cubicBezTo>
                  <a:pt x="783" y="62"/>
                  <a:pt x="797" y="66"/>
                  <a:pt x="808" y="73"/>
                </a:cubicBezTo>
                <a:cubicBezTo>
                  <a:pt x="945" y="159"/>
                  <a:pt x="854" y="827"/>
                  <a:pt x="768" y="1231"/>
                </a:cubicBezTo>
                <a:cubicBezTo>
                  <a:pt x="763" y="1247"/>
                  <a:pt x="773" y="1267"/>
                  <a:pt x="788" y="1272"/>
                </a:cubicBezTo>
                <a:lnTo>
                  <a:pt x="798" y="1272"/>
                </a:lnTo>
                <a:cubicBezTo>
                  <a:pt x="808" y="1267"/>
                  <a:pt x="823" y="1257"/>
                  <a:pt x="823" y="1247"/>
                </a:cubicBezTo>
                <a:cubicBezTo>
                  <a:pt x="849" y="1135"/>
                  <a:pt x="1056" y="149"/>
                  <a:pt x="844" y="18"/>
                </a:cubicBezTo>
                <a:cubicBezTo>
                  <a:pt x="824" y="6"/>
                  <a:pt x="802" y="0"/>
                  <a:pt x="77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 name="Google Shape;3147;p47"/>
          <p:cNvSpPr/>
          <p:nvPr/>
        </p:nvSpPr>
        <p:spPr>
          <a:xfrm>
            <a:off x="2274857" y="3048061"/>
            <a:ext cx="385943" cy="404330"/>
          </a:xfrm>
          <a:custGeom>
            <a:avLst/>
            <a:gdLst/>
            <a:ahLst/>
            <a:cxnLst/>
            <a:rect l="l" t="t" r="r" b="b"/>
            <a:pathLst>
              <a:path w="1427" h="1495" extrusionOk="0">
                <a:moveTo>
                  <a:pt x="781" y="0"/>
                </a:moveTo>
                <a:cubicBezTo>
                  <a:pt x="476" y="0"/>
                  <a:pt x="175" y="298"/>
                  <a:pt x="15" y="493"/>
                </a:cubicBezTo>
                <a:cubicBezTo>
                  <a:pt x="0" y="508"/>
                  <a:pt x="5" y="528"/>
                  <a:pt x="15" y="538"/>
                </a:cubicBezTo>
                <a:cubicBezTo>
                  <a:pt x="22" y="543"/>
                  <a:pt x="30" y="545"/>
                  <a:pt x="38" y="545"/>
                </a:cubicBezTo>
                <a:cubicBezTo>
                  <a:pt x="47" y="545"/>
                  <a:pt x="55" y="542"/>
                  <a:pt x="61" y="533"/>
                </a:cubicBezTo>
                <a:cubicBezTo>
                  <a:pt x="317" y="226"/>
                  <a:pt x="577" y="63"/>
                  <a:pt x="788" y="63"/>
                </a:cubicBezTo>
                <a:cubicBezTo>
                  <a:pt x="831" y="63"/>
                  <a:pt x="872" y="70"/>
                  <a:pt x="911" y="83"/>
                </a:cubicBezTo>
                <a:cubicBezTo>
                  <a:pt x="1356" y="250"/>
                  <a:pt x="1108" y="1444"/>
                  <a:pt x="1108" y="1454"/>
                </a:cubicBezTo>
                <a:cubicBezTo>
                  <a:pt x="1103" y="1474"/>
                  <a:pt x="1113" y="1489"/>
                  <a:pt x="1133" y="1494"/>
                </a:cubicBezTo>
                <a:lnTo>
                  <a:pt x="1138" y="1494"/>
                </a:lnTo>
                <a:cubicBezTo>
                  <a:pt x="1153" y="1494"/>
                  <a:pt x="1163" y="1484"/>
                  <a:pt x="1168" y="1469"/>
                </a:cubicBezTo>
                <a:cubicBezTo>
                  <a:pt x="1179" y="1418"/>
                  <a:pt x="1426" y="205"/>
                  <a:pt x="936" y="28"/>
                </a:cubicBezTo>
                <a:cubicBezTo>
                  <a:pt x="885" y="9"/>
                  <a:pt x="833" y="0"/>
                  <a:pt x="78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 name="Google Shape;3148;p47"/>
          <p:cNvSpPr/>
          <p:nvPr/>
        </p:nvSpPr>
        <p:spPr>
          <a:xfrm>
            <a:off x="2339226" y="2863880"/>
            <a:ext cx="394057" cy="381882"/>
          </a:xfrm>
          <a:custGeom>
            <a:avLst/>
            <a:gdLst/>
            <a:ahLst/>
            <a:cxnLst/>
            <a:rect l="l" t="t" r="r" b="b"/>
            <a:pathLst>
              <a:path w="1457" h="1412" extrusionOk="0">
                <a:moveTo>
                  <a:pt x="997" y="1"/>
                </a:moveTo>
                <a:cubicBezTo>
                  <a:pt x="796" y="1"/>
                  <a:pt x="371" y="243"/>
                  <a:pt x="30" y="461"/>
                </a:cubicBezTo>
                <a:cubicBezTo>
                  <a:pt x="1" y="482"/>
                  <a:pt x="17" y="521"/>
                  <a:pt x="44" y="521"/>
                </a:cubicBezTo>
                <a:cubicBezTo>
                  <a:pt x="49" y="521"/>
                  <a:pt x="55" y="520"/>
                  <a:pt x="61" y="516"/>
                </a:cubicBezTo>
                <a:cubicBezTo>
                  <a:pt x="512" y="232"/>
                  <a:pt x="851" y="64"/>
                  <a:pt x="990" y="64"/>
                </a:cubicBezTo>
                <a:cubicBezTo>
                  <a:pt x="1007" y="64"/>
                  <a:pt x="1021" y="67"/>
                  <a:pt x="1032" y="71"/>
                </a:cubicBezTo>
                <a:cubicBezTo>
                  <a:pt x="1284" y="183"/>
                  <a:pt x="1381" y="1053"/>
                  <a:pt x="1391" y="1381"/>
                </a:cubicBezTo>
                <a:cubicBezTo>
                  <a:pt x="1391" y="1401"/>
                  <a:pt x="1406" y="1412"/>
                  <a:pt x="1426" y="1412"/>
                </a:cubicBezTo>
                <a:cubicBezTo>
                  <a:pt x="1441" y="1412"/>
                  <a:pt x="1456" y="1396"/>
                  <a:pt x="1456" y="1381"/>
                </a:cubicBezTo>
                <a:cubicBezTo>
                  <a:pt x="1451" y="1331"/>
                  <a:pt x="1401" y="157"/>
                  <a:pt x="1057" y="11"/>
                </a:cubicBezTo>
                <a:cubicBezTo>
                  <a:pt x="1040" y="4"/>
                  <a:pt x="1020" y="1"/>
                  <a:pt x="99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 name="Google Shape;3149;p47"/>
          <p:cNvSpPr/>
          <p:nvPr/>
        </p:nvSpPr>
        <p:spPr>
          <a:xfrm>
            <a:off x="2423878" y="2744068"/>
            <a:ext cx="397032" cy="288305"/>
          </a:xfrm>
          <a:custGeom>
            <a:avLst/>
            <a:gdLst/>
            <a:ahLst/>
            <a:cxnLst/>
            <a:rect l="l" t="t" r="r" b="b"/>
            <a:pathLst>
              <a:path w="1468" h="1066" extrusionOk="0">
                <a:moveTo>
                  <a:pt x="733" y="0"/>
                </a:moveTo>
                <a:cubicBezTo>
                  <a:pt x="399" y="0"/>
                  <a:pt x="41" y="240"/>
                  <a:pt x="21" y="251"/>
                </a:cubicBezTo>
                <a:cubicBezTo>
                  <a:pt x="6" y="262"/>
                  <a:pt x="0" y="282"/>
                  <a:pt x="11" y="297"/>
                </a:cubicBezTo>
                <a:cubicBezTo>
                  <a:pt x="16" y="305"/>
                  <a:pt x="25" y="309"/>
                  <a:pt x="34" y="309"/>
                </a:cubicBezTo>
                <a:cubicBezTo>
                  <a:pt x="41" y="309"/>
                  <a:pt x="49" y="307"/>
                  <a:pt x="56" y="302"/>
                </a:cubicBezTo>
                <a:cubicBezTo>
                  <a:pt x="60" y="298"/>
                  <a:pt x="415" y="62"/>
                  <a:pt x="731" y="62"/>
                </a:cubicBezTo>
                <a:cubicBezTo>
                  <a:pt x="811" y="62"/>
                  <a:pt x="888" y="77"/>
                  <a:pt x="956" y="115"/>
                </a:cubicBezTo>
                <a:cubicBezTo>
                  <a:pt x="1229" y="262"/>
                  <a:pt x="1401" y="1030"/>
                  <a:pt x="1401" y="1040"/>
                </a:cubicBezTo>
                <a:cubicBezTo>
                  <a:pt x="1401" y="1056"/>
                  <a:pt x="1416" y="1066"/>
                  <a:pt x="1432" y="1066"/>
                </a:cubicBezTo>
                <a:lnTo>
                  <a:pt x="1437" y="1066"/>
                </a:lnTo>
                <a:cubicBezTo>
                  <a:pt x="1452" y="1066"/>
                  <a:pt x="1467" y="1045"/>
                  <a:pt x="1462" y="1030"/>
                </a:cubicBezTo>
                <a:cubicBezTo>
                  <a:pt x="1457" y="995"/>
                  <a:pt x="1285" y="226"/>
                  <a:pt x="987" y="59"/>
                </a:cubicBezTo>
                <a:cubicBezTo>
                  <a:pt x="908" y="17"/>
                  <a:pt x="821" y="0"/>
                  <a:pt x="7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 name="Google Shape;3150;p47"/>
          <p:cNvSpPr/>
          <p:nvPr/>
        </p:nvSpPr>
        <p:spPr>
          <a:xfrm>
            <a:off x="5227710" y="-365379"/>
            <a:ext cx="1294139" cy="1353086"/>
          </a:xfrm>
          <a:custGeom>
            <a:avLst/>
            <a:gdLst/>
            <a:ahLst/>
            <a:cxnLst/>
            <a:rect l="l" t="t" r="r" b="b"/>
            <a:pathLst>
              <a:path w="4785" h="5003" extrusionOk="0">
                <a:moveTo>
                  <a:pt x="2931" y="1"/>
                </a:moveTo>
                <a:cubicBezTo>
                  <a:pt x="2930" y="1"/>
                  <a:pt x="2929" y="1"/>
                  <a:pt x="2929" y="1"/>
                </a:cubicBezTo>
                <a:cubicBezTo>
                  <a:pt x="2929" y="1"/>
                  <a:pt x="2964" y="972"/>
                  <a:pt x="2802" y="1184"/>
                </a:cubicBezTo>
                <a:cubicBezTo>
                  <a:pt x="2774" y="1221"/>
                  <a:pt x="2743" y="1235"/>
                  <a:pt x="2711" y="1235"/>
                </a:cubicBezTo>
                <a:cubicBezTo>
                  <a:pt x="2593" y="1235"/>
                  <a:pt x="2463" y="1039"/>
                  <a:pt x="2411" y="1039"/>
                </a:cubicBezTo>
                <a:cubicBezTo>
                  <a:pt x="2393" y="1039"/>
                  <a:pt x="2384" y="1061"/>
                  <a:pt x="2388" y="1118"/>
                </a:cubicBezTo>
                <a:cubicBezTo>
                  <a:pt x="2403" y="1332"/>
                  <a:pt x="2463" y="1587"/>
                  <a:pt x="2365" y="1587"/>
                </a:cubicBezTo>
                <a:cubicBezTo>
                  <a:pt x="2335" y="1587"/>
                  <a:pt x="2291" y="1563"/>
                  <a:pt x="2226" y="1508"/>
                </a:cubicBezTo>
                <a:cubicBezTo>
                  <a:pt x="1946" y="1273"/>
                  <a:pt x="1425" y="693"/>
                  <a:pt x="1329" y="693"/>
                </a:cubicBezTo>
                <a:cubicBezTo>
                  <a:pt x="1328" y="693"/>
                  <a:pt x="1327" y="693"/>
                  <a:pt x="1326" y="694"/>
                </a:cubicBezTo>
                <a:cubicBezTo>
                  <a:pt x="1235" y="709"/>
                  <a:pt x="1427" y="1214"/>
                  <a:pt x="1386" y="1280"/>
                </a:cubicBezTo>
                <a:cubicBezTo>
                  <a:pt x="1385" y="1283"/>
                  <a:pt x="1381" y="1284"/>
                  <a:pt x="1377" y="1284"/>
                </a:cubicBezTo>
                <a:cubicBezTo>
                  <a:pt x="1291" y="1284"/>
                  <a:pt x="714" y="828"/>
                  <a:pt x="412" y="828"/>
                </a:cubicBezTo>
                <a:cubicBezTo>
                  <a:pt x="340" y="828"/>
                  <a:pt x="284" y="853"/>
                  <a:pt x="253" y="916"/>
                </a:cubicBezTo>
                <a:cubicBezTo>
                  <a:pt x="117" y="1194"/>
                  <a:pt x="951" y="1837"/>
                  <a:pt x="901" y="1887"/>
                </a:cubicBezTo>
                <a:cubicBezTo>
                  <a:pt x="850" y="1938"/>
                  <a:pt x="309" y="1872"/>
                  <a:pt x="314" y="1958"/>
                </a:cubicBezTo>
                <a:cubicBezTo>
                  <a:pt x="319" y="2044"/>
                  <a:pt x="1017" y="2433"/>
                  <a:pt x="1310" y="2651"/>
                </a:cubicBezTo>
                <a:cubicBezTo>
                  <a:pt x="1604" y="2873"/>
                  <a:pt x="1250" y="2853"/>
                  <a:pt x="967" y="2899"/>
                </a:cubicBezTo>
                <a:cubicBezTo>
                  <a:pt x="688" y="2949"/>
                  <a:pt x="1295" y="3081"/>
                  <a:pt x="1123" y="3288"/>
                </a:cubicBezTo>
                <a:cubicBezTo>
                  <a:pt x="951" y="3490"/>
                  <a:pt x="1" y="3667"/>
                  <a:pt x="1" y="3667"/>
                </a:cubicBezTo>
                <a:cubicBezTo>
                  <a:pt x="46" y="3910"/>
                  <a:pt x="865" y="3885"/>
                  <a:pt x="1149" y="4046"/>
                </a:cubicBezTo>
                <a:cubicBezTo>
                  <a:pt x="1437" y="4203"/>
                  <a:pt x="1037" y="4608"/>
                  <a:pt x="1037" y="4608"/>
                </a:cubicBezTo>
                <a:cubicBezTo>
                  <a:pt x="1120" y="4631"/>
                  <a:pt x="1195" y="4641"/>
                  <a:pt x="1263" y="4641"/>
                </a:cubicBezTo>
                <a:cubicBezTo>
                  <a:pt x="1665" y="4641"/>
                  <a:pt x="1836" y="4292"/>
                  <a:pt x="2074" y="4279"/>
                </a:cubicBezTo>
                <a:cubicBezTo>
                  <a:pt x="2076" y="4279"/>
                  <a:pt x="2078" y="4279"/>
                  <a:pt x="2080" y="4279"/>
                </a:cubicBezTo>
                <a:cubicBezTo>
                  <a:pt x="2347" y="4279"/>
                  <a:pt x="2317" y="5002"/>
                  <a:pt x="2317" y="5002"/>
                </a:cubicBezTo>
                <a:cubicBezTo>
                  <a:pt x="2939" y="4911"/>
                  <a:pt x="3359" y="3445"/>
                  <a:pt x="3374" y="3399"/>
                </a:cubicBezTo>
                <a:cubicBezTo>
                  <a:pt x="3561" y="3288"/>
                  <a:pt x="4785" y="2550"/>
                  <a:pt x="4739" y="1968"/>
                </a:cubicBezTo>
                <a:lnTo>
                  <a:pt x="4739" y="1968"/>
                </a:lnTo>
                <a:cubicBezTo>
                  <a:pt x="4739" y="1968"/>
                  <a:pt x="4497" y="2034"/>
                  <a:pt x="4286" y="2034"/>
                </a:cubicBezTo>
                <a:cubicBezTo>
                  <a:pt x="4136" y="2034"/>
                  <a:pt x="4002" y="2001"/>
                  <a:pt x="3981" y="1887"/>
                </a:cubicBezTo>
                <a:cubicBezTo>
                  <a:pt x="3925" y="1614"/>
                  <a:pt x="4350" y="1321"/>
                  <a:pt x="4067" y="805"/>
                </a:cubicBezTo>
                <a:lnTo>
                  <a:pt x="4067" y="805"/>
                </a:lnTo>
                <a:cubicBezTo>
                  <a:pt x="4067" y="805"/>
                  <a:pt x="3873" y="1111"/>
                  <a:pt x="3685" y="1111"/>
                </a:cubicBezTo>
                <a:cubicBezTo>
                  <a:pt x="3637" y="1111"/>
                  <a:pt x="3590" y="1092"/>
                  <a:pt x="3546" y="1043"/>
                </a:cubicBezTo>
                <a:cubicBezTo>
                  <a:pt x="3329" y="796"/>
                  <a:pt x="3167" y="1"/>
                  <a:pt x="2931"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 name="Google Shape;3151;p47"/>
          <p:cNvSpPr/>
          <p:nvPr/>
        </p:nvSpPr>
        <p:spPr>
          <a:xfrm>
            <a:off x="5423521" y="-29201"/>
            <a:ext cx="941192" cy="767822"/>
          </a:xfrm>
          <a:custGeom>
            <a:avLst/>
            <a:gdLst/>
            <a:ahLst/>
            <a:cxnLst/>
            <a:rect l="l" t="t" r="r" b="b"/>
            <a:pathLst>
              <a:path w="3480" h="2839" extrusionOk="0">
                <a:moveTo>
                  <a:pt x="48" y="0"/>
                </a:moveTo>
                <a:cubicBezTo>
                  <a:pt x="22" y="0"/>
                  <a:pt x="1" y="37"/>
                  <a:pt x="25" y="57"/>
                </a:cubicBezTo>
                <a:lnTo>
                  <a:pt x="3424" y="2834"/>
                </a:lnTo>
                <a:cubicBezTo>
                  <a:pt x="3429" y="2839"/>
                  <a:pt x="3439" y="2839"/>
                  <a:pt x="3444" y="2839"/>
                </a:cubicBezTo>
                <a:cubicBezTo>
                  <a:pt x="3454" y="2839"/>
                  <a:pt x="3464" y="2834"/>
                  <a:pt x="3469" y="2829"/>
                </a:cubicBezTo>
                <a:cubicBezTo>
                  <a:pt x="3479" y="2814"/>
                  <a:pt x="3479" y="2793"/>
                  <a:pt x="3464" y="2783"/>
                </a:cubicBezTo>
                <a:lnTo>
                  <a:pt x="66" y="7"/>
                </a:lnTo>
                <a:cubicBezTo>
                  <a:pt x="60" y="2"/>
                  <a:pt x="54" y="0"/>
                  <a:pt x="4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 name="Google Shape;3152;p47"/>
          <p:cNvSpPr/>
          <p:nvPr/>
        </p:nvSpPr>
        <p:spPr>
          <a:xfrm>
            <a:off x="5389172" y="189870"/>
            <a:ext cx="410554" cy="85193"/>
          </a:xfrm>
          <a:custGeom>
            <a:avLst/>
            <a:gdLst/>
            <a:ahLst/>
            <a:cxnLst/>
            <a:rect l="l" t="t" r="r" b="b"/>
            <a:pathLst>
              <a:path w="1518" h="315" extrusionOk="0">
                <a:moveTo>
                  <a:pt x="41" y="1"/>
                </a:moveTo>
                <a:cubicBezTo>
                  <a:pt x="26" y="1"/>
                  <a:pt x="5" y="11"/>
                  <a:pt x="5" y="26"/>
                </a:cubicBezTo>
                <a:cubicBezTo>
                  <a:pt x="0" y="46"/>
                  <a:pt x="16" y="62"/>
                  <a:pt x="31" y="67"/>
                </a:cubicBezTo>
                <a:lnTo>
                  <a:pt x="1462" y="309"/>
                </a:lnTo>
                <a:lnTo>
                  <a:pt x="1467" y="309"/>
                </a:lnTo>
                <a:lnTo>
                  <a:pt x="1467" y="315"/>
                </a:lnTo>
                <a:cubicBezTo>
                  <a:pt x="1512" y="315"/>
                  <a:pt x="1518" y="254"/>
                  <a:pt x="1472" y="249"/>
                </a:cubicBezTo>
                <a:lnTo>
                  <a:pt x="41" y="1"/>
                </a:ln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 name="Google Shape;3153;p47"/>
          <p:cNvSpPr/>
          <p:nvPr/>
        </p:nvSpPr>
        <p:spPr>
          <a:xfrm>
            <a:off x="5631232" y="-77072"/>
            <a:ext cx="58960" cy="265857"/>
          </a:xfrm>
          <a:custGeom>
            <a:avLst/>
            <a:gdLst/>
            <a:ahLst/>
            <a:cxnLst/>
            <a:rect l="l" t="t" r="r" b="b"/>
            <a:pathLst>
              <a:path w="218" h="983" extrusionOk="0">
                <a:moveTo>
                  <a:pt x="39" y="1"/>
                </a:moveTo>
                <a:cubicBezTo>
                  <a:pt x="36" y="1"/>
                  <a:pt x="34" y="1"/>
                  <a:pt x="31" y="2"/>
                </a:cubicBezTo>
                <a:cubicBezTo>
                  <a:pt x="16" y="2"/>
                  <a:pt x="0" y="22"/>
                  <a:pt x="6" y="37"/>
                </a:cubicBezTo>
                <a:lnTo>
                  <a:pt x="152" y="958"/>
                </a:lnTo>
                <a:cubicBezTo>
                  <a:pt x="157" y="973"/>
                  <a:pt x="172" y="983"/>
                  <a:pt x="188" y="983"/>
                </a:cubicBezTo>
                <a:lnTo>
                  <a:pt x="193" y="983"/>
                </a:lnTo>
                <a:cubicBezTo>
                  <a:pt x="208" y="978"/>
                  <a:pt x="218" y="963"/>
                  <a:pt x="218" y="948"/>
                </a:cubicBezTo>
                <a:lnTo>
                  <a:pt x="66" y="27"/>
                </a:lnTo>
                <a:cubicBezTo>
                  <a:pt x="66" y="14"/>
                  <a:pt x="55" y="1"/>
                  <a:pt x="3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 name="Google Shape;3154;p47"/>
          <p:cNvSpPr/>
          <p:nvPr/>
        </p:nvSpPr>
        <p:spPr>
          <a:xfrm>
            <a:off x="5363210" y="499273"/>
            <a:ext cx="729153" cy="169575"/>
          </a:xfrm>
          <a:custGeom>
            <a:avLst/>
            <a:gdLst/>
            <a:ahLst/>
            <a:cxnLst/>
            <a:rect l="l" t="t" r="r" b="b"/>
            <a:pathLst>
              <a:path w="2696" h="627" extrusionOk="0">
                <a:moveTo>
                  <a:pt x="2660" y="1"/>
                </a:moveTo>
                <a:cubicBezTo>
                  <a:pt x="2650" y="1"/>
                  <a:pt x="2641" y="6"/>
                  <a:pt x="2635" y="15"/>
                </a:cubicBezTo>
                <a:cubicBezTo>
                  <a:pt x="2256" y="501"/>
                  <a:pt x="51" y="566"/>
                  <a:pt x="31" y="566"/>
                </a:cubicBezTo>
                <a:cubicBezTo>
                  <a:pt x="10" y="566"/>
                  <a:pt x="0" y="581"/>
                  <a:pt x="0" y="597"/>
                </a:cubicBezTo>
                <a:cubicBezTo>
                  <a:pt x="0" y="617"/>
                  <a:pt x="15" y="627"/>
                  <a:pt x="31" y="627"/>
                </a:cubicBezTo>
                <a:cubicBezTo>
                  <a:pt x="122" y="627"/>
                  <a:pt x="2286" y="561"/>
                  <a:pt x="2686" y="50"/>
                </a:cubicBezTo>
                <a:cubicBezTo>
                  <a:pt x="2696" y="40"/>
                  <a:pt x="2696" y="20"/>
                  <a:pt x="2681" y="10"/>
                </a:cubicBezTo>
                <a:cubicBezTo>
                  <a:pt x="2674" y="4"/>
                  <a:pt x="2667" y="1"/>
                  <a:pt x="266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 name="Google Shape;3155;p47"/>
          <p:cNvSpPr/>
          <p:nvPr/>
        </p:nvSpPr>
        <p:spPr>
          <a:xfrm>
            <a:off x="5612029" y="623683"/>
            <a:ext cx="120624" cy="196350"/>
          </a:xfrm>
          <a:custGeom>
            <a:avLst/>
            <a:gdLst/>
            <a:ahLst/>
            <a:cxnLst/>
            <a:rect l="l" t="t" r="r" b="b"/>
            <a:pathLst>
              <a:path w="446" h="726" extrusionOk="0">
                <a:moveTo>
                  <a:pt x="364" y="1"/>
                </a:moveTo>
                <a:cubicBezTo>
                  <a:pt x="346" y="1"/>
                  <a:pt x="327" y="15"/>
                  <a:pt x="329" y="41"/>
                </a:cubicBezTo>
                <a:cubicBezTo>
                  <a:pt x="375" y="339"/>
                  <a:pt x="26" y="668"/>
                  <a:pt x="21" y="673"/>
                </a:cubicBezTo>
                <a:cubicBezTo>
                  <a:pt x="1" y="688"/>
                  <a:pt x="16" y="723"/>
                  <a:pt x="46" y="723"/>
                </a:cubicBezTo>
                <a:cubicBezTo>
                  <a:pt x="48" y="725"/>
                  <a:pt x="50" y="725"/>
                  <a:pt x="52" y="725"/>
                </a:cubicBezTo>
                <a:cubicBezTo>
                  <a:pt x="57" y="725"/>
                  <a:pt x="63" y="722"/>
                  <a:pt x="66" y="718"/>
                </a:cubicBezTo>
                <a:cubicBezTo>
                  <a:pt x="82" y="703"/>
                  <a:pt x="446" y="364"/>
                  <a:pt x="395" y="30"/>
                </a:cubicBezTo>
                <a:cubicBezTo>
                  <a:pt x="393" y="10"/>
                  <a:pt x="379" y="1"/>
                  <a:pt x="36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 name="Google Shape;3156;p47"/>
          <p:cNvSpPr/>
          <p:nvPr/>
        </p:nvSpPr>
        <p:spPr>
          <a:xfrm>
            <a:off x="5906016" y="580410"/>
            <a:ext cx="101692" cy="300476"/>
          </a:xfrm>
          <a:custGeom>
            <a:avLst/>
            <a:gdLst/>
            <a:ahLst/>
            <a:cxnLst/>
            <a:rect l="l" t="t" r="r" b="b"/>
            <a:pathLst>
              <a:path w="376" h="1111" extrusionOk="0">
                <a:moveTo>
                  <a:pt x="80" y="1"/>
                </a:moveTo>
                <a:cubicBezTo>
                  <a:pt x="57" y="1"/>
                  <a:pt x="34" y="26"/>
                  <a:pt x="52" y="54"/>
                </a:cubicBezTo>
                <a:cubicBezTo>
                  <a:pt x="304" y="464"/>
                  <a:pt x="16" y="1060"/>
                  <a:pt x="11" y="1065"/>
                </a:cubicBezTo>
                <a:cubicBezTo>
                  <a:pt x="1" y="1080"/>
                  <a:pt x="11" y="1101"/>
                  <a:pt x="26" y="1106"/>
                </a:cubicBezTo>
                <a:cubicBezTo>
                  <a:pt x="31" y="1111"/>
                  <a:pt x="36" y="1111"/>
                  <a:pt x="41" y="1111"/>
                </a:cubicBezTo>
                <a:cubicBezTo>
                  <a:pt x="52" y="1111"/>
                  <a:pt x="62" y="1106"/>
                  <a:pt x="67" y="1096"/>
                </a:cubicBezTo>
                <a:cubicBezTo>
                  <a:pt x="82" y="1070"/>
                  <a:pt x="375" y="464"/>
                  <a:pt x="107" y="18"/>
                </a:cubicBezTo>
                <a:cubicBezTo>
                  <a:pt x="101" y="6"/>
                  <a:pt x="91" y="1"/>
                  <a:pt x="8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 name="Google Shape;3157;p47"/>
          <p:cNvSpPr/>
          <p:nvPr/>
        </p:nvSpPr>
        <p:spPr>
          <a:xfrm>
            <a:off x="5538195" y="442748"/>
            <a:ext cx="280735" cy="182557"/>
          </a:xfrm>
          <a:custGeom>
            <a:avLst/>
            <a:gdLst/>
            <a:ahLst/>
            <a:cxnLst/>
            <a:rect l="l" t="t" r="r" b="b"/>
            <a:pathLst>
              <a:path w="1038" h="675" extrusionOk="0">
                <a:moveTo>
                  <a:pt x="33" y="0"/>
                </a:moveTo>
                <a:cubicBezTo>
                  <a:pt x="19" y="0"/>
                  <a:pt x="6" y="9"/>
                  <a:pt x="6" y="22"/>
                </a:cubicBezTo>
                <a:cubicBezTo>
                  <a:pt x="1" y="42"/>
                  <a:pt x="11" y="57"/>
                  <a:pt x="26" y="62"/>
                </a:cubicBezTo>
                <a:cubicBezTo>
                  <a:pt x="31" y="62"/>
                  <a:pt x="618" y="189"/>
                  <a:pt x="977" y="659"/>
                </a:cubicBezTo>
                <a:cubicBezTo>
                  <a:pt x="982" y="669"/>
                  <a:pt x="992" y="674"/>
                  <a:pt x="1002" y="674"/>
                </a:cubicBezTo>
                <a:cubicBezTo>
                  <a:pt x="1007" y="674"/>
                  <a:pt x="1017" y="674"/>
                  <a:pt x="1022" y="669"/>
                </a:cubicBezTo>
                <a:cubicBezTo>
                  <a:pt x="1037" y="659"/>
                  <a:pt x="1037" y="639"/>
                  <a:pt x="1027" y="624"/>
                </a:cubicBezTo>
                <a:cubicBezTo>
                  <a:pt x="653" y="133"/>
                  <a:pt x="66" y="7"/>
                  <a:pt x="41" y="2"/>
                </a:cubicBezTo>
                <a:cubicBezTo>
                  <a:pt x="38" y="1"/>
                  <a:pt x="36" y="0"/>
                  <a:pt x="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 name="Google Shape;3158;p47"/>
          <p:cNvSpPr/>
          <p:nvPr/>
        </p:nvSpPr>
        <p:spPr>
          <a:xfrm>
            <a:off x="5969033" y="-145498"/>
            <a:ext cx="138474" cy="577962"/>
          </a:xfrm>
          <a:custGeom>
            <a:avLst/>
            <a:gdLst/>
            <a:ahLst/>
            <a:cxnLst/>
            <a:rect l="l" t="t" r="r" b="b"/>
            <a:pathLst>
              <a:path w="512" h="2137" extrusionOk="0">
                <a:moveTo>
                  <a:pt x="366" y="1"/>
                </a:moveTo>
                <a:cubicBezTo>
                  <a:pt x="364" y="1"/>
                  <a:pt x="362" y="1"/>
                  <a:pt x="360" y="2"/>
                </a:cubicBezTo>
                <a:cubicBezTo>
                  <a:pt x="339" y="2"/>
                  <a:pt x="329" y="17"/>
                  <a:pt x="329" y="37"/>
                </a:cubicBezTo>
                <a:cubicBezTo>
                  <a:pt x="329" y="47"/>
                  <a:pt x="446" y="1079"/>
                  <a:pt x="11" y="2091"/>
                </a:cubicBezTo>
                <a:cubicBezTo>
                  <a:pt x="1" y="2111"/>
                  <a:pt x="11" y="2126"/>
                  <a:pt x="26" y="2136"/>
                </a:cubicBezTo>
                <a:lnTo>
                  <a:pt x="36" y="2136"/>
                </a:lnTo>
                <a:cubicBezTo>
                  <a:pt x="51" y="2136"/>
                  <a:pt x="61" y="2131"/>
                  <a:pt x="66" y="2121"/>
                </a:cubicBezTo>
                <a:cubicBezTo>
                  <a:pt x="511" y="1089"/>
                  <a:pt x="395" y="37"/>
                  <a:pt x="395" y="27"/>
                </a:cubicBezTo>
                <a:cubicBezTo>
                  <a:pt x="391" y="14"/>
                  <a:pt x="379" y="1"/>
                  <a:pt x="36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 name="Google Shape;3159;p47"/>
          <p:cNvSpPr/>
          <p:nvPr/>
        </p:nvSpPr>
        <p:spPr>
          <a:xfrm>
            <a:off x="5923056" y="12179"/>
            <a:ext cx="126845" cy="235566"/>
          </a:xfrm>
          <a:custGeom>
            <a:avLst/>
            <a:gdLst/>
            <a:ahLst/>
            <a:cxnLst/>
            <a:rect l="l" t="t" r="r" b="b"/>
            <a:pathLst>
              <a:path w="469" h="871" extrusionOk="0">
                <a:moveTo>
                  <a:pt x="38" y="0"/>
                </a:moveTo>
                <a:cubicBezTo>
                  <a:pt x="19" y="0"/>
                  <a:pt x="1" y="15"/>
                  <a:pt x="4" y="41"/>
                </a:cubicBezTo>
                <a:cubicBezTo>
                  <a:pt x="9" y="56"/>
                  <a:pt x="90" y="390"/>
                  <a:pt x="403" y="855"/>
                </a:cubicBezTo>
                <a:cubicBezTo>
                  <a:pt x="408" y="865"/>
                  <a:pt x="418" y="870"/>
                  <a:pt x="429" y="870"/>
                </a:cubicBezTo>
                <a:cubicBezTo>
                  <a:pt x="434" y="870"/>
                  <a:pt x="444" y="870"/>
                  <a:pt x="449" y="865"/>
                </a:cubicBezTo>
                <a:cubicBezTo>
                  <a:pt x="464" y="855"/>
                  <a:pt x="469" y="835"/>
                  <a:pt x="459" y="820"/>
                </a:cubicBezTo>
                <a:cubicBezTo>
                  <a:pt x="150" y="370"/>
                  <a:pt x="69" y="31"/>
                  <a:pt x="69" y="26"/>
                </a:cubicBezTo>
                <a:cubicBezTo>
                  <a:pt x="65" y="9"/>
                  <a:pt x="52"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 name="Google Shape;3160;p47"/>
          <p:cNvSpPr/>
          <p:nvPr/>
        </p:nvSpPr>
        <p:spPr>
          <a:xfrm>
            <a:off x="5994998" y="294536"/>
            <a:ext cx="338883" cy="76268"/>
          </a:xfrm>
          <a:custGeom>
            <a:avLst/>
            <a:gdLst/>
            <a:ahLst/>
            <a:cxnLst/>
            <a:rect l="l" t="t" r="r" b="b"/>
            <a:pathLst>
              <a:path w="1253" h="282" extrusionOk="0">
                <a:moveTo>
                  <a:pt x="1209" y="0"/>
                </a:moveTo>
                <a:cubicBezTo>
                  <a:pt x="1203" y="0"/>
                  <a:pt x="1196" y="3"/>
                  <a:pt x="1189" y="8"/>
                </a:cubicBezTo>
                <a:cubicBezTo>
                  <a:pt x="913" y="184"/>
                  <a:pt x="519" y="215"/>
                  <a:pt x="272" y="215"/>
                </a:cubicBezTo>
                <a:cubicBezTo>
                  <a:pt x="135" y="215"/>
                  <a:pt x="43" y="206"/>
                  <a:pt x="41" y="206"/>
                </a:cubicBezTo>
                <a:cubicBezTo>
                  <a:pt x="21" y="206"/>
                  <a:pt x="6" y="216"/>
                  <a:pt x="6" y="236"/>
                </a:cubicBezTo>
                <a:cubicBezTo>
                  <a:pt x="1" y="251"/>
                  <a:pt x="16" y="266"/>
                  <a:pt x="31" y="271"/>
                </a:cubicBezTo>
                <a:cubicBezTo>
                  <a:pt x="41" y="271"/>
                  <a:pt x="132" y="282"/>
                  <a:pt x="269" y="282"/>
                </a:cubicBezTo>
                <a:cubicBezTo>
                  <a:pt x="522" y="282"/>
                  <a:pt x="926" y="246"/>
                  <a:pt x="1219" y="59"/>
                </a:cubicBezTo>
                <a:cubicBezTo>
                  <a:pt x="1252" y="43"/>
                  <a:pt x="1235" y="0"/>
                  <a:pt x="120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 name="Google Shape;3161;p47"/>
          <p:cNvSpPr/>
          <p:nvPr/>
        </p:nvSpPr>
        <p:spPr>
          <a:xfrm>
            <a:off x="3784820" y="6376580"/>
            <a:ext cx="156054" cy="196891"/>
          </a:xfrm>
          <a:custGeom>
            <a:avLst/>
            <a:gdLst/>
            <a:ahLst/>
            <a:cxnLst/>
            <a:rect l="l" t="t" r="r" b="b"/>
            <a:pathLst>
              <a:path w="577" h="728" extrusionOk="0">
                <a:moveTo>
                  <a:pt x="538" y="0"/>
                </a:moveTo>
                <a:cubicBezTo>
                  <a:pt x="526" y="0"/>
                  <a:pt x="515" y="9"/>
                  <a:pt x="511" y="20"/>
                </a:cubicBezTo>
                <a:cubicBezTo>
                  <a:pt x="390" y="262"/>
                  <a:pt x="223" y="485"/>
                  <a:pt x="15" y="667"/>
                </a:cubicBezTo>
                <a:cubicBezTo>
                  <a:pt x="0" y="682"/>
                  <a:pt x="0" y="697"/>
                  <a:pt x="10" y="712"/>
                </a:cubicBezTo>
                <a:cubicBezTo>
                  <a:pt x="15" y="723"/>
                  <a:pt x="26" y="723"/>
                  <a:pt x="36" y="728"/>
                </a:cubicBezTo>
                <a:cubicBezTo>
                  <a:pt x="41" y="723"/>
                  <a:pt x="51" y="723"/>
                  <a:pt x="56" y="717"/>
                </a:cubicBezTo>
                <a:cubicBezTo>
                  <a:pt x="268" y="530"/>
                  <a:pt x="440" y="303"/>
                  <a:pt x="567" y="45"/>
                </a:cubicBezTo>
                <a:cubicBezTo>
                  <a:pt x="577" y="30"/>
                  <a:pt x="567" y="9"/>
                  <a:pt x="552" y="4"/>
                </a:cubicBezTo>
                <a:cubicBezTo>
                  <a:pt x="547" y="2"/>
                  <a:pt x="543" y="0"/>
                  <a:pt x="53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 name="Google Shape;3162;p47"/>
          <p:cNvSpPr/>
          <p:nvPr/>
        </p:nvSpPr>
        <p:spPr>
          <a:xfrm>
            <a:off x="3657706" y="6432564"/>
            <a:ext cx="284521" cy="41109"/>
          </a:xfrm>
          <a:custGeom>
            <a:avLst/>
            <a:gdLst/>
            <a:ahLst/>
            <a:cxnLst/>
            <a:rect l="l" t="t" r="r" b="b"/>
            <a:pathLst>
              <a:path w="1052" h="152" extrusionOk="0">
                <a:moveTo>
                  <a:pt x="37" y="1"/>
                </a:moveTo>
                <a:cubicBezTo>
                  <a:pt x="25" y="1"/>
                  <a:pt x="14" y="9"/>
                  <a:pt x="10" y="20"/>
                </a:cubicBezTo>
                <a:cubicBezTo>
                  <a:pt x="0" y="35"/>
                  <a:pt x="10" y="55"/>
                  <a:pt x="25" y="60"/>
                </a:cubicBezTo>
                <a:cubicBezTo>
                  <a:pt x="197" y="141"/>
                  <a:pt x="566" y="151"/>
                  <a:pt x="804" y="151"/>
                </a:cubicBezTo>
                <a:lnTo>
                  <a:pt x="1022" y="151"/>
                </a:lnTo>
                <a:cubicBezTo>
                  <a:pt x="1037" y="146"/>
                  <a:pt x="1052" y="131"/>
                  <a:pt x="1052" y="116"/>
                </a:cubicBezTo>
                <a:cubicBezTo>
                  <a:pt x="1052" y="101"/>
                  <a:pt x="1037" y="86"/>
                  <a:pt x="1022" y="86"/>
                </a:cubicBezTo>
                <a:cubicBezTo>
                  <a:pt x="1018" y="86"/>
                  <a:pt x="927" y="89"/>
                  <a:pt x="800" y="89"/>
                </a:cubicBezTo>
                <a:cubicBezTo>
                  <a:pt x="566" y="89"/>
                  <a:pt x="211" y="77"/>
                  <a:pt x="51" y="5"/>
                </a:cubicBezTo>
                <a:cubicBezTo>
                  <a:pt x="46" y="2"/>
                  <a:pt x="42" y="1"/>
                  <a:pt x="3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 name="Google Shape;3163;p47"/>
          <p:cNvSpPr/>
          <p:nvPr/>
        </p:nvSpPr>
        <p:spPr>
          <a:xfrm>
            <a:off x="3708281" y="6305990"/>
            <a:ext cx="219071" cy="199055"/>
          </a:xfrm>
          <a:custGeom>
            <a:avLst/>
            <a:gdLst/>
            <a:ahLst/>
            <a:cxnLst/>
            <a:rect l="l" t="t" r="r" b="b"/>
            <a:pathLst>
              <a:path w="810" h="736" extrusionOk="0">
                <a:moveTo>
                  <a:pt x="774" y="0"/>
                </a:moveTo>
                <a:cubicBezTo>
                  <a:pt x="765" y="0"/>
                  <a:pt x="757" y="4"/>
                  <a:pt x="749" y="13"/>
                </a:cubicBezTo>
                <a:cubicBezTo>
                  <a:pt x="475" y="362"/>
                  <a:pt x="25" y="675"/>
                  <a:pt x="20" y="680"/>
                </a:cubicBezTo>
                <a:cubicBezTo>
                  <a:pt x="5" y="690"/>
                  <a:pt x="0" y="710"/>
                  <a:pt x="10" y="726"/>
                </a:cubicBezTo>
                <a:cubicBezTo>
                  <a:pt x="15" y="731"/>
                  <a:pt x="25" y="736"/>
                  <a:pt x="36" y="736"/>
                </a:cubicBezTo>
                <a:cubicBezTo>
                  <a:pt x="46" y="736"/>
                  <a:pt x="51" y="736"/>
                  <a:pt x="56" y="731"/>
                </a:cubicBezTo>
                <a:cubicBezTo>
                  <a:pt x="61" y="731"/>
                  <a:pt x="521" y="407"/>
                  <a:pt x="799" y="53"/>
                </a:cubicBezTo>
                <a:cubicBezTo>
                  <a:pt x="809" y="38"/>
                  <a:pt x="809" y="18"/>
                  <a:pt x="794" y="8"/>
                </a:cubicBezTo>
                <a:cubicBezTo>
                  <a:pt x="787" y="3"/>
                  <a:pt x="780" y="0"/>
                  <a:pt x="77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 name="Google Shape;3164;p47"/>
          <p:cNvSpPr/>
          <p:nvPr/>
        </p:nvSpPr>
        <p:spPr>
          <a:xfrm>
            <a:off x="3566020" y="6311670"/>
            <a:ext cx="375936" cy="55173"/>
          </a:xfrm>
          <a:custGeom>
            <a:avLst/>
            <a:gdLst/>
            <a:ahLst/>
            <a:cxnLst/>
            <a:rect l="l" t="t" r="r" b="b"/>
            <a:pathLst>
              <a:path w="1390" h="204" extrusionOk="0">
                <a:moveTo>
                  <a:pt x="37" y="0"/>
                </a:moveTo>
                <a:cubicBezTo>
                  <a:pt x="24" y="0"/>
                  <a:pt x="9" y="9"/>
                  <a:pt x="5" y="22"/>
                </a:cubicBezTo>
                <a:cubicBezTo>
                  <a:pt x="0" y="37"/>
                  <a:pt x="10" y="57"/>
                  <a:pt x="25" y="62"/>
                </a:cubicBezTo>
                <a:cubicBezTo>
                  <a:pt x="369" y="158"/>
                  <a:pt x="728" y="204"/>
                  <a:pt x="1087" y="204"/>
                </a:cubicBezTo>
                <a:cubicBezTo>
                  <a:pt x="1244" y="204"/>
                  <a:pt x="1345" y="194"/>
                  <a:pt x="1350" y="189"/>
                </a:cubicBezTo>
                <a:cubicBezTo>
                  <a:pt x="1389" y="189"/>
                  <a:pt x="1386" y="128"/>
                  <a:pt x="1350" y="128"/>
                </a:cubicBezTo>
                <a:cubicBezTo>
                  <a:pt x="1348" y="128"/>
                  <a:pt x="1347" y="128"/>
                  <a:pt x="1345" y="128"/>
                </a:cubicBezTo>
                <a:cubicBezTo>
                  <a:pt x="1343" y="130"/>
                  <a:pt x="1236" y="140"/>
                  <a:pt x="1070" y="140"/>
                </a:cubicBezTo>
                <a:cubicBezTo>
                  <a:pt x="810" y="140"/>
                  <a:pt x="407" y="116"/>
                  <a:pt x="46" y="2"/>
                </a:cubicBezTo>
                <a:cubicBezTo>
                  <a:pt x="43" y="1"/>
                  <a:pt x="40" y="0"/>
                  <a:pt x="3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 name="Google Shape;3165;p47"/>
          <p:cNvSpPr/>
          <p:nvPr/>
        </p:nvSpPr>
        <p:spPr>
          <a:xfrm>
            <a:off x="3679341" y="6218903"/>
            <a:ext cx="240978" cy="254769"/>
          </a:xfrm>
          <a:custGeom>
            <a:avLst/>
            <a:gdLst/>
            <a:ahLst/>
            <a:cxnLst/>
            <a:rect l="l" t="t" r="r" b="b"/>
            <a:pathLst>
              <a:path w="891" h="942" extrusionOk="0">
                <a:moveTo>
                  <a:pt x="855" y="1"/>
                </a:moveTo>
                <a:cubicBezTo>
                  <a:pt x="845" y="1"/>
                  <a:pt x="837" y="6"/>
                  <a:pt x="830" y="16"/>
                </a:cubicBezTo>
                <a:cubicBezTo>
                  <a:pt x="552" y="461"/>
                  <a:pt x="21" y="881"/>
                  <a:pt x="16" y="886"/>
                </a:cubicBezTo>
                <a:cubicBezTo>
                  <a:pt x="1" y="896"/>
                  <a:pt x="1" y="916"/>
                  <a:pt x="11" y="931"/>
                </a:cubicBezTo>
                <a:cubicBezTo>
                  <a:pt x="16" y="936"/>
                  <a:pt x="26" y="941"/>
                  <a:pt x="36" y="941"/>
                </a:cubicBezTo>
                <a:cubicBezTo>
                  <a:pt x="41" y="941"/>
                  <a:pt x="51" y="941"/>
                  <a:pt x="57" y="936"/>
                </a:cubicBezTo>
                <a:cubicBezTo>
                  <a:pt x="62" y="931"/>
                  <a:pt x="603" y="501"/>
                  <a:pt x="881" y="46"/>
                </a:cubicBezTo>
                <a:cubicBezTo>
                  <a:pt x="891" y="31"/>
                  <a:pt x="886" y="11"/>
                  <a:pt x="871" y="6"/>
                </a:cubicBezTo>
                <a:cubicBezTo>
                  <a:pt x="865" y="2"/>
                  <a:pt x="860" y="1"/>
                  <a:pt x="85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 name="Google Shape;3166;p47"/>
          <p:cNvSpPr/>
          <p:nvPr/>
        </p:nvSpPr>
        <p:spPr>
          <a:xfrm>
            <a:off x="3612538" y="6164271"/>
            <a:ext cx="288308" cy="228805"/>
          </a:xfrm>
          <a:custGeom>
            <a:avLst/>
            <a:gdLst/>
            <a:ahLst/>
            <a:cxnLst/>
            <a:rect l="l" t="t" r="r" b="b"/>
            <a:pathLst>
              <a:path w="1066" h="846" extrusionOk="0">
                <a:moveTo>
                  <a:pt x="1024" y="0"/>
                </a:moveTo>
                <a:cubicBezTo>
                  <a:pt x="1014" y="0"/>
                  <a:pt x="1004" y="5"/>
                  <a:pt x="996" y="16"/>
                </a:cubicBezTo>
                <a:cubicBezTo>
                  <a:pt x="713" y="486"/>
                  <a:pt x="30" y="784"/>
                  <a:pt x="25" y="784"/>
                </a:cubicBezTo>
                <a:cubicBezTo>
                  <a:pt x="10" y="794"/>
                  <a:pt x="0" y="810"/>
                  <a:pt x="10" y="830"/>
                </a:cubicBezTo>
                <a:cubicBezTo>
                  <a:pt x="15" y="840"/>
                  <a:pt x="25" y="845"/>
                  <a:pt x="36" y="845"/>
                </a:cubicBezTo>
                <a:lnTo>
                  <a:pt x="51" y="845"/>
                </a:lnTo>
                <a:cubicBezTo>
                  <a:pt x="81" y="830"/>
                  <a:pt x="759" y="537"/>
                  <a:pt x="1052" y="51"/>
                </a:cubicBezTo>
                <a:cubicBezTo>
                  <a:pt x="1066" y="23"/>
                  <a:pt x="1046" y="0"/>
                  <a:pt x="102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 name="Google Shape;3167;p47"/>
          <p:cNvSpPr/>
          <p:nvPr/>
        </p:nvSpPr>
        <p:spPr>
          <a:xfrm>
            <a:off x="3523559" y="6245948"/>
            <a:ext cx="403793" cy="43002"/>
          </a:xfrm>
          <a:custGeom>
            <a:avLst/>
            <a:gdLst/>
            <a:ahLst/>
            <a:cxnLst/>
            <a:rect l="l" t="t" r="r" b="b"/>
            <a:pathLst>
              <a:path w="1493" h="159" extrusionOk="0">
                <a:moveTo>
                  <a:pt x="33" y="1"/>
                </a:moveTo>
                <a:cubicBezTo>
                  <a:pt x="19" y="1"/>
                  <a:pt x="5" y="10"/>
                  <a:pt x="5" y="27"/>
                </a:cubicBezTo>
                <a:cubicBezTo>
                  <a:pt x="0" y="42"/>
                  <a:pt x="11" y="58"/>
                  <a:pt x="26" y="63"/>
                </a:cubicBezTo>
                <a:cubicBezTo>
                  <a:pt x="329" y="128"/>
                  <a:pt x="633" y="159"/>
                  <a:pt x="941" y="159"/>
                </a:cubicBezTo>
                <a:cubicBezTo>
                  <a:pt x="1118" y="159"/>
                  <a:pt x="1290" y="149"/>
                  <a:pt x="1462" y="128"/>
                </a:cubicBezTo>
                <a:cubicBezTo>
                  <a:pt x="1482" y="123"/>
                  <a:pt x="1492" y="108"/>
                  <a:pt x="1487" y="93"/>
                </a:cubicBezTo>
                <a:cubicBezTo>
                  <a:pt x="1487" y="76"/>
                  <a:pt x="1477" y="66"/>
                  <a:pt x="1462" y="66"/>
                </a:cubicBezTo>
                <a:cubicBezTo>
                  <a:pt x="1459" y="66"/>
                  <a:pt x="1455" y="67"/>
                  <a:pt x="1452" y="68"/>
                </a:cubicBezTo>
                <a:cubicBezTo>
                  <a:pt x="1286" y="86"/>
                  <a:pt x="1119" y="95"/>
                  <a:pt x="953" y="95"/>
                </a:cubicBezTo>
                <a:cubicBezTo>
                  <a:pt x="647" y="95"/>
                  <a:pt x="342" y="64"/>
                  <a:pt x="41" y="2"/>
                </a:cubicBezTo>
                <a:cubicBezTo>
                  <a:pt x="38" y="1"/>
                  <a:pt x="36" y="1"/>
                  <a:pt x="3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 name="Google Shape;3168;p47"/>
          <p:cNvSpPr/>
          <p:nvPr/>
        </p:nvSpPr>
        <p:spPr>
          <a:xfrm>
            <a:off x="3556284" y="6032827"/>
            <a:ext cx="309403" cy="280732"/>
          </a:xfrm>
          <a:custGeom>
            <a:avLst/>
            <a:gdLst/>
            <a:ahLst/>
            <a:cxnLst/>
            <a:rect l="l" t="t" r="r" b="b"/>
            <a:pathLst>
              <a:path w="1144" h="1038" extrusionOk="0">
                <a:moveTo>
                  <a:pt x="1106" y="1"/>
                </a:moveTo>
                <a:cubicBezTo>
                  <a:pt x="1096" y="1"/>
                  <a:pt x="1086" y="6"/>
                  <a:pt x="1083" y="16"/>
                </a:cubicBezTo>
                <a:cubicBezTo>
                  <a:pt x="815" y="421"/>
                  <a:pt x="451" y="755"/>
                  <a:pt x="21" y="977"/>
                </a:cubicBezTo>
                <a:cubicBezTo>
                  <a:pt x="6" y="987"/>
                  <a:pt x="1" y="1007"/>
                  <a:pt x="6" y="1023"/>
                </a:cubicBezTo>
                <a:cubicBezTo>
                  <a:pt x="11" y="1033"/>
                  <a:pt x="21" y="1038"/>
                  <a:pt x="36" y="1038"/>
                </a:cubicBezTo>
                <a:lnTo>
                  <a:pt x="51" y="1038"/>
                </a:lnTo>
                <a:cubicBezTo>
                  <a:pt x="491" y="805"/>
                  <a:pt x="860" y="466"/>
                  <a:pt x="1134" y="47"/>
                </a:cubicBezTo>
                <a:cubicBezTo>
                  <a:pt x="1144" y="31"/>
                  <a:pt x="1139" y="11"/>
                  <a:pt x="1123" y="6"/>
                </a:cubicBezTo>
                <a:cubicBezTo>
                  <a:pt x="1118" y="3"/>
                  <a:pt x="1112" y="1"/>
                  <a:pt x="110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 name="Google Shape;3169;p47"/>
          <p:cNvSpPr/>
          <p:nvPr/>
        </p:nvSpPr>
        <p:spPr>
          <a:xfrm>
            <a:off x="3479745" y="6132086"/>
            <a:ext cx="421643" cy="62475"/>
          </a:xfrm>
          <a:custGeom>
            <a:avLst/>
            <a:gdLst/>
            <a:ahLst/>
            <a:cxnLst/>
            <a:rect l="l" t="t" r="r" b="b"/>
            <a:pathLst>
              <a:path w="1559" h="231" extrusionOk="0">
                <a:moveTo>
                  <a:pt x="1514" y="1"/>
                </a:moveTo>
                <a:cubicBezTo>
                  <a:pt x="1510" y="1"/>
                  <a:pt x="1506" y="2"/>
                  <a:pt x="1503" y="3"/>
                </a:cubicBezTo>
                <a:cubicBezTo>
                  <a:pt x="1193" y="110"/>
                  <a:pt x="871" y="164"/>
                  <a:pt x="547" y="164"/>
                </a:cubicBezTo>
                <a:cubicBezTo>
                  <a:pt x="378" y="164"/>
                  <a:pt x="209" y="149"/>
                  <a:pt x="41" y="120"/>
                </a:cubicBezTo>
                <a:cubicBezTo>
                  <a:pt x="26" y="120"/>
                  <a:pt x="11" y="130"/>
                  <a:pt x="6" y="145"/>
                </a:cubicBezTo>
                <a:cubicBezTo>
                  <a:pt x="1" y="165"/>
                  <a:pt x="11" y="180"/>
                  <a:pt x="31" y="185"/>
                </a:cubicBezTo>
                <a:cubicBezTo>
                  <a:pt x="193" y="216"/>
                  <a:pt x="360" y="231"/>
                  <a:pt x="532" y="231"/>
                </a:cubicBezTo>
                <a:cubicBezTo>
                  <a:pt x="865" y="231"/>
                  <a:pt x="1204" y="175"/>
                  <a:pt x="1523" y="64"/>
                </a:cubicBezTo>
                <a:cubicBezTo>
                  <a:pt x="1559" y="50"/>
                  <a:pt x="1543" y="1"/>
                  <a:pt x="151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 name="Google Shape;3170;p47"/>
          <p:cNvSpPr/>
          <p:nvPr/>
        </p:nvSpPr>
        <p:spPr>
          <a:xfrm>
            <a:off x="3523559" y="5945470"/>
            <a:ext cx="305347" cy="296960"/>
          </a:xfrm>
          <a:custGeom>
            <a:avLst/>
            <a:gdLst/>
            <a:ahLst/>
            <a:cxnLst/>
            <a:rect l="l" t="t" r="r" b="b"/>
            <a:pathLst>
              <a:path w="1129" h="1098" extrusionOk="0">
                <a:moveTo>
                  <a:pt x="1091" y="0"/>
                </a:moveTo>
                <a:cubicBezTo>
                  <a:pt x="1080" y="0"/>
                  <a:pt x="1069" y="6"/>
                  <a:pt x="1062" y="16"/>
                </a:cubicBezTo>
                <a:cubicBezTo>
                  <a:pt x="597" y="759"/>
                  <a:pt x="26" y="1037"/>
                  <a:pt x="21" y="1037"/>
                </a:cubicBezTo>
                <a:cubicBezTo>
                  <a:pt x="5" y="1047"/>
                  <a:pt x="0" y="1067"/>
                  <a:pt x="5" y="1083"/>
                </a:cubicBezTo>
                <a:cubicBezTo>
                  <a:pt x="11" y="1093"/>
                  <a:pt x="21" y="1098"/>
                  <a:pt x="36" y="1098"/>
                </a:cubicBezTo>
                <a:lnTo>
                  <a:pt x="46" y="1098"/>
                </a:lnTo>
                <a:cubicBezTo>
                  <a:pt x="71" y="1083"/>
                  <a:pt x="643" y="810"/>
                  <a:pt x="1118" y="51"/>
                </a:cubicBezTo>
                <a:cubicBezTo>
                  <a:pt x="1128" y="36"/>
                  <a:pt x="1123" y="16"/>
                  <a:pt x="1108" y="5"/>
                </a:cubicBezTo>
                <a:cubicBezTo>
                  <a:pt x="1103" y="2"/>
                  <a:pt x="1097" y="0"/>
                  <a:pt x="1091"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 name="Google Shape;3171;p47"/>
          <p:cNvSpPr/>
          <p:nvPr/>
        </p:nvSpPr>
        <p:spPr>
          <a:xfrm>
            <a:off x="3412671" y="6035262"/>
            <a:ext cx="475735" cy="75998"/>
          </a:xfrm>
          <a:custGeom>
            <a:avLst/>
            <a:gdLst/>
            <a:ahLst/>
            <a:cxnLst/>
            <a:rect l="l" t="t" r="r" b="b"/>
            <a:pathLst>
              <a:path w="1759" h="281" extrusionOk="0">
                <a:moveTo>
                  <a:pt x="39" y="0"/>
                </a:moveTo>
                <a:cubicBezTo>
                  <a:pt x="27" y="0"/>
                  <a:pt x="15" y="6"/>
                  <a:pt x="11" y="17"/>
                </a:cubicBezTo>
                <a:cubicBezTo>
                  <a:pt x="1" y="38"/>
                  <a:pt x="11" y="53"/>
                  <a:pt x="26" y="63"/>
                </a:cubicBezTo>
                <a:cubicBezTo>
                  <a:pt x="446" y="250"/>
                  <a:pt x="1073" y="280"/>
                  <a:pt x="1432" y="280"/>
                </a:cubicBezTo>
                <a:cubicBezTo>
                  <a:pt x="1604" y="280"/>
                  <a:pt x="1715" y="275"/>
                  <a:pt x="1715" y="275"/>
                </a:cubicBezTo>
                <a:cubicBezTo>
                  <a:pt x="1759" y="270"/>
                  <a:pt x="1751" y="209"/>
                  <a:pt x="1714" y="209"/>
                </a:cubicBezTo>
                <a:cubicBezTo>
                  <a:pt x="1713" y="209"/>
                  <a:pt x="1712" y="209"/>
                  <a:pt x="1710" y="209"/>
                </a:cubicBezTo>
                <a:cubicBezTo>
                  <a:pt x="1684" y="214"/>
                  <a:pt x="1586" y="219"/>
                  <a:pt x="1445" y="219"/>
                </a:cubicBezTo>
                <a:cubicBezTo>
                  <a:pt x="1087" y="219"/>
                  <a:pt x="454" y="184"/>
                  <a:pt x="51" y="2"/>
                </a:cubicBezTo>
                <a:cubicBezTo>
                  <a:pt x="48" y="1"/>
                  <a:pt x="43" y="0"/>
                  <a:pt x="3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 name="Google Shape;3172;p47"/>
          <p:cNvSpPr/>
          <p:nvPr/>
        </p:nvSpPr>
        <p:spPr>
          <a:xfrm>
            <a:off x="3489210" y="5835124"/>
            <a:ext cx="286144" cy="359435"/>
          </a:xfrm>
          <a:custGeom>
            <a:avLst/>
            <a:gdLst/>
            <a:ahLst/>
            <a:cxnLst/>
            <a:rect l="l" t="t" r="r" b="b"/>
            <a:pathLst>
              <a:path w="1058" h="1329" extrusionOk="0">
                <a:moveTo>
                  <a:pt x="1015" y="1"/>
                </a:moveTo>
                <a:cubicBezTo>
                  <a:pt x="1004" y="1"/>
                  <a:pt x="993" y="6"/>
                  <a:pt x="987" y="19"/>
                </a:cubicBezTo>
                <a:cubicBezTo>
                  <a:pt x="694" y="757"/>
                  <a:pt x="31" y="1268"/>
                  <a:pt x="26" y="1273"/>
                </a:cubicBezTo>
                <a:cubicBezTo>
                  <a:pt x="1" y="1288"/>
                  <a:pt x="16" y="1329"/>
                  <a:pt x="46" y="1329"/>
                </a:cubicBezTo>
                <a:cubicBezTo>
                  <a:pt x="52" y="1329"/>
                  <a:pt x="57" y="1329"/>
                  <a:pt x="62" y="1324"/>
                </a:cubicBezTo>
                <a:cubicBezTo>
                  <a:pt x="72" y="1319"/>
                  <a:pt x="744" y="798"/>
                  <a:pt x="1048" y="44"/>
                </a:cubicBezTo>
                <a:cubicBezTo>
                  <a:pt x="1058" y="18"/>
                  <a:pt x="1036" y="1"/>
                  <a:pt x="101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4" name="Google Shape;3173;p47"/>
          <p:cNvSpPr/>
          <p:nvPr/>
        </p:nvSpPr>
        <p:spPr>
          <a:xfrm>
            <a:off x="3384003" y="5932758"/>
            <a:ext cx="455721" cy="67614"/>
          </a:xfrm>
          <a:custGeom>
            <a:avLst/>
            <a:gdLst/>
            <a:ahLst/>
            <a:cxnLst/>
            <a:rect l="l" t="t" r="r" b="b"/>
            <a:pathLst>
              <a:path w="1685" h="250" extrusionOk="0">
                <a:moveTo>
                  <a:pt x="35" y="0"/>
                </a:moveTo>
                <a:cubicBezTo>
                  <a:pt x="22" y="0"/>
                  <a:pt x="9" y="7"/>
                  <a:pt x="6" y="22"/>
                </a:cubicBezTo>
                <a:cubicBezTo>
                  <a:pt x="1" y="37"/>
                  <a:pt x="6" y="57"/>
                  <a:pt x="26" y="63"/>
                </a:cubicBezTo>
                <a:cubicBezTo>
                  <a:pt x="456" y="219"/>
                  <a:pt x="977" y="250"/>
                  <a:pt x="1310" y="250"/>
                </a:cubicBezTo>
                <a:cubicBezTo>
                  <a:pt x="1472" y="250"/>
                  <a:pt x="1595" y="243"/>
                  <a:pt x="1638" y="243"/>
                </a:cubicBezTo>
                <a:cubicBezTo>
                  <a:pt x="1649" y="243"/>
                  <a:pt x="1654" y="244"/>
                  <a:pt x="1654" y="245"/>
                </a:cubicBezTo>
                <a:cubicBezTo>
                  <a:pt x="1669" y="240"/>
                  <a:pt x="1685" y="224"/>
                  <a:pt x="1680" y="209"/>
                </a:cubicBezTo>
                <a:cubicBezTo>
                  <a:pt x="1680" y="194"/>
                  <a:pt x="1664" y="179"/>
                  <a:pt x="1649" y="179"/>
                </a:cubicBezTo>
                <a:cubicBezTo>
                  <a:pt x="1645" y="179"/>
                  <a:pt x="1508" y="191"/>
                  <a:pt x="1302" y="191"/>
                </a:cubicBezTo>
                <a:cubicBezTo>
                  <a:pt x="973" y="191"/>
                  <a:pt x="469" y="160"/>
                  <a:pt x="46" y="2"/>
                </a:cubicBezTo>
                <a:cubicBezTo>
                  <a:pt x="43" y="1"/>
                  <a:pt x="39" y="0"/>
                  <a:pt x="3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5" name="Google Shape;3174;p47"/>
          <p:cNvSpPr/>
          <p:nvPr/>
        </p:nvSpPr>
        <p:spPr>
          <a:xfrm>
            <a:off x="3437283" y="5773729"/>
            <a:ext cx="298315" cy="337528"/>
          </a:xfrm>
          <a:custGeom>
            <a:avLst/>
            <a:gdLst/>
            <a:ahLst/>
            <a:cxnLst/>
            <a:rect l="l" t="t" r="r" b="b"/>
            <a:pathLst>
              <a:path w="1103" h="1248" extrusionOk="0">
                <a:moveTo>
                  <a:pt x="1063" y="0"/>
                </a:moveTo>
                <a:cubicBezTo>
                  <a:pt x="1052" y="0"/>
                  <a:pt x="1040" y="6"/>
                  <a:pt x="1032" y="18"/>
                </a:cubicBezTo>
                <a:cubicBezTo>
                  <a:pt x="714" y="767"/>
                  <a:pt x="31" y="1187"/>
                  <a:pt x="21" y="1187"/>
                </a:cubicBezTo>
                <a:cubicBezTo>
                  <a:pt x="6" y="1197"/>
                  <a:pt x="1" y="1217"/>
                  <a:pt x="11" y="1232"/>
                </a:cubicBezTo>
                <a:cubicBezTo>
                  <a:pt x="16" y="1242"/>
                  <a:pt x="26" y="1247"/>
                  <a:pt x="41" y="1247"/>
                </a:cubicBezTo>
                <a:cubicBezTo>
                  <a:pt x="46" y="1247"/>
                  <a:pt x="51" y="1247"/>
                  <a:pt x="56" y="1242"/>
                </a:cubicBezTo>
                <a:cubicBezTo>
                  <a:pt x="61" y="1237"/>
                  <a:pt x="759" y="812"/>
                  <a:pt x="1093" y="44"/>
                </a:cubicBezTo>
                <a:cubicBezTo>
                  <a:pt x="1103" y="18"/>
                  <a:pt x="1084" y="0"/>
                  <a:pt x="106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6" name="Google Shape;3175;p47"/>
          <p:cNvSpPr/>
          <p:nvPr/>
        </p:nvSpPr>
        <p:spPr>
          <a:xfrm>
            <a:off x="3376699" y="5834312"/>
            <a:ext cx="421914" cy="60852"/>
          </a:xfrm>
          <a:custGeom>
            <a:avLst/>
            <a:gdLst/>
            <a:ahLst/>
            <a:cxnLst/>
            <a:rect l="l" t="t" r="r" b="b"/>
            <a:pathLst>
              <a:path w="1560" h="225" extrusionOk="0">
                <a:moveTo>
                  <a:pt x="50" y="1"/>
                </a:moveTo>
                <a:cubicBezTo>
                  <a:pt x="15" y="1"/>
                  <a:pt x="0" y="58"/>
                  <a:pt x="43" y="67"/>
                </a:cubicBezTo>
                <a:cubicBezTo>
                  <a:pt x="543" y="209"/>
                  <a:pt x="1130" y="224"/>
                  <a:pt x="1393" y="224"/>
                </a:cubicBezTo>
                <a:cubicBezTo>
                  <a:pt x="1474" y="224"/>
                  <a:pt x="1524" y="219"/>
                  <a:pt x="1524" y="219"/>
                </a:cubicBezTo>
                <a:cubicBezTo>
                  <a:pt x="1545" y="219"/>
                  <a:pt x="1560" y="204"/>
                  <a:pt x="1555" y="189"/>
                </a:cubicBezTo>
                <a:cubicBezTo>
                  <a:pt x="1555" y="169"/>
                  <a:pt x="1540" y="159"/>
                  <a:pt x="1524" y="159"/>
                </a:cubicBezTo>
                <a:cubicBezTo>
                  <a:pt x="1522" y="159"/>
                  <a:pt x="1472" y="160"/>
                  <a:pt x="1388" y="160"/>
                </a:cubicBezTo>
                <a:cubicBezTo>
                  <a:pt x="1130" y="160"/>
                  <a:pt x="551" y="143"/>
                  <a:pt x="58" y="2"/>
                </a:cubicBezTo>
                <a:cubicBezTo>
                  <a:pt x="55" y="1"/>
                  <a:pt x="52" y="1"/>
                  <a:pt x="5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7" name="Google Shape;3176;p47"/>
          <p:cNvSpPr/>
          <p:nvPr/>
        </p:nvSpPr>
        <p:spPr>
          <a:xfrm>
            <a:off x="3379945" y="5692322"/>
            <a:ext cx="259910" cy="190400"/>
          </a:xfrm>
          <a:custGeom>
            <a:avLst/>
            <a:gdLst/>
            <a:ahLst/>
            <a:cxnLst/>
            <a:rect l="l" t="t" r="r" b="b"/>
            <a:pathLst>
              <a:path w="961" h="704" extrusionOk="0">
                <a:moveTo>
                  <a:pt x="915" y="1"/>
                </a:moveTo>
                <a:cubicBezTo>
                  <a:pt x="908" y="1"/>
                  <a:pt x="901" y="4"/>
                  <a:pt x="896" y="11"/>
                </a:cubicBezTo>
                <a:cubicBezTo>
                  <a:pt x="435" y="491"/>
                  <a:pt x="31" y="643"/>
                  <a:pt x="26" y="643"/>
                </a:cubicBezTo>
                <a:cubicBezTo>
                  <a:pt x="11" y="648"/>
                  <a:pt x="0" y="668"/>
                  <a:pt x="5" y="684"/>
                </a:cubicBezTo>
                <a:cubicBezTo>
                  <a:pt x="11" y="699"/>
                  <a:pt x="26" y="704"/>
                  <a:pt x="36" y="704"/>
                </a:cubicBezTo>
                <a:lnTo>
                  <a:pt x="46" y="704"/>
                </a:lnTo>
                <a:cubicBezTo>
                  <a:pt x="66" y="699"/>
                  <a:pt x="471" y="547"/>
                  <a:pt x="941" y="56"/>
                </a:cubicBezTo>
                <a:cubicBezTo>
                  <a:pt x="960" y="33"/>
                  <a:pt x="938" y="1"/>
                  <a:pt x="91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8" name="Google Shape;3177;p47"/>
          <p:cNvSpPr/>
          <p:nvPr/>
        </p:nvSpPr>
        <p:spPr>
          <a:xfrm>
            <a:off x="3397796" y="5714229"/>
            <a:ext cx="283169" cy="269644"/>
          </a:xfrm>
          <a:custGeom>
            <a:avLst/>
            <a:gdLst/>
            <a:ahLst/>
            <a:cxnLst/>
            <a:rect l="l" t="t" r="r" b="b"/>
            <a:pathLst>
              <a:path w="1047" h="997" extrusionOk="0">
                <a:moveTo>
                  <a:pt x="1013" y="1"/>
                </a:moveTo>
                <a:cubicBezTo>
                  <a:pt x="1004" y="1"/>
                  <a:pt x="993" y="6"/>
                  <a:pt x="986" y="16"/>
                </a:cubicBezTo>
                <a:cubicBezTo>
                  <a:pt x="491" y="673"/>
                  <a:pt x="25" y="941"/>
                  <a:pt x="20" y="941"/>
                </a:cubicBezTo>
                <a:cubicBezTo>
                  <a:pt x="5" y="946"/>
                  <a:pt x="0" y="967"/>
                  <a:pt x="5" y="982"/>
                </a:cubicBezTo>
                <a:cubicBezTo>
                  <a:pt x="10" y="992"/>
                  <a:pt x="20" y="997"/>
                  <a:pt x="36" y="997"/>
                </a:cubicBezTo>
                <a:lnTo>
                  <a:pt x="51" y="997"/>
                </a:lnTo>
                <a:cubicBezTo>
                  <a:pt x="66" y="987"/>
                  <a:pt x="531" y="724"/>
                  <a:pt x="1037" y="51"/>
                </a:cubicBezTo>
                <a:cubicBezTo>
                  <a:pt x="1047" y="36"/>
                  <a:pt x="1042" y="16"/>
                  <a:pt x="1027" y="6"/>
                </a:cubicBezTo>
                <a:cubicBezTo>
                  <a:pt x="1023" y="2"/>
                  <a:pt x="1018" y="1"/>
                  <a:pt x="101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9" name="Google Shape;3178;p47"/>
          <p:cNvSpPr/>
          <p:nvPr/>
        </p:nvSpPr>
        <p:spPr>
          <a:xfrm>
            <a:off x="3400771" y="5778599"/>
            <a:ext cx="344563" cy="28939"/>
          </a:xfrm>
          <a:custGeom>
            <a:avLst/>
            <a:gdLst/>
            <a:ahLst/>
            <a:cxnLst/>
            <a:rect l="l" t="t" r="r" b="b"/>
            <a:pathLst>
              <a:path w="1274" h="107" extrusionOk="0">
                <a:moveTo>
                  <a:pt x="45" y="0"/>
                </a:moveTo>
                <a:cubicBezTo>
                  <a:pt x="4" y="0"/>
                  <a:pt x="1" y="61"/>
                  <a:pt x="40" y="66"/>
                </a:cubicBezTo>
                <a:cubicBezTo>
                  <a:pt x="272" y="96"/>
                  <a:pt x="505" y="107"/>
                  <a:pt x="738" y="107"/>
                </a:cubicBezTo>
                <a:cubicBezTo>
                  <a:pt x="899" y="107"/>
                  <a:pt x="1066" y="102"/>
                  <a:pt x="1223" y="86"/>
                </a:cubicBezTo>
                <a:lnTo>
                  <a:pt x="1243" y="86"/>
                </a:lnTo>
                <a:cubicBezTo>
                  <a:pt x="1258" y="86"/>
                  <a:pt x="1274" y="71"/>
                  <a:pt x="1274" y="56"/>
                </a:cubicBezTo>
                <a:cubicBezTo>
                  <a:pt x="1274" y="41"/>
                  <a:pt x="1258" y="26"/>
                  <a:pt x="1243" y="26"/>
                </a:cubicBezTo>
                <a:lnTo>
                  <a:pt x="1218" y="26"/>
                </a:lnTo>
                <a:cubicBezTo>
                  <a:pt x="1063" y="40"/>
                  <a:pt x="908" y="47"/>
                  <a:pt x="753" y="47"/>
                </a:cubicBezTo>
                <a:cubicBezTo>
                  <a:pt x="519" y="47"/>
                  <a:pt x="284" y="31"/>
                  <a:pt x="50" y="0"/>
                </a:cubicBezTo>
                <a:cubicBezTo>
                  <a:pt x="48" y="0"/>
                  <a:pt x="47" y="0"/>
                  <a:pt x="45"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0" name="Google Shape;3179;p47"/>
          <p:cNvSpPr/>
          <p:nvPr/>
        </p:nvSpPr>
        <p:spPr>
          <a:xfrm>
            <a:off x="3441340" y="5673119"/>
            <a:ext cx="107101" cy="56796"/>
          </a:xfrm>
          <a:custGeom>
            <a:avLst/>
            <a:gdLst/>
            <a:ahLst/>
            <a:cxnLst/>
            <a:rect l="l" t="t" r="r" b="b"/>
            <a:pathLst>
              <a:path w="396" h="210" extrusionOk="0">
                <a:moveTo>
                  <a:pt x="325" y="0"/>
                </a:moveTo>
                <a:cubicBezTo>
                  <a:pt x="286" y="0"/>
                  <a:pt x="229" y="16"/>
                  <a:pt x="168" y="47"/>
                </a:cubicBezTo>
                <a:cubicBezTo>
                  <a:pt x="72" y="92"/>
                  <a:pt x="1" y="158"/>
                  <a:pt x="21" y="188"/>
                </a:cubicBezTo>
                <a:cubicBezTo>
                  <a:pt x="27" y="202"/>
                  <a:pt x="45" y="209"/>
                  <a:pt x="71" y="209"/>
                </a:cubicBezTo>
                <a:cubicBezTo>
                  <a:pt x="110" y="209"/>
                  <a:pt x="166" y="193"/>
                  <a:pt x="223" y="163"/>
                </a:cubicBezTo>
                <a:cubicBezTo>
                  <a:pt x="325" y="117"/>
                  <a:pt x="395" y="52"/>
                  <a:pt x="375" y="21"/>
                </a:cubicBezTo>
                <a:cubicBezTo>
                  <a:pt x="369" y="7"/>
                  <a:pt x="351" y="0"/>
                  <a:pt x="32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1" name="Google Shape;3180;p47"/>
          <p:cNvSpPr/>
          <p:nvPr/>
        </p:nvSpPr>
        <p:spPr>
          <a:xfrm>
            <a:off x="3445666" y="5666628"/>
            <a:ext cx="76810" cy="41380"/>
          </a:xfrm>
          <a:custGeom>
            <a:avLst/>
            <a:gdLst/>
            <a:ahLst/>
            <a:cxnLst/>
            <a:rect l="l" t="t" r="r" b="b"/>
            <a:pathLst>
              <a:path w="284" h="153" extrusionOk="0">
                <a:moveTo>
                  <a:pt x="236" y="1"/>
                </a:moveTo>
                <a:cubicBezTo>
                  <a:pt x="208" y="1"/>
                  <a:pt x="166" y="13"/>
                  <a:pt x="122" y="35"/>
                </a:cubicBezTo>
                <a:cubicBezTo>
                  <a:pt x="46" y="65"/>
                  <a:pt x="0" y="116"/>
                  <a:pt x="10" y="136"/>
                </a:cubicBezTo>
                <a:cubicBezTo>
                  <a:pt x="14" y="147"/>
                  <a:pt x="28" y="152"/>
                  <a:pt x="49" y="152"/>
                </a:cubicBezTo>
                <a:cubicBezTo>
                  <a:pt x="77" y="152"/>
                  <a:pt x="118" y="142"/>
                  <a:pt x="162" y="121"/>
                </a:cubicBezTo>
                <a:cubicBezTo>
                  <a:pt x="233" y="86"/>
                  <a:pt x="283" y="35"/>
                  <a:pt x="268" y="15"/>
                </a:cubicBezTo>
                <a:cubicBezTo>
                  <a:pt x="264" y="5"/>
                  <a:pt x="253" y="1"/>
                  <a:pt x="2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2" name="Google Shape;3181;p47"/>
          <p:cNvSpPr/>
          <p:nvPr/>
        </p:nvSpPr>
        <p:spPr>
          <a:xfrm>
            <a:off x="2650792" y="4548558"/>
            <a:ext cx="1375006" cy="1250854"/>
          </a:xfrm>
          <a:custGeom>
            <a:avLst/>
            <a:gdLst/>
            <a:ahLst/>
            <a:cxnLst/>
            <a:rect l="l" t="t" r="r" b="b"/>
            <a:pathLst>
              <a:path w="5084" h="4625" extrusionOk="0">
                <a:moveTo>
                  <a:pt x="1750" y="0"/>
                </a:moveTo>
                <a:cubicBezTo>
                  <a:pt x="1706" y="0"/>
                  <a:pt x="1664" y="6"/>
                  <a:pt x="1624" y="17"/>
                </a:cubicBezTo>
                <a:cubicBezTo>
                  <a:pt x="1624" y="17"/>
                  <a:pt x="1953" y="670"/>
                  <a:pt x="1700" y="776"/>
                </a:cubicBezTo>
                <a:cubicBezTo>
                  <a:pt x="1664" y="791"/>
                  <a:pt x="1625" y="797"/>
                  <a:pt x="1584" y="797"/>
                </a:cubicBezTo>
                <a:cubicBezTo>
                  <a:pt x="1442" y="797"/>
                  <a:pt x="1274" y="727"/>
                  <a:pt x="1086" y="727"/>
                </a:cubicBezTo>
                <a:cubicBezTo>
                  <a:pt x="943" y="727"/>
                  <a:pt x="788" y="767"/>
                  <a:pt x="623" y="907"/>
                </a:cubicBezTo>
                <a:cubicBezTo>
                  <a:pt x="623" y="907"/>
                  <a:pt x="1154" y="1110"/>
                  <a:pt x="962" y="1373"/>
                </a:cubicBezTo>
                <a:cubicBezTo>
                  <a:pt x="765" y="1635"/>
                  <a:pt x="1" y="1954"/>
                  <a:pt x="67" y="2192"/>
                </a:cubicBezTo>
                <a:cubicBezTo>
                  <a:pt x="67" y="2192"/>
                  <a:pt x="665" y="2043"/>
                  <a:pt x="1029" y="2043"/>
                </a:cubicBezTo>
                <a:cubicBezTo>
                  <a:pt x="1120" y="2043"/>
                  <a:pt x="1196" y="2052"/>
                  <a:pt x="1245" y="2075"/>
                </a:cubicBezTo>
                <a:cubicBezTo>
                  <a:pt x="1472" y="2177"/>
                  <a:pt x="1072" y="2499"/>
                  <a:pt x="1211" y="2499"/>
                </a:cubicBezTo>
                <a:cubicBezTo>
                  <a:pt x="1224" y="2499"/>
                  <a:pt x="1242" y="2496"/>
                  <a:pt x="1265" y="2490"/>
                </a:cubicBezTo>
                <a:cubicBezTo>
                  <a:pt x="1415" y="2448"/>
                  <a:pt x="1579" y="2379"/>
                  <a:pt x="1667" y="2379"/>
                </a:cubicBezTo>
                <a:cubicBezTo>
                  <a:pt x="1739" y="2379"/>
                  <a:pt x="1760" y="2425"/>
                  <a:pt x="1680" y="2571"/>
                </a:cubicBezTo>
                <a:cubicBezTo>
                  <a:pt x="1503" y="2895"/>
                  <a:pt x="1038" y="3537"/>
                  <a:pt x="1068" y="3618"/>
                </a:cubicBezTo>
                <a:cubicBezTo>
                  <a:pt x="1072" y="3628"/>
                  <a:pt x="1082" y="3632"/>
                  <a:pt x="1097" y="3632"/>
                </a:cubicBezTo>
                <a:cubicBezTo>
                  <a:pt x="1201" y="3632"/>
                  <a:pt x="1533" y="3434"/>
                  <a:pt x="1618" y="3434"/>
                </a:cubicBezTo>
                <a:cubicBezTo>
                  <a:pt x="1623" y="3434"/>
                  <a:pt x="1626" y="3435"/>
                  <a:pt x="1629" y="3436"/>
                </a:cubicBezTo>
                <a:cubicBezTo>
                  <a:pt x="1700" y="3466"/>
                  <a:pt x="1129" y="4528"/>
                  <a:pt x="1503" y="4619"/>
                </a:cubicBezTo>
                <a:cubicBezTo>
                  <a:pt x="1515" y="4623"/>
                  <a:pt x="1528" y="4624"/>
                  <a:pt x="1540" y="4624"/>
                </a:cubicBezTo>
                <a:cubicBezTo>
                  <a:pt x="1832" y="4624"/>
                  <a:pt x="2246" y="3789"/>
                  <a:pt x="2318" y="3789"/>
                </a:cubicBezTo>
                <a:cubicBezTo>
                  <a:pt x="2319" y="3789"/>
                  <a:pt x="2321" y="3789"/>
                  <a:pt x="2322" y="3790"/>
                </a:cubicBezTo>
                <a:cubicBezTo>
                  <a:pt x="2386" y="3824"/>
                  <a:pt x="2427" y="4347"/>
                  <a:pt x="2509" y="4347"/>
                </a:cubicBezTo>
                <a:cubicBezTo>
                  <a:pt x="2510" y="4347"/>
                  <a:pt x="2512" y="4347"/>
                  <a:pt x="2514" y="4346"/>
                </a:cubicBezTo>
                <a:cubicBezTo>
                  <a:pt x="2600" y="4326"/>
                  <a:pt x="2838" y="3567"/>
                  <a:pt x="2995" y="3234"/>
                </a:cubicBezTo>
                <a:cubicBezTo>
                  <a:pt x="3040" y="3137"/>
                  <a:pt x="3077" y="3098"/>
                  <a:pt x="3108" y="3098"/>
                </a:cubicBezTo>
                <a:cubicBezTo>
                  <a:pt x="3185" y="3098"/>
                  <a:pt x="3231" y="3330"/>
                  <a:pt x="3303" y="3517"/>
                </a:cubicBezTo>
                <a:cubicBezTo>
                  <a:pt x="3321" y="3563"/>
                  <a:pt x="3336" y="3582"/>
                  <a:pt x="3350" y="3582"/>
                </a:cubicBezTo>
                <a:cubicBezTo>
                  <a:pt x="3408" y="3582"/>
                  <a:pt x="3447" y="3267"/>
                  <a:pt x="3591" y="3267"/>
                </a:cubicBezTo>
                <a:cubicBezTo>
                  <a:pt x="3609" y="3267"/>
                  <a:pt x="3630" y="3272"/>
                  <a:pt x="3652" y="3284"/>
                </a:cubicBezTo>
                <a:cubicBezTo>
                  <a:pt x="3885" y="3416"/>
                  <a:pt x="4254" y="4311"/>
                  <a:pt x="4254" y="4311"/>
                </a:cubicBezTo>
                <a:cubicBezTo>
                  <a:pt x="4482" y="4215"/>
                  <a:pt x="4289" y="3416"/>
                  <a:pt x="4391" y="3107"/>
                </a:cubicBezTo>
                <a:cubicBezTo>
                  <a:pt x="4423" y="3003"/>
                  <a:pt x="4498" y="2969"/>
                  <a:pt x="4584" y="2969"/>
                </a:cubicBezTo>
                <a:cubicBezTo>
                  <a:pt x="4753" y="2969"/>
                  <a:pt x="4962" y="3102"/>
                  <a:pt x="4962" y="3102"/>
                </a:cubicBezTo>
                <a:cubicBezTo>
                  <a:pt x="5002" y="2515"/>
                  <a:pt x="4497" y="2429"/>
                  <a:pt x="4431" y="2156"/>
                </a:cubicBezTo>
                <a:cubicBezTo>
                  <a:pt x="4365" y="1883"/>
                  <a:pt x="5083" y="1767"/>
                  <a:pt x="5083" y="1767"/>
                </a:cubicBezTo>
                <a:cubicBezTo>
                  <a:pt x="4871" y="1180"/>
                  <a:pt x="3349" y="1064"/>
                  <a:pt x="3303" y="1059"/>
                </a:cubicBezTo>
                <a:cubicBezTo>
                  <a:pt x="3167" y="913"/>
                  <a:pt x="2320" y="0"/>
                  <a:pt x="1750"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3" name="Google Shape;3182;p47"/>
          <p:cNvSpPr/>
          <p:nvPr/>
        </p:nvSpPr>
        <p:spPr>
          <a:xfrm>
            <a:off x="3113274" y="4579390"/>
            <a:ext cx="568772" cy="1071002"/>
          </a:xfrm>
          <a:custGeom>
            <a:avLst/>
            <a:gdLst/>
            <a:ahLst/>
            <a:cxnLst/>
            <a:rect l="l" t="t" r="r" b="b"/>
            <a:pathLst>
              <a:path w="2103" h="3960" extrusionOk="0">
                <a:moveTo>
                  <a:pt x="2061" y="0"/>
                </a:moveTo>
                <a:cubicBezTo>
                  <a:pt x="2051" y="0"/>
                  <a:pt x="2040" y="6"/>
                  <a:pt x="2033" y="20"/>
                </a:cubicBezTo>
                <a:lnTo>
                  <a:pt x="10" y="3908"/>
                </a:lnTo>
                <a:cubicBezTo>
                  <a:pt x="0" y="3924"/>
                  <a:pt x="10" y="3944"/>
                  <a:pt x="26" y="3954"/>
                </a:cubicBezTo>
                <a:cubicBezTo>
                  <a:pt x="31" y="3954"/>
                  <a:pt x="31" y="3959"/>
                  <a:pt x="41" y="3959"/>
                </a:cubicBezTo>
                <a:cubicBezTo>
                  <a:pt x="51" y="3954"/>
                  <a:pt x="61" y="3949"/>
                  <a:pt x="66" y="3939"/>
                </a:cubicBezTo>
                <a:lnTo>
                  <a:pt x="2089" y="50"/>
                </a:lnTo>
                <a:cubicBezTo>
                  <a:pt x="2102" y="23"/>
                  <a:pt x="2082" y="0"/>
                  <a:pt x="206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4" name="Google Shape;3183;p47"/>
          <p:cNvSpPr/>
          <p:nvPr/>
        </p:nvSpPr>
        <p:spPr>
          <a:xfrm>
            <a:off x="3323961" y="5231464"/>
            <a:ext cx="30291" cy="410551"/>
          </a:xfrm>
          <a:custGeom>
            <a:avLst/>
            <a:gdLst/>
            <a:ahLst/>
            <a:cxnLst/>
            <a:rect l="l" t="t" r="r" b="b"/>
            <a:pathLst>
              <a:path w="112" h="1518" extrusionOk="0">
                <a:moveTo>
                  <a:pt x="30" y="1"/>
                </a:moveTo>
                <a:cubicBezTo>
                  <a:pt x="15" y="1"/>
                  <a:pt x="0" y="11"/>
                  <a:pt x="0" y="31"/>
                </a:cubicBezTo>
                <a:lnTo>
                  <a:pt x="51" y="1487"/>
                </a:lnTo>
                <a:cubicBezTo>
                  <a:pt x="51" y="1503"/>
                  <a:pt x="66" y="1518"/>
                  <a:pt x="81" y="1518"/>
                </a:cubicBezTo>
                <a:cubicBezTo>
                  <a:pt x="101" y="1518"/>
                  <a:pt x="111" y="1503"/>
                  <a:pt x="111" y="1487"/>
                </a:cubicBezTo>
                <a:lnTo>
                  <a:pt x="61" y="31"/>
                </a:lnTo>
                <a:cubicBezTo>
                  <a:pt x="61" y="11"/>
                  <a:pt x="46" y="1"/>
                  <a:pt x="3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5" name="Google Shape;3184;p47"/>
          <p:cNvSpPr/>
          <p:nvPr/>
        </p:nvSpPr>
        <p:spPr>
          <a:xfrm>
            <a:off x="3024294" y="5351547"/>
            <a:ext cx="254771" cy="107371"/>
          </a:xfrm>
          <a:custGeom>
            <a:avLst/>
            <a:gdLst/>
            <a:ahLst/>
            <a:cxnLst/>
            <a:rect l="l" t="t" r="r" b="b"/>
            <a:pathLst>
              <a:path w="942" h="397" extrusionOk="0">
                <a:moveTo>
                  <a:pt x="904" y="0"/>
                </a:moveTo>
                <a:cubicBezTo>
                  <a:pt x="901" y="0"/>
                  <a:pt x="898" y="1"/>
                  <a:pt x="896" y="2"/>
                </a:cubicBezTo>
                <a:lnTo>
                  <a:pt x="26" y="335"/>
                </a:lnTo>
                <a:cubicBezTo>
                  <a:pt x="11" y="345"/>
                  <a:pt x="1" y="361"/>
                  <a:pt x="11" y="376"/>
                </a:cubicBezTo>
                <a:cubicBezTo>
                  <a:pt x="11" y="391"/>
                  <a:pt x="26" y="396"/>
                  <a:pt x="36" y="396"/>
                </a:cubicBezTo>
                <a:lnTo>
                  <a:pt x="51" y="396"/>
                </a:lnTo>
                <a:lnTo>
                  <a:pt x="921" y="62"/>
                </a:lnTo>
                <a:cubicBezTo>
                  <a:pt x="936" y="57"/>
                  <a:pt x="941" y="37"/>
                  <a:pt x="936" y="22"/>
                </a:cubicBezTo>
                <a:cubicBezTo>
                  <a:pt x="932" y="9"/>
                  <a:pt x="918" y="0"/>
                  <a:pt x="90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6" name="Google Shape;3185;p47"/>
          <p:cNvSpPr/>
          <p:nvPr/>
        </p:nvSpPr>
        <p:spPr>
          <a:xfrm>
            <a:off x="3498946" y="4891769"/>
            <a:ext cx="313460" cy="683169"/>
          </a:xfrm>
          <a:custGeom>
            <a:avLst/>
            <a:gdLst/>
            <a:ahLst/>
            <a:cxnLst/>
            <a:rect l="l" t="t" r="r" b="b"/>
            <a:pathLst>
              <a:path w="1159" h="2526" extrusionOk="0">
                <a:moveTo>
                  <a:pt x="37" y="0"/>
                </a:moveTo>
                <a:cubicBezTo>
                  <a:pt x="23" y="0"/>
                  <a:pt x="13" y="6"/>
                  <a:pt x="5" y="18"/>
                </a:cubicBezTo>
                <a:cubicBezTo>
                  <a:pt x="0" y="33"/>
                  <a:pt x="5" y="53"/>
                  <a:pt x="21" y="63"/>
                </a:cubicBezTo>
                <a:cubicBezTo>
                  <a:pt x="577" y="336"/>
                  <a:pt x="1088" y="2480"/>
                  <a:pt x="1093" y="2501"/>
                </a:cubicBezTo>
                <a:cubicBezTo>
                  <a:pt x="1098" y="2516"/>
                  <a:pt x="1113" y="2526"/>
                  <a:pt x="1123" y="2526"/>
                </a:cubicBezTo>
                <a:lnTo>
                  <a:pt x="1128" y="2521"/>
                </a:lnTo>
                <a:cubicBezTo>
                  <a:pt x="1148" y="2521"/>
                  <a:pt x="1158" y="2501"/>
                  <a:pt x="1153" y="2485"/>
                </a:cubicBezTo>
                <a:cubicBezTo>
                  <a:pt x="1133" y="2394"/>
                  <a:pt x="627" y="291"/>
                  <a:pt x="51" y="2"/>
                </a:cubicBezTo>
                <a:cubicBezTo>
                  <a:pt x="46" y="1"/>
                  <a:pt x="41" y="0"/>
                  <a:pt x="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7" name="Google Shape;3186;p47"/>
          <p:cNvSpPr/>
          <p:nvPr/>
        </p:nvSpPr>
        <p:spPr>
          <a:xfrm>
            <a:off x="3695840" y="5224701"/>
            <a:ext cx="213661" cy="72752"/>
          </a:xfrm>
          <a:custGeom>
            <a:avLst/>
            <a:gdLst/>
            <a:ahLst/>
            <a:cxnLst/>
            <a:rect l="l" t="t" r="r" b="b"/>
            <a:pathLst>
              <a:path w="790" h="269" extrusionOk="0">
                <a:moveTo>
                  <a:pt x="197" y="1"/>
                </a:moveTo>
                <a:cubicBezTo>
                  <a:pt x="139" y="1"/>
                  <a:pt x="81" y="10"/>
                  <a:pt x="26" y="31"/>
                </a:cubicBezTo>
                <a:cubicBezTo>
                  <a:pt x="11" y="36"/>
                  <a:pt x="1" y="51"/>
                  <a:pt x="11" y="71"/>
                </a:cubicBezTo>
                <a:cubicBezTo>
                  <a:pt x="15" y="82"/>
                  <a:pt x="27" y="88"/>
                  <a:pt x="39" y="88"/>
                </a:cubicBezTo>
                <a:cubicBezTo>
                  <a:pt x="43" y="88"/>
                  <a:pt x="47" y="88"/>
                  <a:pt x="51" y="86"/>
                </a:cubicBezTo>
                <a:cubicBezTo>
                  <a:pt x="96" y="69"/>
                  <a:pt x="143" y="62"/>
                  <a:pt x="192" y="62"/>
                </a:cubicBezTo>
                <a:cubicBezTo>
                  <a:pt x="449" y="62"/>
                  <a:pt x="730" y="263"/>
                  <a:pt x="734" y="263"/>
                </a:cubicBezTo>
                <a:cubicBezTo>
                  <a:pt x="739" y="263"/>
                  <a:pt x="744" y="268"/>
                  <a:pt x="754" y="268"/>
                </a:cubicBezTo>
                <a:cubicBezTo>
                  <a:pt x="764" y="268"/>
                  <a:pt x="769" y="263"/>
                  <a:pt x="779" y="253"/>
                </a:cubicBezTo>
                <a:cubicBezTo>
                  <a:pt x="790" y="238"/>
                  <a:pt x="784" y="218"/>
                  <a:pt x="769" y="208"/>
                </a:cubicBezTo>
                <a:cubicBezTo>
                  <a:pt x="757" y="199"/>
                  <a:pt x="475" y="1"/>
                  <a:pt x="19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8" name="Google Shape;3187;p47"/>
          <p:cNvSpPr/>
          <p:nvPr/>
        </p:nvSpPr>
        <p:spPr>
          <a:xfrm>
            <a:off x="3611186" y="4969390"/>
            <a:ext cx="296962" cy="76268"/>
          </a:xfrm>
          <a:custGeom>
            <a:avLst/>
            <a:gdLst/>
            <a:ahLst/>
            <a:cxnLst/>
            <a:rect l="l" t="t" r="r" b="b"/>
            <a:pathLst>
              <a:path w="1098" h="282" extrusionOk="0">
                <a:moveTo>
                  <a:pt x="686" y="0"/>
                </a:moveTo>
                <a:cubicBezTo>
                  <a:pt x="469" y="0"/>
                  <a:pt x="204" y="45"/>
                  <a:pt x="10" y="226"/>
                </a:cubicBezTo>
                <a:cubicBezTo>
                  <a:pt x="0" y="241"/>
                  <a:pt x="0" y="262"/>
                  <a:pt x="10" y="272"/>
                </a:cubicBezTo>
                <a:cubicBezTo>
                  <a:pt x="15" y="277"/>
                  <a:pt x="25" y="282"/>
                  <a:pt x="35" y="282"/>
                </a:cubicBezTo>
                <a:cubicBezTo>
                  <a:pt x="41" y="282"/>
                  <a:pt x="46" y="277"/>
                  <a:pt x="56" y="272"/>
                </a:cubicBezTo>
                <a:cubicBezTo>
                  <a:pt x="232" y="106"/>
                  <a:pt x="482" y="65"/>
                  <a:pt x="688" y="65"/>
                </a:cubicBezTo>
                <a:cubicBezTo>
                  <a:pt x="891" y="65"/>
                  <a:pt x="1052" y="105"/>
                  <a:pt x="1057" y="105"/>
                </a:cubicBezTo>
                <a:cubicBezTo>
                  <a:pt x="1060" y="106"/>
                  <a:pt x="1062" y="106"/>
                  <a:pt x="1065" y="106"/>
                </a:cubicBezTo>
                <a:cubicBezTo>
                  <a:pt x="1077" y="106"/>
                  <a:pt x="1088" y="97"/>
                  <a:pt x="1092" y="85"/>
                </a:cubicBezTo>
                <a:cubicBezTo>
                  <a:pt x="1097" y="69"/>
                  <a:pt x="1087" y="49"/>
                  <a:pt x="1072" y="44"/>
                </a:cubicBezTo>
                <a:cubicBezTo>
                  <a:pt x="1057" y="42"/>
                  <a:pt x="894" y="0"/>
                  <a:pt x="68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9" name="Google Shape;3188;p47"/>
          <p:cNvSpPr/>
          <p:nvPr/>
        </p:nvSpPr>
        <p:spPr>
          <a:xfrm>
            <a:off x="3553579" y="5137615"/>
            <a:ext cx="129549" cy="307507"/>
          </a:xfrm>
          <a:custGeom>
            <a:avLst/>
            <a:gdLst/>
            <a:ahLst/>
            <a:cxnLst/>
            <a:rect l="l" t="t" r="r" b="b"/>
            <a:pathLst>
              <a:path w="479" h="1137" extrusionOk="0">
                <a:moveTo>
                  <a:pt x="433" y="1"/>
                </a:moveTo>
                <a:cubicBezTo>
                  <a:pt x="425" y="1"/>
                  <a:pt x="417" y="5"/>
                  <a:pt x="410" y="14"/>
                </a:cubicBezTo>
                <a:cubicBezTo>
                  <a:pt x="6" y="479"/>
                  <a:pt x="1" y="1081"/>
                  <a:pt x="1" y="1106"/>
                </a:cubicBezTo>
                <a:cubicBezTo>
                  <a:pt x="1" y="1121"/>
                  <a:pt x="16" y="1136"/>
                  <a:pt x="31" y="1136"/>
                </a:cubicBezTo>
                <a:cubicBezTo>
                  <a:pt x="51" y="1136"/>
                  <a:pt x="61" y="1121"/>
                  <a:pt x="61" y="1106"/>
                </a:cubicBezTo>
                <a:cubicBezTo>
                  <a:pt x="61" y="1101"/>
                  <a:pt x="71" y="504"/>
                  <a:pt x="456" y="54"/>
                </a:cubicBezTo>
                <a:cubicBezTo>
                  <a:pt x="478" y="32"/>
                  <a:pt x="456" y="1"/>
                  <a:pt x="4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0" name="Google Shape;3189;p47"/>
          <p:cNvSpPr/>
          <p:nvPr/>
        </p:nvSpPr>
        <p:spPr>
          <a:xfrm>
            <a:off x="2869863" y="4989675"/>
            <a:ext cx="586893" cy="67073"/>
          </a:xfrm>
          <a:custGeom>
            <a:avLst/>
            <a:gdLst/>
            <a:ahLst/>
            <a:cxnLst/>
            <a:rect l="l" t="t" r="r" b="b"/>
            <a:pathLst>
              <a:path w="2170" h="248" extrusionOk="0">
                <a:moveTo>
                  <a:pt x="1338" y="1"/>
                </a:moveTo>
                <a:cubicBezTo>
                  <a:pt x="600" y="1"/>
                  <a:pt x="38" y="187"/>
                  <a:pt x="30" y="187"/>
                </a:cubicBezTo>
                <a:cubicBezTo>
                  <a:pt x="10" y="192"/>
                  <a:pt x="0" y="207"/>
                  <a:pt x="10" y="227"/>
                </a:cubicBezTo>
                <a:cubicBezTo>
                  <a:pt x="10" y="237"/>
                  <a:pt x="25" y="247"/>
                  <a:pt x="35" y="247"/>
                </a:cubicBezTo>
                <a:lnTo>
                  <a:pt x="46" y="247"/>
                </a:lnTo>
                <a:cubicBezTo>
                  <a:pt x="53" y="243"/>
                  <a:pt x="605" y="63"/>
                  <a:pt x="1333" y="63"/>
                </a:cubicBezTo>
                <a:cubicBezTo>
                  <a:pt x="1582" y="63"/>
                  <a:pt x="1853" y="84"/>
                  <a:pt x="2129" y="141"/>
                </a:cubicBezTo>
                <a:cubicBezTo>
                  <a:pt x="2131" y="142"/>
                  <a:pt x="2133" y="142"/>
                  <a:pt x="2135" y="142"/>
                </a:cubicBezTo>
                <a:cubicBezTo>
                  <a:pt x="2148" y="142"/>
                  <a:pt x="2160" y="129"/>
                  <a:pt x="2165" y="116"/>
                </a:cubicBezTo>
                <a:cubicBezTo>
                  <a:pt x="2170" y="101"/>
                  <a:pt x="2159" y="80"/>
                  <a:pt x="2139" y="80"/>
                </a:cubicBezTo>
                <a:cubicBezTo>
                  <a:pt x="1862" y="22"/>
                  <a:pt x="1589" y="1"/>
                  <a:pt x="13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1" name="Google Shape;3190;p47"/>
          <p:cNvSpPr/>
          <p:nvPr/>
        </p:nvSpPr>
        <p:spPr>
          <a:xfrm>
            <a:off x="3052963" y="4989944"/>
            <a:ext cx="213661" cy="165248"/>
          </a:xfrm>
          <a:custGeom>
            <a:avLst/>
            <a:gdLst/>
            <a:ahLst/>
            <a:cxnLst/>
            <a:rect l="l" t="t" r="r" b="b"/>
            <a:pathLst>
              <a:path w="790" h="611" extrusionOk="0">
                <a:moveTo>
                  <a:pt x="745" y="1"/>
                </a:moveTo>
                <a:cubicBezTo>
                  <a:pt x="738" y="1"/>
                  <a:pt x="731" y="3"/>
                  <a:pt x="724" y="9"/>
                </a:cubicBezTo>
                <a:cubicBezTo>
                  <a:pt x="340" y="403"/>
                  <a:pt x="26" y="550"/>
                  <a:pt x="21" y="550"/>
                </a:cubicBezTo>
                <a:cubicBezTo>
                  <a:pt x="6" y="560"/>
                  <a:pt x="1" y="575"/>
                  <a:pt x="6" y="595"/>
                </a:cubicBezTo>
                <a:cubicBezTo>
                  <a:pt x="11" y="605"/>
                  <a:pt x="26" y="610"/>
                  <a:pt x="36" y="610"/>
                </a:cubicBezTo>
                <a:lnTo>
                  <a:pt x="46" y="610"/>
                </a:lnTo>
                <a:cubicBezTo>
                  <a:pt x="61" y="600"/>
                  <a:pt x="375" y="459"/>
                  <a:pt x="769" y="54"/>
                </a:cubicBezTo>
                <a:cubicBezTo>
                  <a:pt x="789" y="30"/>
                  <a:pt x="769" y="1"/>
                  <a:pt x="7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2" name="Google Shape;3191;p47"/>
          <p:cNvSpPr/>
          <p:nvPr/>
        </p:nvSpPr>
        <p:spPr>
          <a:xfrm>
            <a:off x="3246609" y="4700826"/>
            <a:ext cx="141720" cy="316162"/>
          </a:xfrm>
          <a:custGeom>
            <a:avLst/>
            <a:gdLst/>
            <a:ahLst/>
            <a:cxnLst/>
            <a:rect l="l" t="t" r="r" b="b"/>
            <a:pathLst>
              <a:path w="524" h="1169" extrusionOk="0">
                <a:moveTo>
                  <a:pt x="51" y="0"/>
                </a:moveTo>
                <a:cubicBezTo>
                  <a:pt x="24" y="0"/>
                  <a:pt x="1" y="33"/>
                  <a:pt x="28" y="56"/>
                </a:cubicBezTo>
                <a:cubicBezTo>
                  <a:pt x="382" y="420"/>
                  <a:pt x="458" y="1133"/>
                  <a:pt x="458" y="1138"/>
                </a:cubicBezTo>
                <a:cubicBezTo>
                  <a:pt x="458" y="1158"/>
                  <a:pt x="473" y="1169"/>
                  <a:pt x="488" y="1169"/>
                </a:cubicBezTo>
                <a:lnTo>
                  <a:pt x="493" y="1169"/>
                </a:lnTo>
                <a:cubicBezTo>
                  <a:pt x="509" y="1169"/>
                  <a:pt x="524" y="1153"/>
                  <a:pt x="519" y="1133"/>
                </a:cubicBezTo>
                <a:cubicBezTo>
                  <a:pt x="519" y="1103"/>
                  <a:pt x="443" y="390"/>
                  <a:pt x="74" y="11"/>
                </a:cubicBezTo>
                <a:cubicBezTo>
                  <a:pt x="67" y="3"/>
                  <a:pt x="58" y="0"/>
                  <a:pt x="5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3" name="Google Shape;3192;p47"/>
          <p:cNvSpPr/>
          <p:nvPr/>
        </p:nvSpPr>
        <p:spPr>
          <a:xfrm>
            <a:off x="3516797" y="4515292"/>
            <a:ext cx="126033" cy="107912"/>
          </a:xfrm>
          <a:custGeom>
            <a:avLst/>
            <a:gdLst/>
            <a:ahLst/>
            <a:cxnLst/>
            <a:rect l="l" t="t" r="r" b="b"/>
            <a:pathLst>
              <a:path w="466" h="399" extrusionOk="0">
                <a:moveTo>
                  <a:pt x="204" y="0"/>
                </a:moveTo>
                <a:cubicBezTo>
                  <a:pt x="100" y="0"/>
                  <a:pt x="0" y="81"/>
                  <a:pt x="0" y="201"/>
                </a:cubicBezTo>
                <a:cubicBezTo>
                  <a:pt x="0" y="307"/>
                  <a:pt x="91" y="398"/>
                  <a:pt x="202" y="398"/>
                </a:cubicBezTo>
                <a:cubicBezTo>
                  <a:pt x="379" y="398"/>
                  <a:pt x="465" y="186"/>
                  <a:pt x="344" y="59"/>
                </a:cubicBezTo>
                <a:cubicBezTo>
                  <a:pt x="303" y="19"/>
                  <a:pt x="253" y="0"/>
                  <a:pt x="20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4" name="Google Shape;3193;p47"/>
          <p:cNvSpPr/>
          <p:nvPr/>
        </p:nvSpPr>
        <p:spPr>
          <a:xfrm>
            <a:off x="3635799" y="4371679"/>
            <a:ext cx="126033" cy="107912"/>
          </a:xfrm>
          <a:custGeom>
            <a:avLst/>
            <a:gdLst/>
            <a:ahLst/>
            <a:cxnLst/>
            <a:rect l="l" t="t" r="r" b="b"/>
            <a:pathLst>
              <a:path w="466" h="399" extrusionOk="0">
                <a:moveTo>
                  <a:pt x="200" y="0"/>
                </a:moveTo>
                <a:cubicBezTo>
                  <a:pt x="98" y="0"/>
                  <a:pt x="0" y="81"/>
                  <a:pt x="0" y="201"/>
                </a:cubicBezTo>
                <a:cubicBezTo>
                  <a:pt x="0" y="312"/>
                  <a:pt x="86" y="398"/>
                  <a:pt x="197" y="398"/>
                </a:cubicBezTo>
                <a:cubicBezTo>
                  <a:pt x="374" y="398"/>
                  <a:pt x="465" y="186"/>
                  <a:pt x="339" y="59"/>
                </a:cubicBezTo>
                <a:cubicBezTo>
                  <a:pt x="298" y="19"/>
                  <a:pt x="249" y="0"/>
                  <a:pt x="20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5" name="Google Shape;3194;p47"/>
          <p:cNvSpPr/>
          <p:nvPr/>
        </p:nvSpPr>
        <p:spPr>
          <a:xfrm>
            <a:off x="3463246" y="4377088"/>
            <a:ext cx="126304" cy="107912"/>
          </a:xfrm>
          <a:custGeom>
            <a:avLst/>
            <a:gdLst/>
            <a:ahLst/>
            <a:cxnLst/>
            <a:rect l="l" t="t" r="r" b="b"/>
            <a:pathLst>
              <a:path w="467" h="399" extrusionOk="0">
                <a:moveTo>
                  <a:pt x="201" y="1"/>
                </a:moveTo>
                <a:cubicBezTo>
                  <a:pt x="99" y="1"/>
                  <a:pt x="1" y="81"/>
                  <a:pt x="1" y="201"/>
                </a:cubicBezTo>
                <a:cubicBezTo>
                  <a:pt x="1" y="312"/>
                  <a:pt x="92" y="398"/>
                  <a:pt x="198" y="398"/>
                </a:cubicBezTo>
                <a:cubicBezTo>
                  <a:pt x="375" y="398"/>
                  <a:pt x="466" y="186"/>
                  <a:pt x="340" y="60"/>
                </a:cubicBezTo>
                <a:cubicBezTo>
                  <a:pt x="299" y="19"/>
                  <a:pt x="249" y="1"/>
                  <a:pt x="20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6" name="Google Shape;3195;p47"/>
          <p:cNvSpPr/>
          <p:nvPr/>
        </p:nvSpPr>
        <p:spPr>
          <a:xfrm>
            <a:off x="3626062" y="4218059"/>
            <a:ext cx="126033" cy="108182"/>
          </a:xfrm>
          <a:custGeom>
            <a:avLst/>
            <a:gdLst/>
            <a:ahLst/>
            <a:cxnLst/>
            <a:rect l="l" t="t" r="r" b="b"/>
            <a:pathLst>
              <a:path w="466" h="400" extrusionOk="0">
                <a:moveTo>
                  <a:pt x="198" y="1"/>
                </a:moveTo>
                <a:cubicBezTo>
                  <a:pt x="96" y="1"/>
                  <a:pt x="1" y="79"/>
                  <a:pt x="1" y="197"/>
                </a:cubicBezTo>
                <a:cubicBezTo>
                  <a:pt x="1" y="309"/>
                  <a:pt x="87" y="400"/>
                  <a:pt x="198" y="400"/>
                </a:cubicBezTo>
                <a:cubicBezTo>
                  <a:pt x="375" y="400"/>
                  <a:pt x="466" y="182"/>
                  <a:pt x="340" y="61"/>
                </a:cubicBezTo>
                <a:cubicBezTo>
                  <a:pt x="298" y="19"/>
                  <a:pt x="247" y="1"/>
                  <a:pt x="198"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7" name="Google Shape;3196;p47"/>
          <p:cNvSpPr/>
          <p:nvPr/>
        </p:nvSpPr>
        <p:spPr>
          <a:xfrm>
            <a:off x="3351277" y="4479592"/>
            <a:ext cx="126033" cy="107912"/>
          </a:xfrm>
          <a:custGeom>
            <a:avLst/>
            <a:gdLst/>
            <a:ahLst/>
            <a:cxnLst/>
            <a:rect l="l" t="t" r="r" b="b"/>
            <a:pathLst>
              <a:path w="466" h="399" extrusionOk="0">
                <a:moveTo>
                  <a:pt x="200" y="1"/>
                </a:moveTo>
                <a:cubicBezTo>
                  <a:pt x="98" y="1"/>
                  <a:pt x="0" y="81"/>
                  <a:pt x="0" y="201"/>
                </a:cubicBezTo>
                <a:cubicBezTo>
                  <a:pt x="0" y="308"/>
                  <a:pt x="86" y="399"/>
                  <a:pt x="197" y="399"/>
                </a:cubicBezTo>
                <a:cubicBezTo>
                  <a:pt x="374" y="399"/>
                  <a:pt x="465" y="186"/>
                  <a:pt x="339" y="60"/>
                </a:cubicBezTo>
                <a:cubicBezTo>
                  <a:pt x="298" y="19"/>
                  <a:pt x="249" y="1"/>
                  <a:pt x="200"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8" name="Google Shape;3197;p47"/>
          <p:cNvSpPr/>
          <p:nvPr/>
        </p:nvSpPr>
        <p:spPr>
          <a:xfrm>
            <a:off x="3213074" y="4390883"/>
            <a:ext cx="126033" cy="107641"/>
          </a:xfrm>
          <a:custGeom>
            <a:avLst/>
            <a:gdLst/>
            <a:ahLst/>
            <a:cxnLst/>
            <a:rect l="l" t="t" r="r" b="b"/>
            <a:pathLst>
              <a:path w="466" h="398" extrusionOk="0">
                <a:moveTo>
                  <a:pt x="200" y="0"/>
                </a:moveTo>
                <a:cubicBezTo>
                  <a:pt x="98" y="0"/>
                  <a:pt x="0" y="81"/>
                  <a:pt x="0" y="201"/>
                </a:cubicBezTo>
                <a:cubicBezTo>
                  <a:pt x="0" y="312"/>
                  <a:pt x="86" y="398"/>
                  <a:pt x="198" y="398"/>
                </a:cubicBezTo>
                <a:cubicBezTo>
                  <a:pt x="375" y="398"/>
                  <a:pt x="466" y="186"/>
                  <a:pt x="339" y="59"/>
                </a:cubicBezTo>
                <a:cubicBezTo>
                  <a:pt x="299" y="18"/>
                  <a:pt x="249" y="0"/>
                  <a:pt x="20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69" name="Google Shape;3198;p47"/>
          <p:cNvSpPr/>
          <p:nvPr/>
        </p:nvSpPr>
        <p:spPr>
          <a:xfrm>
            <a:off x="3330722" y="4023330"/>
            <a:ext cx="320222" cy="386480"/>
          </a:xfrm>
          <a:custGeom>
            <a:avLst/>
            <a:gdLst/>
            <a:ahLst/>
            <a:cxnLst/>
            <a:rect l="l" t="t" r="r" b="b"/>
            <a:pathLst>
              <a:path w="1184" h="1429" extrusionOk="0">
                <a:moveTo>
                  <a:pt x="34" y="1"/>
                </a:moveTo>
                <a:cubicBezTo>
                  <a:pt x="31" y="1"/>
                  <a:pt x="28" y="1"/>
                  <a:pt x="26" y="2"/>
                </a:cubicBezTo>
                <a:cubicBezTo>
                  <a:pt x="10" y="7"/>
                  <a:pt x="0" y="22"/>
                  <a:pt x="5" y="38"/>
                </a:cubicBezTo>
                <a:cubicBezTo>
                  <a:pt x="253" y="933"/>
                  <a:pt x="1128" y="1418"/>
                  <a:pt x="1133" y="1423"/>
                </a:cubicBezTo>
                <a:cubicBezTo>
                  <a:pt x="1138" y="1428"/>
                  <a:pt x="1143" y="1428"/>
                  <a:pt x="1148" y="1428"/>
                </a:cubicBezTo>
                <a:cubicBezTo>
                  <a:pt x="1163" y="1428"/>
                  <a:pt x="1174" y="1423"/>
                  <a:pt x="1179" y="1413"/>
                </a:cubicBezTo>
                <a:cubicBezTo>
                  <a:pt x="1184" y="1398"/>
                  <a:pt x="1179" y="1378"/>
                  <a:pt x="1163" y="1368"/>
                </a:cubicBezTo>
                <a:cubicBezTo>
                  <a:pt x="1158" y="1362"/>
                  <a:pt x="309" y="887"/>
                  <a:pt x="66" y="22"/>
                </a:cubicBezTo>
                <a:cubicBezTo>
                  <a:pt x="62" y="10"/>
                  <a:pt x="47"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0" name="Google Shape;3199;p47"/>
          <p:cNvSpPr/>
          <p:nvPr/>
        </p:nvSpPr>
        <p:spPr>
          <a:xfrm>
            <a:off x="3295022" y="4156395"/>
            <a:ext cx="115215" cy="260178"/>
          </a:xfrm>
          <a:custGeom>
            <a:avLst/>
            <a:gdLst/>
            <a:ahLst/>
            <a:cxnLst/>
            <a:rect l="l" t="t" r="r" b="b"/>
            <a:pathLst>
              <a:path w="426" h="962" extrusionOk="0">
                <a:moveTo>
                  <a:pt x="385" y="1"/>
                </a:moveTo>
                <a:cubicBezTo>
                  <a:pt x="365" y="1"/>
                  <a:pt x="350" y="16"/>
                  <a:pt x="350" y="31"/>
                </a:cubicBezTo>
                <a:cubicBezTo>
                  <a:pt x="360" y="704"/>
                  <a:pt x="26" y="901"/>
                  <a:pt x="21" y="901"/>
                </a:cubicBezTo>
                <a:cubicBezTo>
                  <a:pt x="6" y="911"/>
                  <a:pt x="1" y="931"/>
                  <a:pt x="11" y="946"/>
                </a:cubicBezTo>
                <a:cubicBezTo>
                  <a:pt x="16" y="956"/>
                  <a:pt x="26" y="962"/>
                  <a:pt x="36" y="962"/>
                </a:cubicBezTo>
                <a:cubicBezTo>
                  <a:pt x="41" y="962"/>
                  <a:pt x="46" y="962"/>
                  <a:pt x="51" y="956"/>
                </a:cubicBezTo>
                <a:cubicBezTo>
                  <a:pt x="67" y="946"/>
                  <a:pt x="426" y="744"/>
                  <a:pt x="416" y="31"/>
                </a:cubicBezTo>
                <a:cubicBezTo>
                  <a:pt x="416" y="16"/>
                  <a:pt x="400" y="1"/>
                  <a:pt x="38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1" name="Google Shape;3200;p47"/>
          <p:cNvSpPr/>
          <p:nvPr/>
        </p:nvSpPr>
        <p:spPr>
          <a:xfrm>
            <a:off x="3471630" y="4261603"/>
            <a:ext cx="166602" cy="32184"/>
          </a:xfrm>
          <a:custGeom>
            <a:avLst/>
            <a:gdLst/>
            <a:ahLst/>
            <a:cxnLst/>
            <a:rect l="l" t="t" r="r" b="b"/>
            <a:pathLst>
              <a:path w="616" h="119" extrusionOk="0">
                <a:moveTo>
                  <a:pt x="568" y="0"/>
                </a:moveTo>
                <a:cubicBezTo>
                  <a:pt x="563" y="0"/>
                  <a:pt x="557" y="2"/>
                  <a:pt x="551" y="6"/>
                </a:cubicBezTo>
                <a:cubicBezTo>
                  <a:pt x="551" y="6"/>
                  <a:pt x="462" y="53"/>
                  <a:pt x="312" y="53"/>
                </a:cubicBezTo>
                <a:cubicBezTo>
                  <a:pt x="237" y="53"/>
                  <a:pt x="147" y="42"/>
                  <a:pt x="46" y="6"/>
                </a:cubicBezTo>
                <a:cubicBezTo>
                  <a:pt x="42" y="5"/>
                  <a:pt x="39" y="5"/>
                  <a:pt x="36" y="5"/>
                </a:cubicBezTo>
                <a:cubicBezTo>
                  <a:pt x="20" y="5"/>
                  <a:pt x="9" y="14"/>
                  <a:pt x="5" y="26"/>
                </a:cubicBezTo>
                <a:cubicBezTo>
                  <a:pt x="0" y="47"/>
                  <a:pt x="5" y="62"/>
                  <a:pt x="26" y="67"/>
                </a:cubicBezTo>
                <a:cubicBezTo>
                  <a:pt x="117" y="102"/>
                  <a:pt x="218" y="117"/>
                  <a:pt x="319" y="117"/>
                </a:cubicBezTo>
                <a:cubicBezTo>
                  <a:pt x="328" y="118"/>
                  <a:pt x="336" y="118"/>
                  <a:pt x="345" y="118"/>
                </a:cubicBezTo>
                <a:cubicBezTo>
                  <a:pt x="423" y="118"/>
                  <a:pt x="504" y="98"/>
                  <a:pt x="577" y="62"/>
                </a:cubicBezTo>
                <a:cubicBezTo>
                  <a:pt x="615" y="49"/>
                  <a:pt x="596" y="0"/>
                  <a:pt x="56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2" name="Google Shape;3201;p47"/>
          <p:cNvSpPr/>
          <p:nvPr/>
        </p:nvSpPr>
        <p:spPr>
          <a:xfrm>
            <a:off x="3405909" y="4203996"/>
            <a:ext cx="40028" cy="285060"/>
          </a:xfrm>
          <a:custGeom>
            <a:avLst/>
            <a:gdLst/>
            <a:ahLst/>
            <a:cxnLst/>
            <a:rect l="l" t="t" r="r" b="b"/>
            <a:pathLst>
              <a:path w="148" h="1054" extrusionOk="0">
                <a:moveTo>
                  <a:pt x="98" y="1"/>
                </a:moveTo>
                <a:cubicBezTo>
                  <a:pt x="96" y="1"/>
                  <a:pt x="94" y="1"/>
                  <a:pt x="92" y="2"/>
                </a:cubicBezTo>
                <a:cubicBezTo>
                  <a:pt x="71" y="2"/>
                  <a:pt x="61" y="17"/>
                  <a:pt x="61" y="32"/>
                </a:cubicBezTo>
                <a:cubicBezTo>
                  <a:pt x="81" y="361"/>
                  <a:pt x="61" y="694"/>
                  <a:pt x="6" y="1018"/>
                </a:cubicBezTo>
                <a:cubicBezTo>
                  <a:pt x="0" y="1033"/>
                  <a:pt x="11" y="1054"/>
                  <a:pt x="31" y="1054"/>
                </a:cubicBezTo>
                <a:lnTo>
                  <a:pt x="36" y="1054"/>
                </a:lnTo>
                <a:cubicBezTo>
                  <a:pt x="51" y="1054"/>
                  <a:pt x="66" y="1043"/>
                  <a:pt x="66" y="1028"/>
                </a:cubicBezTo>
                <a:cubicBezTo>
                  <a:pt x="127" y="700"/>
                  <a:pt x="147" y="366"/>
                  <a:pt x="127" y="27"/>
                </a:cubicBezTo>
                <a:cubicBezTo>
                  <a:pt x="123" y="14"/>
                  <a:pt x="111" y="1"/>
                  <a:pt x="9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3" name="Google Shape;3202;p47"/>
          <p:cNvSpPr/>
          <p:nvPr/>
        </p:nvSpPr>
        <p:spPr>
          <a:xfrm>
            <a:off x="3423759" y="4293788"/>
            <a:ext cx="67344" cy="106289"/>
          </a:xfrm>
          <a:custGeom>
            <a:avLst/>
            <a:gdLst/>
            <a:ahLst/>
            <a:cxnLst/>
            <a:rect l="l" t="t" r="r" b="b"/>
            <a:pathLst>
              <a:path w="249" h="393" extrusionOk="0">
                <a:moveTo>
                  <a:pt x="36" y="1"/>
                </a:moveTo>
                <a:cubicBezTo>
                  <a:pt x="28" y="1"/>
                  <a:pt x="20" y="3"/>
                  <a:pt x="15" y="8"/>
                </a:cubicBezTo>
                <a:cubicBezTo>
                  <a:pt x="0" y="24"/>
                  <a:pt x="0" y="44"/>
                  <a:pt x="15" y="54"/>
                </a:cubicBezTo>
                <a:cubicBezTo>
                  <a:pt x="86" y="150"/>
                  <a:pt x="142" y="256"/>
                  <a:pt x="182" y="373"/>
                </a:cubicBezTo>
                <a:cubicBezTo>
                  <a:pt x="187" y="383"/>
                  <a:pt x="203" y="393"/>
                  <a:pt x="213" y="393"/>
                </a:cubicBezTo>
                <a:cubicBezTo>
                  <a:pt x="218" y="388"/>
                  <a:pt x="218" y="388"/>
                  <a:pt x="223" y="388"/>
                </a:cubicBezTo>
                <a:cubicBezTo>
                  <a:pt x="238" y="378"/>
                  <a:pt x="248" y="362"/>
                  <a:pt x="243" y="347"/>
                </a:cubicBezTo>
                <a:cubicBezTo>
                  <a:pt x="197" y="226"/>
                  <a:pt x="137" y="110"/>
                  <a:pt x="56" y="8"/>
                </a:cubicBezTo>
                <a:cubicBezTo>
                  <a:pt x="51" y="3"/>
                  <a:pt x="43"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4" name="Google Shape;3203;p47"/>
          <p:cNvSpPr/>
          <p:nvPr/>
        </p:nvSpPr>
        <p:spPr>
          <a:xfrm>
            <a:off x="3522206" y="4477428"/>
            <a:ext cx="37053" cy="51386"/>
          </a:xfrm>
          <a:custGeom>
            <a:avLst/>
            <a:gdLst/>
            <a:ahLst/>
            <a:cxnLst/>
            <a:rect l="l" t="t" r="r" b="b"/>
            <a:pathLst>
              <a:path w="137" h="190" extrusionOk="0">
                <a:moveTo>
                  <a:pt x="37" y="0"/>
                </a:moveTo>
                <a:cubicBezTo>
                  <a:pt x="33" y="0"/>
                  <a:pt x="29" y="1"/>
                  <a:pt x="26" y="2"/>
                </a:cubicBezTo>
                <a:cubicBezTo>
                  <a:pt x="10" y="12"/>
                  <a:pt x="0" y="27"/>
                  <a:pt x="10" y="48"/>
                </a:cubicBezTo>
                <a:lnTo>
                  <a:pt x="71" y="174"/>
                </a:lnTo>
                <a:cubicBezTo>
                  <a:pt x="76" y="184"/>
                  <a:pt x="91" y="189"/>
                  <a:pt x="101" y="189"/>
                </a:cubicBezTo>
                <a:cubicBezTo>
                  <a:pt x="107" y="189"/>
                  <a:pt x="112" y="189"/>
                  <a:pt x="117" y="184"/>
                </a:cubicBezTo>
                <a:cubicBezTo>
                  <a:pt x="132" y="179"/>
                  <a:pt x="137" y="159"/>
                  <a:pt x="132" y="144"/>
                </a:cubicBezTo>
                <a:lnTo>
                  <a:pt x="66" y="17"/>
                </a:lnTo>
                <a:cubicBezTo>
                  <a:pt x="59" y="6"/>
                  <a:pt x="48" y="0"/>
                  <a:pt x="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5" name="Google Shape;3204;p47"/>
          <p:cNvSpPr/>
          <p:nvPr/>
        </p:nvSpPr>
        <p:spPr>
          <a:xfrm>
            <a:off x="2306230" y="3562742"/>
            <a:ext cx="963099" cy="1250584"/>
          </a:xfrm>
          <a:custGeom>
            <a:avLst/>
            <a:gdLst/>
            <a:ahLst/>
            <a:cxnLst/>
            <a:rect l="l" t="t" r="r" b="b"/>
            <a:pathLst>
              <a:path w="3561" h="4624" extrusionOk="0">
                <a:moveTo>
                  <a:pt x="2093" y="1"/>
                </a:moveTo>
                <a:cubicBezTo>
                  <a:pt x="2092" y="1"/>
                  <a:pt x="2091" y="1"/>
                  <a:pt x="2089" y="1"/>
                </a:cubicBezTo>
                <a:cubicBezTo>
                  <a:pt x="1078" y="6"/>
                  <a:pt x="744" y="537"/>
                  <a:pt x="557" y="931"/>
                </a:cubicBezTo>
                <a:cubicBezTo>
                  <a:pt x="375" y="1331"/>
                  <a:pt x="1" y="1675"/>
                  <a:pt x="1" y="1675"/>
                </a:cubicBezTo>
                <a:cubicBezTo>
                  <a:pt x="87" y="1740"/>
                  <a:pt x="185" y="1765"/>
                  <a:pt x="285" y="1765"/>
                </a:cubicBezTo>
                <a:cubicBezTo>
                  <a:pt x="629" y="1765"/>
                  <a:pt x="997" y="1468"/>
                  <a:pt x="997" y="1467"/>
                </a:cubicBezTo>
                <a:lnTo>
                  <a:pt x="997" y="1467"/>
                </a:lnTo>
                <a:cubicBezTo>
                  <a:pt x="329" y="2393"/>
                  <a:pt x="344" y="2969"/>
                  <a:pt x="344" y="2969"/>
                </a:cubicBezTo>
                <a:lnTo>
                  <a:pt x="1083" y="2696"/>
                </a:lnTo>
                <a:lnTo>
                  <a:pt x="1083" y="2696"/>
                </a:lnTo>
                <a:cubicBezTo>
                  <a:pt x="774" y="3404"/>
                  <a:pt x="961" y="3809"/>
                  <a:pt x="961" y="3809"/>
                </a:cubicBezTo>
                <a:lnTo>
                  <a:pt x="1305" y="3627"/>
                </a:lnTo>
                <a:lnTo>
                  <a:pt x="1305" y="3627"/>
                </a:lnTo>
                <a:cubicBezTo>
                  <a:pt x="1285" y="4038"/>
                  <a:pt x="1455" y="4624"/>
                  <a:pt x="1486" y="4624"/>
                </a:cubicBezTo>
                <a:cubicBezTo>
                  <a:pt x="1486" y="4624"/>
                  <a:pt x="1487" y="4624"/>
                  <a:pt x="1487" y="4623"/>
                </a:cubicBezTo>
                <a:cubicBezTo>
                  <a:pt x="1745" y="4375"/>
                  <a:pt x="1927" y="3763"/>
                  <a:pt x="1927" y="3763"/>
                </a:cubicBezTo>
                <a:lnTo>
                  <a:pt x="2195" y="4077"/>
                </a:lnTo>
                <a:cubicBezTo>
                  <a:pt x="2362" y="3854"/>
                  <a:pt x="2362" y="3126"/>
                  <a:pt x="2362" y="3126"/>
                </a:cubicBezTo>
                <a:lnTo>
                  <a:pt x="2716" y="3677"/>
                </a:lnTo>
                <a:cubicBezTo>
                  <a:pt x="3283" y="3162"/>
                  <a:pt x="2863" y="2059"/>
                  <a:pt x="2863" y="2059"/>
                </a:cubicBezTo>
                <a:lnTo>
                  <a:pt x="2863" y="2059"/>
                </a:lnTo>
                <a:cubicBezTo>
                  <a:pt x="3090" y="2453"/>
                  <a:pt x="3390" y="2479"/>
                  <a:pt x="3467" y="2479"/>
                </a:cubicBezTo>
                <a:cubicBezTo>
                  <a:pt x="3478" y="2479"/>
                  <a:pt x="3485" y="2479"/>
                  <a:pt x="3485" y="2479"/>
                </a:cubicBezTo>
                <a:cubicBezTo>
                  <a:pt x="3561" y="1777"/>
                  <a:pt x="3102" y="1"/>
                  <a:pt x="2093"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6" name="Google Shape;3205;p47"/>
          <p:cNvSpPr/>
          <p:nvPr/>
        </p:nvSpPr>
        <p:spPr>
          <a:xfrm>
            <a:off x="2723274" y="3318248"/>
            <a:ext cx="276408" cy="1333614"/>
          </a:xfrm>
          <a:custGeom>
            <a:avLst/>
            <a:gdLst/>
            <a:ahLst/>
            <a:cxnLst/>
            <a:rect l="l" t="t" r="r" b="b"/>
            <a:pathLst>
              <a:path w="1022" h="4931" extrusionOk="0">
                <a:moveTo>
                  <a:pt x="978" y="0"/>
                </a:moveTo>
                <a:cubicBezTo>
                  <a:pt x="969" y="0"/>
                  <a:pt x="959" y="4"/>
                  <a:pt x="952" y="15"/>
                </a:cubicBezTo>
                <a:cubicBezTo>
                  <a:pt x="942" y="35"/>
                  <a:pt x="618" y="510"/>
                  <a:pt x="309" y="1719"/>
                </a:cubicBezTo>
                <a:cubicBezTo>
                  <a:pt x="1" y="2933"/>
                  <a:pt x="6" y="4880"/>
                  <a:pt x="6" y="4900"/>
                </a:cubicBezTo>
                <a:cubicBezTo>
                  <a:pt x="6" y="4915"/>
                  <a:pt x="21" y="4930"/>
                  <a:pt x="36" y="4930"/>
                </a:cubicBezTo>
                <a:lnTo>
                  <a:pt x="36" y="4925"/>
                </a:lnTo>
                <a:cubicBezTo>
                  <a:pt x="57" y="4925"/>
                  <a:pt x="67" y="4910"/>
                  <a:pt x="67" y="4895"/>
                </a:cubicBezTo>
                <a:cubicBezTo>
                  <a:pt x="67" y="4880"/>
                  <a:pt x="67" y="2933"/>
                  <a:pt x="370" y="1734"/>
                </a:cubicBezTo>
                <a:cubicBezTo>
                  <a:pt x="674" y="536"/>
                  <a:pt x="1002" y="55"/>
                  <a:pt x="1007" y="50"/>
                </a:cubicBezTo>
                <a:cubicBezTo>
                  <a:pt x="1022" y="25"/>
                  <a:pt x="1001" y="0"/>
                  <a:pt x="97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7" name="Google Shape;3206;p47"/>
          <p:cNvSpPr/>
          <p:nvPr/>
        </p:nvSpPr>
        <p:spPr>
          <a:xfrm>
            <a:off x="2738421" y="4239697"/>
            <a:ext cx="160381" cy="320489"/>
          </a:xfrm>
          <a:custGeom>
            <a:avLst/>
            <a:gdLst/>
            <a:ahLst/>
            <a:cxnLst/>
            <a:rect l="l" t="t" r="r" b="b"/>
            <a:pathLst>
              <a:path w="593" h="1185" extrusionOk="0">
                <a:moveTo>
                  <a:pt x="38" y="1"/>
                </a:moveTo>
                <a:cubicBezTo>
                  <a:pt x="32" y="1"/>
                  <a:pt x="27" y="2"/>
                  <a:pt x="21" y="6"/>
                </a:cubicBezTo>
                <a:cubicBezTo>
                  <a:pt x="6" y="16"/>
                  <a:pt x="1" y="37"/>
                  <a:pt x="11" y="52"/>
                </a:cubicBezTo>
                <a:cubicBezTo>
                  <a:pt x="243" y="380"/>
                  <a:pt x="527" y="1154"/>
                  <a:pt x="527" y="1164"/>
                </a:cubicBezTo>
                <a:cubicBezTo>
                  <a:pt x="532" y="1174"/>
                  <a:pt x="542" y="1185"/>
                  <a:pt x="557" y="1185"/>
                </a:cubicBezTo>
                <a:lnTo>
                  <a:pt x="567" y="1185"/>
                </a:lnTo>
                <a:cubicBezTo>
                  <a:pt x="582" y="1174"/>
                  <a:pt x="592" y="1159"/>
                  <a:pt x="587" y="1144"/>
                </a:cubicBezTo>
                <a:cubicBezTo>
                  <a:pt x="572" y="1109"/>
                  <a:pt x="299" y="350"/>
                  <a:pt x="61" y="11"/>
                </a:cubicBezTo>
                <a:cubicBezTo>
                  <a:pt x="55" y="5"/>
                  <a:pt x="47"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8" name="Google Shape;3207;p47"/>
          <p:cNvSpPr/>
          <p:nvPr/>
        </p:nvSpPr>
        <p:spPr>
          <a:xfrm>
            <a:off x="2596159" y="4218872"/>
            <a:ext cx="164438" cy="290739"/>
          </a:xfrm>
          <a:custGeom>
            <a:avLst/>
            <a:gdLst/>
            <a:ahLst/>
            <a:cxnLst/>
            <a:rect l="l" t="t" r="r" b="b"/>
            <a:pathLst>
              <a:path w="608" h="1075" extrusionOk="0">
                <a:moveTo>
                  <a:pt x="575" y="0"/>
                </a:moveTo>
                <a:cubicBezTo>
                  <a:pt x="563" y="0"/>
                  <a:pt x="551" y="6"/>
                  <a:pt x="547" y="17"/>
                </a:cubicBezTo>
                <a:cubicBezTo>
                  <a:pt x="147" y="680"/>
                  <a:pt x="6" y="1034"/>
                  <a:pt x="6" y="1034"/>
                </a:cubicBezTo>
                <a:cubicBezTo>
                  <a:pt x="1" y="1049"/>
                  <a:pt x="11" y="1069"/>
                  <a:pt x="26" y="1074"/>
                </a:cubicBezTo>
                <a:lnTo>
                  <a:pt x="36" y="1074"/>
                </a:lnTo>
                <a:cubicBezTo>
                  <a:pt x="46" y="1074"/>
                  <a:pt x="61" y="1069"/>
                  <a:pt x="66" y="1059"/>
                </a:cubicBezTo>
                <a:cubicBezTo>
                  <a:pt x="66" y="1054"/>
                  <a:pt x="208" y="710"/>
                  <a:pt x="597" y="48"/>
                </a:cubicBezTo>
                <a:cubicBezTo>
                  <a:pt x="608" y="33"/>
                  <a:pt x="602" y="12"/>
                  <a:pt x="587" y="2"/>
                </a:cubicBezTo>
                <a:cubicBezTo>
                  <a:pt x="583" y="1"/>
                  <a:pt x="579" y="0"/>
                  <a:pt x="57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79" name="Google Shape;3208;p47"/>
          <p:cNvSpPr/>
          <p:nvPr/>
        </p:nvSpPr>
        <p:spPr>
          <a:xfrm>
            <a:off x="2749779" y="4104468"/>
            <a:ext cx="184452" cy="256121"/>
          </a:xfrm>
          <a:custGeom>
            <a:avLst/>
            <a:gdLst/>
            <a:ahLst/>
            <a:cxnLst/>
            <a:rect l="l" t="t" r="r" b="b"/>
            <a:pathLst>
              <a:path w="682" h="947" extrusionOk="0">
                <a:moveTo>
                  <a:pt x="44" y="0"/>
                </a:moveTo>
                <a:cubicBezTo>
                  <a:pt x="22" y="0"/>
                  <a:pt x="0" y="23"/>
                  <a:pt x="14" y="51"/>
                </a:cubicBezTo>
                <a:cubicBezTo>
                  <a:pt x="237" y="430"/>
                  <a:pt x="616" y="931"/>
                  <a:pt x="621" y="936"/>
                </a:cubicBezTo>
                <a:cubicBezTo>
                  <a:pt x="626" y="941"/>
                  <a:pt x="636" y="946"/>
                  <a:pt x="646" y="946"/>
                </a:cubicBezTo>
                <a:cubicBezTo>
                  <a:pt x="651" y="946"/>
                  <a:pt x="662" y="941"/>
                  <a:pt x="667" y="941"/>
                </a:cubicBezTo>
                <a:cubicBezTo>
                  <a:pt x="677" y="926"/>
                  <a:pt x="682" y="911"/>
                  <a:pt x="672" y="896"/>
                </a:cubicBezTo>
                <a:cubicBezTo>
                  <a:pt x="667" y="891"/>
                  <a:pt x="292" y="395"/>
                  <a:pt x="70" y="16"/>
                </a:cubicBezTo>
                <a:cubicBezTo>
                  <a:pt x="64" y="5"/>
                  <a:pt x="54" y="0"/>
                  <a:pt x="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0" name="Google Shape;3209;p47"/>
          <p:cNvSpPr/>
          <p:nvPr/>
        </p:nvSpPr>
        <p:spPr>
          <a:xfrm>
            <a:off x="2771145" y="3932186"/>
            <a:ext cx="284792" cy="496826"/>
          </a:xfrm>
          <a:custGeom>
            <a:avLst/>
            <a:gdLst/>
            <a:ahLst/>
            <a:cxnLst/>
            <a:rect l="l" t="t" r="r" b="b"/>
            <a:pathLst>
              <a:path w="1053" h="1837" extrusionOk="0">
                <a:moveTo>
                  <a:pt x="45" y="1"/>
                </a:moveTo>
                <a:cubicBezTo>
                  <a:pt x="18" y="1"/>
                  <a:pt x="1" y="39"/>
                  <a:pt x="26" y="56"/>
                </a:cubicBezTo>
                <a:cubicBezTo>
                  <a:pt x="734" y="506"/>
                  <a:pt x="987" y="1796"/>
                  <a:pt x="987" y="1806"/>
                </a:cubicBezTo>
                <a:cubicBezTo>
                  <a:pt x="992" y="1821"/>
                  <a:pt x="1002" y="1831"/>
                  <a:pt x="1017" y="1836"/>
                </a:cubicBezTo>
                <a:lnTo>
                  <a:pt x="1028" y="1831"/>
                </a:lnTo>
                <a:cubicBezTo>
                  <a:pt x="1043" y="1831"/>
                  <a:pt x="1053" y="1816"/>
                  <a:pt x="1053" y="1796"/>
                </a:cubicBezTo>
                <a:cubicBezTo>
                  <a:pt x="1043" y="1740"/>
                  <a:pt x="790" y="466"/>
                  <a:pt x="62" y="5"/>
                </a:cubicBezTo>
                <a:cubicBezTo>
                  <a:pt x="56" y="2"/>
                  <a:pt x="50"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1" name="Google Shape;3210;p47"/>
          <p:cNvSpPr/>
          <p:nvPr/>
        </p:nvSpPr>
        <p:spPr>
          <a:xfrm>
            <a:off x="2483921" y="4028198"/>
            <a:ext cx="297233" cy="244762"/>
          </a:xfrm>
          <a:custGeom>
            <a:avLst/>
            <a:gdLst/>
            <a:ahLst/>
            <a:cxnLst/>
            <a:rect l="l" t="t" r="r" b="b"/>
            <a:pathLst>
              <a:path w="1099" h="905" extrusionOk="0">
                <a:moveTo>
                  <a:pt x="1057" y="0"/>
                </a:moveTo>
                <a:cubicBezTo>
                  <a:pt x="1052" y="0"/>
                  <a:pt x="1048" y="1"/>
                  <a:pt x="1043" y="4"/>
                </a:cubicBezTo>
                <a:cubicBezTo>
                  <a:pt x="628" y="186"/>
                  <a:pt x="269" y="485"/>
                  <a:pt x="11" y="854"/>
                </a:cubicBezTo>
                <a:cubicBezTo>
                  <a:pt x="1" y="869"/>
                  <a:pt x="6" y="889"/>
                  <a:pt x="21" y="899"/>
                </a:cubicBezTo>
                <a:cubicBezTo>
                  <a:pt x="26" y="905"/>
                  <a:pt x="31" y="905"/>
                  <a:pt x="36" y="905"/>
                </a:cubicBezTo>
                <a:cubicBezTo>
                  <a:pt x="46" y="905"/>
                  <a:pt x="57" y="899"/>
                  <a:pt x="67" y="889"/>
                </a:cubicBezTo>
                <a:cubicBezTo>
                  <a:pt x="320" y="525"/>
                  <a:pt x="663" y="242"/>
                  <a:pt x="1068" y="60"/>
                </a:cubicBezTo>
                <a:cubicBezTo>
                  <a:pt x="1098" y="47"/>
                  <a:pt x="1084" y="0"/>
                  <a:pt x="105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2" name="Google Shape;3211;p47"/>
          <p:cNvSpPr/>
          <p:nvPr/>
        </p:nvSpPr>
        <p:spPr>
          <a:xfrm>
            <a:off x="2799274" y="3809129"/>
            <a:ext cx="260991" cy="275053"/>
          </a:xfrm>
          <a:custGeom>
            <a:avLst/>
            <a:gdLst/>
            <a:ahLst/>
            <a:cxnLst/>
            <a:rect l="l" t="t" r="r" b="b"/>
            <a:pathLst>
              <a:path w="965" h="1017" extrusionOk="0">
                <a:moveTo>
                  <a:pt x="47" y="1"/>
                </a:moveTo>
                <a:cubicBezTo>
                  <a:pt x="23" y="1"/>
                  <a:pt x="0" y="26"/>
                  <a:pt x="18" y="51"/>
                </a:cubicBezTo>
                <a:cubicBezTo>
                  <a:pt x="286" y="496"/>
                  <a:pt x="883" y="986"/>
                  <a:pt x="908" y="1012"/>
                </a:cubicBezTo>
                <a:cubicBezTo>
                  <a:pt x="913" y="1012"/>
                  <a:pt x="919" y="1017"/>
                  <a:pt x="929" y="1017"/>
                </a:cubicBezTo>
                <a:cubicBezTo>
                  <a:pt x="939" y="1017"/>
                  <a:pt x="949" y="1012"/>
                  <a:pt x="954" y="1007"/>
                </a:cubicBezTo>
                <a:cubicBezTo>
                  <a:pt x="964" y="991"/>
                  <a:pt x="959" y="971"/>
                  <a:pt x="949" y="961"/>
                </a:cubicBezTo>
                <a:cubicBezTo>
                  <a:pt x="944" y="956"/>
                  <a:pt x="332" y="455"/>
                  <a:pt x="74" y="15"/>
                </a:cubicBezTo>
                <a:cubicBezTo>
                  <a:pt x="67" y="5"/>
                  <a:pt x="57" y="1"/>
                  <a:pt x="4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3" name="Google Shape;3212;p47"/>
          <p:cNvSpPr/>
          <p:nvPr/>
        </p:nvSpPr>
        <p:spPr>
          <a:xfrm>
            <a:off x="2615362" y="3751792"/>
            <a:ext cx="218530" cy="208521"/>
          </a:xfrm>
          <a:custGeom>
            <a:avLst/>
            <a:gdLst/>
            <a:ahLst/>
            <a:cxnLst/>
            <a:rect l="l" t="t" r="r" b="b"/>
            <a:pathLst>
              <a:path w="808" h="771" extrusionOk="0">
                <a:moveTo>
                  <a:pt x="764" y="0"/>
                </a:moveTo>
                <a:cubicBezTo>
                  <a:pt x="758" y="0"/>
                  <a:pt x="750" y="3"/>
                  <a:pt x="744" y="10"/>
                </a:cubicBezTo>
                <a:cubicBezTo>
                  <a:pt x="486" y="227"/>
                  <a:pt x="238" y="465"/>
                  <a:pt x="11" y="718"/>
                </a:cubicBezTo>
                <a:cubicBezTo>
                  <a:pt x="0" y="728"/>
                  <a:pt x="0" y="748"/>
                  <a:pt x="11" y="763"/>
                </a:cubicBezTo>
                <a:cubicBezTo>
                  <a:pt x="16" y="768"/>
                  <a:pt x="26" y="768"/>
                  <a:pt x="31" y="768"/>
                </a:cubicBezTo>
                <a:cubicBezTo>
                  <a:pt x="34" y="770"/>
                  <a:pt x="36" y="770"/>
                  <a:pt x="39" y="770"/>
                </a:cubicBezTo>
                <a:cubicBezTo>
                  <a:pt x="46" y="770"/>
                  <a:pt x="54" y="766"/>
                  <a:pt x="61" y="758"/>
                </a:cubicBezTo>
                <a:cubicBezTo>
                  <a:pt x="284" y="511"/>
                  <a:pt x="526" y="273"/>
                  <a:pt x="784" y="55"/>
                </a:cubicBezTo>
                <a:cubicBezTo>
                  <a:pt x="808" y="36"/>
                  <a:pt x="789" y="0"/>
                  <a:pt x="76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4" name="Google Shape;3213;p47"/>
          <p:cNvSpPr/>
          <p:nvPr/>
        </p:nvSpPr>
        <p:spPr>
          <a:xfrm>
            <a:off x="2470397" y="3669303"/>
            <a:ext cx="386484" cy="275323"/>
          </a:xfrm>
          <a:custGeom>
            <a:avLst/>
            <a:gdLst/>
            <a:ahLst/>
            <a:cxnLst/>
            <a:rect l="l" t="t" r="r" b="b"/>
            <a:pathLst>
              <a:path w="1429" h="1018" extrusionOk="0">
                <a:moveTo>
                  <a:pt x="1384" y="0"/>
                </a:moveTo>
                <a:cubicBezTo>
                  <a:pt x="1382" y="0"/>
                  <a:pt x="1379" y="0"/>
                  <a:pt x="1376" y="1"/>
                </a:cubicBezTo>
                <a:cubicBezTo>
                  <a:pt x="633" y="269"/>
                  <a:pt x="21" y="957"/>
                  <a:pt x="16" y="962"/>
                </a:cubicBezTo>
                <a:cubicBezTo>
                  <a:pt x="0" y="977"/>
                  <a:pt x="0" y="998"/>
                  <a:pt x="16" y="1008"/>
                </a:cubicBezTo>
                <a:cubicBezTo>
                  <a:pt x="21" y="1013"/>
                  <a:pt x="26" y="1018"/>
                  <a:pt x="36" y="1018"/>
                </a:cubicBezTo>
                <a:cubicBezTo>
                  <a:pt x="46" y="1018"/>
                  <a:pt x="56" y="1013"/>
                  <a:pt x="61" y="1008"/>
                </a:cubicBezTo>
                <a:cubicBezTo>
                  <a:pt x="71" y="998"/>
                  <a:pt x="668" y="320"/>
                  <a:pt x="1396" y="62"/>
                </a:cubicBezTo>
                <a:cubicBezTo>
                  <a:pt x="1429" y="48"/>
                  <a:pt x="1414" y="0"/>
                  <a:pt x="138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5" name="Google Shape;3214;p47"/>
          <p:cNvSpPr/>
          <p:nvPr/>
        </p:nvSpPr>
        <p:spPr>
          <a:xfrm>
            <a:off x="2824697" y="3702297"/>
            <a:ext cx="359979" cy="433810"/>
          </a:xfrm>
          <a:custGeom>
            <a:avLst/>
            <a:gdLst/>
            <a:ahLst/>
            <a:cxnLst/>
            <a:rect l="l" t="t" r="r" b="b"/>
            <a:pathLst>
              <a:path w="1331" h="1604" extrusionOk="0">
                <a:moveTo>
                  <a:pt x="46" y="1"/>
                </a:moveTo>
                <a:cubicBezTo>
                  <a:pt x="31" y="1"/>
                  <a:pt x="10" y="11"/>
                  <a:pt x="5" y="26"/>
                </a:cubicBezTo>
                <a:cubicBezTo>
                  <a:pt x="0" y="41"/>
                  <a:pt x="10" y="61"/>
                  <a:pt x="31" y="66"/>
                </a:cubicBezTo>
                <a:cubicBezTo>
                  <a:pt x="718" y="243"/>
                  <a:pt x="1259" y="1568"/>
                  <a:pt x="1264" y="1584"/>
                </a:cubicBezTo>
                <a:cubicBezTo>
                  <a:pt x="1270" y="1594"/>
                  <a:pt x="1280" y="1599"/>
                  <a:pt x="1295" y="1604"/>
                </a:cubicBezTo>
                <a:cubicBezTo>
                  <a:pt x="1300" y="1604"/>
                  <a:pt x="1305" y="1604"/>
                  <a:pt x="1305" y="1599"/>
                </a:cubicBezTo>
                <a:cubicBezTo>
                  <a:pt x="1325" y="1594"/>
                  <a:pt x="1330" y="1573"/>
                  <a:pt x="1325" y="1558"/>
                </a:cubicBezTo>
                <a:cubicBezTo>
                  <a:pt x="1300" y="1503"/>
                  <a:pt x="764" y="193"/>
                  <a:pt x="4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6" name="Google Shape;3215;p47"/>
          <p:cNvSpPr/>
          <p:nvPr/>
        </p:nvSpPr>
        <p:spPr>
          <a:xfrm>
            <a:off x="3243093" y="2561779"/>
            <a:ext cx="349972" cy="356460"/>
          </a:xfrm>
          <a:custGeom>
            <a:avLst/>
            <a:gdLst/>
            <a:ahLst/>
            <a:cxnLst/>
            <a:rect l="l" t="t" r="r" b="b"/>
            <a:pathLst>
              <a:path w="1294" h="1318" extrusionOk="0">
                <a:moveTo>
                  <a:pt x="608" y="0"/>
                </a:moveTo>
                <a:lnTo>
                  <a:pt x="608" y="0"/>
                </a:lnTo>
                <a:cubicBezTo>
                  <a:pt x="633" y="162"/>
                  <a:pt x="577" y="410"/>
                  <a:pt x="446" y="657"/>
                </a:cubicBezTo>
                <a:cubicBezTo>
                  <a:pt x="314" y="910"/>
                  <a:pt x="152" y="1102"/>
                  <a:pt x="1" y="1178"/>
                </a:cubicBezTo>
                <a:cubicBezTo>
                  <a:pt x="16" y="1188"/>
                  <a:pt x="36" y="1199"/>
                  <a:pt x="51" y="1209"/>
                </a:cubicBezTo>
                <a:cubicBezTo>
                  <a:pt x="164" y="1281"/>
                  <a:pt x="294" y="1317"/>
                  <a:pt x="423" y="1317"/>
                </a:cubicBezTo>
                <a:cubicBezTo>
                  <a:pt x="582" y="1317"/>
                  <a:pt x="742" y="1262"/>
                  <a:pt x="871" y="1153"/>
                </a:cubicBezTo>
                <a:cubicBezTo>
                  <a:pt x="950" y="1091"/>
                  <a:pt x="1045" y="1060"/>
                  <a:pt x="1146" y="1060"/>
                </a:cubicBezTo>
                <a:cubicBezTo>
                  <a:pt x="1160" y="1060"/>
                  <a:pt x="1175" y="1061"/>
                  <a:pt x="1189" y="1062"/>
                </a:cubicBezTo>
                <a:cubicBezTo>
                  <a:pt x="1191" y="1062"/>
                  <a:pt x="1193" y="1062"/>
                  <a:pt x="1195" y="1062"/>
                </a:cubicBezTo>
                <a:cubicBezTo>
                  <a:pt x="1257" y="1062"/>
                  <a:pt x="1294" y="985"/>
                  <a:pt x="1250" y="936"/>
                </a:cubicBezTo>
                <a:cubicBezTo>
                  <a:pt x="1189" y="860"/>
                  <a:pt x="1144" y="769"/>
                  <a:pt x="1123" y="673"/>
                </a:cubicBezTo>
                <a:cubicBezTo>
                  <a:pt x="1073" y="420"/>
                  <a:pt x="916" y="106"/>
                  <a:pt x="608"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7" name="Google Shape;3216;p47"/>
          <p:cNvSpPr/>
          <p:nvPr/>
        </p:nvSpPr>
        <p:spPr>
          <a:xfrm>
            <a:off x="3113545" y="2513639"/>
            <a:ext cx="300749" cy="376203"/>
          </a:xfrm>
          <a:custGeom>
            <a:avLst/>
            <a:gdLst/>
            <a:ahLst/>
            <a:cxnLst/>
            <a:rect l="l" t="t" r="r" b="b"/>
            <a:pathLst>
              <a:path w="1112" h="1391" extrusionOk="0">
                <a:moveTo>
                  <a:pt x="923" y="1"/>
                </a:moveTo>
                <a:cubicBezTo>
                  <a:pt x="792" y="1"/>
                  <a:pt x="613" y="144"/>
                  <a:pt x="459" y="370"/>
                </a:cubicBezTo>
                <a:cubicBezTo>
                  <a:pt x="444" y="355"/>
                  <a:pt x="429" y="340"/>
                  <a:pt x="409" y="330"/>
                </a:cubicBezTo>
                <a:cubicBezTo>
                  <a:pt x="375" y="314"/>
                  <a:pt x="342" y="307"/>
                  <a:pt x="311" y="307"/>
                </a:cubicBezTo>
                <a:cubicBezTo>
                  <a:pt x="113" y="307"/>
                  <a:pt x="1" y="597"/>
                  <a:pt x="207" y="719"/>
                </a:cubicBezTo>
                <a:lnTo>
                  <a:pt x="212" y="719"/>
                </a:lnTo>
                <a:cubicBezTo>
                  <a:pt x="232" y="729"/>
                  <a:pt x="252" y="734"/>
                  <a:pt x="272" y="739"/>
                </a:cubicBezTo>
                <a:cubicBezTo>
                  <a:pt x="161" y="1043"/>
                  <a:pt x="161" y="1306"/>
                  <a:pt x="288" y="1377"/>
                </a:cubicBezTo>
                <a:cubicBezTo>
                  <a:pt x="312" y="1386"/>
                  <a:pt x="338" y="1391"/>
                  <a:pt x="363" y="1391"/>
                </a:cubicBezTo>
                <a:cubicBezTo>
                  <a:pt x="405" y="1391"/>
                  <a:pt x="445" y="1378"/>
                  <a:pt x="480" y="1356"/>
                </a:cubicBezTo>
                <a:cubicBezTo>
                  <a:pt x="621" y="1280"/>
                  <a:pt x="793" y="1093"/>
                  <a:pt x="920" y="846"/>
                </a:cubicBezTo>
                <a:cubicBezTo>
                  <a:pt x="1046" y="593"/>
                  <a:pt x="1112" y="345"/>
                  <a:pt x="1087" y="183"/>
                </a:cubicBezTo>
                <a:cubicBezTo>
                  <a:pt x="1081" y="117"/>
                  <a:pt x="1046" y="52"/>
                  <a:pt x="990" y="16"/>
                </a:cubicBezTo>
                <a:cubicBezTo>
                  <a:pt x="970" y="6"/>
                  <a:pt x="947" y="1"/>
                  <a:pt x="92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8" name="Google Shape;3217;p47"/>
          <p:cNvSpPr/>
          <p:nvPr/>
        </p:nvSpPr>
        <p:spPr>
          <a:xfrm>
            <a:off x="3060264" y="2552585"/>
            <a:ext cx="114674" cy="98175"/>
          </a:xfrm>
          <a:custGeom>
            <a:avLst/>
            <a:gdLst/>
            <a:ahLst/>
            <a:cxnLst/>
            <a:rect l="l" t="t" r="r" b="b"/>
            <a:pathLst>
              <a:path w="424" h="363" extrusionOk="0">
                <a:moveTo>
                  <a:pt x="43" y="1"/>
                </a:moveTo>
                <a:cubicBezTo>
                  <a:pt x="22" y="1"/>
                  <a:pt x="0" y="25"/>
                  <a:pt x="14" y="49"/>
                </a:cubicBezTo>
                <a:cubicBezTo>
                  <a:pt x="110" y="201"/>
                  <a:pt x="363" y="353"/>
                  <a:pt x="373" y="358"/>
                </a:cubicBezTo>
                <a:cubicBezTo>
                  <a:pt x="378" y="358"/>
                  <a:pt x="383" y="363"/>
                  <a:pt x="388" y="363"/>
                </a:cubicBezTo>
                <a:cubicBezTo>
                  <a:pt x="399" y="363"/>
                  <a:pt x="409" y="353"/>
                  <a:pt x="419" y="348"/>
                </a:cubicBezTo>
                <a:cubicBezTo>
                  <a:pt x="424" y="327"/>
                  <a:pt x="419" y="312"/>
                  <a:pt x="404" y="302"/>
                </a:cubicBezTo>
                <a:cubicBezTo>
                  <a:pt x="404" y="302"/>
                  <a:pt x="156" y="155"/>
                  <a:pt x="70" y="19"/>
                </a:cubicBezTo>
                <a:cubicBezTo>
                  <a:pt x="63" y="6"/>
                  <a:pt x="53" y="1"/>
                  <a:pt x="4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9" name="Google Shape;3218;p47"/>
          <p:cNvSpPr/>
          <p:nvPr/>
        </p:nvSpPr>
        <p:spPr>
          <a:xfrm>
            <a:off x="2222117" y="2472800"/>
            <a:ext cx="238814" cy="243139"/>
          </a:xfrm>
          <a:custGeom>
            <a:avLst/>
            <a:gdLst/>
            <a:ahLst/>
            <a:cxnLst/>
            <a:rect l="l" t="t" r="r" b="b"/>
            <a:pathLst>
              <a:path w="883" h="899" extrusionOk="0">
                <a:moveTo>
                  <a:pt x="306" y="0"/>
                </a:moveTo>
                <a:cubicBezTo>
                  <a:pt x="296" y="5"/>
                  <a:pt x="286" y="15"/>
                  <a:pt x="271" y="21"/>
                </a:cubicBezTo>
                <a:cubicBezTo>
                  <a:pt x="89" y="137"/>
                  <a:pt x="3" y="359"/>
                  <a:pt x="59" y="567"/>
                </a:cubicBezTo>
                <a:cubicBezTo>
                  <a:pt x="79" y="648"/>
                  <a:pt x="64" y="729"/>
                  <a:pt x="18" y="799"/>
                </a:cubicBezTo>
                <a:cubicBezTo>
                  <a:pt x="1" y="835"/>
                  <a:pt x="29" y="878"/>
                  <a:pt x="67" y="878"/>
                </a:cubicBezTo>
                <a:cubicBezTo>
                  <a:pt x="73" y="878"/>
                  <a:pt x="78" y="877"/>
                  <a:pt x="84" y="875"/>
                </a:cubicBezTo>
                <a:cubicBezTo>
                  <a:pt x="119" y="868"/>
                  <a:pt x="155" y="864"/>
                  <a:pt x="190" y="864"/>
                </a:cubicBezTo>
                <a:cubicBezTo>
                  <a:pt x="224" y="864"/>
                  <a:pt x="258" y="868"/>
                  <a:pt x="291" y="875"/>
                </a:cubicBezTo>
                <a:cubicBezTo>
                  <a:pt x="350" y="890"/>
                  <a:pt x="415" y="899"/>
                  <a:pt x="482" y="899"/>
                </a:cubicBezTo>
                <a:cubicBezTo>
                  <a:pt x="623" y="899"/>
                  <a:pt x="773" y="859"/>
                  <a:pt x="883" y="749"/>
                </a:cubicBezTo>
                <a:cubicBezTo>
                  <a:pt x="772" y="718"/>
                  <a:pt x="630" y="602"/>
                  <a:pt x="504" y="445"/>
                </a:cubicBezTo>
                <a:cubicBezTo>
                  <a:pt x="377" y="284"/>
                  <a:pt x="312" y="117"/>
                  <a:pt x="306"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0" name="Google Shape;3219;p47"/>
          <p:cNvSpPr/>
          <p:nvPr/>
        </p:nvSpPr>
        <p:spPr>
          <a:xfrm>
            <a:off x="2303526" y="2431689"/>
            <a:ext cx="222857" cy="245844"/>
          </a:xfrm>
          <a:custGeom>
            <a:avLst/>
            <a:gdLst/>
            <a:ahLst/>
            <a:cxnLst/>
            <a:rect l="l" t="t" r="r" b="b"/>
            <a:pathLst>
              <a:path w="824" h="909" extrusionOk="0">
                <a:moveTo>
                  <a:pt x="121" y="1"/>
                </a:moveTo>
                <a:cubicBezTo>
                  <a:pt x="94" y="1"/>
                  <a:pt x="70" y="7"/>
                  <a:pt x="51" y="21"/>
                </a:cubicBezTo>
                <a:cubicBezTo>
                  <a:pt x="16" y="56"/>
                  <a:pt x="0" y="102"/>
                  <a:pt x="5" y="147"/>
                </a:cubicBezTo>
                <a:cubicBezTo>
                  <a:pt x="11" y="264"/>
                  <a:pt x="81" y="430"/>
                  <a:pt x="203" y="592"/>
                </a:cubicBezTo>
                <a:cubicBezTo>
                  <a:pt x="324" y="749"/>
                  <a:pt x="466" y="865"/>
                  <a:pt x="582" y="896"/>
                </a:cubicBezTo>
                <a:cubicBezTo>
                  <a:pt x="599" y="904"/>
                  <a:pt x="618" y="908"/>
                  <a:pt x="637" y="908"/>
                </a:cubicBezTo>
                <a:cubicBezTo>
                  <a:pt x="664" y="908"/>
                  <a:pt x="692" y="900"/>
                  <a:pt x="719" y="886"/>
                </a:cubicBezTo>
                <a:cubicBezTo>
                  <a:pt x="799" y="825"/>
                  <a:pt x="769" y="633"/>
                  <a:pt x="648" y="436"/>
                </a:cubicBezTo>
                <a:cubicBezTo>
                  <a:pt x="663" y="430"/>
                  <a:pt x="678" y="425"/>
                  <a:pt x="693" y="415"/>
                </a:cubicBezTo>
                <a:cubicBezTo>
                  <a:pt x="824" y="313"/>
                  <a:pt x="727" y="133"/>
                  <a:pt x="598" y="133"/>
                </a:cubicBezTo>
                <a:cubicBezTo>
                  <a:pt x="567" y="133"/>
                  <a:pt x="533" y="143"/>
                  <a:pt x="501" y="167"/>
                </a:cubicBezTo>
                <a:lnTo>
                  <a:pt x="501" y="173"/>
                </a:lnTo>
                <a:cubicBezTo>
                  <a:pt x="486" y="183"/>
                  <a:pt x="476" y="193"/>
                  <a:pt x="466" y="208"/>
                </a:cubicBezTo>
                <a:cubicBezTo>
                  <a:pt x="344" y="78"/>
                  <a:pt x="213" y="1"/>
                  <a:pt x="12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1" name="Google Shape;3220;p47"/>
          <p:cNvSpPr/>
          <p:nvPr/>
        </p:nvSpPr>
        <p:spPr>
          <a:xfrm>
            <a:off x="2473102" y="2450892"/>
            <a:ext cx="102233" cy="53550"/>
          </a:xfrm>
          <a:custGeom>
            <a:avLst/>
            <a:gdLst/>
            <a:ahLst/>
            <a:cxnLst/>
            <a:rect l="l" t="t" r="r" b="b"/>
            <a:pathLst>
              <a:path w="378" h="198" extrusionOk="0">
                <a:moveTo>
                  <a:pt x="334" y="0"/>
                </a:moveTo>
                <a:cubicBezTo>
                  <a:pt x="332" y="0"/>
                  <a:pt x="331" y="0"/>
                  <a:pt x="329" y="0"/>
                </a:cubicBezTo>
                <a:cubicBezTo>
                  <a:pt x="203" y="11"/>
                  <a:pt x="26" y="132"/>
                  <a:pt x="21" y="137"/>
                </a:cubicBezTo>
                <a:cubicBezTo>
                  <a:pt x="6" y="147"/>
                  <a:pt x="1" y="167"/>
                  <a:pt x="11" y="182"/>
                </a:cubicBezTo>
                <a:cubicBezTo>
                  <a:pt x="16" y="188"/>
                  <a:pt x="26" y="193"/>
                  <a:pt x="36" y="198"/>
                </a:cubicBezTo>
                <a:cubicBezTo>
                  <a:pt x="41" y="193"/>
                  <a:pt x="51" y="193"/>
                  <a:pt x="56" y="188"/>
                </a:cubicBezTo>
                <a:cubicBezTo>
                  <a:pt x="56" y="188"/>
                  <a:pt x="223" y="76"/>
                  <a:pt x="334" y="61"/>
                </a:cubicBezTo>
                <a:cubicBezTo>
                  <a:pt x="378" y="56"/>
                  <a:pt x="370" y="0"/>
                  <a:pt x="3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2" name="Google Shape;3221;p47"/>
          <p:cNvSpPr/>
          <p:nvPr/>
        </p:nvSpPr>
        <p:spPr>
          <a:xfrm>
            <a:off x="2642678" y="5199279"/>
            <a:ext cx="258828" cy="225289"/>
          </a:xfrm>
          <a:custGeom>
            <a:avLst/>
            <a:gdLst/>
            <a:ahLst/>
            <a:cxnLst/>
            <a:rect l="l" t="t" r="r" b="b"/>
            <a:pathLst>
              <a:path w="957" h="833" extrusionOk="0">
                <a:moveTo>
                  <a:pt x="595" y="0"/>
                </a:moveTo>
                <a:cubicBezTo>
                  <a:pt x="581" y="0"/>
                  <a:pt x="568" y="6"/>
                  <a:pt x="557" y="18"/>
                </a:cubicBezTo>
                <a:cubicBezTo>
                  <a:pt x="511" y="69"/>
                  <a:pt x="456" y="109"/>
                  <a:pt x="395" y="135"/>
                </a:cubicBezTo>
                <a:cubicBezTo>
                  <a:pt x="228" y="195"/>
                  <a:pt x="36" y="342"/>
                  <a:pt x="1" y="560"/>
                </a:cubicBezTo>
                <a:cubicBezTo>
                  <a:pt x="42" y="546"/>
                  <a:pt x="93" y="539"/>
                  <a:pt x="151" y="539"/>
                </a:cubicBezTo>
                <a:cubicBezTo>
                  <a:pt x="243" y="539"/>
                  <a:pt x="352" y="556"/>
                  <a:pt x="466" y="590"/>
                </a:cubicBezTo>
                <a:cubicBezTo>
                  <a:pt x="648" y="651"/>
                  <a:pt x="795" y="742"/>
                  <a:pt x="860" y="833"/>
                </a:cubicBezTo>
                <a:cubicBezTo>
                  <a:pt x="870" y="822"/>
                  <a:pt x="875" y="807"/>
                  <a:pt x="881" y="797"/>
                </a:cubicBezTo>
                <a:cubicBezTo>
                  <a:pt x="956" y="605"/>
                  <a:pt x="906" y="383"/>
                  <a:pt x="744" y="251"/>
                </a:cubicBezTo>
                <a:cubicBezTo>
                  <a:pt x="688" y="195"/>
                  <a:pt x="653" y="125"/>
                  <a:pt x="648" y="49"/>
                </a:cubicBezTo>
                <a:cubicBezTo>
                  <a:pt x="645" y="19"/>
                  <a:pt x="620" y="0"/>
                  <a:pt x="595"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3" name="Google Shape;3222;p47"/>
          <p:cNvSpPr/>
          <p:nvPr/>
        </p:nvSpPr>
        <p:spPr>
          <a:xfrm>
            <a:off x="2607248" y="5345055"/>
            <a:ext cx="280464" cy="174984"/>
          </a:xfrm>
          <a:custGeom>
            <a:avLst/>
            <a:gdLst/>
            <a:ahLst/>
            <a:cxnLst/>
            <a:rect l="l" t="t" r="r" b="b"/>
            <a:pathLst>
              <a:path w="1037" h="647" extrusionOk="0">
                <a:moveTo>
                  <a:pt x="279" y="0"/>
                </a:moveTo>
                <a:cubicBezTo>
                  <a:pt x="222" y="0"/>
                  <a:pt x="172" y="7"/>
                  <a:pt x="132" y="21"/>
                </a:cubicBezTo>
                <a:cubicBezTo>
                  <a:pt x="86" y="31"/>
                  <a:pt x="51" y="61"/>
                  <a:pt x="30" y="101"/>
                </a:cubicBezTo>
                <a:cubicBezTo>
                  <a:pt x="0" y="198"/>
                  <a:pt x="132" y="329"/>
                  <a:pt x="329" y="420"/>
                </a:cubicBezTo>
                <a:cubicBezTo>
                  <a:pt x="324" y="430"/>
                  <a:pt x="314" y="445"/>
                  <a:pt x="309" y="460"/>
                </a:cubicBezTo>
                <a:cubicBezTo>
                  <a:pt x="281" y="573"/>
                  <a:pt x="369" y="646"/>
                  <a:pt x="458" y="646"/>
                </a:cubicBezTo>
                <a:cubicBezTo>
                  <a:pt x="514" y="646"/>
                  <a:pt x="570" y="618"/>
                  <a:pt x="597" y="552"/>
                </a:cubicBezTo>
                <a:cubicBezTo>
                  <a:pt x="597" y="536"/>
                  <a:pt x="602" y="521"/>
                  <a:pt x="602" y="506"/>
                </a:cubicBezTo>
                <a:cubicBezTo>
                  <a:pt x="665" y="518"/>
                  <a:pt x="724" y="523"/>
                  <a:pt x="778" y="523"/>
                </a:cubicBezTo>
                <a:cubicBezTo>
                  <a:pt x="909" y="523"/>
                  <a:pt x="1005" y="488"/>
                  <a:pt x="1027" y="420"/>
                </a:cubicBezTo>
                <a:cubicBezTo>
                  <a:pt x="1037" y="375"/>
                  <a:pt x="1027" y="329"/>
                  <a:pt x="991" y="294"/>
                </a:cubicBezTo>
                <a:cubicBezTo>
                  <a:pt x="926" y="203"/>
                  <a:pt x="779" y="112"/>
                  <a:pt x="597" y="56"/>
                </a:cubicBezTo>
                <a:cubicBezTo>
                  <a:pt x="481" y="18"/>
                  <a:pt x="371" y="0"/>
                  <a:pt x="27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4" name="Google Shape;3223;p47"/>
          <p:cNvSpPr/>
          <p:nvPr/>
        </p:nvSpPr>
        <p:spPr>
          <a:xfrm>
            <a:off x="2671348" y="5497323"/>
            <a:ext cx="63017" cy="88709"/>
          </a:xfrm>
          <a:custGeom>
            <a:avLst/>
            <a:gdLst/>
            <a:ahLst/>
            <a:cxnLst/>
            <a:rect l="l" t="t" r="r" b="b"/>
            <a:pathLst>
              <a:path w="233" h="328" extrusionOk="0">
                <a:moveTo>
                  <a:pt x="195" y="0"/>
                </a:moveTo>
                <a:cubicBezTo>
                  <a:pt x="184" y="0"/>
                  <a:pt x="173" y="6"/>
                  <a:pt x="168" y="19"/>
                </a:cubicBezTo>
                <a:cubicBezTo>
                  <a:pt x="132" y="110"/>
                  <a:pt x="82" y="196"/>
                  <a:pt x="16" y="272"/>
                </a:cubicBezTo>
                <a:cubicBezTo>
                  <a:pt x="1" y="282"/>
                  <a:pt x="1" y="302"/>
                  <a:pt x="11" y="317"/>
                </a:cubicBezTo>
                <a:cubicBezTo>
                  <a:pt x="21" y="322"/>
                  <a:pt x="26" y="327"/>
                  <a:pt x="36" y="327"/>
                </a:cubicBezTo>
                <a:cubicBezTo>
                  <a:pt x="46" y="327"/>
                  <a:pt x="51" y="327"/>
                  <a:pt x="56" y="322"/>
                </a:cubicBezTo>
                <a:cubicBezTo>
                  <a:pt x="153" y="241"/>
                  <a:pt x="223" y="49"/>
                  <a:pt x="223" y="39"/>
                </a:cubicBezTo>
                <a:cubicBezTo>
                  <a:pt x="233" y="17"/>
                  <a:pt x="214" y="0"/>
                  <a:pt x="19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5" name="Google Shape;3224;p47"/>
          <p:cNvSpPr/>
          <p:nvPr/>
        </p:nvSpPr>
        <p:spPr>
          <a:xfrm>
            <a:off x="4196457" y="5301241"/>
            <a:ext cx="228537" cy="235566"/>
          </a:xfrm>
          <a:custGeom>
            <a:avLst/>
            <a:gdLst/>
            <a:ahLst/>
            <a:cxnLst/>
            <a:rect l="l" t="t" r="r" b="b"/>
            <a:pathLst>
              <a:path w="845" h="871" extrusionOk="0">
                <a:moveTo>
                  <a:pt x="361" y="1"/>
                </a:moveTo>
                <a:cubicBezTo>
                  <a:pt x="234" y="1"/>
                  <a:pt x="100" y="36"/>
                  <a:pt x="1" y="132"/>
                </a:cubicBezTo>
                <a:cubicBezTo>
                  <a:pt x="107" y="167"/>
                  <a:pt x="238" y="284"/>
                  <a:pt x="349" y="440"/>
                </a:cubicBezTo>
                <a:cubicBezTo>
                  <a:pt x="461" y="597"/>
                  <a:pt x="521" y="759"/>
                  <a:pt x="521" y="870"/>
                </a:cubicBezTo>
                <a:lnTo>
                  <a:pt x="557" y="850"/>
                </a:lnTo>
                <a:cubicBezTo>
                  <a:pt x="734" y="749"/>
                  <a:pt x="825" y="537"/>
                  <a:pt x="779" y="334"/>
                </a:cubicBezTo>
                <a:cubicBezTo>
                  <a:pt x="764" y="258"/>
                  <a:pt x="779" y="177"/>
                  <a:pt x="825" y="117"/>
                </a:cubicBezTo>
                <a:cubicBezTo>
                  <a:pt x="844" y="78"/>
                  <a:pt x="813" y="35"/>
                  <a:pt x="775" y="35"/>
                </a:cubicBezTo>
                <a:cubicBezTo>
                  <a:pt x="773" y="35"/>
                  <a:pt x="771" y="36"/>
                  <a:pt x="769" y="36"/>
                </a:cubicBezTo>
                <a:cubicBezTo>
                  <a:pt x="742" y="42"/>
                  <a:pt x="713" y="45"/>
                  <a:pt x="685" y="45"/>
                </a:cubicBezTo>
                <a:cubicBezTo>
                  <a:pt x="645" y="45"/>
                  <a:pt x="605" y="40"/>
                  <a:pt x="567" y="31"/>
                </a:cubicBezTo>
                <a:cubicBezTo>
                  <a:pt x="506" y="12"/>
                  <a:pt x="435" y="1"/>
                  <a:pt x="361"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6" name="Google Shape;3225;p47"/>
          <p:cNvSpPr/>
          <p:nvPr/>
        </p:nvSpPr>
        <p:spPr>
          <a:xfrm>
            <a:off x="4126407" y="5333425"/>
            <a:ext cx="212580" cy="241516"/>
          </a:xfrm>
          <a:custGeom>
            <a:avLst/>
            <a:gdLst/>
            <a:ahLst/>
            <a:cxnLst/>
            <a:rect l="l" t="t" r="r" b="b"/>
            <a:pathLst>
              <a:path w="786" h="893" extrusionOk="0">
                <a:moveTo>
                  <a:pt x="199" y="0"/>
                </a:moveTo>
                <a:cubicBezTo>
                  <a:pt x="175" y="0"/>
                  <a:pt x="151" y="7"/>
                  <a:pt x="128" y="18"/>
                </a:cubicBezTo>
                <a:cubicBezTo>
                  <a:pt x="47" y="79"/>
                  <a:pt x="67" y="256"/>
                  <a:pt x="174" y="453"/>
                </a:cubicBezTo>
                <a:cubicBezTo>
                  <a:pt x="158" y="458"/>
                  <a:pt x="148" y="463"/>
                  <a:pt x="133" y="473"/>
                </a:cubicBezTo>
                <a:cubicBezTo>
                  <a:pt x="1" y="564"/>
                  <a:pt x="92" y="746"/>
                  <a:pt x="217" y="746"/>
                </a:cubicBezTo>
                <a:cubicBezTo>
                  <a:pt x="246" y="746"/>
                  <a:pt x="275" y="737"/>
                  <a:pt x="305" y="716"/>
                </a:cubicBezTo>
                <a:cubicBezTo>
                  <a:pt x="320" y="706"/>
                  <a:pt x="330" y="696"/>
                  <a:pt x="340" y="686"/>
                </a:cubicBezTo>
                <a:cubicBezTo>
                  <a:pt x="455" y="812"/>
                  <a:pt x="579" y="892"/>
                  <a:pt x="666" y="892"/>
                </a:cubicBezTo>
                <a:cubicBezTo>
                  <a:pt x="691" y="892"/>
                  <a:pt x="712" y="886"/>
                  <a:pt x="730" y="873"/>
                </a:cubicBezTo>
                <a:cubicBezTo>
                  <a:pt x="765" y="842"/>
                  <a:pt x="785" y="797"/>
                  <a:pt x="780" y="751"/>
                </a:cubicBezTo>
                <a:cubicBezTo>
                  <a:pt x="780" y="640"/>
                  <a:pt x="715" y="478"/>
                  <a:pt x="608" y="321"/>
                </a:cubicBezTo>
                <a:cubicBezTo>
                  <a:pt x="497" y="165"/>
                  <a:pt x="361" y="48"/>
                  <a:pt x="254" y="13"/>
                </a:cubicBezTo>
                <a:cubicBezTo>
                  <a:pt x="237" y="4"/>
                  <a:pt x="218" y="0"/>
                  <a:pt x="19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7" name="Google Shape;3226;p47"/>
          <p:cNvSpPr/>
          <p:nvPr/>
        </p:nvSpPr>
        <p:spPr>
          <a:xfrm>
            <a:off x="4078808" y="5500839"/>
            <a:ext cx="98717" cy="49493"/>
          </a:xfrm>
          <a:custGeom>
            <a:avLst/>
            <a:gdLst/>
            <a:ahLst/>
            <a:cxnLst/>
            <a:rect l="l" t="t" r="r" b="b"/>
            <a:pathLst>
              <a:path w="365" h="183" extrusionOk="0">
                <a:moveTo>
                  <a:pt x="332" y="1"/>
                </a:moveTo>
                <a:cubicBezTo>
                  <a:pt x="326" y="1"/>
                  <a:pt x="320" y="2"/>
                  <a:pt x="314" y="6"/>
                </a:cubicBezTo>
                <a:cubicBezTo>
                  <a:pt x="228" y="61"/>
                  <a:pt x="137" y="97"/>
                  <a:pt x="41" y="117"/>
                </a:cubicBezTo>
                <a:cubicBezTo>
                  <a:pt x="1" y="117"/>
                  <a:pt x="1" y="183"/>
                  <a:pt x="41" y="183"/>
                </a:cubicBezTo>
                <a:lnTo>
                  <a:pt x="46" y="183"/>
                </a:lnTo>
                <a:cubicBezTo>
                  <a:pt x="152" y="163"/>
                  <a:pt x="253" y="117"/>
                  <a:pt x="350" y="56"/>
                </a:cubicBezTo>
                <a:cubicBezTo>
                  <a:pt x="365" y="51"/>
                  <a:pt x="365" y="31"/>
                  <a:pt x="360" y="16"/>
                </a:cubicBezTo>
                <a:cubicBezTo>
                  <a:pt x="353" y="6"/>
                  <a:pt x="342" y="1"/>
                  <a:pt x="33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8" name="Google Shape;3227;p47"/>
          <p:cNvSpPr/>
          <p:nvPr/>
        </p:nvSpPr>
        <p:spPr>
          <a:xfrm>
            <a:off x="2451195" y="5043496"/>
            <a:ext cx="168495" cy="144423"/>
          </a:xfrm>
          <a:custGeom>
            <a:avLst/>
            <a:gdLst/>
            <a:ahLst/>
            <a:cxnLst/>
            <a:rect l="l" t="t" r="r" b="b"/>
            <a:pathLst>
              <a:path w="623" h="534" extrusionOk="0">
                <a:moveTo>
                  <a:pt x="269" y="0"/>
                </a:moveTo>
                <a:cubicBezTo>
                  <a:pt x="132" y="0"/>
                  <a:pt x="1" y="105"/>
                  <a:pt x="1" y="266"/>
                </a:cubicBezTo>
                <a:cubicBezTo>
                  <a:pt x="1" y="417"/>
                  <a:pt x="117" y="534"/>
                  <a:pt x="269" y="534"/>
                </a:cubicBezTo>
                <a:cubicBezTo>
                  <a:pt x="506" y="534"/>
                  <a:pt x="623" y="245"/>
                  <a:pt x="456" y="79"/>
                </a:cubicBezTo>
                <a:cubicBezTo>
                  <a:pt x="402" y="24"/>
                  <a:pt x="335" y="0"/>
                  <a:pt x="26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99" name="Google Shape;3228;p47"/>
          <p:cNvSpPr/>
          <p:nvPr/>
        </p:nvSpPr>
        <p:spPr>
          <a:xfrm>
            <a:off x="2533414" y="4862830"/>
            <a:ext cx="169847" cy="144693"/>
          </a:xfrm>
          <a:custGeom>
            <a:avLst/>
            <a:gdLst/>
            <a:ahLst/>
            <a:cxnLst/>
            <a:rect l="l" t="t" r="r" b="b"/>
            <a:pathLst>
              <a:path w="628" h="535" extrusionOk="0">
                <a:moveTo>
                  <a:pt x="271" y="1"/>
                </a:moveTo>
                <a:cubicBezTo>
                  <a:pt x="134" y="1"/>
                  <a:pt x="5" y="106"/>
                  <a:pt x="5" y="266"/>
                </a:cubicBezTo>
                <a:cubicBezTo>
                  <a:pt x="0" y="418"/>
                  <a:pt x="121" y="534"/>
                  <a:pt x="268" y="534"/>
                </a:cubicBezTo>
                <a:cubicBezTo>
                  <a:pt x="506" y="534"/>
                  <a:pt x="627" y="246"/>
                  <a:pt x="460" y="79"/>
                </a:cubicBezTo>
                <a:cubicBezTo>
                  <a:pt x="404" y="25"/>
                  <a:pt x="337" y="1"/>
                  <a:pt x="27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0" name="Google Shape;3229;p47"/>
          <p:cNvSpPr/>
          <p:nvPr/>
        </p:nvSpPr>
        <p:spPr>
          <a:xfrm>
            <a:off x="2508531" y="4610494"/>
            <a:ext cx="67344" cy="273971"/>
          </a:xfrm>
          <a:custGeom>
            <a:avLst/>
            <a:gdLst/>
            <a:ahLst/>
            <a:cxnLst/>
            <a:rect l="l" t="t" r="r" b="b"/>
            <a:pathLst>
              <a:path w="249" h="1013" extrusionOk="0">
                <a:moveTo>
                  <a:pt x="57" y="1"/>
                </a:moveTo>
                <a:cubicBezTo>
                  <a:pt x="41" y="1"/>
                  <a:pt x="26" y="11"/>
                  <a:pt x="21" y="31"/>
                </a:cubicBezTo>
                <a:cubicBezTo>
                  <a:pt x="1" y="430"/>
                  <a:pt x="178" y="967"/>
                  <a:pt x="183" y="987"/>
                </a:cubicBezTo>
                <a:cubicBezTo>
                  <a:pt x="188" y="1002"/>
                  <a:pt x="203" y="1012"/>
                  <a:pt x="213" y="1012"/>
                </a:cubicBezTo>
                <a:lnTo>
                  <a:pt x="224" y="1007"/>
                </a:lnTo>
                <a:cubicBezTo>
                  <a:pt x="244" y="1002"/>
                  <a:pt x="249" y="987"/>
                  <a:pt x="244" y="967"/>
                </a:cubicBezTo>
                <a:cubicBezTo>
                  <a:pt x="244" y="961"/>
                  <a:pt x="62" y="420"/>
                  <a:pt x="87" y="36"/>
                </a:cubicBezTo>
                <a:cubicBezTo>
                  <a:pt x="87" y="16"/>
                  <a:pt x="72" y="1"/>
                  <a:pt x="5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1" name="Google Shape;3230;p47"/>
          <p:cNvSpPr/>
          <p:nvPr/>
        </p:nvSpPr>
        <p:spPr>
          <a:xfrm>
            <a:off x="2453900" y="4760597"/>
            <a:ext cx="90603" cy="297500"/>
          </a:xfrm>
          <a:custGeom>
            <a:avLst/>
            <a:gdLst/>
            <a:ahLst/>
            <a:cxnLst/>
            <a:rect l="l" t="t" r="r" b="b"/>
            <a:pathLst>
              <a:path w="335" h="1100" extrusionOk="0">
                <a:moveTo>
                  <a:pt x="297" y="0"/>
                </a:moveTo>
                <a:cubicBezTo>
                  <a:pt x="285" y="0"/>
                  <a:pt x="273" y="6"/>
                  <a:pt x="269" y="17"/>
                </a:cubicBezTo>
                <a:cubicBezTo>
                  <a:pt x="1" y="659"/>
                  <a:pt x="117" y="1064"/>
                  <a:pt x="122" y="1079"/>
                </a:cubicBezTo>
                <a:cubicBezTo>
                  <a:pt x="122" y="1089"/>
                  <a:pt x="137" y="1099"/>
                  <a:pt x="152" y="1099"/>
                </a:cubicBezTo>
                <a:lnTo>
                  <a:pt x="157" y="1099"/>
                </a:lnTo>
                <a:cubicBezTo>
                  <a:pt x="178" y="1094"/>
                  <a:pt x="183" y="1079"/>
                  <a:pt x="183" y="1059"/>
                </a:cubicBezTo>
                <a:cubicBezTo>
                  <a:pt x="178" y="1054"/>
                  <a:pt x="66" y="664"/>
                  <a:pt x="324" y="42"/>
                </a:cubicBezTo>
                <a:cubicBezTo>
                  <a:pt x="334" y="27"/>
                  <a:pt x="324" y="7"/>
                  <a:pt x="309" y="2"/>
                </a:cubicBezTo>
                <a:cubicBezTo>
                  <a:pt x="305" y="1"/>
                  <a:pt x="301" y="0"/>
                  <a:pt x="29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2" name="Google Shape;3231;p47"/>
          <p:cNvSpPr/>
          <p:nvPr/>
        </p:nvSpPr>
        <p:spPr>
          <a:xfrm>
            <a:off x="3401852" y="3565446"/>
            <a:ext cx="250444" cy="271266"/>
          </a:xfrm>
          <a:custGeom>
            <a:avLst/>
            <a:gdLst/>
            <a:ahLst/>
            <a:cxnLst/>
            <a:rect l="l" t="t" r="r" b="b"/>
            <a:pathLst>
              <a:path w="926" h="1003" extrusionOk="0">
                <a:moveTo>
                  <a:pt x="71" y="1"/>
                </a:moveTo>
                <a:cubicBezTo>
                  <a:pt x="71" y="1"/>
                  <a:pt x="0" y="593"/>
                  <a:pt x="926" y="1002"/>
                </a:cubicBezTo>
                <a:lnTo>
                  <a:pt x="926" y="1002"/>
                </a:lnTo>
                <a:cubicBezTo>
                  <a:pt x="923" y="996"/>
                  <a:pt x="689" y="152"/>
                  <a:pt x="71" y="1"/>
                </a:cubicBezTo>
                <a:close/>
                <a:moveTo>
                  <a:pt x="926" y="1002"/>
                </a:moveTo>
                <a:cubicBezTo>
                  <a:pt x="926" y="1002"/>
                  <a:pt x="926" y="1002"/>
                  <a:pt x="926" y="1002"/>
                </a:cubicBezTo>
                <a:cubicBezTo>
                  <a:pt x="926" y="1002"/>
                  <a:pt x="926" y="1002"/>
                  <a:pt x="926" y="1002"/>
                </a:cubicBezTo>
                <a:cubicBezTo>
                  <a:pt x="926" y="1002"/>
                  <a:pt x="926" y="1002"/>
                  <a:pt x="926" y="1002"/>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3" name="Google Shape;3232;p47"/>
          <p:cNvSpPr/>
          <p:nvPr/>
        </p:nvSpPr>
        <p:spPr>
          <a:xfrm>
            <a:off x="3328017" y="3407771"/>
            <a:ext cx="348890" cy="110887"/>
          </a:xfrm>
          <a:custGeom>
            <a:avLst/>
            <a:gdLst/>
            <a:ahLst/>
            <a:cxnLst/>
            <a:rect l="l" t="t" r="r" b="b"/>
            <a:pathLst>
              <a:path w="1290" h="410" extrusionOk="0">
                <a:moveTo>
                  <a:pt x="354" y="1"/>
                </a:moveTo>
                <a:cubicBezTo>
                  <a:pt x="236" y="1"/>
                  <a:pt x="116" y="21"/>
                  <a:pt x="0" y="73"/>
                </a:cubicBezTo>
                <a:cubicBezTo>
                  <a:pt x="0" y="73"/>
                  <a:pt x="203" y="409"/>
                  <a:pt x="804" y="409"/>
                </a:cubicBezTo>
                <a:cubicBezTo>
                  <a:pt x="943" y="409"/>
                  <a:pt x="1105" y="391"/>
                  <a:pt x="1290" y="346"/>
                </a:cubicBezTo>
                <a:cubicBezTo>
                  <a:pt x="1290" y="346"/>
                  <a:pt x="837" y="1"/>
                  <a:pt x="354"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4" name="Google Shape;3233;p47"/>
          <p:cNvSpPr/>
          <p:nvPr/>
        </p:nvSpPr>
        <p:spPr>
          <a:xfrm>
            <a:off x="3197928" y="3180046"/>
            <a:ext cx="349161" cy="111427"/>
          </a:xfrm>
          <a:custGeom>
            <a:avLst/>
            <a:gdLst/>
            <a:ahLst/>
            <a:cxnLst/>
            <a:rect l="l" t="t" r="r" b="b"/>
            <a:pathLst>
              <a:path w="1291" h="412" extrusionOk="0">
                <a:moveTo>
                  <a:pt x="347" y="0"/>
                </a:moveTo>
                <a:cubicBezTo>
                  <a:pt x="231" y="0"/>
                  <a:pt x="114" y="21"/>
                  <a:pt x="1" y="71"/>
                </a:cubicBezTo>
                <a:cubicBezTo>
                  <a:pt x="1" y="71"/>
                  <a:pt x="205" y="411"/>
                  <a:pt x="808" y="411"/>
                </a:cubicBezTo>
                <a:cubicBezTo>
                  <a:pt x="947" y="411"/>
                  <a:pt x="1107" y="393"/>
                  <a:pt x="1290" y="349"/>
                </a:cubicBezTo>
                <a:cubicBezTo>
                  <a:pt x="1290" y="349"/>
                  <a:pt x="830" y="0"/>
                  <a:pt x="347"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5" name="Google Shape;3234;p47"/>
          <p:cNvSpPr/>
          <p:nvPr/>
        </p:nvSpPr>
        <p:spPr>
          <a:xfrm>
            <a:off x="3113274" y="3011550"/>
            <a:ext cx="348890" cy="110346"/>
          </a:xfrm>
          <a:custGeom>
            <a:avLst/>
            <a:gdLst/>
            <a:ahLst/>
            <a:cxnLst/>
            <a:rect l="l" t="t" r="r" b="b"/>
            <a:pathLst>
              <a:path w="1290" h="408" extrusionOk="0">
                <a:moveTo>
                  <a:pt x="349" y="1"/>
                </a:moveTo>
                <a:cubicBezTo>
                  <a:pt x="232" y="1"/>
                  <a:pt x="114" y="21"/>
                  <a:pt x="0" y="72"/>
                </a:cubicBezTo>
                <a:cubicBezTo>
                  <a:pt x="0" y="72"/>
                  <a:pt x="200" y="408"/>
                  <a:pt x="802" y="408"/>
                </a:cubicBezTo>
                <a:cubicBezTo>
                  <a:pt x="942" y="408"/>
                  <a:pt x="1104" y="390"/>
                  <a:pt x="1290" y="345"/>
                </a:cubicBezTo>
                <a:cubicBezTo>
                  <a:pt x="1290" y="345"/>
                  <a:pt x="831" y="1"/>
                  <a:pt x="349"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6" name="Google Shape;3235;p47"/>
          <p:cNvSpPr/>
          <p:nvPr/>
        </p:nvSpPr>
        <p:spPr>
          <a:xfrm>
            <a:off x="3195223" y="3431571"/>
            <a:ext cx="219071" cy="355919"/>
          </a:xfrm>
          <a:custGeom>
            <a:avLst/>
            <a:gdLst/>
            <a:ahLst/>
            <a:cxnLst/>
            <a:rect l="l" t="t" r="r" b="b"/>
            <a:pathLst>
              <a:path w="810" h="1316" extrusionOk="0">
                <a:moveTo>
                  <a:pt x="456" y="0"/>
                </a:moveTo>
                <a:lnTo>
                  <a:pt x="456" y="0"/>
                </a:lnTo>
                <a:cubicBezTo>
                  <a:pt x="456" y="0"/>
                  <a:pt x="1" y="385"/>
                  <a:pt x="395" y="1315"/>
                </a:cubicBezTo>
                <a:cubicBezTo>
                  <a:pt x="395" y="1315"/>
                  <a:pt x="810" y="531"/>
                  <a:pt x="456"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7" name="Google Shape;3236;p47"/>
          <p:cNvSpPr/>
          <p:nvPr/>
        </p:nvSpPr>
        <p:spPr>
          <a:xfrm>
            <a:off x="3048905" y="3198978"/>
            <a:ext cx="206900" cy="346453"/>
          </a:xfrm>
          <a:custGeom>
            <a:avLst/>
            <a:gdLst/>
            <a:ahLst/>
            <a:cxnLst/>
            <a:rect l="l" t="t" r="r" b="b"/>
            <a:pathLst>
              <a:path w="765" h="1281" extrusionOk="0">
                <a:moveTo>
                  <a:pt x="527" y="1"/>
                </a:moveTo>
                <a:cubicBezTo>
                  <a:pt x="526" y="1"/>
                  <a:pt x="1" y="289"/>
                  <a:pt x="208" y="1280"/>
                </a:cubicBezTo>
                <a:cubicBezTo>
                  <a:pt x="208" y="1280"/>
                  <a:pt x="764" y="592"/>
                  <a:pt x="527"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8" name="Google Shape;3237;p47"/>
          <p:cNvSpPr/>
          <p:nvPr/>
        </p:nvSpPr>
        <p:spPr>
          <a:xfrm>
            <a:off x="2916382" y="3028049"/>
            <a:ext cx="203925" cy="299935"/>
          </a:xfrm>
          <a:custGeom>
            <a:avLst/>
            <a:gdLst/>
            <a:ahLst/>
            <a:cxnLst/>
            <a:rect l="l" t="t" r="r" b="b"/>
            <a:pathLst>
              <a:path w="754" h="1109" extrusionOk="0">
                <a:moveTo>
                  <a:pt x="728" y="1"/>
                </a:moveTo>
                <a:lnTo>
                  <a:pt x="728" y="1"/>
                </a:lnTo>
                <a:cubicBezTo>
                  <a:pt x="728" y="1"/>
                  <a:pt x="137" y="102"/>
                  <a:pt x="0" y="1108"/>
                </a:cubicBezTo>
                <a:cubicBezTo>
                  <a:pt x="0" y="1108"/>
                  <a:pt x="754" y="638"/>
                  <a:pt x="728"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09" name="Google Shape;3238;p47"/>
          <p:cNvSpPr/>
          <p:nvPr/>
        </p:nvSpPr>
        <p:spPr>
          <a:xfrm>
            <a:off x="3042145" y="2873077"/>
            <a:ext cx="519819" cy="855449"/>
          </a:xfrm>
          <a:custGeom>
            <a:avLst/>
            <a:gdLst/>
            <a:ahLst/>
            <a:cxnLst/>
            <a:rect l="l" t="t" r="r" b="b"/>
            <a:pathLst>
              <a:path w="1922" h="3163" extrusionOk="0">
                <a:moveTo>
                  <a:pt x="34" y="1"/>
                </a:moveTo>
                <a:cubicBezTo>
                  <a:pt x="31" y="1"/>
                  <a:pt x="28" y="1"/>
                  <a:pt x="26" y="2"/>
                </a:cubicBezTo>
                <a:cubicBezTo>
                  <a:pt x="10" y="12"/>
                  <a:pt x="0" y="27"/>
                  <a:pt x="5" y="43"/>
                </a:cubicBezTo>
                <a:cubicBezTo>
                  <a:pt x="734" y="2035"/>
                  <a:pt x="1851" y="3143"/>
                  <a:pt x="1866" y="3153"/>
                </a:cubicBezTo>
                <a:cubicBezTo>
                  <a:pt x="1871" y="3158"/>
                  <a:pt x="1876" y="3163"/>
                  <a:pt x="1887" y="3163"/>
                </a:cubicBezTo>
                <a:cubicBezTo>
                  <a:pt x="1897" y="3158"/>
                  <a:pt x="1902" y="3158"/>
                  <a:pt x="1907" y="3153"/>
                </a:cubicBezTo>
                <a:cubicBezTo>
                  <a:pt x="1922" y="3137"/>
                  <a:pt x="1922" y="3117"/>
                  <a:pt x="1907" y="3107"/>
                </a:cubicBezTo>
                <a:cubicBezTo>
                  <a:pt x="1902" y="3097"/>
                  <a:pt x="784" y="2000"/>
                  <a:pt x="66" y="22"/>
                </a:cubicBezTo>
                <a:cubicBezTo>
                  <a:pt x="62" y="10"/>
                  <a:pt x="47"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0" name="Google Shape;3239;p47"/>
          <p:cNvSpPr/>
          <p:nvPr/>
        </p:nvSpPr>
        <p:spPr>
          <a:xfrm>
            <a:off x="2447138" y="1405846"/>
            <a:ext cx="249091" cy="257473"/>
          </a:xfrm>
          <a:custGeom>
            <a:avLst/>
            <a:gdLst/>
            <a:ahLst/>
            <a:cxnLst/>
            <a:rect l="l" t="t" r="r" b="b"/>
            <a:pathLst>
              <a:path w="921" h="952" extrusionOk="0">
                <a:moveTo>
                  <a:pt x="920" y="1"/>
                </a:moveTo>
                <a:cubicBezTo>
                  <a:pt x="896" y="1"/>
                  <a:pt x="317" y="10"/>
                  <a:pt x="0" y="951"/>
                </a:cubicBezTo>
                <a:lnTo>
                  <a:pt x="0" y="951"/>
                </a:lnTo>
                <a:cubicBezTo>
                  <a:pt x="4" y="945"/>
                  <a:pt x="830" y="631"/>
                  <a:pt x="921" y="1"/>
                </a:cubicBezTo>
                <a:cubicBezTo>
                  <a:pt x="921" y="1"/>
                  <a:pt x="921" y="1"/>
                  <a:pt x="920" y="1"/>
                </a:cubicBezTo>
                <a:close/>
                <a:moveTo>
                  <a:pt x="0" y="951"/>
                </a:moveTo>
                <a:lnTo>
                  <a:pt x="0" y="951"/>
                </a:lnTo>
                <a:cubicBezTo>
                  <a:pt x="0" y="951"/>
                  <a:pt x="0" y="951"/>
                  <a:pt x="0" y="952"/>
                </a:cubicBezTo>
                <a:cubicBezTo>
                  <a:pt x="0" y="951"/>
                  <a:pt x="0" y="951"/>
                  <a:pt x="0" y="95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1" name="Google Shape;3240;p47"/>
          <p:cNvSpPr/>
          <p:nvPr/>
        </p:nvSpPr>
        <p:spPr>
          <a:xfrm>
            <a:off x="2694606" y="1300638"/>
            <a:ext cx="215014" cy="354567"/>
          </a:xfrm>
          <a:custGeom>
            <a:avLst/>
            <a:gdLst/>
            <a:ahLst/>
            <a:cxnLst/>
            <a:rect l="l" t="t" r="r" b="b"/>
            <a:pathLst>
              <a:path w="795" h="1311" extrusionOk="0">
                <a:moveTo>
                  <a:pt x="481" y="0"/>
                </a:moveTo>
                <a:cubicBezTo>
                  <a:pt x="481" y="0"/>
                  <a:pt x="1" y="354"/>
                  <a:pt x="329" y="1310"/>
                </a:cubicBezTo>
                <a:cubicBezTo>
                  <a:pt x="329" y="1310"/>
                  <a:pt x="795" y="557"/>
                  <a:pt x="481"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2" name="Google Shape;3241;p47"/>
          <p:cNvSpPr/>
          <p:nvPr/>
        </p:nvSpPr>
        <p:spPr>
          <a:xfrm>
            <a:off x="2907997" y="1148911"/>
            <a:ext cx="215014" cy="354296"/>
          </a:xfrm>
          <a:custGeom>
            <a:avLst/>
            <a:gdLst/>
            <a:ahLst/>
            <a:cxnLst/>
            <a:rect l="l" t="t" r="r" b="b"/>
            <a:pathLst>
              <a:path w="795" h="1310" extrusionOk="0">
                <a:moveTo>
                  <a:pt x="486" y="0"/>
                </a:moveTo>
                <a:cubicBezTo>
                  <a:pt x="486" y="0"/>
                  <a:pt x="1" y="354"/>
                  <a:pt x="334" y="1310"/>
                </a:cubicBezTo>
                <a:cubicBezTo>
                  <a:pt x="334" y="1310"/>
                  <a:pt x="795" y="556"/>
                  <a:pt x="486"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3" name="Google Shape;3242;p47"/>
          <p:cNvSpPr/>
          <p:nvPr/>
        </p:nvSpPr>
        <p:spPr>
          <a:xfrm>
            <a:off x="3068108" y="1048843"/>
            <a:ext cx="216366" cy="354567"/>
          </a:xfrm>
          <a:custGeom>
            <a:avLst/>
            <a:gdLst/>
            <a:ahLst/>
            <a:cxnLst/>
            <a:rect l="l" t="t" r="r" b="b"/>
            <a:pathLst>
              <a:path w="800" h="1311" extrusionOk="0">
                <a:moveTo>
                  <a:pt x="481" y="1"/>
                </a:moveTo>
                <a:cubicBezTo>
                  <a:pt x="481" y="1"/>
                  <a:pt x="0" y="355"/>
                  <a:pt x="329" y="1311"/>
                </a:cubicBezTo>
                <a:cubicBezTo>
                  <a:pt x="329" y="1311"/>
                  <a:pt x="799" y="557"/>
                  <a:pt x="48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4" name="Google Shape;3243;p47"/>
          <p:cNvSpPr/>
          <p:nvPr/>
        </p:nvSpPr>
        <p:spPr>
          <a:xfrm>
            <a:off x="2463635" y="1246005"/>
            <a:ext cx="355652" cy="98446"/>
          </a:xfrm>
          <a:custGeom>
            <a:avLst/>
            <a:gdLst/>
            <a:ahLst/>
            <a:cxnLst/>
            <a:rect l="l" t="t" r="r" b="b"/>
            <a:pathLst>
              <a:path w="1315" h="364" extrusionOk="0">
                <a:moveTo>
                  <a:pt x="794" y="1"/>
                </a:moveTo>
                <a:cubicBezTo>
                  <a:pt x="590" y="1"/>
                  <a:pt x="327" y="56"/>
                  <a:pt x="0" y="233"/>
                </a:cubicBezTo>
                <a:cubicBezTo>
                  <a:pt x="0" y="233"/>
                  <a:pt x="321" y="363"/>
                  <a:pt x="682" y="363"/>
                </a:cubicBezTo>
                <a:cubicBezTo>
                  <a:pt x="898" y="363"/>
                  <a:pt x="1129" y="317"/>
                  <a:pt x="1315" y="167"/>
                </a:cubicBezTo>
                <a:cubicBezTo>
                  <a:pt x="1315" y="167"/>
                  <a:pt x="1145" y="1"/>
                  <a:pt x="794"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5" name="Google Shape;3244;p47"/>
          <p:cNvSpPr/>
          <p:nvPr/>
        </p:nvSpPr>
        <p:spPr>
          <a:xfrm>
            <a:off x="2685141" y="1063447"/>
            <a:ext cx="353217" cy="104125"/>
          </a:xfrm>
          <a:custGeom>
            <a:avLst/>
            <a:gdLst/>
            <a:ahLst/>
            <a:cxnLst/>
            <a:rect l="l" t="t" r="r" b="b"/>
            <a:pathLst>
              <a:path w="1306" h="385" extrusionOk="0">
                <a:moveTo>
                  <a:pt x="580" y="0"/>
                </a:moveTo>
                <a:cubicBezTo>
                  <a:pt x="419" y="0"/>
                  <a:pt x="227" y="27"/>
                  <a:pt x="0" y="99"/>
                </a:cubicBezTo>
                <a:cubicBezTo>
                  <a:pt x="0" y="99"/>
                  <a:pt x="436" y="385"/>
                  <a:pt x="895" y="385"/>
                </a:cubicBezTo>
                <a:cubicBezTo>
                  <a:pt x="1033" y="385"/>
                  <a:pt x="1174" y="359"/>
                  <a:pt x="1305" y="291"/>
                </a:cubicBezTo>
                <a:cubicBezTo>
                  <a:pt x="1305" y="291"/>
                  <a:pt x="1106" y="0"/>
                  <a:pt x="58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6" name="Google Shape;3245;p47"/>
          <p:cNvSpPr/>
          <p:nvPr/>
        </p:nvSpPr>
        <p:spPr>
          <a:xfrm>
            <a:off x="2884738" y="880618"/>
            <a:ext cx="316165" cy="169305"/>
          </a:xfrm>
          <a:custGeom>
            <a:avLst/>
            <a:gdLst/>
            <a:ahLst/>
            <a:cxnLst/>
            <a:rect l="l" t="t" r="r" b="b"/>
            <a:pathLst>
              <a:path w="1169" h="626" extrusionOk="0">
                <a:moveTo>
                  <a:pt x="1" y="1"/>
                </a:moveTo>
                <a:cubicBezTo>
                  <a:pt x="1" y="1"/>
                  <a:pt x="474" y="626"/>
                  <a:pt x="1056" y="626"/>
                </a:cubicBezTo>
                <a:cubicBezTo>
                  <a:pt x="1093" y="626"/>
                  <a:pt x="1131" y="623"/>
                  <a:pt x="1169" y="618"/>
                </a:cubicBezTo>
                <a:cubicBezTo>
                  <a:pt x="1169" y="618"/>
                  <a:pt x="1012" y="41"/>
                  <a:pt x="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7" name="Google Shape;3246;p47"/>
          <p:cNvSpPr/>
          <p:nvPr/>
        </p:nvSpPr>
        <p:spPr>
          <a:xfrm>
            <a:off x="2545585" y="965000"/>
            <a:ext cx="804611" cy="595812"/>
          </a:xfrm>
          <a:custGeom>
            <a:avLst/>
            <a:gdLst/>
            <a:ahLst/>
            <a:cxnLst/>
            <a:rect l="l" t="t" r="r" b="b"/>
            <a:pathLst>
              <a:path w="2975" h="2203" extrusionOk="0">
                <a:moveTo>
                  <a:pt x="2940" y="0"/>
                </a:moveTo>
                <a:cubicBezTo>
                  <a:pt x="2936" y="0"/>
                  <a:pt x="2932" y="1"/>
                  <a:pt x="2929" y="2"/>
                </a:cubicBezTo>
                <a:cubicBezTo>
                  <a:pt x="1012" y="913"/>
                  <a:pt x="21" y="2136"/>
                  <a:pt x="11" y="2147"/>
                </a:cubicBezTo>
                <a:cubicBezTo>
                  <a:pt x="1" y="2162"/>
                  <a:pt x="1" y="2182"/>
                  <a:pt x="16" y="2192"/>
                </a:cubicBezTo>
                <a:cubicBezTo>
                  <a:pt x="21" y="2197"/>
                  <a:pt x="26" y="2202"/>
                  <a:pt x="36" y="2202"/>
                </a:cubicBezTo>
                <a:cubicBezTo>
                  <a:pt x="46" y="2202"/>
                  <a:pt x="56" y="2197"/>
                  <a:pt x="61" y="2187"/>
                </a:cubicBezTo>
                <a:cubicBezTo>
                  <a:pt x="71" y="2177"/>
                  <a:pt x="1057" y="963"/>
                  <a:pt x="2954" y="58"/>
                </a:cubicBezTo>
                <a:cubicBezTo>
                  <a:pt x="2969" y="53"/>
                  <a:pt x="2974" y="33"/>
                  <a:pt x="2969" y="18"/>
                </a:cubicBezTo>
                <a:cubicBezTo>
                  <a:pt x="2962" y="6"/>
                  <a:pt x="2951" y="0"/>
                  <a:pt x="29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18" name="Google Shape;3247;p47"/>
          <p:cNvSpPr/>
          <p:nvPr/>
        </p:nvSpPr>
        <p:spPr>
          <a:xfrm>
            <a:off x="2772769" y="1786920"/>
            <a:ext cx="969861" cy="634487"/>
          </a:xfrm>
          <a:custGeom>
            <a:avLst/>
            <a:gdLst/>
            <a:ahLst/>
            <a:cxnLst/>
            <a:rect l="l" t="t" r="r" b="b"/>
            <a:pathLst>
              <a:path w="3586" h="2346" extrusionOk="0">
                <a:moveTo>
                  <a:pt x="2166" y="1"/>
                </a:moveTo>
                <a:cubicBezTo>
                  <a:pt x="1824" y="1"/>
                  <a:pt x="1459" y="145"/>
                  <a:pt x="1163" y="605"/>
                </a:cubicBezTo>
                <a:cubicBezTo>
                  <a:pt x="506" y="1626"/>
                  <a:pt x="0" y="1899"/>
                  <a:pt x="0" y="1899"/>
                </a:cubicBezTo>
                <a:cubicBezTo>
                  <a:pt x="0" y="1899"/>
                  <a:pt x="233" y="2304"/>
                  <a:pt x="1472" y="2344"/>
                </a:cubicBezTo>
                <a:cubicBezTo>
                  <a:pt x="1491" y="2345"/>
                  <a:pt x="1510" y="2345"/>
                  <a:pt x="1529" y="2345"/>
                </a:cubicBezTo>
                <a:cubicBezTo>
                  <a:pt x="2733" y="2345"/>
                  <a:pt x="3585" y="1104"/>
                  <a:pt x="3262" y="417"/>
                </a:cubicBezTo>
                <a:cubicBezTo>
                  <a:pt x="3262" y="417"/>
                  <a:pt x="2747" y="1"/>
                  <a:pt x="2166" y="1"/>
                </a:cubicBezTo>
                <a:close/>
              </a:path>
            </a:pathLst>
          </a:custGeom>
          <a:solidFill>
            <a:srgbClr val="F276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3248;p47"/>
          <p:cNvSpPr/>
          <p:nvPr/>
        </p:nvSpPr>
        <p:spPr>
          <a:xfrm>
            <a:off x="2905293" y="1636005"/>
            <a:ext cx="1288189" cy="660451"/>
          </a:xfrm>
          <a:custGeom>
            <a:avLst/>
            <a:gdLst/>
            <a:ahLst/>
            <a:cxnLst/>
            <a:rect l="l" t="t" r="r" b="b"/>
            <a:pathLst>
              <a:path w="4763" h="2442" extrusionOk="0">
                <a:moveTo>
                  <a:pt x="4720" y="0"/>
                </a:moveTo>
                <a:cubicBezTo>
                  <a:pt x="4709" y="0"/>
                  <a:pt x="4699" y="6"/>
                  <a:pt x="4694" y="20"/>
                </a:cubicBezTo>
                <a:cubicBezTo>
                  <a:pt x="4294" y="844"/>
                  <a:pt x="2787" y="945"/>
                  <a:pt x="2767" y="945"/>
                </a:cubicBezTo>
                <a:cubicBezTo>
                  <a:pt x="2160" y="1041"/>
                  <a:pt x="1599" y="1334"/>
                  <a:pt x="1164" y="1774"/>
                </a:cubicBezTo>
                <a:cubicBezTo>
                  <a:pt x="638" y="2312"/>
                  <a:pt x="272" y="2378"/>
                  <a:pt x="122" y="2378"/>
                </a:cubicBezTo>
                <a:cubicBezTo>
                  <a:pt x="73" y="2378"/>
                  <a:pt x="47" y="2371"/>
                  <a:pt x="46" y="2371"/>
                </a:cubicBezTo>
                <a:cubicBezTo>
                  <a:pt x="42" y="2368"/>
                  <a:pt x="38" y="2367"/>
                  <a:pt x="33" y="2367"/>
                </a:cubicBezTo>
                <a:cubicBezTo>
                  <a:pt x="21" y="2367"/>
                  <a:pt x="9" y="2377"/>
                  <a:pt x="6" y="2391"/>
                </a:cubicBezTo>
                <a:cubicBezTo>
                  <a:pt x="1" y="2407"/>
                  <a:pt x="11" y="2422"/>
                  <a:pt x="26" y="2427"/>
                </a:cubicBezTo>
                <a:cubicBezTo>
                  <a:pt x="61" y="2437"/>
                  <a:pt x="92" y="2442"/>
                  <a:pt x="127" y="2442"/>
                </a:cubicBezTo>
                <a:cubicBezTo>
                  <a:pt x="299" y="2442"/>
                  <a:pt x="673" y="2366"/>
                  <a:pt x="1209" y="1820"/>
                </a:cubicBezTo>
                <a:cubicBezTo>
                  <a:pt x="1629" y="1385"/>
                  <a:pt x="2180" y="1102"/>
                  <a:pt x="2772" y="1011"/>
                </a:cubicBezTo>
                <a:cubicBezTo>
                  <a:pt x="2838" y="1006"/>
                  <a:pt x="4335" y="905"/>
                  <a:pt x="4749" y="45"/>
                </a:cubicBezTo>
                <a:cubicBezTo>
                  <a:pt x="4763" y="21"/>
                  <a:pt x="4741" y="0"/>
                  <a:pt x="472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0" name="Google Shape;3249;p47"/>
          <p:cNvSpPr/>
          <p:nvPr/>
        </p:nvSpPr>
        <p:spPr>
          <a:xfrm>
            <a:off x="3743710" y="1806933"/>
            <a:ext cx="302642" cy="671540"/>
          </a:xfrm>
          <a:custGeom>
            <a:avLst/>
            <a:gdLst/>
            <a:ahLst/>
            <a:cxnLst/>
            <a:rect l="l" t="t" r="r" b="b"/>
            <a:pathLst>
              <a:path w="1119" h="2483" extrusionOk="0">
                <a:moveTo>
                  <a:pt x="920" y="0"/>
                </a:moveTo>
                <a:cubicBezTo>
                  <a:pt x="897" y="0"/>
                  <a:pt x="876" y="25"/>
                  <a:pt x="891" y="50"/>
                </a:cubicBezTo>
                <a:cubicBezTo>
                  <a:pt x="1042" y="268"/>
                  <a:pt x="835" y="601"/>
                  <a:pt x="577" y="1026"/>
                </a:cubicBezTo>
                <a:cubicBezTo>
                  <a:pt x="501" y="1153"/>
                  <a:pt x="420" y="1284"/>
                  <a:pt x="344" y="1421"/>
                </a:cubicBezTo>
                <a:cubicBezTo>
                  <a:pt x="1" y="2038"/>
                  <a:pt x="173" y="2442"/>
                  <a:pt x="178" y="2462"/>
                </a:cubicBezTo>
                <a:cubicBezTo>
                  <a:pt x="183" y="2472"/>
                  <a:pt x="198" y="2483"/>
                  <a:pt x="208" y="2483"/>
                </a:cubicBezTo>
                <a:cubicBezTo>
                  <a:pt x="213" y="2483"/>
                  <a:pt x="213" y="2477"/>
                  <a:pt x="218" y="2477"/>
                </a:cubicBezTo>
                <a:cubicBezTo>
                  <a:pt x="233" y="2472"/>
                  <a:pt x="243" y="2452"/>
                  <a:pt x="233" y="2437"/>
                </a:cubicBezTo>
                <a:cubicBezTo>
                  <a:pt x="233" y="2432"/>
                  <a:pt x="71" y="2038"/>
                  <a:pt x="395" y="1451"/>
                </a:cubicBezTo>
                <a:cubicBezTo>
                  <a:pt x="471" y="1314"/>
                  <a:pt x="552" y="1188"/>
                  <a:pt x="628" y="1062"/>
                </a:cubicBezTo>
                <a:cubicBezTo>
                  <a:pt x="901" y="616"/>
                  <a:pt x="1118" y="268"/>
                  <a:pt x="946" y="15"/>
                </a:cubicBezTo>
                <a:cubicBezTo>
                  <a:pt x="939" y="4"/>
                  <a:pt x="929" y="0"/>
                  <a:pt x="92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1" name="Google Shape;3250;p47"/>
          <p:cNvSpPr/>
          <p:nvPr/>
        </p:nvSpPr>
        <p:spPr>
          <a:xfrm>
            <a:off x="3677990" y="1984353"/>
            <a:ext cx="375125" cy="551458"/>
          </a:xfrm>
          <a:custGeom>
            <a:avLst/>
            <a:gdLst/>
            <a:ahLst/>
            <a:cxnLst/>
            <a:rect l="l" t="t" r="r" b="b"/>
            <a:pathLst>
              <a:path w="1387" h="2039" extrusionOk="0">
                <a:moveTo>
                  <a:pt x="1073" y="1"/>
                </a:moveTo>
                <a:cubicBezTo>
                  <a:pt x="1073" y="1"/>
                  <a:pt x="319" y="269"/>
                  <a:pt x="163" y="1002"/>
                </a:cubicBezTo>
                <a:cubicBezTo>
                  <a:pt x="1" y="1736"/>
                  <a:pt x="496" y="2039"/>
                  <a:pt x="496" y="2039"/>
                </a:cubicBezTo>
                <a:cubicBezTo>
                  <a:pt x="537" y="1639"/>
                  <a:pt x="911" y="1528"/>
                  <a:pt x="1149" y="1022"/>
                </a:cubicBezTo>
                <a:cubicBezTo>
                  <a:pt x="1387" y="517"/>
                  <a:pt x="1073" y="1"/>
                  <a:pt x="1073" y="1"/>
                </a:cubicBezTo>
                <a:close/>
              </a:path>
            </a:pathLst>
          </a:custGeom>
          <a:solidFill>
            <a:srgbClr val="F276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3251;p47"/>
          <p:cNvSpPr/>
          <p:nvPr/>
        </p:nvSpPr>
        <p:spPr>
          <a:xfrm>
            <a:off x="2303525" y="1685228"/>
            <a:ext cx="591220" cy="709403"/>
          </a:xfrm>
          <a:custGeom>
            <a:avLst/>
            <a:gdLst/>
            <a:ahLst/>
            <a:cxnLst/>
            <a:rect l="l" t="t" r="r" b="b"/>
            <a:pathLst>
              <a:path w="2186" h="2623" extrusionOk="0">
                <a:moveTo>
                  <a:pt x="1701" y="0"/>
                </a:moveTo>
                <a:cubicBezTo>
                  <a:pt x="1598" y="0"/>
                  <a:pt x="1496" y="8"/>
                  <a:pt x="1396" y="25"/>
                </a:cubicBezTo>
                <a:cubicBezTo>
                  <a:pt x="1073" y="70"/>
                  <a:pt x="1386" y="313"/>
                  <a:pt x="961" y="460"/>
                </a:cubicBezTo>
                <a:cubicBezTo>
                  <a:pt x="542" y="606"/>
                  <a:pt x="992" y="793"/>
                  <a:pt x="713" y="1006"/>
                </a:cubicBezTo>
                <a:cubicBezTo>
                  <a:pt x="440" y="1213"/>
                  <a:pt x="830" y="1249"/>
                  <a:pt x="582" y="1501"/>
                </a:cubicBezTo>
                <a:cubicBezTo>
                  <a:pt x="334" y="1754"/>
                  <a:pt x="380" y="1881"/>
                  <a:pt x="440" y="2068"/>
                </a:cubicBezTo>
                <a:cubicBezTo>
                  <a:pt x="496" y="2250"/>
                  <a:pt x="0" y="2503"/>
                  <a:pt x="486" y="2609"/>
                </a:cubicBezTo>
                <a:cubicBezTo>
                  <a:pt x="532" y="2618"/>
                  <a:pt x="568" y="2623"/>
                  <a:pt x="597" y="2623"/>
                </a:cubicBezTo>
                <a:cubicBezTo>
                  <a:pt x="874" y="2623"/>
                  <a:pt x="449" y="2220"/>
                  <a:pt x="870" y="2179"/>
                </a:cubicBezTo>
                <a:cubicBezTo>
                  <a:pt x="1336" y="2139"/>
                  <a:pt x="946" y="1754"/>
                  <a:pt x="1270" y="1673"/>
                </a:cubicBezTo>
                <a:cubicBezTo>
                  <a:pt x="1593" y="1597"/>
                  <a:pt x="1214" y="1228"/>
                  <a:pt x="1558" y="1203"/>
                </a:cubicBezTo>
                <a:cubicBezTo>
                  <a:pt x="1902" y="1178"/>
                  <a:pt x="1664" y="753"/>
                  <a:pt x="1877" y="647"/>
                </a:cubicBezTo>
                <a:cubicBezTo>
                  <a:pt x="2185" y="500"/>
                  <a:pt x="1952" y="15"/>
                  <a:pt x="1952" y="15"/>
                </a:cubicBezTo>
                <a:cubicBezTo>
                  <a:pt x="1868" y="5"/>
                  <a:pt x="1784" y="0"/>
                  <a:pt x="1701" y="0"/>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3" name="Google Shape;3252;p47"/>
          <p:cNvSpPr/>
          <p:nvPr/>
        </p:nvSpPr>
        <p:spPr>
          <a:xfrm>
            <a:off x="2499065" y="1625997"/>
            <a:ext cx="406498" cy="599328"/>
          </a:xfrm>
          <a:custGeom>
            <a:avLst/>
            <a:gdLst/>
            <a:ahLst/>
            <a:cxnLst/>
            <a:rect l="l" t="t" r="r" b="b"/>
            <a:pathLst>
              <a:path w="1503" h="2216" extrusionOk="0">
                <a:moveTo>
                  <a:pt x="1459" y="1"/>
                </a:moveTo>
                <a:cubicBezTo>
                  <a:pt x="1454" y="1"/>
                  <a:pt x="1448" y="2"/>
                  <a:pt x="1442" y="6"/>
                </a:cubicBezTo>
                <a:lnTo>
                  <a:pt x="1209" y="213"/>
                </a:lnTo>
                <a:cubicBezTo>
                  <a:pt x="334" y="987"/>
                  <a:pt x="11" y="2165"/>
                  <a:pt x="6" y="2176"/>
                </a:cubicBezTo>
                <a:cubicBezTo>
                  <a:pt x="1" y="2196"/>
                  <a:pt x="11" y="2211"/>
                  <a:pt x="31" y="2216"/>
                </a:cubicBezTo>
                <a:lnTo>
                  <a:pt x="36" y="2216"/>
                </a:lnTo>
                <a:cubicBezTo>
                  <a:pt x="51" y="2216"/>
                  <a:pt x="66" y="2206"/>
                  <a:pt x="71" y="2196"/>
                </a:cubicBezTo>
                <a:cubicBezTo>
                  <a:pt x="71" y="2181"/>
                  <a:pt x="395" y="1017"/>
                  <a:pt x="1250" y="259"/>
                </a:cubicBezTo>
                <a:lnTo>
                  <a:pt x="1482" y="52"/>
                </a:lnTo>
                <a:cubicBezTo>
                  <a:pt x="1503" y="31"/>
                  <a:pt x="1483" y="1"/>
                  <a:pt x="145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4" name="Google Shape;3253;p47"/>
          <p:cNvSpPr/>
          <p:nvPr/>
        </p:nvSpPr>
        <p:spPr>
          <a:xfrm>
            <a:off x="3065403" y="959592"/>
            <a:ext cx="1237884" cy="734285"/>
          </a:xfrm>
          <a:custGeom>
            <a:avLst/>
            <a:gdLst/>
            <a:ahLst/>
            <a:cxnLst/>
            <a:rect l="l" t="t" r="r" b="b"/>
            <a:pathLst>
              <a:path w="4577" h="2715" extrusionOk="0">
                <a:moveTo>
                  <a:pt x="3723" y="0"/>
                </a:moveTo>
                <a:cubicBezTo>
                  <a:pt x="2979" y="0"/>
                  <a:pt x="2374" y="524"/>
                  <a:pt x="1871" y="1064"/>
                </a:cubicBezTo>
                <a:cubicBezTo>
                  <a:pt x="1189" y="1792"/>
                  <a:pt x="0" y="2652"/>
                  <a:pt x="0" y="2652"/>
                </a:cubicBezTo>
                <a:cubicBezTo>
                  <a:pt x="0" y="2652"/>
                  <a:pt x="257" y="2714"/>
                  <a:pt x="764" y="2714"/>
                </a:cubicBezTo>
                <a:cubicBezTo>
                  <a:pt x="1161" y="2714"/>
                  <a:pt x="1711" y="2676"/>
                  <a:pt x="2413" y="2541"/>
                </a:cubicBezTo>
                <a:cubicBezTo>
                  <a:pt x="4011" y="2232"/>
                  <a:pt x="4577" y="225"/>
                  <a:pt x="4577" y="225"/>
                </a:cubicBezTo>
                <a:cubicBezTo>
                  <a:pt x="4273" y="67"/>
                  <a:pt x="3989" y="0"/>
                  <a:pt x="3723"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5" name="Google Shape;3254;p47"/>
          <p:cNvSpPr/>
          <p:nvPr/>
        </p:nvSpPr>
        <p:spPr>
          <a:xfrm>
            <a:off x="3244446" y="932005"/>
            <a:ext cx="1340928" cy="695881"/>
          </a:xfrm>
          <a:custGeom>
            <a:avLst/>
            <a:gdLst/>
            <a:ahLst/>
            <a:cxnLst/>
            <a:rect l="l" t="t" r="r" b="b"/>
            <a:pathLst>
              <a:path w="4958" h="2573" extrusionOk="0">
                <a:moveTo>
                  <a:pt x="4913" y="1"/>
                </a:moveTo>
                <a:cubicBezTo>
                  <a:pt x="4909" y="1"/>
                  <a:pt x="4905" y="1"/>
                  <a:pt x="4901" y="3"/>
                </a:cubicBezTo>
                <a:lnTo>
                  <a:pt x="4593" y="94"/>
                </a:lnTo>
                <a:cubicBezTo>
                  <a:pt x="4026" y="261"/>
                  <a:pt x="3495" y="524"/>
                  <a:pt x="3025" y="873"/>
                </a:cubicBezTo>
                <a:cubicBezTo>
                  <a:pt x="2807" y="1035"/>
                  <a:pt x="2560" y="1227"/>
                  <a:pt x="2297" y="1439"/>
                </a:cubicBezTo>
                <a:cubicBezTo>
                  <a:pt x="1402" y="2152"/>
                  <a:pt x="41" y="2506"/>
                  <a:pt x="31" y="2511"/>
                </a:cubicBezTo>
                <a:cubicBezTo>
                  <a:pt x="11" y="2511"/>
                  <a:pt x="1" y="2532"/>
                  <a:pt x="6" y="2547"/>
                </a:cubicBezTo>
                <a:cubicBezTo>
                  <a:pt x="11" y="2562"/>
                  <a:pt x="21" y="2572"/>
                  <a:pt x="36" y="2572"/>
                </a:cubicBezTo>
                <a:lnTo>
                  <a:pt x="46" y="2572"/>
                </a:lnTo>
                <a:cubicBezTo>
                  <a:pt x="61" y="2567"/>
                  <a:pt x="1432" y="2213"/>
                  <a:pt x="2337" y="1490"/>
                </a:cubicBezTo>
                <a:cubicBezTo>
                  <a:pt x="2600" y="1277"/>
                  <a:pt x="2848" y="1090"/>
                  <a:pt x="3060" y="928"/>
                </a:cubicBezTo>
                <a:cubicBezTo>
                  <a:pt x="3531" y="585"/>
                  <a:pt x="4052" y="322"/>
                  <a:pt x="4608" y="160"/>
                </a:cubicBezTo>
                <a:lnTo>
                  <a:pt x="4921" y="64"/>
                </a:lnTo>
                <a:cubicBezTo>
                  <a:pt x="4958" y="55"/>
                  <a:pt x="4945" y="1"/>
                  <a:pt x="491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6" name="Google Shape;3255;p47"/>
          <p:cNvSpPr/>
          <p:nvPr/>
        </p:nvSpPr>
        <p:spPr>
          <a:xfrm>
            <a:off x="3516797" y="1453717"/>
            <a:ext cx="151997" cy="184991"/>
          </a:xfrm>
          <a:custGeom>
            <a:avLst/>
            <a:gdLst/>
            <a:ahLst/>
            <a:cxnLst/>
            <a:rect l="l" t="t" r="r" b="b"/>
            <a:pathLst>
              <a:path w="562" h="684" extrusionOk="0">
                <a:moveTo>
                  <a:pt x="524" y="1"/>
                </a:moveTo>
                <a:cubicBezTo>
                  <a:pt x="513" y="1"/>
                  <a:pt x="502" y="6"/>
                  <a:pt x="496" y="16"/>
                </a:cubicBezTo>
                <a:cubicBezTo>
                  <a:pt x="369" y="244"/>
                  <a:pt x="213" y="446"/>
                  <a:pt x="25" y="628"/>
                </a:cubicBezTo>
                <a:cubicBezTo>
                  <a:pt x="0" y="648"/>
                  <a:pt x="15" y="683"/>
                  <a:pt x="46" y="683"/>
                </a:cubicBezTo>
                <a:cubicBezTo>
                  <a:pt x="51" y="683"/>
                  <a:pt x="61" y="678"/>
                  <a:pt x="66" y="678"/>
                </a:cubicBezTo>
                <a:cubicBezTo>
                  <a:pt x="258" y="491"/>
                  <a:pt x="420" y="279"/>
                  <a:pt x="551" y="51"/>
                </a:cubicBezTo>
                <a:cubicBezTo>
                  <a:pt x="561" y="36"/>
                  <a:pt x="556" y="16"/>
                  <a:pt x="541" y="6"/>
                </a:cubicBezTo>
                <a:cubicBezTo>
                  <a:pt x="536" y="2"/>
                  <a:pt x="530" y="1"/>
                  <a:pt x="52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7" name="Google Shape;3256;p47"/>
          <p:cNvSpPr/>
          <p:nvPr/>
        </p:nvSpPr>
        <p:spPr>
          <a:xfrm>
            <a:off x="3311520" y="1514029"/>
            <a:ext cx="195811" cy="31643"/>
          </a:xfrm>
          <a:custGeom>
            <a:avLst/>
            <a:gdLst/>
            <a:ahLst/>
            <a:cxnLst/>
            <a:rect l="l" t="t" r="r" b="b"/>
            <a:pathLst>
              <a:path w="724" h="117" extrusionOk="0">
                <a:moveTo>
                  <a:pt x="286" y="0"/>
                </a:moveTo>
                <a:cubicBezTo>
                  <a:pt x="201" y="0"/>
                  <a:pt x="116" y="7"/>
                  <a:pt x="31" y="21"/>
                </a:cubicBezTo>
                <a:cubicBezTo>
                  <a:pt x="16" y="21"/>
                  <a:pt x="1" y="41"/>
                  <a:pt x="6" y="56"/>
                </a:cubicBezTo>
                <a:cubicBezTo>
                  <a:pt x="10" y="73"/>
                  <a:pt x="21" y="82"/>
                  <a:pt x="36" y="82"/>
                </a:cubicBezTo>
                <a:cubicBezTo>
                  <a:pt x="39" y="82"/>
                  <a:pt x="43" y="82"/>
                  <a:pt x="46" y="81"/>
                </a:cubicBezTo>
                <a:cubicBezTo>
                  <a:pt x="114" y="67"/>
                  <a:pt x="186" y="61"/>
                  <a:pt x="256" y="61"/>
                </a:cubicBezTo>
                <a:cubicBezTo>
                  <a:pt x="477" y="61"/>
                  <a:pt x="678" y="117"/>
                  <a:pt x="678" y="117"/>
                </a:cubicBezTo>
                <a:lnTo>
                  <a:pt x="683" y="117"/>
                </a:lnTo>
                <a:cubicBezTo>
                  <a:pt x="698" y="117"/>
                  <a:pt x="714" y="106"/>
                  <a:pt x="719" y="91"/>
                </a:cubicBezTo>
                <a:cubicBezTo>
                  <a:pt x="724" y="76"/>
                  <a:pt x="714" y="61"/>
                  <a:pt x="698" y="56"/>
                </a:cubicBezTo>
                <a:cubicBezTo>
                  <a:pt x="564" y="18"/>
                  <a:pt x="425" y="0"/>
                  <a:pt x="28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8" name="Google Shape;3257;p47"/>
          <p:cNvSpPr/>
          <p:nvPr/>
        </p:nvSpPr>
        <p:spPr>
          <a:xfrm>
            <a:off x="3514093" y="1367712"/>
            <a:ext cx="254501" cy="48141"/>
          </a:xfrm>
          <a:custGeom>
            <a:avLst/>
            <a:gdLst/>
            <a:ahLst/>
            <a:cxnLst/>
            <a:rect l="l" t="t" r="r" b="b"/>
            <a:pathLst>
              <a:path w="941" h="178" extrusionOk="0">
                <a:moveTo>
                  <a:pt x="382" y="1"/>
                </a:moveTo>
                <a:cubicBezTo>
                  <a:pt x="275" y="1"/>
                  <a:pt x="155" y="13"/>
                  <a:pt x="25" y="46"/>
                </a:cubicBezTo>
                <a:cubicBezTo>
                  <a:pt x="10" y="51"/>
                  <a:pt x="0" y="66"/>
                  <a:pt x="5" y="86"/>
                </a:cubicBezTo>
                <a:cubicBezTo>
                  <a:pt x="9" y="99"/>
                  <a:pt x="20" y="108"/>
                  <a:pt x="32" y="108"/>
                </a:cubicBezTo>
                <a:cubicBezTo>
                  <a:pt x="35" y="108"/>
                  <a:pt x="38" y="107"/>
                  <a:pt x="40" y="106"/>
                </a:cubicBezTo>
                <a:cubicBezTo>
                  <a:pt x="150" y="75"/>
                  <a:pt x="263" y="60"/>
                  <a:pt x="374" y="60"/>
                </a:cubicBezTo>
                <a:cubicBezTo>
                  <a:pt x="551" y="60"/>
                  <a:pt x="726" y="98"/>
                  <a:pt x="890" y="172"/>
                </a:cubicBezTo>
                <a:cubicBezTo>
                  <a:pt x="895" y="172"/>
                  <a:pt x="900" y="177"/>
                  <a:pt x="905" y="177"/>
                </a:cubicBezTo>
                <a:cubicBezTo>
                  <a:pt x="915" y="172"/>
                  <a:pt x="925" y="167"/>
                  <a:pt x="931" y="157"/>
                </a:cubicBezTo>
                <a:cubicBezTo>
                  <a:pt x="941" y="142"/>
                  <a:pt x="936" y="122"/>
                  <a:pt x="920" y="116"/>
                </a:cubicBezTo>
                <a:cubicBezTo>
                  <a:pt x="909" y="113"/>
                  <a:pt x="704" y="1"/>
                  <a:pt x="38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29" name="Google Shape;3258;p47"/>
          <p:cNvSpPr/>
          <p:nvPr/>
        </p:nvSpPr>
        <p:spPr>
          <a:xfrm>
            <a:off x="3682316" y="1290630"/>
            <a:ext cx="233946" cy="294796"/>
          </a:xfrm>
          <a:custGeom>
            <a:avLst/>
            <a:gdLst/>
            <a:ahLst/>
            <a:cxnLst/>
            <a:rect l="l" t="t" r="r" b="b"/>
            <a:pathLst>
              <a:path w="865" h="1090" extrusionOk="0">
                <a:moveTo>
                  <a:pt x="833" y="0"/>
                </a:moveTo>
                <a:cubicBezTo>
                  <a:pt x="820" y="0"/>
                  <a:pt x="808" y="6"/>
                  <a:pt x="804" y="17"/>
                </a:cubicBezTo>
                <a:cubicBezTo>
                  <a:pt x="536" y="498"/>
                  <a:pt x="15" y="1029"/>
                  <a:pt x="10" y="1034"/>
                </a:cubicBezTo>
                <a:cubicBezTo>
                  <a:pt x="0" y="1049"/>
                  <a:pt x="0" y="1069"/>
                  <a:pt x="10" y="1079"/>
                </a:cubicBezTo>
                <a:cubicBezTo>
                  <a:pt x="15" y="1084"/>
                  <a:pt x="25" y="1089"/>
                  <a:pt x="35" y="1089"/>
                </a:cubicBezTo>
                <a:cubicBezTo>
                  <a:pt x="40" y="1089"/>
                  <a:pt x="51" y="1084"/>
                  <a:pt x="56" y="1079"/>
                </a:cubicBezTo>
                <a:cubicBezTo>
                  <a:pt x="61" y="1074"/>
                  <a:pt x="587" y="538"/>
                  <a:pt x="860" y="47"/>
                </a:cubicBezTo>
                <a:cubicBezTo>
                  <a:pt x="865" y="32"/>
                  <a:pt x="860" y="12"/>
                  <a:pt x="845" y="2"/>
                </a:cubicBezTo>
                <a:cubicBezTo>
                  <a:pt x="841" y="1"/>
                  <a:pt x="837" y="0"/>
                  <a:pt x="8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0" name="Google Shape;3259;p47"/>
          <p:cNvSpPr/>
          <p:nvPr/>
        </p:nvSpPr>
        <p:spPr>
          <a:xfrm>
            <a:off x="3636610" y="1243841"/>
            <a:ext cx="315353" cy="39486"/>
          </a:xfrm>
          <a:custGeom>
            <a:avLst/>
            <a:gdLst/>
            <a:ahLst/>
            <a:cxnLst/>
            <a:rect l="l" t="t" r="r" b="b"/>
            <a:pathLst>
              <a:path w="1166" h="146" extrusionOk="0">
                <a:moveTo>
                  <a:pt x="559" y="1"/>
                </a:moveTo>
                <a:cubicBezTo>
                  <a:pt x="229" y="1"/>
                  <a:pt x="53" y="75"/>
                  <a:pt x="43" y="79"/>
                </a:cubicBezTo>
                <a:cubicBezTo>
                  <a:pt x="0" y="88"/>
                  <a:pt x="10" y="146"/>
                  <a:pt x="44" y="146"/>
                </a:cubicBezTo>
                <a:cubicBezTo>
                  <a:pt x="47" y="146"/>
                  <a:pt x="50" y="145"/>
                  <a:pt x="53" y="145"/>
                </a:cubicBezTo>
                <a:cubicBezTo>
                  <a:pt x="58" y="145"/>
                  <a:pt x="63" y="140"/>
                  <a:pt x="68" y="140"/>
                </a:cubicBezTo>
                <a:cubicBezTo>
                  <a:pt x="71" y="140"/>
                  <a:pt x="244" y="67"/>
                  <a:pt x="569" y="67"/>
                </a:cubicBezTo>
                <a:cubicBezTo>
                  <a:pt x="722" y="67"/>
                  <a:pt x="907" y="83"/>
                  <a:pt x="1125" y="129"/>
                </a:cubicBezTo>
                <a:cubicBezTo>
                  <a:pt x="1145" y="129"/>
                  <a:pt x="1160" y="119"/>
                  <a:pt x="1165" y="104"/>
                </a:cubicBezTo>
                <a:cubicBezTo>
                  <a:pt x="1165" y="84"/>
                  <a:pt x="1155" y="69"/>
                  <a:pt x="1140" y="69"/>
                </a:cubicBezTo>
                <a:cubicBezTo>
                  <a:pt x="912" y="18"/>
                  <a:pt x="718" y="1"/>
                  <a:pt x="55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1" name="Google Shape;3260;p47"/>
          <p:cNvSpPr/>
          <p:nvPr/>
        </p:nvSpPr>
        <p:spPr>
          <a:xfrm>
            <a:off x="3892733" y="1168655"/>
            <a:ext cx="181747" cy="289387"/>
          </a:xfrm>
          <a:custGeom>
            <a:avLst/>
            <a:gdLst/>
            <a:ahLst/>
            <a:cxnLst/>
            <a:rect l="l" t="t" r="r" b="b"/>
            <a:pathLst>
              <a:path w="672" h="1070" extrusionOk="0">
                <a:moveTo>
                  <a:pt x="638" y="1"/>
                </a:moveTo>
                <a:cubicBezTo>
                  <a:pt x="624" y="1"/>
                  <a:pt x="610" y="10"/>
                  <a:pt x="608" y="28"/>
                </a:cubicBezTo>
                <a:cubicBezTo>
                  <a:pt x="527" y="579"/>
                  <a:pt x="26" y="1009"/>
                  <a:pt x="21" y="1014"/>
                </a:cubicBezTo>
                <a:cubicBezTo>
                  <a:pt x="1" y="1035"/>
                  <a:pt x="11" y="1070"/>
                  <a:pt x="41" y="1070"/>
                </a:cubicBezTo>
                <a:cubicBezTo>
                  <a:pt x="51" y="1070"/>
                  <a:pt x="56" y="1070"/>
                  <a:pt x="62" y="1065"/>
                </a:cubicBezTo>
                <a:cubicBezTo>
                  <a:pt x="82" y="1050"/>
                  <a:pt x="582" y="615"/>
                  <a:pt x="668" y="38"/>
                </a:cubicBezTo>
                <a:cubicBezTo>
                  <a:pt x="671" y="14"/>
                  <a:pt x="654" y="1"/>
                  <a:pt x="6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2" name="Google Shape;3261;p47"/>
          <p:cNvSpPr/>
          <p:nvPr/>
        </p:nvSpPr>
        <p:spPr>
          <a:xfrm>
            <a:off x="3790229" y="1099418"/>
            <a:ext cx="346456" cy="46789"/>
          </a:xfrm>
          <a:custGeom>
            <a:avLst/>
            <a:gdLst/>
            <a:ahLst/>
            <a:cxnLst/>
            <a:rect l="l" t="t" r="r" b="b"/>
            <a:pathLst>
              <a:path w="1281" h="173" extrusionOk="0">
                <a:moveTo>
                  <a:pt x="573" y="1"/>
                </a:moveTo>
                <a:cubicBezTo>
                  <a:pt x="379" y="1"/>
                  <a:pt x="178" y="28"/>
                  <a:pt x="21" y="112"/>
                </a:cubicBezTo>
                <a:cubicBezTo>
                  <a:pt x="6" y="122"/>
                  <a:pt x="1" y="138"/>
                  <a:pt x="11" y="153"/>
                </a:cubicBezTo>
                <a:cubicBezTo>
                  <a:pt x="16" y="163"/>
                  <a:pt x="26" y="173"/>
                  <a:pt x="36" y="173"/>
                </a:cubicBezTo>
                <a:cubicBezTo>
                  <a:pt x="41" y="173"/>
                  <a:pt x="46" y="168"/>
                  <a:pt x="51" y="168"/>
                </a:cubicBezTo>
                <a:cubicBezTo>
                  <a:pt x="196" y="90"/>
                  <a:pt x="383" y="65"/>
                  <a:pt x="566" y="65"/>
                </a:cubicBezTo>
                <a:cubicBezTo>
                  <a:pt x="907" y="65"/>
                  <a:pt x="1233" y="153"/>
                  <a:pt x="1240" y="153"/>
                </a:cubicBezTo>
                <a:cubicBezTo>
                  <a:pt x="1242" y="154"/>
                  <a:pt x="1245" y="154"/>
                  <a:pt x="1248" y="154"/>
                </a:cubicBezTo>
                <a:cubicBezTo>
                  <a:pt x="1261" y="154"/>
                  <a:pt x="1276" y="144"/>
                  <a:pt x="1280" y="127"/>
                </a:cubicBezTo>
                <a:cubicBezTo>
                  <a:pt x="1280" y="112"/>
                  <a:pt x="1270" y="97"/>
                  <a:pt x="1255" y="92"/>
                </a:cubicBezTo>
                <a:cubicBezTo>
                  <a:pt x="1235" y="86"/>
                  <a:pt x="915" y="1"/>
                  <a:pt x="57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3" name="Google Shape;3262;p47"/>
          <p:cNvSpPr/>
          <p:nvPr/>
        </p:nvSpPr>
        <p:spPr>
          <a:xfrm>
            <a:off x="4828245" y="1077781"/>
            <a:ext cx="141179" cy="140907"/>
          </a:xfrm>
          <a:custGeom>
            <a:avLst/>
            <a:gdLst/>
            <a:ahLst/>
            <a:cxnLst/>
            <a:rect l="l" t="t" r="r" b="b"/>
            <a:pathLst>
              <a:path w="522" h="521" extrusionOk="0">
                <a:moveTo>
                  <a:pt x="264" y="0"/>
                </a:moveTo>
                <a:cubicBezTo>
                  <a:pt x="117" y="0"/>
                  <a:pt x="1" y="116"/>
                  <a:pt x="1" y="258"/>
                </a:cubicBezTo>
                <a:cubicBezTo>
                  <a:pt x="1" y="405"/>
                  <a:pt x="117" y="521"/>
                  <a:pt x="264" y="521"/>
                </a:cubicBezTo>
                <a:cubicBezTo>
                  <a:pt x="406" y="521"/>
                  <a:pt x="522" y="405"/>
                  <a:pt x="522" y="258"/>
                </a:cubicBezTo>
                <a:cubicBezTo>
                  <a:pt x="522" y="116"/>
                  <a:pt x="406" y="0"/>
                  <a:pt x="26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4" name="Google Shape;3263;p47"/>
          <p:cNvSpPr/>
          <p:nvPr/>
        </p:nvSpPr>
        <p:spPr>
          <a:xfrm>
            <a:off x="5069221" y="1059931"/>
            <a:ext cx="140908" cy="139825"/>
          </a:xfrm>
          <a:custGeom>
            <a:avLst/>
            <a:gdLst/>
            <a:ahLst/>
            <a:cxnLst/>
            <a:rect l="l" t="t" r="r" b="b"/>
            <a:pathLst>
              <a:path w="521" h="517" extrusionOk="0">
                <a:moveTo>
                  <a:pt x="258" y="0"/>
                </a:moveTo>
                <a:cubicBezTo>
                  <a:pt x="116" y="0"/>
                  <a:pt x="0" y="117"/>
                  <a:pt x="0" y="258"/>
                </a:cubicBezTo>
                <a:cubicBezTo>
                  <a:pt x="0" y="400"/>
                  <a:pt x="116" y="516"/>
                  <a:pt x="258" y="516"/>
                </a:cubicBezTo>
                <a:cubicBezTo>
                  <a:pt x="405" y="516"/>
                  <a:pt x="521" y="400"/>
                  <a:pt x="521" y="258"/>
                </a:cubicBezTo>
                <a:cubicBezTo>
                  <a:pt x="521" y="117"/>
                  <a:pt x="405" y="0"/>
                  <a:pt x="25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5" name="Google Shape;3264;p47"/>
          <p:cNvSpPr/>
          <p:nvPr/>
        </p:nvSpPr>
        <p:spPr>
          <a:xfrm>
            <a:off x="4902349" y="903065"/>
            <a:ext cx="148752" cy="140366"/>
          </a:xfrm>
          <a:custGeom>
            <a:avLst/>
            <a:gdLst/>
            <a:ahLst/>
            <a:cxnLst/>
            <a:rect l="l" t="t" r="r" b="b"/>
            <a:pathLst>
              <a:path w="550" h="519" extrusionOk="0">
                <a:moveTo>
                  <a:pt x="285" y="1"/>
                </a:moveTo>
                <a:cubicBezTo>
                  <a:pt x="223" y="1"/>
                  <a:pt x="159" y="23"/>
                  <a:pt x="106" y="75"/>
                </a:cubicBezTo>
                <a:cubicBezTo>
                  <a:pt x="5" y="176"/>
                  <a:pt x="0" y="338"/>
                  <a:pt x="101" y="439"/>
                </a:cubicBezTo>
                <a:cubicBezTo>
                  <a:pt x="153" y="494"/>
                  <a:pt x="219" y="519"/>
                  <a:pt x="284" y="519"/>
                </a:cubicBezTo>
                <a:cubicBezTo>
                  <a:pt x="415" y="519"/>
                  <a:pt x="543" y="419"/>
                  <a:pt x="546" y="267"/>
                </a:cubicBezTo>
                <a:cubicBezTo>
                  <a:pt x="550" y="108"/>
                  <a:pt x="421" y="1"/>
                  <a:pt x="285"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6" name="Google Shape;3265;p47"/>
          <p:cNvSpPr/>
          <p:nvPr/>
        </p:nvSpPr>
        <p:spPr>
          <a:xfrm>
            <a:off x="5196336" y="911180"/>
            <a:ext cx="148752" cy="139825"/>
          </a:xfrm>
          <a:custGeom>
            <a:avLst/>
            <a:gdLst/>
            <a:ahLst/>
            <a:cxnLst/>
            <a:rect l="l" t="t" r="r" b="b"/>
            <a:pathLst>
              <a:path w="550" h="517" extrusionOk="0">
                <a:moveTo>
                  <a:pt x="286" y="1"/>
                </a:moveTo>
                <a:cubicBezTo>
                  <a:pt x="224" y="1"/>
                  <a:pt x="159" y="24"/>
                  <a:pt x="107" y="75"/>
                </a:cubicBezTo>
                <a:cubicBezTo>
                  <a:pt x="5" y="171"/>
                  <a:pt x="0" y="333"/>
                  <a:pt x="101" y="439"/>
                </a:cubicBezTo>
                <a:cubicBezTo>
                  <a:pt x="153" y="493"/>
                  <a:pt x="219" y="517"/>
                  <a:pt x="284" y="517"/>
                </a:cubicBezTo>
                <a:cubicBezTo>
                  <a:pt x="415" y="517"/>
                  <a:pt x="543" y="418"/>
                  <a:pt x="546" y="262"/>
                </a:cubicBezTo>
                <a:cubicBezTo>
                  <a:pt x="550" y="107"/>
                  <a:pt x="421" y="1"/>
                  <a:pt x="286"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7" name="Google Shape;3266;p47"/>
          <p:cNvSpPr/>
          <p:nvPr/>
        </p:nvSpPr>
        <p:spPr>
          <a:xfrm>
            <a:off x="4705186" y="890354"/>
            <a:ext cx="149022" cy="140096"/>
          </a:xfrm>
          <a:custGeom>
            <a:avLst/>
            <a:gdLst/>
            <a:ahLst/>
            <a:cxnLst/>
            <a:rect l="l" t="t" r="r" b="b"/>
            <a:pathLst>
              <a:path w="551" h="518" extrusionOk="0">
                <a:moveTo>
                  <a:pt x="284" y="0"/>
                </a:moveTo>
                <a:cubicBezTo>
                  <a:pt x="222" y="0"/>
                  <a:pt x="159" y="22"/>
                  <a:pt x="107" y="71"/>
                </a:cubicBezTo>
                <a:cubicBezTo>
                  <a:pt x="6" y="172"/>
                  <a:pt x="1" y="334"/>
                  <a:pt x="102" y="440"/>
                </a:cubicBezTo>
                <a:cubicBezTo>
                  <a:pt x="154" y="494"/>
                  <a:pt x="219" y="518"/>
                  <a:pt x="284" y="518"/>
                </a:cubicBezTo>
                <a:cubicBezTo>
                  <a:pt x="416" y="518"/>
                  <a:pt x="544" y="419"/>
                  <a:pt x="547" y="263"/>
                </a:cubicBezTo>
                <a:cubicBezTo>
                  <a:pt x="550" y="107"/>
                  <a:pt x="420" y="0"/>
                  <a:pt x="28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8" name="Google Shape;3267;p47"/>
          <p:cNvSpPr/>
          <p:nvPr/>
        </p:nvSpPr>
        <p:spPr>
          <a:xfrm>
            <a:off x="4664348" y="681562"/>
            <a:ext cx="147399" cy="139825"/>
          </a:xfrm>
          <a:custGeom>
            <a:avLst/>
            <a:gdLst/>
            <a:ahLst/>
            <a:cxnLst/>
            <a:rect l="l" t="t" r="r" b="b"/>
            <a:pathLst>
              <a:path w="545" h="517" extrusionOk="0">
                <a:moveTo>
                  <a:pt x="283" y="0"/>
                </a:moveTo>
                <a:cubicBezTo>
                  <a:pt x="221" y="0"/>
                  <a:pt x="158" y="23"/>
                  <a:pt x="106" y="74"/>
                </a:cubicBezTo>
                <a:cubicBezTo>
                  <a:pt x="0" y="170"/>
                  <a:pt x="0" y="332"/>
                  <a:pt x="96" y="438"/>
                </a:cubicBezTo>
                <a:cubicBezTo>
                  <a:pt x="150" y="492"/>
                  <a:pt x="216" y="516"/>
                  <a:pt x="281" y="516"/>
                </a:cubicBezTo>
                <a:cubicBezTo>
                  <a:pt x="412" y="516"/>
                  <a:pt x="538" y="417"/>
                  <a:pt x="541" y="261"/>
                </a:cubicBezTo>
                <a:cubicBezTo>
                  <a:pt x="545" y="106"/>
                  <a:pt x="416" y="0"/>
                  <a:pt x="283"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39" name="Google Shape;3268;p47"/>
          <p:cNvSpPr/>
          <p:nvPr/>
        </p:nvSpPr>
        <p:spPr>
          <a:xfrm>
            <a:off x="5022703" y="440314"/>
            <a:ext cx="180666" cy="630701"/>
          </a:xfrm>
          <a:custGeom>
            <a:avLst/>
            <a:gdLst/>
            <a:ahLst/>
            <a:cxnLst/>
            <a:rect l="l" t="t" r="r" b="b"/>
            <a:pathLst>
              <a:path w="668" h="2332" extrusionOk="0">
                <a:moveTo>
                  <a:pt x="631" y="0"/>
                </a:moveTo>
                <a:cubicBezTo>
                  <a:pt x="622" y="0"/>
                  <a:pt x="613" y="6"/>
                  <a:pt x="607" y="16"/>
                </a:cubicBezTo>
                <a:cubicBezTo>
                  <a:pt x="0" y="1047"/>
                  <a:pt x="324" y="2296"/>
                  <a:pt x="329" y="2312"/>
                </a:cubicBezTo>
                <a:cubicBezTo>
                  <a:pt x="334" y="2322"/>
                  <a:pt x="344" y="2332"/>
                  <a:pt x="359" y="2332"/>
                </a:cubicBezTo>
                <a:lnTo>
                  <a:pt x="369" y="2332"/>
                </a:lnTo>
                <a:cubicBezTo>
                  <a:pt x="384" y="2327"/>
                  <a:pt x="395" y="2312"/>
                  <a:pt x="389" y="2291"/>
                </a:cubicBezTo>
                <a:cubicBezTo>
                  <a:pt x="384" y="2281"/>
                  <a:pt x="66" y="1052"/>
                  <a:pt x="663" y="46"/>
                </a:cubicBezTo>
                <a:cubicBezTo>
                  <a:pt x="668" y="31"/>
                  <a:pt x="663" y="11"/>
                  <a:pt x="647" y="5"/>
                </a:cubicBezTo>
                <a:cubicBezTo>
                  <a:pt x="642" y="2"/>
                  <a:pt x="637" y="0"/>
                  <a:pt x="63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0" name="Google Shape;3269;p47"/>
          <p:cNvSpPr/>
          <p:nvPr/>
        </p:nvSpPr>
        <p:spPr>
          <a:xfrm>
            <a:off x="4797954" y="613677"/>
            <a:ext cx="334285" cy="153889"/>
          </a:xfrm>
          <a:custGeom>
            <a:avLst/>
            <a:gdLst/>
            <a:ahLst/>
            <a:cxnLst/>
            <a:rect l="l" t="t" r="r" b="b"/>
            <a:pathLst>
              <a:path w="1236" h="569" extrusionOk="0">
                <a:moveTo>
                  <a:pt x="1200" y="0"/>
                </a:moveTo>
                <a:cubicBezTo>
                  <a:pt x="1191" y="0"/>
                  <a:pt x="1183" y="4"/>
                  <a:pt x="1175" y="12"/>
                </a:cubicBezTo>
                <a:cubicBezTo>
                  <a:pt x="745" y="435"/>
                  <a:pt x="382" y="501"/>
                  <a:pt x="194" y="501"/>
                </a:cubicBezTo>
                <a:cubicBezTo>
                  <a:pt x="108" y="501"/>
                  <a:pt x="59" y="487"/>
                  <a:pt x="57" y="487"/>
                </a:cubicBezTo>
                <a:cubicBezTo>
                  <a:pt x="53" y="486"/>
                  <a:pt x="49" y="485"/>
                  <a:pt x="46" y="485"/>
                </a:cubicBezTo>
                <a:cubicBezTo>
                  <a:pt x="13" y="485"/>
                  <a:pt x="1" y="539"/>
                  <a:pt x="37" y="548"/>
                </a:cubicBezTo>
                <a:cubicBezTo>
                  <a:pt x="93" y="563"/>
                  <a:pt x="148" y="568"/>
                  <a:pt x="199" y="568"/>
                </a:cubicBezTo>
                <a:cubicBezTo>
                  <a:pt x="406" y="568"/>
                  <a:pt x="780" y="497"/>
                  <a:pt x="1220" y="52"/>
                </a:cubicBezTo>
                <a:cubicBezTo>
                  <a:pt x="1236" y="42"/>
                  <a:pt x="1236" y="22"/>
                  <a:pt x="1220" y="12"/>
                </a:cubicBezTo>
                <a:cubicBezTo>
                  <a:pt x="1215" y="4"/>
                  <a:pt x="1208" y="0"/>
                  <a:pt x="120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1" name="Google Shape;3270;p47"/>
          <p:cNvSpPr/>
          <p:nvPr/>
        </p:nvSpPr>
        <p:spPr>
          <a:xfrm>
            <a:off x="5086801" y="788662"/>
            <a:ext cx="147940" cy="151184"/>
          </a:xfrm>
          <a:custGeom>
            <a:avLst/>
            <a:gdLst/>
            <a:ahLst/>
            <a:cxnLst/>
            <a:rect l="l" t="t" r="r" b="b"/>
            <a:pathLst>
              <a:path w="547" h="559" extrusionOk="0">
                <a:moveTo>
                  <a:pt x="33" y="0"/>
                </a:moveTo>
                <a:cubicBezTo>
                  <a:pt x="29" y="0"/>
                  <a:pt x="25" y="1"/>
                  <a:pt x="21" y="2"/>
                </a:cubicBezTo>
                <a:cubicBezTo>
                  <a:pt x="6" y="12"/>
                  <a:pt x="1" y="27"/>
                  <a:pt x="6" y="42"/>
                </a:cubicBezTo>
                <a:cubicBezTo>
                  <a:pt x="198" y="452"/>
                  <a:pt x="491" y="553"/>
                  <a:pt x="501" y="558"/>
                </a:cubicBezTo>
                <a:lnTo>
                  <a:pt x="512" y="558"/>
                </a:lnTo>
                <a:cubicBezTo>
                  <a:pt x="527" y="558"/>
                  <a:pt x="537" y="548"/>
                  <a:pt x="542" y="538"/>
                </a:cubicBezTo>
                <a:cubicBezTo>
                  <a:pt x="547" y="523"/>
                  <a:pt x="542" y="503"/>
                  <a:pt x="522" y="498"/>
                </a:cubicBezTo>
                <a:cubicBezTo>
                  <a:pt x="522" y="498"/>
                  <a:pt x="243" y="402"/>
                  <a:pt x="66" y="17"/>
                </a:cubicBezTo>
                <a:cubicBezTo>
                  <a:pt x="59" y="6"/>
                  <a:pt x="46" y="0"/>
                  <a:pt x="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2" name="Google Shape;3271;p47"/>
          <p:cNvSpPr/>
          <p:nvPr/>
        </p:nvSpPr>
        <p:spPr>
          <a:xfrm>
            <a:off x="4832572" y="687511"/>
            <a:ext cx="283169" cy="243950"/>
          </a:xfrm>
          <a:custGeom>
            <a:avLst/>
            <a:gdLst/>
            <a:ahLst/>
            <a:cxnLst/>
            <a:rect l="l" t="t" r="r" b="b"/>
            <a:pathLst>
              <a:path w="1047" h="902" extrusionOk="0">
                <a:moveTo>
                  <a:pt x="1012" y="1"/>
                </a:moveTo>
                <a:cubicBezTo>
                  <a:pt x="1004" y="1"/>
                  <a:pt x="996" y="4"/>
                  <a:pt x="991" y="12"/>
                </a:cubicBezTo>
                <a:cubicBezTo>
                  <a:pt x="698" y="325"/>
                  <a:pt x="374" y="609"/>
                  <a:pt x="20" y="846"/>
                </a:cubicBezTo>
                <a:cubicBezTo>
                  <a:pt x="5" y="851"/>
                  <a:pt x="0" y="872"/>
                  <a:pt x="10" y="887"/>
                </a:cubicBezTo>
                <a:cubicBezTo>
                  <a:pt x="15" y="897"/>
                  <a:pt x="25" y="902"/>
                  <a:pt x="36" y="902"/>
                </a:cubicBezTo>
                <a:lnTo>
                  <a:pt x="51" y="902"/>
                </a:lnTo>
                <a:cubicBezTo>
                  <a:pt x="410" y="659"/>
                  <a:pt x="744" y="376"/>
                  <a:pt x="1037" y="57"/>
                </a:cubicBezTo>
                <a:cubicBezTo>
                  <a:pt x="1047" y="42"/>
                  <a:pt x="1047" y="22"/>
                  <a:pt x="1037" y="12"/>
                </a:cubicBezTo>
                <a:cubicBezTo>
                  <a:pt x="1029" y="4"/>
                  <a:pt x="1020" y="1"/>
                  <a:pt x="101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3" name="Google Shape;3272;p47"/>
          <p:cNvSpPr/>
          <p:nvPr/>
        </p:nvSpPr>
        <p:spPr>
          <a:xfrm>
            <a:off x="4974833" y="773787"/>
            <a:ext cx="57607" cy="139284"/>
          </a:xfrm>
          <a:custGeom>
            <a:avLst/>
            <a:gdLst/>
            <a:ahLst/>
            <a:cxnLst/>
            <a:rect l="l" t="t" r="r" b="b"/>
            <a:pathLst>
              <a:path w="213" h="515" extrusionOk="0">
                <a:moveTo>
                  <a:pt x="176" y="0"/>
                </a:moveTo>
                <a:cubicBezTo>
                  <a:pt x="163" y="0"/>
                  <a:pt x="152" y="14"/>
                  <a:pt x="152" y="32"/>
                </a:cubicBezTo>
                <a:cubicBezTo>
                  <a:pt x="142" y="194"/>
                  <a:pt x="10" y="472"/>
                  <a:pt x="10" y="472"/>
                </a:cubicBezTo>
                <a:cubicBezTo>
                  <a:pt x="0" y="487"/>
                  <a:pt x="10" y="507"/>
                  <a:pt x="25" y="512"/>
                </a:cubicBezTo>
                <a:lnTo>
                  <a:pt x="35" y="512"/>
                </a:lnTo>
                <a:cubicBezTo>
                  <a:pt x="40" y="513"/>
                  <a:pt x="43" y="514"/>
                  <a:pt x="47" y="514"/>
                </a:cubicBezTo>
                <a:cubicBezTo>
                  <a:pt x="56" y="514"/>
                  <a:pt x="62" y="509"/>
                  <a:pt x="66" y="502"/>
                </a:cubicBezTo>
                <a:cubicBezTo>
                  <a:pt x="71" y="492"/>
                  <a:pt x="202" y="214"/>
                  <a:pt x="212" y="32"/>
                </a:cubicBezTo>
                <a:cubicBezTo>
                  <a:pt x="212" y="17"/>
                  <a:pt x="202" y="1"/>
                  <a:pt x="182" y="1"/>
                </a:cubicBezTo>
                <a:cubicBezTo>
                  <a:pt x="180" y="1"/>
                  <a:pt x="178" y="0"/>
                  <a:pt x="17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4" name="Google Shape;3273;p47"/>
          <p:cNvSpPr/>
          <p:nvPr/>
        </p:nvSpPr>
        <p:spPr>
          <a:xfrm>
            <a:off x="4915873" y="1028017"/>
            <a:ext cx="37323" cy="64909"/>
          </a:xfrm>
          <a:custGeom>
            <a:avLst/>
            <a:gdLst/>
            <a:ahLst/>
            <a:cxnLst/>
            <a:rect l="l" t="t" r="r" b="b"/>
            <a:pathLst>
              <a:path w="138" h="240" extrusionOk="0">
                <a:moveTo>
                  <a:pt x="101" y="0"/>
                </a:moveTo>
                <a:cubicBezTo>
                  <a:pt x="88" y="0"/>
                  <a:pt x="75" y="7"/>
                  <a:pt x="71" y="22"/>
                </a:cubicBezTo>
                <a:lnTo>
                  <a:pt x="6" y="199"/>
                </a:lnTo>
                <a:cubicBezTo>
                  <a:pt x="1" y="214"/>
                  <a:pt x="11" y="230"/>
                  <a:pt x="26" y="240"/>
                </a:cubicBezTo>
                <a:lnTo>
                  <a:pt x="36" y="240"/>
                </a:lnTo>
                <a:cubicBezTo>
                  <a:pt x="51" y="240"/>
                  <a:pt x="61" y="230"/>
                  <a:pt x="66" y="219"/>
                </a:cubicBezTo>
                <a:lnTo>
                  <a:pt x="132" y="42"/>
                </a:lnTo>
                <a:cubicBezTo>
                  <a:pt x="137" y="27"/>
                  <a:pt x="127" y="7"/>
                  <a:pt x="112" y="2"/>
                </a:cubicBezTo>
                <a:cubicBezTo>
                  <a:pt x="108" y="1"/>
                  <a:pt x="104" y="0"/>
                  <a:pt x="10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5" name="Google Shape;3274;p47"/>
          <p:cNvSpPr/>
          <p:nvPr/>
        </p:nvSpPr>
        <p:spPr>
          <a:xfrm>
            <a:off x="3351277" y="90342"/>
            <a:ext cx="1789347" cy="856261"/>
          </a:xfrm>
          <a:custGeom>
            <a:avLst/>
            <a:gdLst/>
            <a:ahLst/>
            <a:cxnLst/>
            <a:rect l="l" t="t" r="r" b="b"/>
            <a:pathLst>
              <a:path w="6616" h="3166" extrusionOk="0">
                <a:moveTo>
                  <a:pt x="4952" y="1"/>
                </a:moveTo>
                <a:cubicBezTo>
                  <a:pt x="4867" y="1"/>
                  <a:pt x="4770" y="38"/>
                  <a:pt x="4658" y="131"/>
                </a:cubicBezTo>
                <a:cubicBezTo>
                  <a:pt x="4457" y="302"/>
                  <a:pt x="4345" y="375"/>
                  <a:pt x="4236" y="375"/>
                </a:cubicBezTo>
                <a:cubicBezTo>
                  <a:pt x="4148" y="375"/>
                  <a:pt x="4061" y="326"/>
                  <a:pt x="3930" y="243"/>
                </a:cubicBezTo>
                <a:cubicBezTo>
                  <a:pt x="3820" y="170"/>
                  <a:pt x="3741" y="132"/>
                  <a:pt x="3662" y="132"/>
                </a:cubicBezTo>
                <a:cubicBezTo>
                  <a:pt x="3532" y="132"/>
                  <a:pt x="3402" y="238"/>
                  <a:pt x="3131" y="465"/>
                </a:cubicBezTo>
                <a:cubicBezTo>
                  <a:pt x="3026" y="554"/>
                  <a:pt x="2931" y="584"/>
                  <a:pt x="2841" y="584"/>
                </a:cubicBezTo>
                <a:cubicBezTo>
                  <a:pt x="2647" y="584"/>
                  <a:pt x="2478" y="443"/>
                  <a:pt x="2302" y="443"/>
                </a:cubicBezTo>
                <a:cubicBezTo>
                  <a:pt x="2223" y="443"/>
                  <a:pt x="2143" y="471"/>
                  <a:pt x="2058" y="551"/>
                </a:cubicBezTo>
                <a:cubicBezTo>
                  <a:pt x="1694" y="900"/>
                  <a:pt x="2144" y="1294"/>
                  <a:pt x="1644" y="1325"/>
                </a:cubicBezTo>
                <a:cubicBezTo>
                  <a:pt x="1143" y="1355"/>
                  <a:pt x="1123" y="1401"/>
                  <a:pt x="1027" y="1866"/>
                </a:cubicBezTo>
                <a:cubicBezTo>
                  <a:pt x="926" y="2336"/>
                  <a:pt x="0" y="2265"/>
                  <a:pt x="192" y="2781"/>
                </a:cubicBezTo>
                <a:cubicBezTo>
                  <a:pt x="278" y="3017"/>
                  <a:pt x="429" y="3085"/>
                  <a:pt x="597" y="3085"/>
                </a:cubicBezTo>
                <a:cubicBezTo>
                  <a:pt x="796" y="3085"/>
                  <a:pt x="1017" y="2988"/>
                  <a:pt x="1173" y="2963"/>
                </a:cubicBezTo>
                <a:cubicBezTo>
                  <a:pt x="1190" y="2960"/>
                  <a:pt x="1205" y="2959"/>
                  <a:pt x="1220" y="2959"/>
                </a:cubicBezTo>
                <a:cubicBezTo>
                  <a:pt x="1401" y="2959"/>
                  <a:pt x="1455" y="3165"/>
                  <a:pt x="1615" y="3165"/>
                </a:cubicBezTo>
                <a:cubicBezTo>
                  <a:pt x="1669" y="3165"/>
                  <a:pt x="1734" y="3142"/>
                  <a:pt x="1821" y="3080"/>
                </a:cubicBezTo>
                <a:cubicBezTo>
                  <a:pt x="2048" y="2921"/>
                  <a:pt x="2185" y="2852"/>
                  <a:pt x="2402" y="2852"/>
                </a:cubicBezTo>
                <a:cubicBezTo>
                  <a:pt x="2537" y="2852"/>
                  <a:pt x="2704" y="2879"/>
                  <a:pt x="2943" y="2928"/>
                </a:cubicBezTo>
                <a:cubicBezTo>
                  <a:pt x="2992" y="2937"/>
                  <a:pt x="3035" y="2942"/>
                  <a:pt x="3073" y="2942"/>
                </a:cubicBezTo>
                <a:cubicBezTo>
                  <a:pt x="3492" y="2942"/>
                  <a:pt x="3388" y="2433"/>
                  <a:pt x="3732" y="2433"/>
                </a:cubicBezTo>
                <a:cubicBezTo>
                  <a:pt x="3765" y="2433"/>
                  <a:pt x="3802" y="2437"/>
                  <a:pt x="3844" y="2447"/>
                </a:cubicBezTo>
                <a:cubicBezTo>
                  <a:pt x="3955" y="2475"/>
                  <a:pt x="4047" y="2487"/>
                  <a:pt x="4124" y="2487"/>
                </a:cubicBezTo>
                <a:cubicBezTo>
                  <a:pt x="4405" y="2487"/>
                  <a:pt x="4487" y="2316"/>
                  <a:pt x="4622" y="2058"/>
                </a:cubicBezTo>
                <a:cubicBezTo>
                  <a:pt x="4710" y="1890"/>
                  <a:pt x="4785" y="1849"/>
                  <a:pt x="4910" y="1849"/>
                </a:cubicBezTo>
                <a:cubicBezTo>
                  <a:pt x="5030" y="1849"/>
                  <a:pt x="5195" y="1886"/>
                  <a:pt x="5462" y="1886"/>
                </a:cubicBezTo>
                <a:cubicBezTo>
                  <a:pt x="5995" y="1886"/>
                  <a:pt x="5487" y="1323"/>
                  <a:pt x="5985" y="1323"/>
                </a:cubicBezTo>
                <a:cubicBezTo>
                  <a:pt x="6002" y="1323"/>
                  <a:pt x="6019" y="1323"/>
                  <a:pt x="6038" y="1325"/>
                </a:cubicBezTo>
                <a:cubicBezTo>
                  <a:pt x="6059" y="1326"/>
                  <a:pt x="6080" y="1327"/>
                  <a:pt x="6099" y="1327"/>
                </a:cubicBezTo>
                <a:cubicBezTo>
                  <a:pt x="6616" y="1327"/>
                  <a:pt x="6494" y="758"/>
                  <a:pt x="6494" y="758"/>
                </a:cubicBezTo>
                <a:cubicBezTo>
                  <a:pt x="6494" y="758"/>
                  <a:pt x="6509" y="500"/>
                  <a:pt x="6180" y="293"/>
                </a:cubicBezTo>
                <a:cubicBezTo>
                  <a:pt x="6117" y="252"/>
                  <a:pt x="6055" y="237"/>
                  <a:pt x="5995" y="237"/>
                </a:cubicBezTo>
                <a:cubicBezTo>
                  <a:pt x="5809" y="237"/>
                  <a:pt x="5643" y="385"/>
                  <a:pt x="5512" y="385"/>
                </a:cubicBezTo>
                <a:cubicBezTo>
                  <a:pt x="5470" y="385"/>
                  <a:pt x="5431" y="369"/>
                  <a:pt x="5396" y="329"/>
                </a:cubicBezTo>
                <a:cubicBezTo>
                  <a:pt x="5274" y="185"/>
                  <a:pt x="5142" y="1"/>
                  <a:pt x="4952"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6" name="Google Shape;3275;p47"/>
          <p:cNvSpPr/>
          <p:nvPr/>
        </p:nvSpPr>
        <p:spPr>
          <a:xfrm>
            <a:off x="3550875" y="298324"/>
            <a:ext cx="1801517" cy="519815"/>
          </a:xfrm>
          <a:custGeom>
            <a:avLst/>
            <a:gdLst/>
            <a:ahLst/>
            <a:cxnLst/>
            <a:rect l="l" t="t" r="r" b="b"/>
            <a:pathLst>
              <a:path w="6661" h="1922" extrusionOk="0">
                <a:moveTo>
                  <a:pt x="6091" y="1"/>
                </a:moveTo>
                <a:cubicBezTo>
                  <a:pt x="4639" y="1"/>
                  <a:pt x="3762" y="208"/>
                  <a:pt x="2807" y="561"/>
                </a:cubicBezTo>
                <a:cubicBezTo>
                  <a:pt x="1412" y="1077"/>
                  <a:pt x="36" y="1855"/>
                  <a:pt x="21" y="1861"/>
                </a:cubicBezTo>
                <a:cubicBezTo>
                  <a:pt x="6" y="1871"/>
                  <a:pt x="1" y="1891"/>
                  <a:pt x="6" y="1906"/>
                </a:cubicBezTo>
                <a:cubicBezTo>
                  <a:pt x="11" y="1916"/>
                  <a:pt x="26" y="1921"/>
                  <a:pt x="36" y="1921"/>
                </a:cubicBezTo>
                <a:cubicBezTo>
                  <a:pt x="41" y="1921"/>
                  <a:pt x="46" y="1921"/>
                  <a:pt x="51" y="1916"/>
                </a:cubicBezTo>
                <a:cubicBezTo>
                  <a:pt x="66" y="1911"/>
                  <a:pt x="1437" y="1132"/>
                  <a:pt x="2833" y="622"/>
                </a:cubicBezTo>
                <a:cubicBezTo>
                  <a:pt x="3780" y="273"/>
                  <a:pt x="4650" y="62"/>
                  <a:pt x="6101" y="62"/>
                </a:cubicBezTo>
                <a:cubicBezTo>
                  <a:pt x="6270" y="62"/>
                  <a:pt x="6446" y="65"/>
                  <a:pt x="6630" y="70"/>
                </a:cubicBezTo>
                <a:cubicBezTo>
                  <a:pt x="6646" y="70"/>
                  <a:pt x="6661" y="60"/>
                  <a:pt x="6661" y="40"/>
                </a:cubicBezTo>
                <a:cubicBezTo>
                  <a:pt x="6661" y="25"/>
                  <a:pt x="6646" y="10"/>
                  <a:pt x="6630" y="10"/>
                </a:cubicBezTo>
                <a:cubicBezTo>
                  <a:pt x="6442" y="4"/>
                  <a:pt x="6263" y="1"/>
                  <a:pt x="609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7" name="Google Shape;3276;p47"/>
          <p:cNvSpPr/>
          <p:nvPr/>
        </p:nvSpPr>
        <p:spPr>
          <a:xfrm>
            <a:off x="3808080" y="586089"/>
            <a:ext cx="188779" cy="286682"/>
          </a:xfrm>
          <a:custGeom>
            <a:avLst/>
            <a:gdLst/>
            <a:ahLst/>
            <a:cxnLst/>
            <a:rect l="l" t="t" r="r" b="b"/>
            <a:pathLst>
              <a:path w="698" h="1060" extrusionOk="0">
                <a:moveTo>
                  <a:pt x="652" y="1"/>
                </a:moveTo>
                <a:cubicBezTo>
                  <a:pt x="646" y="1"/>
                  <a:pt x="639" y="3"/>
                  <a:pt x="632" y="8"/>
                </a:cubicBezTo>
                <a:cubicBezTo>
                  <a:pt x="289" y="271"/>
                  <a:pt x="15" y="989"/>
                  <a:pt x="5" y="1019"/>
                </a:cubicBezTo>
                <a:cubicBezTo>
                  <a:pt x="0" y="1034"/>
                  <a:pt x="5" y="1054"/>
                  <a:pt x="26" y="1059"/>
                </a:cubicBezTo>
                <a:lnTo>
                  <a:pt x="36" y="1059"/>
                </a:lnTo>
                <a:cubicBezTo>
                  <a:pt x="46" y="1059"/>
                  <a:pt x="61" y="1049"/>
                  <a:pt x="66" y="1039"/>
                </a:cubicBezTo>
                <a:cubicBezTo>
                  <a:pt x="66" y="1029"/>
                  <a:pt x="339" y="311"/>
                  <a:pt x="673" y="58"/>
                </a:cubicBezTo>
                <a:cubicBezTo>
                  <a:pt x="697" y="38"/>
                  <a:pt x="679" y="1"/>
                  <a:pt x="65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8" name="Google Shape;3277;p47"/>
          <p:cNvSpPr/>
          <p:nvPr/>
        </p:nvSpPr>
        <p:spPr>
          <a:xfrm>
            <a:off x="3708280" y="572566"/>
            <a:ext cx="229348" cy="59500"/>
          </a:xfrm>
          <a:custGeom>
            <a:avLst/>
            <a:gdLst/>
            <a:ahLst/>
            <a:cxnLst/>
            <a:rect l="l" t="t" r="r" b="b"/>
            <a:pathLst>
              <a:path w="848" h="220" extrusionOk="0">
                <a:moveTo>
                  <a:pt x="29" y="1"/>
                </a:moveTo>
                <a:cubicBezTo>
                  <a:pt x="15" y="1"/>
                  <a:pt x="0" y="14"/>
                  <a:pt x="0" y="27"/>
                </a:cubicBezTo>
                <a:cubicBezTo>
                  <a:pt x="0" y="47"/>
                  <a:pt x="10" y="63"/>
                  <a:pt x="30" y="63"/>
                </a:cubicBezTo>
                <a:cubicBezTo>
                  <a:pt x="283" y="98"/>
                  <a:pt x="536" y="149"/>
                  <a:pt x="789" y="219"/>
                </a:cubicBezTo>
                <a:lnTo>
                  <a:pt x="799" y="219"/>
                </a:lnTo>
                <a:cubicBezTo>
                  <a:pt x="801" y="220"/>
                  <a:pt x="802" y="220"/>
                  <a:pt x="804" y="220"/>
                </a:cubicBezTo>
                <a:cubicBezTo>
                  <a:pt x="840" y="220"/>
                  <a:pt x="848" y="164"/>
                  <a:pt x="804" y="159"/>
                </a:cubicBezTo>
                <a:cubicBezTo>
                  <a:pt x="551" y="88"/>
                  <a:pt x="298" y="32"/>
                  <a:pt x="36" y="2"/>
                </a:cubicBezTo>
                <a:cubicBezTo>
                  <a:pt x="33" y="1"/>
                  <a:pt x="31" y="1"/>
                  <a:pt x="2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49" name="Google Shape;3278;p47"/>
          <p:cNvSpPr/>
          <p:nvPr/>
        </p:nvSpPr>
        <p:spPr>
          <a:xfrm>
            <a:off x="3996859" y="518745"/>
            <a:ext cx="151727" cy="218528"/>
          </a:xfrm>
          <a:custGeom>
            <a:avLst/>
            <a:gdLst/>
            <a:ahLst/>
            <a:cxnLst/>
            <a:rect l="l" t="t" r="r" b="b"/>
            <a:pathLst>
              <a:path w="561" h="808" extrusionOk="0">
                <a:moveTo>
                  <a:pt x="517" y="1"/>
                </a:moveTo>
                <a:cubicBezTo>
                  <a:pt x="507" y="1"/>
                  <a:pt x="497" y="6"/>
                  <a:pt x="491" y="19"/>
                </a:cubicBezTo>
                <a:cubicBezTo>
                  <a:pt x="344" y="272"/>
                  <a:pt x="187" y="520"/>
                  <a:pt x="10" y="757"/>
                </a:cubicBezTo>
                <a:cubicBezTo>
                  <a:pt x="0" y="772"/>
                  <a:pt x="5" y="793"/>
                  <a:pt x="20" y="803"/>
                </a:cubicBezTo>
                <a:cubicBezTo>
                  <a:pt x="25" y="808"/>
                  <a:pt x="31" y="808"/>
                  <a:pt x="36" y="808"/>
                </a:cubicBezTo>
                <a:cubicBezTo>
                  <a:pt x="46" y="808"/>
                  <a:pt x="56" y="803"/>
                  <a:pt x="61" y="798"/>
                </a:cubicBezTo>
                <a:cubicBezTo>
                  <a:pt x="238" y="555"/>
                  <a:pt x="400" y="307"/>
                  <a:pt x="546" y="49"/>
                </a:cubicBezTo>
                <a:cubicBezTo>
                  <a:pt x="560" y="25"/>
                  <a:pt x="539" y="1"/>
                  <a:pt x="51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0" name="Google Shape;3279;p47"/>
          <p:cNvSpPr/>
          <p:nvPr/>
        </p:nvSpPr>
        <p:spPr>
          <a:xfrm>
            <a:off x="3925728" y="487914"/>
            <a:ext cx="157406" cy="75727"/>
          </a:xfrm>
          <a:custGeom>
            <a:avLst/>
            <a:gdLst/>
            <a:ahLst/>
            <a:cxnLst/>
            <a:rect l="l" t="t" r="r" b="b"/>
            <a:pathLst>
              <a:path w="582" h="280" extrusionOk="0">
                <a:moveTo>
                  <a:pt x="29" y="0"/>
                </a:moveTo>
                <a:cubicBezTo>
                  <a:pt x="15" y="0"/>
                  <a:pt x="0" y="14"/>
                  <a:pt x="0" y="27"/>
                </a:cubicBezTo>
                <a:cubicBezTo>
                  <a:pt x="0" y="47"/>
                  <a:pt x="10" y="62"/>
                  <a:pt x="31" y="62"/>
                </a:cubicBezTo>
                <a:cubicBezTo>
                  <a:pt x="258" y="87"/>
                  <a:pt x="521" y="275"/>
                  <a:pt x="521" y="275"/>
                </a:cubicBezTo>
                <a:cubicBezTo>
                  <a:pt x="526" y="280"/>
                  <a:pt x="531" y="280"/>
                  <a:pt x="541" y="280"/>
                </a:cubicBezTo>
                <a:cubicBezTo>
                  <a:pt x="572" y="280"/>
                  <a:pt x="582" y="244"/>
                  <a:pt x="557" y="224"/>
                </a:cubicBezTo>
                <a:cubicBezTo>
                  <a:pt x="546" y="219"/>
                  <a:pt x="283" y="27"/>
                  <a:pt x="36" y="1"/>
                </a:cubicBezTo>
                <a:cubicBezTo>
                  <a:pt x="34" y="1"/>
                  <a:pt x="31" y="0"/>
                  <a:pt x="2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1" name="Google Shape;3280;p47"/>
          <p:cNvSpPr/>
          <p:nvPr/>
        </p:nvSpPr>
        <p:spPr>
          <a:xfrm>
            <a:off x="4144529" y="455459"/>
            <a:ext cx="163897" cy="312105"/>
          </a:xfrm>
          <a:custGeom>
            <a:avLst/>
            <a:gdLst/>
            <a:ahLst/>
            <a:cxnLst/>
            <a:rect l="l" t="t" r="r" b="b"/>
            <a:pathLst>
              <a:path w="606" h="1154" extrusionOk="0">
                <a:moveTo>
                  <a:pt x="562" y="1"/>
                </a:moveTo>
                <a:cubicBezTo>
                  <a:pt x="555" y="1"/>
                  <a:pt x="548" y="4"/>
                  <a:pt x="541" y="10"/>
                </a:cubicBezTo>
                <a:cubicBezTo>
                  <a:pt x="354" y="187"/>
                  <a:pt x="21" y="1077"/>
                  <a:pt x="5" y="1113"/>
                </a:cubicBezTo>
                <a:cubicBezTo>
                  <a:pt x="0" y="1128"/>
                  <a:pt x="10" y="1148"/>
                  <a:pt x="26" y="1153"/>
                </a:cubicBezTo>
                <a:lnTo>
                  <a:pt x="36" y="1153"/>
                </a:lnTo>
                <a:cubicBezTo>
                  <a:pt x="51" y="1153"/>
                  <a:pt x="61" y="1143"/>
                  <a:pt x="66" y="1133"/>
                </a:cubicBezTo>
                <a:cubicBezTo>
                  <a:pt x="71" y="1128"/>
                  <a:pt x="405" y="223"/>
                  <a:pt x="582" y="56"/>
                </a:cubicBezTo>
                <a:cubicBezTo>
                  <a:pt x="606" y="36"/>
                  <a:pt x="586" y="1"/>
                  <a:pt x="56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2" name="Google Shape;3281;p47"/>
          <p:cNvSpPr/>
          <p:nvPr/>
        </p:nvSpPr>
        <p:spPr>
          <a:xfrm>
            <a:off x="3994424" y="297783"/>
            <a:ext cx="345374" cy="164707"/>
          </a:xfrm>
          <a:custGeom>
            <a:avLst/>
            <a:gdLst/>
            <a:ahLst/>
            <a:cxnLst/>
            <a:rect l="l" t="t" r="r" b="b"/>
            <a:pathLst>
              <a:path w="1277" h="609" extrusionOk="0">
                <a:moveTo>
                  <a:pt x="47" y="0"/>
                </a:moveTo>
                <a:cubicBezTo>
                  <a:pt x="20" y="0"/>
                  <a:pt x="1" y="45"/>
                  <a:pt x="34" y="62"/>
                </a:cubicBezTo>
                <a:cubicBezTo>
                  <a:pt x="404" y="290"/>
                  <a:pt x="803" y="472"/>
                  <a:pt x="1218" y="608"/>
                </a:cubicBezTo>
                <a:lnTo>
                  <a:pt x="1228" y="608"/>
                </a:lnTo>
                <a:cubicBezTo>
                  <a:pt x="1230" y="609"/>
                  <a:pt x="1231" y="609"/>
                  <a:pt x="1233" y="609"/>
                </a:cubicBezTo>
                <a:cubicBezTo>
                  <a:pt x="1269" y="609"/>
                  <a:pt x="1277" y="553"/>
                  <a:pt x="1238" y="548"/>
                </a:cubicBezTo>
                <a:cubicBezTo>
                  <a:pt x="828" y="411"/>
                  <a:pt x="434" y="234"/>
                  <a:pt x="65" y="7"/>
                </a:cubicBezTo>
                <a:cubicBezTo>
                  <a:pt x="59" y="2"/>
                  <a:pt x="53" y="0"/>
                  <a:pt x="4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3" name="Google Shape;3282;p47"/>
          <p:cNvSpPr/>
          <p:nvPr/>
        </p:nvSpPr>
        <p:spPr>
          <a:xfrm>
            <a:off x="4374147" y="391090"/>
            <a:ext cx="127385" cy="308048"/>
          </a:xfrm>
          <a:custGeom>
            <a:avLst/>
            <a:gdLst/>
            <a:ahLst/>
            <a:cxnLst/>
            <a:rect l="l" t="t" r="r" b="b"/>
            <a:pathLst>
              <a:path w="471" h="1139" extrusionOk="0">
                <a:moveTo>
                  <a:pt x="423" y="0"/>
                </a:moveTo>
                <a:cubicBezTo>
                  <a:pt x="417" y="0"/>
                  <a:pt x="410" y="3"/>
                  <a:pt x="406" y="10"/>
                </a:cubicBezTo>
                <a:cubicBezTo>
                  <a:pt x="72" y="370"/>
                  <a:pt x="6" y="1078"/>
                  <a:pt x="6" y="1108"/>
                </a:cubicBezTo>
                <a:cubicBezTo>
                  <a:pt x="1" y="1123"/>
                  <a:pt x="16" y="1138"/>
                  <a:pt x="31" y="1138"/>
                </a:cubicBezTo>
                <a:lnTo>
                  <a:pt x="36" y="1138"/>
                </a:lnTo>
                <a:cubicBezTo>
                  <a:pt x="52" y="1138"/>
                  <a:pt x="67" y="1128"/>
                  <a:pt x="67" y="1113"/>
                </a:cubicBezTo>
                <a:cubicBezTo>
                  <a:pt x="72" y="1103"/>
                  <a:pt x="132" y="395"/>
                  <a:pt x="451" y="51"/>
                </a:cubicBezTo>
                <a:cubicBezTo>
                  <a:pt x="470" y="32"/>
                  <a:pt x="445" y="0"/>
                  <a:pt x="42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4" name="Google Shape;3283;p47"/>
          <p:cNvSpPr/>
          <p:nvPr/>
        </p:nvSpPr>
        <p:spPr>
          <a:xfrm>
            <a:off x="4256768" y="324287"/>
            <a:ext cx="190132" cy="99798"/>
          </a:xfrm>
          <a:custGeom>
            <a:avLst/>
            <a:gdLst/>
            <a:ahLst/>
            <a:cxnLst/>
            <a:rect l="l" t="t" r="r" b="b"/>
            <a:pathLst>
              <a:path w="703" h="369" extrusionOk="0">
                <a:moveTo>
                  <a:pt x="45" y="0"/>
                </a:moveTo>
                <a:cubicBezTo>
                  <a:pt x="18" y="0"/>
                  <a:pt x="0" y="43"/>
                  <a:pt x="30" y="60"/>
                </a:cubicBezTo>
                <a:cubicBezTo>
                  <a:pt x="263" y="197"/>
                  <a:pt x="647" y="369"/>
                  <a:pt x="652" y="369"/>
                </a:cubicBezTo>
                <a:lnTo>
                  <a:pt x="668" y="369"/>
                </a:lnTo>
                <a:cubicBezTo>
                  <a:pt x="678" y="369"/>
                  <a:pt x="688" y="364"/>
                  <a:pt x="693" y="354"/>
                </a:cubicBezTo>
                <a:cubicBezTo>
                  <a:pt x="703" y="333"/>
                  <a:pt x="693" y="318"/>
                  <a:pt x="678" y="308"/>
                </a:cubicBezTo>
                <a:cubicBezTo>
                  <a:pt x="673" y="308"/>
                  <a:pt x="293" y="141"/>
                  <a:pt x="61" y="5"/>
                </a:cubicBezTo>
                <a:cubicBezTo>
                  <a:pt x="55" y="2"/>
                  <a:pt x="50" y="0"/>
                  <a:pt x="4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5" name="Google Shape;3284;p47"/>
          <p:cNvSpPr/>
          <p:nvPr/>
        </p:nvSpPr>
        <p:spPr>
          <a:xfrm>
            <a:off x="4538314" y="354848"/>
            <a:ext cx="103044" cy="211496"/>
          </a:xfrm>
          <a:custGeom>
            <a:avLst/>
            <a:gdLst/>
            <a:ahLst/>
            <a:cxnLst/>
            <a:rect l="l" t="t" r="r" b="b"/>
            <a:pathLst>
              <a:path w="381" h="782" extrusionOk="0">
                <a:moveTo>
                  <a:pt x="339" y="1"/>
                </a:moveTo>
                <a:cubicBezTo>
                  <a:pt x="331" y="1"/>
                  <a:pt x="322" y="4"/>
                  <a:pt x="314" y="13"/>
                </a:cubicBezTo>
                <a:cubicBezTo>
                  <a:pt x="158" y="251"/>
                  <a:pt x="11" y="726"/>
                  <a:pt x="6" y="746"/>
                </a:cubicBezTo>
                <a:cubicBezTo>
                  <a:pt x="1" y="761"/>
                  <a:pt x="11" y="777"/>
                  <a:pt x="26" y="782"/>
                </a:cubicBezTo>
                <a:lnTo>
                  <a:pt x="36" y="782"/>
                </a:lnTo>
                <a:cubicBezTo>
                  <a:pt x="46" y="782"/>
                  <a:pt x="62" y="777"/>
                  <a:pt x="67" y="761"/>
                </a:cubicBezTo>
                <a:cubicBezTo>
                  <a:pt x="67" y="756"/>
                  <a:pt x="213" y="281"/>
                  <a:pt x="370" y="48"/>
                </a:cubicBezTo>
                <a:cubicBezTo>
                  <a:pt x="381" y="23"/>
                  <a:pt x="361" y="1"/>
                  <a:pt x="33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6" name="Google Shape;3285;p47"/>
          <p:cNvSpPr/>
          <p:nvPr/>
        </p:nvSpPr>
        <p:spPr>
          <a:xfrm>
            <a:off x="4344125" y="202041"/>
            <a:ext cx="248010" cy="181205"/>
          </a:xfrm>
          <a:custGeom>
            <a:avLst/>
            <a:gdLst/>
            <a:ahLst/>
            <a:cxnLst/>
            <a:rect l="l" t="t" r="r" b="b"/>
            <a:pathLst>
              <a:path w="917" h="670" extrusionOk="0">
                <a:moveTo>
                  <a:pt x="32" y="0"/>
                </a:moveTo>
                <a:cubicBezTo>
                  <a:pt x="23" y="0"/>
                  <a:pt x="16" y="4"/>
                  <a:pt x="11" y="12"/>
                </a:cubicBezTo>
                <a:cubicBezTo>
                  <a:pt x="1" y="22"/>
                  <a:pt x="1" y="42"/>
                  <a:pt x="11" y="57"/>
                </a:cubicBezTo>
                <a:cubicBezTo>
                  <a:pt x="269" y="290"/>
                  <a:pt x="557" y="492"/>
                  <a:pt x="865" y="664"/>
                </a:cubicBezTo>
                <a:cubicBezTo>
                  <a:pt x="865" y="664"/>
                  <a:pt x="871" y="669"/>
                  <a:pt x="881" y="669"/>
                </a:cubicBezTo>
                <a:cubicBezTo>
                  <a:pt x="891" y="669"/>
                  <a:pt x="901" y="664"/>
                  <a:pt x="906" y="654"/>
                </a:cubicBezTo>
                <a:cubicBezTo>
                  <a:pt x="916" y="634"/>
                  <a:pt x="911" y="618"/>
                  <a:pt x="896" y="608"/>
                </a:cubicBezTo>
                <a:cubicBezTo>
                  <a:pt x="592" y="441"/>
                  <a:pt x="309" y="239"/>
                  <a:pt x="56" y="12"/>
                </a:cubicBezTo>
                <a:cubicBezTo>
                  <a:pt x="49" y="4"/>
                  <a:pt x="40" y="0"/>
                  <a:pt x="3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7" name="Google Shape;3286;p47"/>
          <p:cNvSpPr/>
          <p:nvPr/>
        </p:nvSpPr>
        <p:spPr>
          <a:xfrm>
            <a:off x="4751706" y="314010"/>
            <a:ext cx="135229" cy="190941"/>
          </a:xfrm>
          <a:custGeom>
            <a:avLst/>
            <a:gdLst/>
            <a:ahLst/>
            <a:cxnLst/>
            <a:rect l="l" t="t" r="r" b="b"/>
            <a:pathLst>
              <a:path w="500" h="706" extrusionOk="0">
                <a:moveTo>
                  <a:pt x="454" y="1"/>
                </a:moveTo>
                <a:cubicBezTo>
                  <a:pt x="448" y="1"/>
                  <a:pt x="442" y="3"/>
                  <a:pt x="436" y="7"/>
                </a:cubicBezTo>
                <a:cubicBezTo>
                  <a:pt x="198" y="159"/>
                  <a:pt x="11" y="629"/>
                  <a:pt x="6" y="670"/>
                </a:cubicBezTo>
                <a:cubicBezTo>
                  <a:pt x="1" y="685"/>
                  <a:pt x="11" y="700"/>
                  <a:pt x="26" y="705"/>
                </a:cubicBezTo>
                <a:lnTo>
                  <a:pt x="36" y="705"/>
                </a:lnTo>
                <a:cubicBezTo>
                  <a:pt x="46" y="705"/>
                  <a:pt x="61" y="695"/>
                  <a:pt x="66" y="685"/>
                </a:cubicBezTo>
                <a:cubicBezTo>
                  <a:pt x="72" y="649"/>
                  <a:pt x="254" y="194"/>
                  <a:pt x="466" y="58"/>
                </a:cubicBezTo>
                <a:cubicBezTo>
                  <a:pt x="499" y="41"/>
                  <a:pt x="481" y="1"/>
                  <a:pt x="45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8" name="Google Shape;3287;p47"/>
          <p:cNvSpPr/>
          <p:nvPr/>
        </p:nvSpPr>
        <p:spPr>
          <a:xfrm>
            <a:off x="4595921" y="225571"/>
            <a:ext cx="197164" cy="116837"/>
          </a:xfrm>
          <a:custGeom>
            <a:avLst/>
            <a:gdLst/>
            <a:ahLst/>
            <a:cxnLst/>
            <a:rect l="l" t="t" r="r" b="b"/>
            <a:pathLst>
              <a:path w="729" h="432" extrusionOk="0">
                <a:moveTo>
                  <a:pt x="39" y="0"/>
                </a:moveTo>
                <a:cubicBezTo>
                  <a:pt x="28" y="0"/>
                  <a:pt x="19" y="6"/>
                  <a:pt x="15" y="16"/>
                </a:cubicBezTo>
                <a:cubicBezTo>
                  <a:pt x="0" y="31"/>
                  <a:pt x="5" y="51"/>
                  <a:pt x="20" y="61"/>
                </a:cubicBezTo>
                <a:cubicBezTo>
                  <a:pt x="106" y="117"/>
                  <a:pt x="653" y="415"/>
                  <a:pt x="678" y="430"/>
                </a:cubicBezTo>
                <a:lnTo>
                  <a:pt x="693" y="430"/>
                </a:lnTo>
                <a:cubicBezTo>
                  <a:pt x="695" y="431"/>
                  <a:pt x="697" y="432"/>
                  <a:pt x="699" y="432"/>
                </a:cubicBezTo>
                <a:cubicBezTo>
                  <a:pt x="707" y="432"/>
                  <a:pt x="714" y="423"/>
                  <a:pt x="718" y="415"/>
                </a:cubicBezTo>
                <a:cubicBezTo>
                  <a:pt x="728" y="400"/>
                  <a:pt x="723" y="380"/>
                  <a:pt x="708" y="375"/>
                </a:cubicBezTo>
                <a:cubicBezTo>
                  <a:pt x="703" y="370"/>
                  <a:pt x="142" y="66"/>
                  <a:pt x="56" y="6"/>
                </a:cubicBezTo>
                <a:cubicBezTo>
                  <a:pt x="50" y="2"/>
                  <a:pt x="44"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59" name="Google Shape;3288;p47"/>
          <p:cNvSpPr/>
          <p:nvPr/>
        </p:nvSpPr>
        <p:spPr>
          <a:xfrm>
            <a:off x="4822023" y="5714770"/>
            <a:ext cx="560658" cy="308860"/>
          </a:xfrm>
          <a:custGeom>
            <a:avLst/>
            <a:gdLst/>
            <a:ahLst/>
            <a:cxnLst/>
            <a:rect l="l" t="t" r="r" b="b"/>
            <a:pathLst>
              <a:path w="2073" h="1142" extrusionOk="0">
                <a:moveTo>
                  <a:pt x="48" y="1"/>
                </a:moveTo>
                <a:cubicBezTo>
                  <a:pt x="26" y="1"/>
                  <a:pt x="0" y="31"/>
                  <a:pt x="19" y="49"/>
                </a:cubicBezTo>
                <a:cubicBezTo>
                  <a:pt x="504" y="692"/>
                  <a:pt x="1243" y="1086"/>
                  <a:pt x="2042" y="1142"/>
                </a:cubicBezTo>
                <a:cubicBezTo>
                  <a:pt x="2057" y="1142"/>
                  <a:pt x="2072" y="1126"/>
                  <a:pt x="2072" y="1111"/>
                </a:cubicBezTo>
                <a:cubicBezTo>
                  <a:pt x="2072" y="1091"/>
                  <a:pt x="2057" y="1081"/>
                  <a:pt x="2042" y="1081"/>
                </a:cubicBezTo>
                <a:cubicBezTo>
                  <a:pt x="1258" y="1025"/>
                  <a:pt x="540" y="636"/>
                  <a:pt x="69" y="14"/>
                </a:cubicBezTo>
                <a:cubicBezTo>
                  <a:pt x="64" y="5"/>
                  <a:pt x="56" y="1"/>
                  <a:pt x="4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0" name="Google Shape;3289;p47"/>
          <p:cNvSpPr/>
          <p:nvPr/>
        </p:nvSpPr>
        <p:spPr>
          <a:xfrm>
            <a:off x="5222301" y="5954396"/>
            <a:ext cx="473571" cy="164437"/>
          </a:xfrm>
          <a:custGeom>
            <a:avLst/>
            <a:gdLst/>
            <a:ahLst/>
            <a:cxnLst/>
            <a:rect l="l" t="t" r="r" b="b"/>
            <a:pathLst>
              <a:path w="1751" h="608" extrusionOk="0">
                <a:moveTo>
                  <a:pt x="711" y="1"/>
                </a:moveTo>
                <a:cubicBezTo>
                  <a:pt x="507" y="1"/>
                  <a:pt x="271" y="37"/>
                  <a:pt x="0" y="129"/>
                </a:cubicBezTo>
                <a:cubicBezTo>
                  <a:pt x="0" y="129"/>
                  <a:pt x="413" y="608"/>
                  <a:pt x="1083" y="608"/>
                </a:cubicBezTo>
                <a:cubicBezTo>
                  <a:pt x="1284" y="608"/>
                  <a:pt x="1507" y="565"/>
                  <a:pt x="1750" y="453"/>
                </a:cubicBezTo>
                <a:cubicBezTo>
                  <a:pt x="1750" y="453"/>
                  <a:pt x="1433" y="1"/>
                  <a:pt x="711"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1" name="Google Shape;3290;p47"/>
          <p:cNvSpPr/>
          <p:nvPr/>
        </p:nvSpPr>
        <p:spPr>
          <a:xfrm>
            <a:off x="5078688" y="5975491"/>
            <a:ext cx="203925" cy="250712"/>
          </a:xfrm>
          <a:custGeom>
            <a:avLst/>
            <a:gdLst/>
            <a:ahLst/>
            <a:cxnLst/>
            <a:rect l="l" t="t" r="r" b="b"/>
            <a:pathLst>
              <a:path w="754" h="927" extrusionOk="0">
                <a:moveTo>
                  <a:pt x="11" y="1"/>
                </a:moveTo>
                <a:lnTo>
                  <a:pt x="11" y="1"/>
                </a:lnTo>
                <a:cubicBezTo>
                  <a:pt x="0" y="420"/>
                  <a:pt x="263" y="795"/>
                  <a:pt x="663" y="926"/>
                </a:cubicBezTo>
                <a:cubicBezTo>
                  <a:pt x="663" y="926"/>
                  <a:pt x="754" y="355"/>
                  <a:pt x="11"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2" name="Google Shape;3291;p47"/>
          <p:cNvSpPr/>
          <p:nvPr/>
        </p:nvSpPr>
        <p:spPr>
          <a:xfrm>
            <a:off x="5090858" y="5745603"/>
            <a:ext cx="275326" cy="145505"/>
          </a:xfrm>
          <a:custGeom>
            <a:avLst/>
            <a:gdLst/>
            <a:ahLst/>
            <a:cxnLst/>
            <a:rect l="l" t="t" r="r" b="b"/>
            <a:pathLst>
              <a:path w="1018" h="538" extrusionOk="0">
                <a:moveTo>
                  <a:pt x="850" y="0"/>
                </a:moveTo>
                <a:cubicBezTo>
                  <a:pt x="652" y="0"/>
                  <a:pt x="310" y="77"/>
                  <a:pt x="1" y="522"/>
                </a:cubicBezTo>
                <a:cubicBezTo>
                  <a:pt x="59" y="533"/>
                  <a:pt x="117" y="538"/>
                  <a:pt x="174" y="538"/>
                </a:cubicBezTo>
                <a:cubicBezTo>
                  <a:pt x="526" y="538"/>
                  <a:pt x="852" y="343"/>
                  <a:pt x="1017" y="21"/>
                </a:cubicBezTo>
                <a:cubicBezTo>
                  <a:pt x="1017" y="21"/>
                  <a:pt x="953" y="0"/>
                  <a:pt x="850" y="0"/>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3" name="Google Shape;3292;p47"/>
          <p:cNvSpPr/>
          <p:nvPr/>
        </p:nvSpPr>
        <p:spPr>
          <a:xfrm>
            <a:off x="5030816" y="5901386"/>
            <a:ext cx="60312" cy="82489"/>
          </a:xfrm>
          <a:custGeom>
            <a:avLst/>
            <a:gdLst/>
            <a:ahLst/>
            <a:cxnLst/>
            <a:rect l="l" t="t" r="r" b="b"/>
            <a:pathLst>
              <a:path w="223" h="305" extrusionOk="0">
                <a:moveTo>
                  <a:pt x="39" y="0"/>
                </a:moveTo>
                <a:cubicBezTo>
                  <a:pt x="36" y="0"/>
                  <a:pt x="33" y="1"/>
                  <a:pt x="31" y="2"/>
                </a:cubicBezTo>
                <a:cubicBezTo>
                  <a:pt x="11" y="2"/>
                  <a:pt x="0" y="22"/>
                  <a:pt x="5" y="37"/>
                </a:cubicBezTo>
                <a:cubicBezTo>
                  <a:pt x="36" y="133"/>
                  <a:pt x="91" y="224"/>
                  <a:pt x="162" y="295"/>
                </a:cubicBezTo>
                <a:cubicBezTo>
                  <a:pt x="172" y="305"/>
                  <a:pt x="177" y="305"/>
                  <a:pt x="188" y="305"/>
                </a:cubicBezTo>
                <a:cubicBezTo>
                  <a:pt x="193" y="305"/>
                  <a:pt x="203" y="305"/>
                  <a:pt x="208" y="300"/>
                </a:cubicBezTo>
                <a:cubicBezTo>
                  <a:pt x="223" y="285"/>
                  <a:pt x="223" y="265"/>
                  <a:pt x="208" y="254"/>
                </a:cubicBezTo>
                <a:cubicBezTo>
                  <a:pt x="147" y="189"/>
                  <a:pt x="96" y="108"/>
                  <a:pt x="66" y="22"/>
                </a:cubicBezTo>
                <a:cubicBezTo>
                  <a:pt x="62" y="9"/>
                  <a:pt x="51"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4" name="Google Shape;3293;p47"/>
          <p:cNvSpPr/>
          <p:nvPr/>
        </p:nvSpPr>
        <p:spPr>
          <a:xfrm>
            <a:off x="4971858" y="5860546"/>
            <a:ext cx="130361" cy="40298"/>
          </a:xfrm>
          <a:custGeom>
            <a:avLst/>
            <a:gdLst/>
            <a:ahLst/>
            <a:cxnLst/>
            <a:rect l="l" t="t" r="r" b="b"/>
            <a:pathLst>
              <a:path w="482" h="149" extrusionOk="0">
                <a:moveTo>
                  <a:pt x="34" y="1"/>
                </a:moveTo>
                <a:cubicBezTo>
                  <a:pt x="23" y="1"/>
                  <a:pt x="13" y="6"/>
                  <a:pt x="6" y="16"/>
                </a:cubicBezTo>
                <a:cubicBezTo>
                  <a:pt x="1" y="31"/>
                  <a:pt x="6" y="51"/>
                  <a:pt x="21" y="62"/>
                </a:cubicBezTo>
                <a:cubicBezTo>
                  <a:pt x="117" y="112"/>
                  <a:pt x="229" y="142"/>
                  <a:pt x="340" y="147"/>
                </a:cubicBezTo>
                <a:cubicBezTo>
                  <a:pt x="347" y="148"/>
                  <a:pt x="354" y="149"/>
                  <a:pt x="361" y="149"/>
                </a:cubicBezTo>
                <a:cubicBezTo>
                  <a:pt x="394" y="149"/>
                  <a:pt x="427" y="140"/>
                  <a:pt x="456" y="127"/>
                </a:cubicBezTo>
                <a:cubicBezTo>
                  <a:pt x="471" y="117"/>
                  <a:pt x="481" y="102"/>
                  <a:pt x="471" y="87"/>
                </a:cubicBezTo>
                <a:cubicBezTo>
                  <a:pt x="464" y="76"/>
                  <a:pt x="454" y="68"/>
                  <a:pt x="443" y="68"/>
                </a:cubicBezTo>
                <a:cubicBezTo>
                  <a:pt x="439" y="68"/>
                  <a:pt x="435" y="69"/>
                  <a:pt x="431" y="72"/>
                </a:cubicBezTo>
                <a:cubicBezTo>
                  <a:pt x="431" y="72"/>
                  <a:pt x="400" y="86"/>
                  <a:pt x="340" y="86"/>
                </a:cubicBezTo>
                <a:cubicBezTo>
                  <a:pt x="277" y="86"/>
                  <a:pt x="181" y="70"/>
                  <a:pt x="52" y="6"/>
                </a:cubicBezTo>
                <a:cubicBezTo>
                  <a:pt x="46" y="2"/>
                  <a:pt x="40"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5" name="Google Shape;3294;p47"/>
          <p:cNvSpPr/>
          <p:nvPr/>
        </p:nvSpPr>
        <p:spPr>
          <a:xfrm>
            <a:off x="4791462" y="-327245"/>
            <a:ext cx="318058" cy="327521"/>
          </a:xfrm>
          <a:custGeom>
            <a:avLst/>
            <a:gdLst/>
            <a:ahLst/>
            <a:cxnLst/>
            <a:rect l="l" t="t" r="r" b="b"/>
            <a:pathLst>
              <a:path w="1176" h="1211" extrusionOk="0">
                <a:moveTo>
                  <a:pt x="511" y="0"/>
                </a:moveTo>
                <a:cubicBezTo>
                  <a:pt x="332" y="0"/>
                  <a:pt x="143" y="47"/>
                  <a:pt x="0" y="183"/>
                </a:cubicBezTo>
                <a:cubicBezTo>
                  <a:pt x="147" y="234"/>
                  <a:pt x="334" y="391"/>
                  <a:pt x="486" y="608"/>
                </a:cubicBezTo>
                <a:cubicBezTo>
                  <a:pt x="643" y="831"/>
                  <a:pt x="729" y="1053"/>
                  <a:pt x="729" y="1210"/>
                </a:cubicBezTo>
                <a:cubicBezTo>
                  <a:pt x="744" y="1200"/>
                  <a:pt x="759" y="1190"/>
                  <a:pt x="774" y="1180"/>
                </a:cubicBezTo>
                <a:cubicBezTo>
                  <a:pt x="1027" y="1038"/>
                  <a:pt x="1153" y="745"/>
                  <a:pt x="1088" y="462"/>
                </a:cubicBezTo>
                <a:cubicBezTo>
                  <a:pt x="1067" y="355"/>
                  <a:pt x="1088" y="249"/>
                  <a:pt x="1148" y="158"/>
                </a:cubicBezTo>
                <a:cubicBezTo>
                  <a:pt x="1176" y="108"/>
                  <a:pt x="1141" y="50"/>
                  <a:pt x="1090" y="50"/>
                </a:cubicBezTo>
                <a:cubicBezTo>
                  <a:pt x="1084" y="50"/>
                  <a:pt x="1079" y="50"/>
                  <a:pt x="1073" y="52"/>
                </a:cubicBezTo>
                <a:cubicBezTo>
                  <a:pt x="1036" y="58"/>
                  <a:pt x="1001" y="60"/>
                  <a:pt x="966" y="60"/>
                </a:cubicBezTo>
                <a:cubicBezTo>
                  <a:pt x="908" y="60"/>
                  <a:pt x="851" y="53"/>
                  <a:pt x="794" y="37"/>
                </a:cubicBezTo>
                <a:cubicBezTo>
                  <a:pt x="709" y="15"/>
                  <a:pt x="612" y="0"/>
                  <a:pt x="511"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6" name="Google Shape;3295;p47"/>
          <p:cNvSpPr/>
          <p:nvPr/>
        </p:nvSpPr>
        <p:spPr>
          <a:xfrm>
            <a:off x="4693557" y="-283160"/>
            <a:ext cx="296421" cy="336716"/>
          </a:xfrm>
          <a:custGeom>
            <a:avLst/>
            <a:gdLst/>
            <a:ahLst/>
            <a:cxnLst/>
            <a:rect l="l" t="t" r="r" b="b"/>
            <a:pathLst>
              <a:path w="1096" h="1245" extrusionOk="0">
                <a:moveTo>
                  <a:pt x="277" y="0"/>
                </a:moveTo>
                <a:cubicBezTo>
                  <a:pt x="244" y="0"/>
                  <a:pt x="210" y="9"/>
                  <a:pt x="180" y="25"/>
                </a:cubicBezTo>
                <a:cubicBezTo>
                  <a:pt x="64" y="106"/>
                  <a:pt x="99" y="359"/>
                  <a:pt x="251" y="627"/>
                </a:cubicBezTo>
                <a:cubicBezTo>
                  <a:pt x="226" y="637"/>
                  <a:pt x="211" y="642"/>
                  <a:pt x="190" y="658"/>
                </a:cubicBezTo>
                <a:cubicBezTo>
                  <a:pt x="1" y="785"/>
                  <a:pt x="130" y="1041"/>
                  <a:pt x="308" y="1041"/>
                </a:cubicBezTo>
                <a:cubicBezTo>
                  <a:pt x="348" y="1041"/>
                  <a:pt x="391" y="1027"/>
                  <a:pt x="433" y="996"/>
                </a:cubicBezTo>
                <a:cubicBezTo>
                  <a:pt x="448" y="981"/>
                  <a:pt x="464" y="971"/>
                  <a:pt x="479" y="951"/>
                </a:cubicBezTo>
                <a:cubicBezTo>
                  <a:pt x="638" y="1134"/>
                  <a:pt x="812" y="1245"/>
                  <a:pt x="936" y="1245"/>
                </a:cubicBezTo>
                <a:cubicBezTo>
                  <a:pt x="970" y="1245"/>
                  <a:pt x="1000" y="1236"/>
                  <a:pt x="1025" y="1219"/>
                </a:cubicBezTo>
                <a:cubicBezTo>
                  <a:pt x="1070" y="1173"/>
                  <a:pt x="1096" y="1108"/>
                  <a:pt x="1091" y="1047"/>
                </a:cubicBezTo>
                <a:cubicBezTo>
                  <a:pt x="1091" y="890"/>
                  <a:pt x="1005" y="668"/>
                  <a:pt x="848" y="445"/>
                </a:cubicBezTo>
                <a:cubicBezTo>
                  <a:pt x="691" y="228"/>
                  <a:pt x="509" y="66"/>
                  <a:pt x="362" y="20"/>
                </a:cubicBezTo>
                <a:cubicBezTo>
                  <a:pt x="335" y="7"/>
                  <a:pt x="306" y="0"/>
                  <a:pt x="27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7" name="Google Shape;3296;p47"/>
          <p:cNvSpPr/>
          <p:nvPr/>
        </p:nvSpPr>
        <p:spPr>
          <a:xfrm>
            <a:off x="4631352" y="-46781"/>
            <a:ext cx="131713" cy="61934"/>
          </a:xfrm>
          <a:custGeom>
            <a:avLst/>
            <a:gdLst/>
            <a:ahLst/>
            <a:cxnLst/>
            <a:rect l="l" t="t" r="r" b="b"/>
            <a:pathLst>
              <a:path w="487" h="229" extrusionOk="0">
                <a:moveTo>
                  <a:pt x="448" y="1"/>
                </a:moveTo>
                <a:cubicBezTo>
                  <a:pt x="442" y="1"/>
                  <a:pt x="436" y="3"/>
                  <a:pt x="431" y="6"/>
                </a:cubicBezTo>
                <a:cubicBezTo>
                  <a:pt x="431" y="6"/>
                  <a:pt x="198" y="153"/>
                  <a:pt x="46" y="163"/>
                </a:cubicBezTo>
                <a:cubicBezTo>
                  <a:pt x="1" y="163"/>
                  <a:pt x="1" y="229"/>
                  <a:pt x="46" y="229"/>
                </a:cubicBezTo>
                <a:lnTo>
                  <a:pt x="51" y="229"/>
                </a:lnTo>
                <a:cubicBezTo>
                  <a:pt x="218" y="213"/>
                  <a:pt x="456" y="67"/>
                  <a:pt x="466" y="57"/>
                </a:cubicBezTo>
                <a:cubicBezTo>
                  <a:pt x="481" y="52"/>
                  <a:pt x="486" y="31"/>
                  <a:pt x="476" y="16"/>
                </a:cubicBezTo>
                <a:cubicBezTo>
                  <a:pt x="470" y="6"/>
                  <a:pt x="459" y="1"/>
                  <a:pt x="44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8" name="Google Shape;3297;p47"/>
          <p:cNvSpPr/>
          <p:nvPr/>
        </p:nvSpPr>
        <p:spPr>
          <a:xfrm>
            <a:off x="8117817" y="159309"/>
            <a:ext cx="608800" cy="915761"/>
          </a:xfrm>
          <a:custGeom>
            <a:avLst/>
            <a:gdLst/>
            <a:ahLst/>
            <a:cxnLst/>
            <a:rect l="l" t="t" r="r" b="b"/>
            <a:pathLst>
              <a:path w="2251" h="3386" extrusionOk="0">
                <a:moveTo>
                  <a:pt x="299" y="0"/>
                </a:moveTo>
                <a:cubicBezTo>
                  <a:pt x="275" y="0"/>
                  <a:pt x="252" y="4"/>
                  <a:pt x="233" y="13"/>
                </a:cubicBezTo>
                <a:cubicBezTo>
                  <a:pt x="16" y="114"/>
                  <a:pt x="0" y="943"/>
                  <a:pt x="329" y="1914"/>
                </a:cubicBezTo>
                <a:cubicBezTo>
                  <a:pt x="535" y="2533"/>
                  <a:pt x="837" y="3386"/>
                  <a:pt x="1407" y="3386"/>
                </a:cubicBezTo>
                <a:cubicBezTo>
                  <a:pt x="1507" y="3386"/>
                  <a:pt x="1617" y="3359"/>
                  <a:pt x="1735" y="3300"/>
                </a:cubicBezTo>
                <a:cubicBezTo>
                  <a:pt x="2251" y="3042"/>
                  <a:pt x="2251" y="2375"/>
                  <a:pt x="1619" y="1348"/>
                </a:cubicBezTo>
                <a:cubicBezTo>
                  <a:pt x="1069" y="457"/>
                  <a:pt x="554" y="0"/>
                  <a:pt x="299"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69" name="Google Shape;3298;p47"/>
          <p:cNvSpPr/>
          <p:nvPr/>
        </p:nvSpPr>
        <p:spPr>
          <a:xfrm>
            <a:off x="8105377" y="150925"/>
            <a:ext cx="611775" cy="932529"/>
          </a:xfrm>
          <a:custGeom>
            <a:avLst/>
            <a:gdLst/>
            <a:ahLst/>
            <a:cxnLst/>
            <a:rect l="l" t="t" r="r" b="b"/>
            <a:pathLst>
              <a:path w="2262" h="3448" extrusionOk="0">
                <a:moveTo>
                  <a:pt x="350" y="64"/>
                </a:moveTo>
                <a:cubicBezTo>
                  <a:pt x="557" y="64"/>
                  <a:pt x="1053" y="448"/>
                  <a:pt x="1639" y="1399"/>
                </a:cubicBezTo>
                <a:cubicBezTo>
                  <a:pt x="2034" y="2041"/>
                  <a:pt x="2191" y="2567"/>
                  <a:pt x="2095" y="2921"/>
                </a:cubicBezTo>
                <a:cubicBezTo>
                  <a:pt x="2044" y="3088"/>
                  <a:pt x="1928" y="3230"/>
                  <a:pt x="1766" y="3301"/>
                </a:cubicBezTo>
                <a:cubicBezTo>
                  <a:pt x="1656" y="3357"/>
                  <a:pt x="1552" y="3384"/>
                  <a:pt x="1453" y="3384"/>
                </a:cubicBezTo>
                <a:cubicBezTo>
                  <a:pt x="1384" y="3384"/>
                  <a:pt x="1316" y="3371"/>
                  <a:pt x="1250" y="3346"/>
                </a:cubicBezTo>
                <a:cubicBezTo>
                  <a:pt x="820" y="3164"/>
                  <a:pt x="567" y="2426"/>
                  <a:pt x="400" y="1935"/>
                </a:cubicBezTo>
                <a:cubicBezTo>
                  <a:pt x="62" y="939"/>
                  <a:pt x="112" y="155"/>
                  <a:pt x="294" y="74"/>
                </a:cubicBezTo>
                <a:cubicBezTo>
                  <a:pt x="309" y="69"/>
                  <a:pt x="330" y="64"/>
                  <a:pt x="345" y="64"/>
                </a:cubicBezTo>
                <a:close/>
                <a:moveTo>
                  <a:pt x="352" y="1"/>
                </a:moveTo>
                <a:cubicBezTo>
                  <a:pt x="322" y="1"/>
                  <a:pt x="294" y="7"/>
                  <a:pt x="269" y="19"/>
                </a:cubicBezTo>
                <a:cubicBezTo>
                  <a:pt x="26" y="125"/>
                  <a:pt x="1" y="949"/>
                  <a:pt x="345" y="1955"/>
                </a:cubicBezTo>
                <a:cubicBezTo>
                  <a:pt x="512" y="2456"/>
                  <a:pt x="770" y="3215"/>
                  <a:pt x="1230" y="3402"/>
                </a:cubicBezTo>
                <a:cubicBezTo>
                  <a:pt x="1301" y="3432"/>
                  <a:pt x="1376" y="3447"/>
                  <a:pt x="1452" y="3447"/>
                </a:cubicBezTo>
                <a:cubicBezTo>
                  <a:pt x="1574" y="3442"/>
                  <a:pt x="1690" y="3417"/>
                  <a:pt x="1796" y="3361"/>
                </a:cubicBezTo>
                <a:cubicBezTo>
                  <a:pt x="1968" y="3275"/>
                  <a:pt x="2100" y="3124"/>
                  <a:pt x="2155" y="2937"/>
                </a:cubicBezTo>
                <a:cubicBezTo>
                  <a:pt x="2261" y="2567"/>
                  <a:pt x="2100" y="2026"/>
                  <a:pt x="1690" y="1364"/>
                </a:cubicBezTo>
                <a:cubicBezTo>
                  <a:pt x="1186" y="543"/>
                  <a:pt x="648" y="1"/>
                  <a:pt x="352"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0" name="Google Shape;3299;p47"/>
          <p:cNvSpPr/>
          <p:nvPr/>
        </p:nvSpPr>
        <p:spPr>
          <a:xfrm>
            <a:off x="6734968" y="-195262"/>
            <a:ext cx="1357156" cy="1311977"/>
          </a:xfrm>
          <a:custGeom>
            <a:avLst/>
            <a:gdLst/>
            <a:ahLst/>
            <a:cxnLst/>
            <a:rect l="l" t="t" r="r" b="b"/>
            <a:pathLst>
              <a:path w="5018" h="4851" extrusionOk="0">
                <a:moveTo>
                  <a:pt x="200" y="1"/>
                </a:moveTo>
                <a:cubicBezTo>
                  <a:pt x="189" y="1"/>
                  <a:pt x="180" y="2"/>
                  <a:pt x="173" y="4"/>
                </a:cubicBezTo>
                <a:cubicBezTo>
                  <a:pt x="1" y="49"/>
                  <a:pt x="779" y="1127"/>
                  <a:pt x="779" y="1127"/>
                </a:cubicBezTo>
                <a:lnTo>
                  <a:pt x="430" y="1061"/>
                </a:lnTo>
                <a:lnTo>
                  <a:pt x="430" y="1061"/>
                </a:lnTo>
                <a:cubicBezTo>
                  <a:pt x="430" y="1061"/>
                  <a:pt x="294" y="1248"/>
                  <a:pt x="987" y="2062"/>
                </a:cubicBezTo>
                <a:lnTo>
                  <a:pt x="516" y="2082"/>
                </a:lnTo>
                <a:cubicBezTo>
                  <a:pt x="516" y="2082"/>
                  <a:pt x="537" y="2568"/>
                  <a:pt x="1538" y="3069"/>
                </a:cubicBezTo>
                <a:lnTo>
                  <a:pt x="1053" y="2998"/>
                </a:lnTo>
                <a:lnTo>
                  <a:pt x="1053" y="2998"/>
                </a:lnTo>
                <a:cubicBezTo>
                  <a:pt x="1053" y="2998"/>
                  <a:pt x="1194" y="3620"/>
                  <a:pt x="2145" y="3847"/>
                </a:cubicBezTo>
                <a:lnTo>
                  <a:pt x="1730" y="3984"/>
                </a:lnTo>
                <a:cubicBezTo>
                  <a:pt x="1730" y="3984"/>
                  <a:pt x="2455" y="4850"/>
                  <a:pt x="3494" y="4850"/>
                </a:cubicBezTo>
                <a:cubicBezTo>
                  <a:pt x="3855" y="4850"/>
                  <a:pt x="4254" y="4746"/>
                  <a:pt x="4673" y="4464"/>
                </a:cubicBezTo>
                <a:cubicBezTo>
                  <a:pt x="5017" y="3554"/>
                  <a:pt x="4896" y="2532"/>
                  <a:pt x="4345" y="1733"/>
                </a:cubicBezTo>
                <a:cubicBezTo>
                  <a:pt x="4345" y="1733"/>
                  <a:pt x="4238" y="2098"/>
                  <a:pt x="4225" y="2098"/>
                </a:cubicBezTo>
                <a:cubicBezTo>
                  <a:pt x="4224" y="2098"/>
                  <a:pt x="4223" y="2096"/>
                  <a:pt x="4223" y="2093"/>
                </a:cubicBezTo>
                <a:cubicBezTo>
                  <a:pt x="4223" y="2042"/>
                  <a:pt x="3996" y="1349"/>
                  <a:pt x="3495" y="1041"/>
                </a:cubicBezTo>
                <a:lnTo>
                  <a:pt x="3495" y="1319"/>
                </a:lnTo>
                <a:cubicBezTo>
                  <a:pt x="3495" y="1319"/>
                  <a:pt x="2580" y="540"/>
                  <a:pt x="2403" y="489"/>
                </a:cubicBezTo>
                <a:cubicBezTo>
                  <a:pt x="2391" y="486"/>
                  <a:pt x="2382" y="484"/>
                  <a:pt x="2374" y="484"/>
                </a:cubicBezTo>
                <a:cubicBezTo>
                  <a:pt x="2269" y="484"/>
                  <a:pt x="2524" y="818"/>
                  <a:pt x="2524" y="818"/>
                </a:cubicBezTo>
                <a:cubicBezTo>
                  <a:pt x="2524" y="818"/>
                  <a:pt x="1472" y="176"/>
                  <a:pt x="1381" y="176"/>
                </a:cubicBezTo>
                <a:cubicBezTo>
                  <a:pt x="1295" y="176"/>
                  <a:pt x="1538" y="520"/>
                  <a:pt x="1538" y="520"/>
                </a:cubicBezTo>
                <a:cubicBezTo>
                  <a:pt x="1538" y="520"/>
                  <a:pt x="444" y="1"/>
                  <a:pt x="200"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1" name="Google Shape;3300;p47"/>
          <p:cNvSpPr/>
          <p:nvPr/>
        </p:nvSpPr>
        <p:spPr>
          <a:xfrm>
            <a:off x="7010023" y="30300"/>
            <a:ext cx="1117530" cy="1186486"/>
          </a:xfrm>
          <a:custGeom>
            <a:avLst/>
            <a:gdLst/>
            <a:ahLst/>
            <a:cxnLst/>
            <a:rect l="l" t="t" r="r" b="b"/>
            <a:pathLst>
              <a:path w="4132" h="4387" extrusionOk="0">
                <a:moveTo>
                  <a:pt x="39" y="0"/>
                </a:moveTo>
                <a:cubicBezTo>
                  <a:pt x="30" y="0"/>
                  <a:pt x="21" y="6"/>
                  <a:pt x="15" y="14"/>
                </a:cubicBezTo>
                <a:cubicBezTo>
                  <a:pt x="0" y="25"/>
                  <a:pt x="5" y="45"/>
                  <a:pt x="20" y="55"/>
                </a:cubicBezTo>
                <a:cubicBezTo>
                  <a:pt x="46" y="75"/>
                  <a:pt x="2675" y="2184"/>
                  <a:pt x="3631" y="3651"/>
                </a:cubicBezTo>
                <a:cubicBezTo>
                  <a:pt x="3783" y="3883"/>
                  <a:pt x="3930" y="4126"/>
                  <a:pt x="4066" y="4369"/>
                </a:cubicBezTo>
                <a:cubicBezTo>
                  <a:pt x="4071" y="4379"/>
                  <a:pt x="4081" y="4384"/>
                  <a:pt x="4096" y="4384"/>
                </a:cubicBezTo>
                <a:cubicBezTo>
                  <a:pt x="4098" y="4386"/>
                  <a:pt x="4100" y="4386"/>
                  <a:pt x="4101" y="4386"/>
                </a:cubicBezTo>
                <a:cubicBezTo>
                  <a:pt x="4105" y="4386"/>
                  <a:pt x="4108" y="4384"/>
                  <a:pt x="4112" y="4384"/>
                </a:cubicBezTo>
                <a:cubicBezTo>
                  <a:pt x="4127" y="4374"/>
                  <a:pt x="4132" y="4353"/>
                  <a:pt x="4127" y="4338"/>
                </a:cubicBezTo>
                <a:cubicBezTo>
                  <a:pt x="3985" y="4091"/>
                  <a:pt x="3833" y="3848"/>
                  <a:pt x="3682" y="3615"/>
                </a:cubicBezTo>
                <a:cubicBezTo>
                  <a:pt x="2721" y="2138"/>
                  <a:pt x="86" y="30"/>
                  <a:pt x="56" y="9"/>
                </a:cubicBezTo>
                <a:cubicBezTo>
                  <a:pt x="52" y="3"/>
                  <a:pt x="46"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2" name="Google Shape;3301;p47"/>
          <p:cNvSpPr/>
          <p:nvPr/>
        </p:nvSpPr>
        <p:spPr>
          <a:xfrm>
            <a:off x="6922396" y="-39749"/>
            <a:ext cx="540645" cy="406764"/>
          </a:xfrm>
          <a:custGeom>
            <a:avLst/>
            <a:gdLst/>
            <a:ahLst/>
            <a:cxnLst/>
            <a:rect l="l" t="t" r="r" b="b"/>
            <a:pathLst>
              <a:path w="1999" h="1504" extrusionOk="0">
                <a:moveTo>
                  <a:pt x="1156" y="0"/>
                </a:moveTo>
                <a:cubicBezTo>
                  <a:pt x="1150" y="0"/>
                  <a:pt x="1144" y="2"/>
                  <a:pt x="1138" y="5"/>
                </a:cubicBezTo>
                <a:cubicBezTo>
                  <a:pt x="1123" y="16"/>
                  <a:pt x="1123" y="36"/>
                  <a:pt x="1133" y="51"/>
                </a:cubicBezTo>
                <a:cubicBezTo>
                  <a:pt x="1351" y="370"/>
                  <a:pt x="1882" y="1234"/>
                  <a:pt x="1674" y="1411"/>
                </a:cubicBezTo>
                <a:cubicBezTo>
                  <a:pt x="1647" y="1434"/>
                  <a:pt x="1606" y="1444"/>
                  <a:pt x="1555" y="1444"/>
                </a:cubicBezTo>
                <a:cubicBezTo>
                  <a:pt x="1209" y="1444"/>
                  <a:pt x="386" y="997"/>
                  <a:pt x="56" y="799"/>
                </a:cubicBezTo>
                <a:cubicBezTo>
                  <a:pt x="52" y="798"/>
                  <a:pt x="48" y="798"/>
                  <a:pt x="44" y="798"/>
                </a:cubicBezTo>
                <a:cubicBezTo>
                  <a:pt x="31" y="798"/>
                  <a:pt x="18" y="803"/>
                  <a:pt x="11" y="815"/>
                </a:cubicBezTo>
                <a:cubicBezTo>
                  <a:pt x="0" y="830"/>
                  <a:pt x="6" y="845"/>
                  <a:pt x="21" y="855"/>
                </a:cubicBezTo>
                <a:cubicBezTo>
                  <a:pt x="147" y="936"/>
                  <a:pt x="1118" y="1502"/>
                  <a:pt x="1558" y="1502"/>
                </a:cubicBezTo>
                <a:cubicBezTo>
                  <a:pt x="1565" y="1503"/>
                  <a:pt x="1572" y="1503"/>
                  <a:pt x="1579" y="1503"/>
                </a:cubicBezTo>
                <a:cubicBezTo>
                  <a:pt x="1627" y="1503"/>
                  <a:pt x="1675" y="1488"/>
                  <a:pt x="1715" y="1457"/>
                </a:cubicBezTo>
                <a:cubicBezTo>
                  <a:pt x="1998" y="1224"/>
                  <a:pt x="1270" y="137"/>
                  <a:pt x="1184" y="16"/>
                </a:cubicBezTo>
                <a:cubicBezTo>
                  <a:pt x="1177" y="6"/>
                  <a:pt x="1167" y="0"/>
                  <a:pt x="115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3" name="Google Shape;3302;p47"/>
          <p:cNvSpPr/>
          <p:nvPr/>
        </p:nvSpPr>
        <p:spPr>
          <a:xfrm>
            <a:off x="7010023" y="131180"/>
            <a:ext cx="670464" cy="463830"/>
          </a:xfrm>
          <a:custGeom>
            <a:avLst/>
            <a:gdLst/>
            <a:ahLst/>
            <a:cxnLst/>
            <a:rect l="l" t="t" r="r" b="b"/>
            <a:pathLst>
              <a:path w="2479" h="1715" extrusionOk="0">
                <a:moveTo>
                  <a:pt x="1884" y="0"/>
                </a:moveTo>
                <a:cubicBezTo>
                  <a:pt x="1878" y="0"/>
                  <a:pt x="1872" y="2"/>
                  <a:pt x="1866" y="6"/>
                </a:cubicBezTo>
                <a:cubicBezTo>
                  <a:pt x="1851" y="16"/>
                  <a:pt x="1846" y="36"/>
                  <a:pt x="1856" y="51"/>
                </a:cubicBezTo>
                <a:cubicBezTo>
                  <a:pt x="2235" y="663"/>
                  <a:pt x="2316" y="1184"/>
                  <a:pt x="2089" y="1472"/>
                </a:cubicBezTo>
                <a:cubicBezTo>
                  <a:pt x="1985" y="1600"/>
                  <a:pt x="1821" y="1649"/>
                  <a:pt x="1630" y="1649"/>
                </a:cubicBezTo>
                <a:cubicBezTo>
                  <a:pt x="997" y="1649"/>
                  <a:pt x="67" y="1111"/>
                  <a:pt x="56" y="1103"/>
                </a:cubicBezTo>
                <a:cubicBezTo>
                  <a:pt x="50" y="1099"/>
                  <a:pt x="44" y="1098"/>
                  <a:pt x="38" y="1098"/>
                </a:cubicBezTo>
                <a:cubicBezTo>
                  <a:pt x="28" y="1098"/>
                  <a:pt x="17" y="1103"/>
                  <a:pt x="10" y="1113"/>
                </a:cubicBezTo>
                <a:cubicBezTo>
                  <a:pt x="0" y="1128"/>
                  <a:pt x="5" y="1148"/>
                  <a:pt x="20" y="1159"/>
                </a:cubicBezTo>
                <a:cubicBezTo>
                  <a:pt x="71" y="1189"/>
                  <a:pt x="976" y="1715"/>
                  <a:pt x="1623" y="1715"/>
                </a:cubicBezTo>
                <a:cubicBezTo>
                  <a:pt x="1836" y="1715"/>
                  <a:pt x="2018" y="1659"/>
                  <a:pt x="2134" y="1513"/>
                </a:cubicBezTo>
                <a:cubicBezTo>
                  <a:pt x="2478" y="1088"/>
                  <a:pt x="2139" y="395"/>
                  <a:pt x="1912" y="16"/>
                </a:cubicBezTo>
                <a:cubicBezTo>
                  <a:pt x="1905" y="6"/>
                  <a:pt x="1894" y="0"/>
                  <a:pt x="188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4" name="Google Shape;3303;p47"/>
          <p:cNvSpPr/>
          <p:nvPr/>
        </p:nvSpPr>
        <p:spPr>
          <a:xfrm>
            <a:off x="7231528" y="315362"/>
            <a:ext cx="618536" cy="494392"/>
          </a:xfrm>
          <a:custGeom>
            <a:avLst/>
            <a:gdLst/>
            <a:ahLst/>
            <a:cxnLst/>
            <a:rect l="l" t="t" r="r" b="b"/>
            <a:pathLst>
              <a:path w="2287" h="1828" extrusionOk="0">
                <a:moveTo>
                  <a:pt x="1937" y="1"/>
                </a:moveTo>
                <a:cubicBezTo>
                  <a:pt x="1934" y="1"/>
                  <a:pt x="1931" y="1"/>
                  <a:pt x="1927" y="2"/>
                </a:cubicBezTo>
                <a:cubicBezTo>
                  <a:pt x="1912" y="7"/>
                  <a:pt x="1902" y="22"/>
                  <a:pt x="1907" y="43"/>
                </a:cubicBezTo>
                <a:cubicBezTo>
                  <a:pt x="2124" y="902"/>
                  <a:pt x="2185" y="1494"/>
                  <a:pt x="2074" y="1621"/>
                </a:cubicBezTo>
                <a:cubicBezTo>
                  <a:pt x="1979" y="1728"/>
                  <a:pt x="1778" y="1766"/>
                  <a:pt x="1537" y="1766"/>
                </a:cubicBezTo>
                <a:cubicBezTo>
                  <a:pt x="926" y="1766"/>
                  <a:pt x="60" y="1518"/>
                  <a:pt x="46" y="1514"/>
                </a:cubicBezTo>
                <a:cubicBezTo>
                  <a:pt x="43" y="1513"/>
                  <a:pt x="40" y="1513"/>
                  <a:pt x="37" y="1513"/>
                </a:cubicBezTo>
                <a:cubicBezTo>
                  <a:pt x="24" y="1513"/>
                  <a:pt x="10" y="1522"/>
                  <a:pt x="5" y="1535"/>
                </a:cubicBezTo>
                <a:cubicBezTo>
                  <a:pt x="0" y="1555"/>
                  <a:pt x="10" y="1570"/>
                  <a:pt x="31" y="1575"/>
                </a:cubicBezTo>
                <a:cubicBezTo>
                  <a:pt x="81" y="1590"/>
                  <a:pt x="911" y="1828"/>
                  <a:pt x="1528" y="1828"/>
                </a:cubicBezTo>
                <a:cubicBezTo>
                  <a:pt x="1791" y="1828"/>
                  <a:pt x="2013" y="1787"/>
                  <a:pt x="2119" y="1661"/>
                </a:cubicBezTo>
                <a:cubicBezTo>
                  <a:pt x="2286" y="1474"/>
                  <a:pt x="2129" y="670"/>
                  <a:pt x="1968" y="28"/>
                </a:cubicBezTo>
                <a:cubicBezTo>
                  <a:pt x="1963" y="11"/>
                  <a:pt x="1952" y="1"/>
                  <a:pt x="193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5" name="Google Shape;3304;p47"/>
          <p:cNvSpPr/>
          <p:nvPr/>
        </p:nvSpPr>
        <p:spPr>
          <a:xfrm>
            <a:off x="7491437" y="515230"/>
            <a:ext cx="555520" cy="455987"/>
          </a:xfrm>
          <a:custGeom>
            <a:avLst/>
            <a:gdLst/>
            <a:ahLst/>
            <a:cxnLst/>
            <a:rect l="l" t="t" r="r" b="b"/>
            <a:pathLst>
              <a:path w="2054" h="1686" extrusionOk="0">
                <a:moveTo>
                  <a:pt x="1755" y="0"/>
                </a:moveTo>
                <a:cubicBezTo>
                  <a:pt x="1752" y="0"/>
                  <a:pt x="1748" y="1"/>
                  <a:pt x="1745" y="2"/>
                </a:cubicBezTo>
                <a:cubicBezTo>
                  <a:pt x="1730" y="7"/>
                  <a:pt x="1720" y="22"/>
                  <a:pt x="1725" y="42"/>
                </a:cubicBezTo>
                <a:cubicBezTo>
                  <a:pt x="1725" y="52"/>
                  <a:pt x="1983" y="1013"/>
                  <a:pt x="1558" y="1402"/>
                </a:cubicBezTo>
                <a:cubicBezTo>
                  <a:pt x="1366" y="1580"/>
                  <a:pt x="920" y="1619"/>
                  <a:pt x="561" y="1619"/>
                </a:cubicBezTo>
                <a:cubicBezTo>
                  <a:pt x="275" y="1619"/>
                  <a:pt x="45" y="1595"/>
                  <a:pt x="41" y="1595"/>
                </a:cubicBezTo>
                <a:cubicBezTo>
                  <a:pt x="20" y="1595"/>
                  <a:pt x="5" y="1605"/>
                  <a:pt x="5" y="1620"/>
                </a:cubicBezTo>
                <a:cubicBezTo>
                  <a:pt x="0" y="1640"/>
                  <a:pt x="15" y="1655"/>
                  <a:pt x="31" y="1655"/>
                </a:cubicBezTo>
                <a:cubicBezTo>
                  <a:pt x="213" y="1675"/>
                  <a:pt x="390" y="1686"/>
                  <a:pt x="572" y="1686"/>
                </a:cubicBezTo>
                <a:cubicBezTo>
                  <a:pt x="941" y="1686"/>
                  <a:pt x="1396" y="1645"/>
                  <a:pt x="1603" y="1453"/>
                </a:cubicBezTo>
                <a:cubicBezTo>
                  <a:pt x="2053" y="1033"/>
                  <a:pt x="1796" y="67"/>
                  <a:pt x="1785" y="27"/>
                </a:cubicBezTo>
                <a:cubicBezTo>
                  <a:pt x="1781" y="10"/>
                  <a:pt x="1770" y="0"/>
                  <a:pt x="175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6" name="Google Shape;3305;p47"/>
          <p:cNvSpPr/>
          <p:nvPr/>
        </p:nvSpPr>
        <p:spPr>
          <a:xfrm>
            <a:off x="9051976" y="3022639"/>
            <a:ext cx="844098" cy="1044227"/>
          </a:xfrm>
          <a:custGeom>
            <a:avLst/>
            <a:gdLst/>
            <a:ahLst/>
            <a:cxnLst/>
            <a:rect l="l" t="t" r="r" b="b"/>
            <a:pathLst>
              <a:path w="3121" h="3861" extrusionOk="0">
                <a:moveTo>
                  <a:pt x="2925" y="1"/>
                </a:moveTo>
                <a:cubicBezTo>
                  <a:pt x="2808" y="1"/>
                  <a:pt x="2352" y="643"/>
                  <a:pt x="2352" y="643"/>
                </a:cubicBezTo>
                <a:lnTo>
                  <a:pt x="2322" y="405"/>
                </a:lnTo>
                <a:cubicBezTo>
                  <a:pt x="2322" y="405"/>
                  <a:pt x="2319" y="404"/>
                  <a:pt x="2312" y="404"/>
                </a:cubicBezTo>
                <a:cubicBezTo>
                  <a:pt x="2275" y="404"/>
                  <a:pt x="2117" y="441"/>
                  <a:pt x="1796" y="971"/>
                </a:cubicBezTo>
                <a:lnTo>
                  <a:pt x="1685" y="678"/>
                </a:lnTo>
                <a:cubicBezTo>
                  <a:pt x="1685" y="678"/>
                  <a:pt x="1376" y="794"/>
                  <a:pt x="1275" y="1543"/>
                </a:cubicBezTo>
                <a:lnTo>
                  <a:pt x="1209" y="1219"/>
                </a:lnTo>
                <a:cubicBezTo>
                  <a:pt x="1209" y="1219"/>
                  <a:pt x="840" y="1442"/>
                  <a:pt x="901" y="2104"/>
                </a:cubicBezTo>
                <a:lnTo>
                  <a:pt x="724" y="1866"/>
                </a:lnTo>
                <a:lnTo>
                  <a:pt x="724" y="1866"/>
                </a:lnTo>
                <a:cubicBezTo>
                  <a:pt x="724" y="1867"/>
                  <a:pt x="1" y="3050"/>
                  <a:pt x="1052" y="3859"/>
                </a:cubicBezTo>
                <a:cubicBezTo>
                  <a:pt x="1078" y="3860"/>
                  <a:pt x="1104" y="3860"/>
                  <a:pt x="1130" y="3860"/>
                </a:cubicBezTo>
                <a:cubicBezTo>
                  <a:pt x="1759" y="3860"/>
                  <a:pt x="2352" y="3565"/>
                  <a:pt x="2731" y="3060"/>
                </a:cubicBezTo>
                <a:lnTo>
                  <a:pt x="2731" y="3060"/>
                </a:lnTo>
                <a:cubicBezTo>
                  <a:pt x="2731" y="3060"/>
                  <a:pt x="2603" y="3064"/>
                  <a:pt x="2527" y="3064"/>
                </a:cubicBezTo>
                <a:cubicBezTo>
                  <a:pt x="2489" y="3064"/>
                  <a:pt x="2463" y="3063"/>
                  <a:pt x="2473" y="3060"/>
                </a:cubicBezTo>
                <a:cubicBezTo>
                  <a:pt x="2509" y="3050"/>
                  <a:pt x="2903" y="2756"/>
                  <a:pt x="2994" y="2362"/>
                </a:cubicBezTo>
                <a:lnTo>
                  <a:pt x="2994" y="2362"/>
                </a:lnTo>
                <a:lnTo>
                  <a:pt x="2817" y="2423"/>
                </a:lnTo>
                <a:cubicBezTo>
                  <a:pt x="2817" y="2423"/>
                  <a:pt x="3121" y="1664"/>
                  <a:pt x="3116" y="1548"/>
                </a:cubicBezTo>
                <a:cubicBezTo>
                  <a:pt x="3115" y="1525"/>
                  <a:pt x="3108" y="1516"/>
                  <a:pt x="3097" y="1516"/>
                </a:cubicBezTo>
                <a:cubicBezTo>
                  <a:pt x="3050" y="1516"/>
                  <a:pt x="2929" y="1694"/>
                  <a:pt x="2929" y="1694"/>
                </a:cubicBezTo>
                <a:cubicBezTo>
                  <a:pt x="2929" y="1694"/>
                  <a:pt x="3111" y="880"/>
                  <a:pt x="3095" y="825"/>
                </a:cubicBezTo>
                <a:cubicBezTo>
                  <a:pt x="3093" y="819"/>
                  <a:pt x="3089" y="816"/>
                  <a:pt x="3084" y="816"/>
                </a:cubicBezTo>
                <a:cubicBezTo>
                  <a:pt x="3040" y="816"/>
                  <a:pt x="2903" y="997"/>
                  <a:pt x="2903" y="997"/>
                </a:cubicBezTo>
                <a:cubicBezTo>
                  <a:pt x="2903" y="997"/>
                  <a:pt x="3015" y="112"/>
                  <a:pt x="2944" y="10"/>
                </a:cubicBezTo>
                <a:cubicBezTo>
                  <a:pt x="2939" y="4"/>
                  <a:pt x="2933" y="1"/>
                  <a:pt x="2925"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7" name="Google Shape;3306;p47"/>
          <p:cNvSpPr/>
          <p:nvPr/>
        </p:nvSpPr>
        <p:spPr>
          <a:xfrm>
            <a:off x="9224259" y="3220614"/>
            <a:ext cx="535235" cy="973097"/>
          </a:xfrm>
          <a:custGeom>
            <a:avLst/>
            <a:gdLst/>
            <a:ahLst/>
            <a:cxnLst/>
            <a:rect l="l" t="t" r="r" b="b"/>
            <a:pathLst>
              <a:path w="1979" h="3598" extrusionOk="0">
                <a:moveTo>
                  <a:pt x="1944" y="0"/>
                </a:moveTo>
                <a:cubicBezTo>
                  <a:pt x="1931" y="0"/>
                  <a:pt x="1916" y="9"/>
                  <a:pt x="1912" y="22"/>
                </a:cubicBezTo>
                <a:cubicBezTo>
                  <a:pt x="1902" y="42"/>
                  <a:pt x="1123" y="2181"/>
                  <a:pt x="385" y="3107"/>
                </a:cubicBezTo>
                <a:cubicBezTo>
                  <a:pt x="274" y="3253"/>
                  <a:pt x="147" y="3400"/>
                  <a:pt x="21" y="3542"/>
                </a:cubicBezTo>
                <a:cubicBezTo>
                  <a:pt x="1" y="3562"/>
                  <a:pt x="16" y="3597"/>
                  <a:pt x="46" y="3597"/>
                </a:cubicBezTo>
                <a:cubicBezTo>
                  <a:pt x="51" y="3597"/>
                  <a:pt x="61" y="3592"/>
                  <a:pt x="66" y="3587"/>
                </a:cubicBezTo>
                <a:cubicBezTo>
                  <a:pt x="193" y="3440"/>
                  <a:pt x="319" y="3294"/>
                  <a:pt x="436" y="3147"/>
                </a:cubicBezTo>
                <a:cubicBezTo>
                  <a:pt x="1179" y="2212"/>
                  <a:pt x="1963" y="67"/>
                  <a:pt x="1973" y="42"/>
                </a:cubicBezTo>
                <a:cubicBezTo>
                  <a:pt x="1978" y="27"/>
                  <a:pt x="1968" y="7"/>
                  <a:pt x="1953" y="2"/>
                </a:cubicBezTo>
                <a:cubicBezTo>
                  <a:pt x="1950" y="1"/>
                  <a:pt x="1947" y="0"/>
                  <a:pt x="19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8" name="Google Shape;3307;p47"/>
          <p:cNvSpPr/>
          <p:nvPr/>
        </p:nvSpPr>
        <p:spPr>
          <a:xfrm>
            <a:off x="9567739" y="3196002"/>
            <a:ext cx="283169" cy="343748"/>
          </a:xfrm>
          <a:custGeom>
            <a:avLst/>
            <a:gdLst/>
            <a:ahLst/>
            <a:cxnLst/>
            <a:rect l="l" t="t" r="r" b="b"/>
            <a:pathLst>
              <a:path w="1047" h="1271" extrusionOk="0">
                <a:moveTo>
                  <a:pt x="258" y="0"/>
                </a:moveTo>
                <a:cubicBezTo>
                  <a:pt x="243" y="0"/>
                  <a:pt x="232" y="10"/>
                  <a:pt x="228" y="27"/>
                </a:cubicBezTo>
                <a:cubicBezTo>
                  <a:pt x="207" y="138"/>
                  <a:pt x="0" y="1119"/>
                  <a:pt x="212" y="1251"/>
                </a:cubicBezTo>
                <a:cubicBezTo>
                  <a:pt x="233" y="1261"/>
                  <a:pt x="253" y="1271"/>
                  <a:pt x="278" y="1271"/>
                </a:cubicBezTo>
                <a:cubicBezTo>
                  <a:pt x="516" y="1271"/>
                  <a:pt x="946" y="720"/>
                  <a:pt x="1037" y="598"/>
                </a:cubicBezTo>
                <a:cubicBezTo>
                  <a:pt x="1047" y="583"/>
                  <a:pt x="1047" y="563"/>
                  <a:pt x="1032" y="553"/>
                </a:cubicBezTo>
                <a:cubicBezTo>
                  <a:pt x="1025" y="548"/>
                  <a:pt x="1017" y="546"/>
                  <a:pt x="1010" y="546"/>
                </a:cubicBezTo>
                <a:cubicBezTo>
                  <a:pt x="1000" y="546"/>
                  <a:pt x="992" y="549"/>
                  <a:pt x="986" y="558"/>
                </a:cubicBezTo>
                <a:cubicBezTo>
                  <a:pt x="788" y="821"/>
                  <a:pt x="446" y="1206"/>
                  <a:pt x="288" y="1206"/>
                </a:cubicBezTo>
                <a:cubicBezTo>
                  <a:pt x="273" y="1206"/>
                  <a:pt x="259" y="1203"/>
                  <a:pt x="248" y="1195"/>
                </a:cubicBezTo>
                <a:cubicBezTo>
                  <a:pt x="111" y="1114"/>
                  <a:pt x="202" y="442"/>
                  <a:pt x="293" y="37"/>
                </a:cubicBezTo>
                <a:cubicBezTo>
                  <a:pt x="293" y="22"/>
                  <a:pt x="283" y="7"/>
                  <a:pt x="268" y="2"/>
                </a:cubicBezTo>
                <a:cubicBezTo>
                  <a:pt x="265" y="1"/>
                  <a:pt x="261" y="0"/>
                  <a:pt x="25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79" name="Google Shape;3308;p47"/>
          <p:cNvSpPr/>
          <p:nvPr/>
        </p:nvSpPr>
        <p:spPr>
          <a:xfrm>
            <a:off x="9415742" y="3306079"/>
            <a:ext cx="385943" cy="404871"/>
          </a:xfrm>
          <a:custGeom>
            <a:avLst/>
            <a:gdLst/>
            <a:ahLst/>
            <a:cxnLst/>
            <a:rect l="l" t="t" r="r" b="b"/>
            <a:pathLst>
              <a:path w="1427" h="1497" extrusionOk="0">
                <a:moveTo>
                  <a:pt x="288" y="1"/>
                </a:moveTo>
                <a:cubicBezTo>
                  <a:pt x="275" y="1"/>
                  <a:pt x="263" y="8"/>
                  <a:pt x="259" y="24"/>
                </a:cubicBezTo>
                <a:cubicBezTo>
                  <a:pt x="248" y="80"/>
                  <a:pt x="1" y="1289"/>
                  <a:pt x="496" y="1471"/>
                </a:cubicBezTo>
                <a:cubicBezTo>
                  <a:pt x="542" y="1486"/>
                  <a:pt x="592" y="1496"/>
                  <a:pt x="648" y="1496"/>
                </a:cubicBezTo>
                <a:cubicBezTo>
                  <a:pt x="951" y="1496"/>
                  <a:pt x="1250" y="1198"/>
                  <a:pt x="1417" y="1000"/>
                </a:cubicBezTo>
                <a:cubicBezTo>
                  <a:pt x="1427" y="985"/>
                  <a:pt x="1427" y="965"/>
                  <a:pt x="1412" y="955"/>
                </a:cubicBezTo>
                <a:cubicBezTo>
                  <a:pt x="1405" y="950"/>
                  <a:pt x="1397" y="948"/>
                  <a:pt x="1389" y="948"/>
                </a:cubicBezTo>
                <a:cubicBezTo>
                  <a:pt x="1380" y="948"/>
                  <a:pt x="1372" y="952"/>
                  <a:pt x="1366" y="960"/>
                </a:cubicBezTo>
                <a:cubicBezTo>
                  <a:pt x="1111" y="1265"/>
                  <a:pt x="856" y="1432"/>
                  <a:pt x="644" y="1432"/>
                </a:cubicBezTo>
                <a:cubicBezTo>
                  <a:pt x="599" y="1432"/>
                  <a:pt x="557" y="1425"/>
                  <a:pt x="517" y="1410"/>
                </a:cubicBezTo>
                <a:cubicBezTo>
                  <a:pt x="77" y="1248"/>
                  <a:pt x="324" y="50"/>
                  <a:pt x="324" y="40"/>
                </a:cubicBezTo>
                <a:cubicBezTo>
                  <a:pt x="327" y="16"/>
                  <a:pt x="307" y="1"/>
                  <a:pt x="28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0" name="Google Shape;3309;p47"/>
          <p:cNvSpPr/>
          <p:nvPr/>
        </p:nvSpPr>
        <p:spPr>
          <a:xfrm>
            <a:off x="9341907" y="3512166"/>
            <a:ext cx="395950" cy="381882"/>
          </a:xfrm>
          <a:custGeom>
            <a:avLst/>
            <a:gdLst/>
            <a:ahLst/>
            <a:cxnLst/>
            <a:rect l="l" t="t" r="r" b="b"/>
            <a:pathLst>
              <a:path w="1464" h="1412" extrusionOk="0">
                <a:moveTo>
                  <a:pt x="31" y="1"/>
                </a:moveTo>
                <a:cubicBezTo>
                  <a:pt x="16" y="1"/>
                  <a:pt x="1" y="16"/>
                  <a:pt x="1" y="31"/>
                </a:cubicBezTo>
                <a:cubicBezTo>
                  <a:pt x="6" y="82"/>
                  <a:pt x="56" y="1255"/>
                  <a:pt x="405" y="1402"/>
                </a:cubicBezTo>
                <a:cubicBezTo>
                  <a:pt x="420" y="1412"/>
                  <a:pt x="446" y="1412"/>
                  <a:pt x="466" y="1412"/>
                </a:cubicBezTo>
                <a:cubicBezTo>
                  <a:pt x="668" y="1412"/>
                  <a:pt x="1093" y="1169"/>
                  <a:pt x="1427" y="951"/>
                </a:cubicBezTo>
                <a:cubicBezTo>
                  <a:pt x="1464" y="935"/>
                  <a:pt x="1444" y="888"/>
                  <a:pt x="1416" y="888"/>
                </a:cubicBezTo>
                <a:cubicBezTo>
                  <a:pt x="1409" y="888"/>
                  <a:pt x="1403" y="890"/>
                  <a:pt x="1396" y="896"/>
                </a:cubicBezTo>
                <a:cubicBezTo>
                  <a:pt x="941" y="1188"/>
                  <a:pt x="604" y="1352"/>
                  <a:pt x="464" y="1352"/>
                </a:cubicBezTo>
                <a:cubicBezTo>
                  <a:pt x="449" y="1352"/>
                  <a:pt x="436" y="1350"/>
                  <a:pt x="425" y="1346"/>
                </a:cubicBezTo>
                <a:cubicBezTo>
                  <a:pt x="173" y="1230"/>
                  <a:pt x="76" y="360"/>
                  <a:pt x="66" y="31"/>
                </a:cubicBezTo>
                <a:cubicBezTo>
                  <a:pt x="66" y="11"/>
                  <a:pt x="51" y="1"/>
                  <a:pt x="3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1" name="Google Shape;3310;p47"/>
          <p:cNvSpPr/>
          <p:nvPr/>
        </p:nvSpPr>
        <p:spPr>
          <a:xfrm>
            <a:off x="9255632" y="3726640"/>
            <a:ext cx="395679" cy="288035"/>
          </a:xfrm>
          <a:custGeom>
            <a:avLst/>
            <a:gdLst/>
            <a:ahLst/>
            <a:cxnLst/>
            <a:rect l="l" t="t" r="r" b="b"/>
            <a:pathLst>
              <a:path w="1463" h="1065" extrusionOk="0">
                <a:moveTo>
                  <a:pt x="40" y="0"/>
                </a:moveTo>
                <a:cubicBezTo>
                  <a:pt x="37" y="0"/>
                  <a:pt x="34" y="1"/>
                  <a:pt x="31" y="2"/>
                </a:cubicBezTo>
                <a:cubicBezTo>
                  <a:pt x="16" y="2"/>
                  <a:pt x="1" y="22"/>
                  <a:pt x="6" y="37"/>
                </a:cubicBezTo>
                <a:cubicBezTo>
                  <a:pt x="16" y="67"/>
                  <a:pt x="183" y="841"/>
                  <a:pt x="481" y="1008"/>
                </a:cubicBezTo>
                <a:cubicBezTo>
                  <a:pt x="554" y="1044"/>
                  <a:pt x="631" y="1064"/>
                  <a:pt x="708" y="1064"/>
                </a:cubicBezTo>
                <a:cubicBezTo>
                  <a:pt x="717" y="1064"/>
                  <a:pt x="726" y="1064"/>
                  <a:pt x="734" y="1064"/>
                </a:cubicBezTo>
                <a:cubicBezTo>
                  <a:pt x="1068" y="1064"/>
                  <a:pt x="1427" y="831"/>
                  <a:pt x="1447" y="811"/>
                </a:cubicBezTo>
                <a:cubicBezTo>
                  <a:pt x="1463" y="801"/>
                  <a:pt x="1463" y="781"/>
                  <a:pt x="1457" y="770"/>
                </a:cubicBezTo>
                <a:cubicBezTo>
                  <a:pt x="1451" y="761"/>
                  <a:pt x="1440" y="755"/>
                  <a:pt x="1429" y="755"/>
                </a:cubicBezTo>
                <a:cubicBezTo>
                  <a:pt x="1423" y="755"/>
                  <a:pt x="1417" y="757"/>
                  <a:pt x="1412" y="760"/>
                </a:cubicBezTo>
                <a:cubicBezTo>
                  <a:pt x="1408" y="764"/>
                  <a:pt x="1049" y="1003"/>
                  <a:pt x="732" y="1003"/>
                </a:cubicBezTo>
                <a:cubicBezTo>
                  <a:pt x="654" y="1003"/>
                  <a:pt x="579" y="988"/>
                  <a:pt x="512" y="952"/>
                </a:cubicBezTo>
                <a:cubicBezTo>
                  <a:pt x="239" y="801"/>
                  <a:pt x="67" y="32"/>
                  <a:pt x="67" y="22"/>
                </a:cubicBezTo>
                <a:cubicBezTo>
                  <a:pt x="67" y="9"/>
                  <a:pt x="53" y="0"/>
                  <a:pt x="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2" name="Google Shape;3311;p47"/>
          <p:cNvSpPr/>
          <p:nvPr/>
        </p:nvSpPr>
        <p:spPr>
          <a:xfrm>
            <a:off x="5554693" y="5770484"/>
            <a:ext cx="1294139" cy="1352816"/>
          </a:xfrm>
          <a:custGeom>
            <a:avLst/>
            <a:gdLst/>
            <a:ahLst/>
            <a:cxnLst/>
            <a:rect l="l" t="t" r="r" b="b"/>
            <a:pathLst>
              <a:path w="4785" h="5002" extrusionOk="0">
                <a:moveTo>
                  <a:pt x="2468" y="0"/>
                </a:moveTo>
                <a:lnTo>
                  <a:pt x="2468" y="0"/>
                </a:lnTo>
                <a:cubicBezTo>
                  <a:pt x="1851" y="91"/>
                  <a:pt x="1426" y="1558"/>
                  <a:pt x="1411" y="1603"/>
                </a:cubicBezTo>
                <a:cubicBezTo>
                  <a:pt x="1224" y="1709"/>
                  <a:pt x="0" y="2453"/>
                  <a:pt x="46" y="3034"/>
                </a:cubicBezTo>
                <a:cubicBezTo>
                  <a:pt x="46" y="3034"/>
                  <a:pt x="286" y="2971"/>
                  <a:pt x="497" y="2971"/>
                </a:cubicBezTo>
                <a:cubicBezTo>
                  <a:pt x="648" y="2971"/>
                  <a:pt x="783" y="3003"/>
                  <a:pt x="804" y="3115"/>
                </a:cubicBezTo>
                <a:cubicBezTo>
                  <a:pt x="860" y="3383"/>
                  <a:pt x="435" y="3677"/>
                  <a:pt x="718" y="4197"/>
                </a:cubicBezTo>
                <a:cubicBezTo>
                  <a:pt x="718" y="4197"/>
                  <a:pt x="912" y="3891"/>
                  <a:pt x="1100" y="3891"/>
                </a:cubicBezTo>
                <a:cubicBezTo>
                  <a:pt x="1148" y="3891"/>
                  <a:pt x="1195" y="3911"/>
                  <a:pt x="1239" y="3960"/>
                </a:cubicBezTo>
                <a:cubicBezTo>
                  <a:pt x="1455" y="4201"/>
                  <a:pt x="1612" y="5002"/>
                  <a:pt x="1857" y="5002"/>
                </a:cubicBezTo>
                <a:cubicBezTo>
                  <a:pt x="1858" y="5002"/>
                  <a:pt x="1860" y="5002"/>
                  <a:pt x="1861" y="5002"/>
                </a:cubicBezTo>
                <a:cubicBezTo>
                  <a:pt x="1861" y="5002"/>
                  <a:pt x="1821" y="4036"/>
                  <a:pt x="1988" y="3818"/>
                </a:cubicBezTo>
                <a:cubicBezTo>
                  <a:pt x="2015" y="3783"/>
                  <a:pt x="2044" y="3769"/>
                  <a:pt x="2075" y="3769"/>
                </a:cubicBezTo>
                <a:cubicBezTo>
                  <a:pt x="2190" y="3769"/>
                  <a:pt x="2321" y="3966"/>
                  <a:pt x="2374" y="3966"/>
                </a:cubicBezTo>
                <a:cubicBezTo>
                  <a:pt x="2392" y="3966"/>
                  <a:pt x="2401" y="3943"/>
                  <a:pt x="2397" y="3884"/>
                </a:cubicBezTo>
                <a:cubicBezTo>
                  <a:pt x="2386" y="3667"/>
                  <a:pt x="2324" y="3415"/>
                  <a:pt x="2420" y="3415"/>
                </a:cubicBezTo>
                <a:cubicBezTo>
                  <a:pt x="2450" y="3415"/>
                  <a:pt x="2494" y="3439"/>
                  <a:pt x="2559" y="3495"/>
                </a:cubicBezTo>
                <a:cubicBezTo>
                  <a:pt x="2839" y="3729"/>
                  <a:pt x="3360" y="4309"/>
                  <a:pt x="3461" y="4309"/>
                </a:cubicBezTo>
                <a:cubicBezTo>
                  <a:pt x="3462" y="4309"/>
                  <a:pt x="3463" y="4309"/>
                  <a:pt x="3464" y="4309"/>
                </a:cubicBezTo>
                <a:cubicBezTo>
                  <a:pt x="3550" y="4294"/>
                  <a:pt x="3358" y="3788"/>
                  <a:pt x="3399" y="3722"/>
                </a:cubicBezTo>
                <a:cubicBezTo>
                  <a:pt x="3400" y="3719"/>
                  <a:pt x="3404" y="3718"/>
                  <a:pt x="3408" y="3718"/>
                </a:cubicBezTo>
                <a:cubicBezTo>
                  <a:pt x="3494" y="3718"/>
                  <a:pt x="4071" y="4175"/>
                  <a:pt x="4373" y="4175"/>
                </a:cubicBezTo>
                <a:cubicBezTo>
                  <a:pt x="4445" y="4175"/>
                  <a:pt x="4501" y="4149"/>
                  <a:pt x="4532" y="4086"/>
                </a:cubicBezTo>
                <a:cubicBezTo>
                  <a:pt x="4668" y="3808"/>
                  <a:pt x="3834" y="3166"/>
                  <a:pt x="3884" y="3115"/>
                </a:cubicBezTo>
                <a:cubicBezTo>
                  <a:pt x="3904" y="3093"/>
                  <a:pt x="4000" y="3091"/>
                  <a:pt x="4108" y="3091"/>
                </a:cubicBezTo>
                <a:cubicBezTo>
                  <a:pt x="4137" y="3091"/>
                  <a:pt x="4168" y="3091"/>
                  <a:pt x="4198" y="3091"/>
                </a:cubicBezTo>
                <a:cubicBezTo>
                  <a:pt x="4338" y="3091"/>
                  <a:pt x="4471" y="3087"/>
                  <a:pt x="4466" y="3044"/>
                </a:cubicBezTo>
                <a:cubicBezTo>
                  <a:pt x="4461" y="2953"/>
                  <a:pt x="3768" y="2564"/>
                  <a:pt x="3475" y="2347"/>
                </a:cubicBezTo>
                <a:cubicBezTo>
                  <a:pt x="3181" y="2129"/>
                  <a:pt x="3540" y="2144"/>
                  <a:pt x="3818" y="2099"/>
                </a:cubicBezTo>
                <a:cubicBezTo>
                  <a:pt x="4097" y="2053"/>
                  <a:pt x="3490" y="1922"/>
                  <a:pt x="3662" y="1714"/>
                </a:cubicBezTo>
                <a:cubicBezTo>
                  <a:pt x="3834" y="1507"/>
                  <a:pt x="4784" y="1330"/>
                  <a:pt x="4784" y="1330"/>
                </a:cubicBezTo>
                <a:cubicBezTo>
                  <a:pt x="4739" y="1092"/>
                  <a:pt x="3920" y="1113"/>
                  <a:pt x="3636" y="956"/>
                </a:cubicBezTo>
                <a:cubicBezTo>
                  <a:pt x="3348" y="799"/>
                  <a:pt x="3748" y="395"/>
                  <a:pt x="3748" y="395"/>
                </a:cubicBezTo>
                <a:cubicBezTo>
                  <a:pt x="3665" y="371"/>
                  <a:pt x="3590" y="361"/>
                  <a:pt x="3522" y="361"/>
                </a:cubicBezTo>
                <a:cubicBezTo>
                  <a:pt x="3120" y="361"/>
                  <a:pt x="2949" y="710"/>
                  <a:pt x="2711" y="723"/>
                </a:cubicBezTo>
                <a:cubicBezTo>
                  <a:pt x="2709" y="723"/>
                  <a:pt x="2707" y="723"/>
                  <a:pt x="2705" y="723"/>
                </a:cubicBezTo>
                <a:cubicBezTo>
                  <a:pt x="2438" y="723"/>
                  <a:pt x="2468" y="0"/>
                  <a:pt x="2468"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3" name="Google Shape;3312;p47"/>
          <p:cNvSpPr/>
          <p:nvPr/>
        </p:nvSpPr>
        <p:spPr>
          <a:xfrm>
            <a:off x="5710477" y="6019576"/>
            <a:ext cx="941463" cy="767281"/>
          </a:xfrm>
          <a:custGeom>
            <a:avLst/>
            <a:gdLst/>
            <a:ahLst/>
            <a:cxnLst/>
            <a:rect l="l" t="t" r="r" b="b"/>
            <a:pathLst>
              <a:path w="3481" h="2837" extrusionOk="0">
                <a:moveTo>
                  <a:pt x="40" y="0"/>
                </a:moveTo>
                <a:cubicBezTo>
                  <a:pt x="31" y="0"/>
                  <a:pt x="22" y="6"/>
                  <a:pt x="16" y="15"/>
                </a:cubicBezTo>
                <a:cubicBezTo>
                  <a:pt x="1" y="25"/>
                  <a:pt x="6" y="45"/>
                  <a:pt x="16" y="55"/>
                </a:cubicBezTo>
                <a:lnTo>
                  <a:pt x="3419" y="2831"/>
                </a:lnTo>
                <a:cubicBezTo>
                  <a:pt x="3425" y="2837"/>
                  <a:pt x="3430" y="2837"/>
                  <a:pt x="3435" y="2837"/>
                </a:cubicBezTo>
                <a:cubicBezTo>
                  <a:pt x="3465" y="2837"/>
                  <a:pt x="3480" y="2801"/>
                  <a:pt x="3455" y="2781"/>
                </a:cubicBezTo>
                <a:lnTo>
                  <a:pt x="56" y="10"/>
                </a:lnTo>
                <a:cubicBezTo>
                  <a:pt x="52" y="3"/>
                  <a:pt x="46" y="0"/>
                  <a:pt x="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4" name="Google Shape;3313;p47"/>
          <p:cNvSpPr/>
          <p:nvPr/>
        </p:nvSpPr>
        <p:spPr>
          <a:xfrm>
            <a:off x="6277626" y="6483950"/>
            <a:ext cx="408391" cy="84112"/>
          </a:xfrm>
          <a:custGeom>
            <a:avLst/>
            <a:gdLst/>
            <a:ahLst/>
            <a:cxnLst/>
            <a:rect l="l" t="t" r="r" b="b"/>
            <a:pathLst>
              <a:path w="1510" h="311" extrusionOk="0">
                <a:moveTo>
                  <a:pt x="40" y="1"/>
                </a:moveTo>
                <a:cubicBezTo>
                  <a:pt x="6" y="1"/>
                  <a:pt x="0" y="58"/>
                  <a:pt x="38" y="63"/>
                </a:cubicBezTo>
                <a:lnTo>
                  <a:pt x="1469" y="310"/>
                </a:lnTo>
                <a:lnTo>
                  <a:pt x="1479" y="310"/>
                </a:lnTo>
                <a:cubicBezTo>
                  <a:pt x="1494" y="310"/>
                  <a:pt x="1505" y="300"/>
                  <a:pt x="1510" y="285"/>
                </a:cubicBezTo>
                <a:cubicBezTo>
                  <a:pt x="1510" y="265"/>
                  <a:pt x="1499" y="250"/>
                  <a:pt x="1484" y="245"/>
                </a:cubicBezTo>
                <a:lnTo>
                  <a:pt x="48" y="2"/>
                </a:lnTo>
                <a:cubicBezTo>
                  <a:pt x="45" y="1"/>
                  <a:pt x="42" y="1"/>
                  <a:pt x="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5" name="Google Shape;3314;p47"/>
          <p:cNvSpPr/>
          <p:nvPr/>
        </p:nvSpPr>
        <p:spPr>
          <a:xfrm>
            <a:off x="6385538" y="6569145"/>
            <a:ext cx="58419" cy="266939"/>
          </a:xfrm>
          <a:custGeom>
            <a:avLst/>
            <a:gdLst/>
            <a:ahLst/>
            <a:cxnLst/>
            <a:rect l="l" t="t" r="r" b="b"/>
            <a:pathLst>
              <a:path w="216" h="987" extrusionOk="0">
                <a:moveTo>
                  <a:pt x="36" y="0"/>
                </a:moveTo>
                <a:cubicBezTo>
                  <a:pt x="19" y="0"/>
                  <a:pt x="0" y="15"/>
                  <a:pt x="3" y="41"/>
                </a:cubicBezTo>
                <a:lnTo>
                  <a:pt x="150" y="956"/>
                </a:lnTo>
                <a:cubicBezTo>
                  <a:pt x="155" y="971"/>
                  <a:pt x="165" y="982"/>
                  <a:pt x="185" y="987"/>
                </a:cubicBezTo>
                <a:lnTo>
                  <a:pt x="190" y="982"/>
                </a:lnTo>
                <a:cubicBezTo>
                  <a:pt x="205" y="982"/>
                  <a:pt x="215" y="966"/>
                  <a:pt x="215" y="946"/>
                </a:cubicBezTo>
                <a:lnTo>
                  <a:pt x="64" y="26"/>
                </a:lnTo>
                <a:cubicBezTo>
                  <a:pt x="62" y="8"/>
                  <a:pt x="49"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6" name="Google Shape;3315;p47"/>
          <p:cNvSpPr/>
          <p:nvPr/>
        </p:nvSpPr>
        <p:spPr>
          <a:xfrm>
            <a:off x="5982826" y="6089083"/>
            <a:ext cx="730506" cy="169846"/>
          </a:xfrm>
          <a:custGeom>
            <a:avLst/>
            <a:gdLst/>
            <a:ahLst/>
            <a:cxnLst/>
            <a:rect l="l" t="t" r="r" b="b"/>
            <a:pathLst>
              <a:path w="2701" h="628" extrusionOk="0">
                <a:moveTo>
                  <a:pt x="2670" y="0"/>
                </a:moveTo>
                <a:cubicBezTo>
                  <a:pt x="2574" y="0"/>
                  <a:pt x="415" y="71"/>
                  <a:pt x="15" y="577"/>
                </a:cubicBezTo>
                <a:cubicBezTo>
                  <a:pt x="0" y="592"/>
                  <a:pt x="5" y="612"/>
                  <a:pt x="20" y="622"/>
                </a:cubicBezTo>
                <a:cubicBezTo>
                  <a:pt x="25" y="627"/>
                  <a:pt x="31" y="627"/>
                  <a:pt x="36" y="627"/>
                </a:cubicBezTo>
                <a:cubicBezTo>
                  <a:pt x="46" y="627"/>
                  <a:pt x="56" y="622"/>
                  <a:pt x="61" y="617"/>
                </a:cubicBezTo>
                <a:cubicBezTo>
                  <a:pt x="445" y="132"/>
                  <a:pt x="2650" y="61"/>
                  <a:pt x="2670" y="61"/>
                </a:cubicBezTo>
                <a:cubicBezTo>
                  <a:pt x="2686" y="61"/>
                  <a:pt x="2701" y="46"/>
                  <a:pt x="2701" y="31"/>
                </a:cubicBezTo>
                <a:cubicBezTo>
                  <a:pt x="2701" y="16"/>
                  <a:pt x="2686" y="0"/>
                  <a:pt x="267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7" name="Google Shape;3316;p47"/>
          <p:cNvSpPr/>
          <p:nvPr/>
        </p:nvSpPr>
        <p:spPr>
          <a:xfrm>
            <a:off x="6343888" y="5937356"/>
            <a:ext cx="121165" cy="197162"/>
          </a:xfrm>
          <a:custGeom>
            <a:avLst/>
            <a:gdLst/>
            <a:ahLst/>
            <a:cxnLst/>
            <a:rect l="l" t="t" r="r" b="b"/>
            <a:pathLst>
              <a:path w="448" h="729" extrusionOk="0">
                <a:moveTo>
                  <a:pt x="400" y="1"/>
                </a:moveTo>
                <a:cubicBezTo>
                  <a:pt x="393" y="1"/>
                  <a:pt x="386" y="4"/>
                  <a:pt x="380" y="10"/>
                </a:cubicBezTo>
                <a:cubicBezTo>
                  <a:pt x="364" y="25"/>
                  <a:pt x="0" y="369"/>
                  <a:pt x="51" y="703"/>
                </a:cubicBezTo>
                <a:cubicBezTo>
                  <a:pt x="51" y="718"/>
                  <a:pt x="66" y="728"/>
                  <a:pt x="81" y="728"/>
                </a:cubicBezTo>
                <a:lnTo>
                  <a:pt x="86" y="728"/>
                </a:lnTo>
                <a:cubicBezTo>
                  <a:pt x="106" y="723"/>
                  <a:pt x="117" y="708"/>
                  <a:pt x="112" y="693"/>
                </a:cubicBezTo>
                <a:cubicBezTo>
                  <a:pt x="66" y="394"/>
                  <a:pt x="420" y="61"/>
                  <a:pt x="420" y="61"/>
                </a:cubicBezTo>
                <a:cubicBezTo>
                  <a:pt x="448" y="37"/>
                  <a:pt x="426" y="1"/>
                  <a:pt x="40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8" name="Google Shape;3317;p47"/>
          <p:cNvSpPr/>
          <p:nvPr/>
        </p:nvSpPr>
        <p:spPr>
          <a:xfrm>
            <a:off x="6068832" y="5877855"/>
            <a:ext cx="101692" cy="300476"/>
          </a:xfrm>
          <a:custGeom>
            <a:avLst/>
            <a:gdLst/>
            <a:ahLst/>
            <a:cxnLst/>
            <a:rect l="l" t="t" r="r" b="b"/>
            <a:pathLst>
              <a:path w="376" h="1111" extrusionOk="0">
                <a:moveTo>
                  <a:pt x="341" y="1"/>
                </a:moveTo>
                <a:cubicBezTo>
                  <a:pt x="327" y="1"/>
                  <a:pt x="317" y="6"/>
                  <a:pt x="309" y="18"/>
                </a:cubicBezTo>
                <a:cubicBezTo>
                  <a:pt x="299" y="43"/>
                  <a:pt x="1" y="650"/>
                  <a:pt x="269" y="1095"/>
                </a:cubicBezTo>
                <a:cubicBezTo>
                  <a:pt x="274" y="1100"/>
                  <a:pt x="284" y="1110"/>
                  <a:pt x="299" y="1110"/>
                </a:cubicBezTo>
                <a:cubicBezTo>
                  <a:pt x="304" y="1110"/>
                  <a:pt x="309" y="1110"/>
                  <a:pt x="314" y="1105"/>
                </a:cubicBezTo>
                <a:cubicBezTo>
                  <a:pt x="330" y="1095"/>
                  <a:pt x="335" y="1075"/>
                  <a:pt x="324" y="1060"/>
                </a:cubicBezTo>
                <a:cubicBezTo>
                  <a:pt x="72" y="650"/>
                  <a:pt x="365" y="53"/>
                  <a:pt x="365" y="48"/>
                </a:cubicBezTo>
                <a:cubicBezTo>
                  <a:pt x="375" y="33"/>
                  <a:pt x="370" y="13"/>
                  <a:pt x="355" y="3"/>
                </a:cubicBezTo>
                <a:cubicBezTo>
                  <a:pt x="350" y="1"/>
                  <a:pt x="345" y="1"/>
                  <a:pt x="34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89" name="Google Shape;3318;p47"/>
          <p:cNvSpPr/>
          <p:nvPr/>
        </p:nvSpPr>
        <p:spPr>
          <a:xfrm>
            <a:off x="6257612" y="6133709"/>
            <a:ext cx="280735" cy="182557"/>
          </a:xfrm>
          <a:custGeom>
            <a:avLst/>
            <a:gdLst/>
            <a:ahLst/>
            <a:cxnLst/>
            <a:rect l="l" t="t" r="r" b="b"/>
            <a:pathLst>
              <a:path w="1038" h="675" extrusionOk="0">
                <a:moveTo>
                  <a:pt x="38" y="0"/>
                </a:moveTo>
                <a:cubicBezTo>
                  <a:pt x="31" y="0"/>
                  <a:pt x="23" y="3"/>
                  <a:pt x="16" y="7"/>
                </a:cubicBezTo>
                <a:cubicBezTo>
                  <a:pt x="1" y="17"/>
                  <a:pt x="1" y="38"/>
                  <a:pt x="11" y="53"/>
                </a:cubicBezTo>
                <a:cubicBezTo>
                  <a:pt x="385" y="543"/>
                  <a:pt x="972" y="670"/>
                  <a:pt x="997" y="675"/>
                </a:cubicBezTo>
                <a:lnTo>
                  <a:pt x="1002" y="675"/>
                </a:lnTo>
                <a:cubicBezTo>
                  <a:pt x="1017" y="675"/>
                  <a:pt x="1027" y="665"/>
                  <a:pt x="1032" y="650"/>
                </a:cubicBezTo>
                <a:cubicBezTo>
                  <a:pt x="1037" y="634"/>
                  <a:pt x="1022" y="619"/>
                  <a:pt x="1007" y="614"/>
                </a:cubicBezTo>
                <a:cubicBezTo>
                  <a:pt x="1002" y="614"/>
                  <a:pt x="420" y="483"/>
                  <a:pt x="61" y="12"/>
                </a:cubicBezTo>
                <a:cubicBezTo>
                  <a:pt x="56" y="4"/>
                  <a:pt x="47"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0" name="Google Shape;3319;p47"/>
          <p:cNvSpPr/>
          <p:nvPr/>
        </p:nvSpPr>
        <p:spPr>
          <a:xfrm>
            <a:off x="5969033" y="6326544"/>
            <a:ext cx="137122" cy="577962"/>
          </a:xfrm>
          <a:custGeom>
            <a:avLst/>
            <a:gdLst/>
            <a:ahLst/>
            <a:cxnLst/>
            <a:rect l="l" t="t" r="r" b="b"/>
            <a:pathLst>
              <a:path w="507" h="2137" extrusionOk="0">
                <a:moveTo>
                  <a:pt x="474" y="0"/>
                </a:moveTo>
                <a:cubicBezTo>
                  <a:pt x="462" y="0"/>
                  <a:pt x="449" y="6"/>
                  <a:pt x="446" y="17"/>
                </a:cubicBezTo>
                <a:cubicBezTo>
                  <a:pt x="1" y="1044"/>
                  <a:pt x="117" y="2101"/>
                  <a:pt x="117" y="2111"/>
                </a:cubicBezTo>
                <a:cubicBezTo>
                  <a:pt x="117" y="2126"/>
                  <a:pt x="132" y="2136"/>
                  <a:pt x="147" y="2136"/>
                </a:cubicBezTo>
                <a:lnTo>
                  <a:pt x="152" y="2136"/>
                </a:lnTo>
                <a:cubicBezTo>
                  <a:pt x="168" y="2136"/>
                  <a:pt x="183" y="2121"/>
                  <a:pt x="178" y="2101"/>
                </a:cubicBezTo>
                <a:cubicBezTo>
                  <a:pt x="178" y="2091"/>
                  <a:pt x="61" y="1054"/>
                  <a:pt x="501" y="43"/>
                </a:cubicBezTo>
                <a:cubicBezTo>
                  <a:pt x="506" y="28"/>
                  <a:pt x="501" y="7"/>
                  <a:pt x="486" y="2"/>
                </a:cubicBezTo>
                <a:cubicBezTo>
                  <a:pt x="482" y="1"/>
                  <a:pt x="478" y="0"/>
                  <a:pt x="47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1" name="Google Shape;3320;p47"/>
          <p:cNvSpPr/>
          <p:nvPr/>
        </p:nvSpPr>
        <p:spPr>
          <a:xfrm>
            <a:off x="6025289" y="6510455"/>
            <a:ext cx="127385" cy="235296"/>
          </a:xfrm>
          <a:custGeom>
            <a:avLst/>
            <a:gdLst/>
            <a:ahLst/>
            <a:cxnLst/>
            <a:rect l="l" t="t" r="r" b="b"/>
            <a:pathLst>
              <a:path w="471" h="870" extrusionOk="0">
                <a:moveTo>
                  <a:pt x="44" y="0"/>
                </a:moveTo>
                <a:cubicBezTo>
                  <a:pt x="22" y="0"/>
                  <a:pt x="1" y="26"/>
                  <a:pt x="15" y="51"/>
                </a:cubicBezTo>
                <a:cubicBezTo>
                  <a:pt x="324" y="506"/>
                  <a:pt x="405" y="845"/>
                  <a:pt x="405" y="845"/>
                </a:cubicBezTo>
                <a:cubicBezTo>
                  <a:pt x="410" y="860"/>
                  <a:pt x="420" y="870"/>
                  <a:pt x="435" y="870"/>
                </a:cubicBezTo>
                <a:lnTo>
                  <a:pt x="445" y="870"/>
                </a:lnTo>
                <a:cubicBezTo>
                  <a:pt x="460" y="865"/>
                  <a:pt x="470" y="850"/>
                  <a:pt x="465" y="834"/>
                </a:cubicBezTo>
                <a:cubicBezTo>
                  <a:pt x="465" y="819"/>
                  <a:pt x="384" y="480"/>
                  <a:pt x="71" y="15"/>
                </a:cubicBezTo>
                <a:cubicBezTo>
                  <a:pt x="63" y="5"/>
                  <a:pt x="54" y="0"/>
                  <a:pt x="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2" name="Google Shape;3321;p47"/>
          <p:cNvSpPr/>
          <p:nvPr/>
        </p:nvSpPr>
        <p:spPr>
          <a:xfrm>
            <a:off x="5746177" y="6388208"/>
            <a:ext cx="337531" cy="75998"/>
          </a:xfrm>
          <a:custGeom>
            <a:avLst/>
            <a:gdLst/>
            <a:ahLst/>
            <a:cxnLst/>
            <a:rect l="l" t="t" r="r" b="b"/>
            <a:pathLst>
              <a:path w="1248" h="281" extrusionOk="0">
                <a:moveTo>
                  <a:pt x="969" y="1"/>
                </a:moveTo>
                <a:cubicBezTo>
                  <a:pt x="714" y="1"/>
                  <a:pt x="309" y="35"/>
                  <a:pt x="15" y="219"/>
                </a:cubicBezTo>
                <a:cubicBezTo>
                  <a:pt x="0" y="229"/>
                  <a:pt x="0" y="250"/>
                  <a:pt x="5" y="265"/>
                </a:cubicBezTo>
                <a:cubicBezTo>
                  <a:pt x="15" y="275"/>
                  <a:pt x="26" y="280"/>
                  <a:pt x="36" y="280"/>
                </a:cubicBezTo>
                <a:cubicBezTo>
                  <a:pt x="41" y="280"/>
                  <a:pt x="46" y="275"/>
                  <a:pt x="51" y="275"/>
                </a:cubicBezTo>
                <a:cubicBezTo>
                  <a:pt x="329" y="95"/>
                  <a:pt x="726" y="63"/>
                  <a:pt x="972" y="63"/>
                </a:cubicBezTo>
                <a:cubicBezTo>
                  <a:pt x="1107" y="63"/>
                  <a:pt x="1197" y="73"/>
                  <a:pt x="1199" y="73"/>
                </a:cubicBezTo>
                <a:cubicBezTo>
                  <a:pt x="1200" y="73"/>
                  <a:pt x="1202" y="73"/>
                  <a:pt x="1203" y="73"/>
                </a:cubicBezTo>
                <a:cubicBezTo>
                  <a:pt x="1240" y="73"/>
                  <a:pt x="1248" y="12"/>
                  <a:pt x="1209" y="12"/>
                </a:cubicBezTo>
                <a:cubicBezTo>
                  <a:pt x="1198" y="10"/>
                  <a:pt x="1105" y="1"/>
                  <a:pt x="96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3" name="Google Shape;3322;p47"/>
          <p:cNvSpPr/>
          <p:nvPr/>
        </p:nvSpPr>
        <p:spPr>
          <a:xfrm>
            <a:off x="8135667" y="186084"/>
            <a:ext cx="158488" cy="195539"/>
          </a:xfrm>
          <a:custGeom>
            <a:avLst/>
            <a:gdLst/>
            <a:ahLst/>
            <a:cxnLst/>
            <a:rect l="l" t="t" r="r" b="b"/>
            <a:pathLst>
              <a:path w="586" h="723" extrusionOk="0">
                <a:moveTo>
                  <a:pt x="542" y="1"/>
                </a:moveTo>
                <a:cubicBezTo>
                  <a:pt x="535" y="1"/>
                  <a:pt x="528" y="3"/>
                  <a:pt x="521" y="10"/>
                </a:cubicBezTo>
                <a:cubicBezTo>
                  <a:pt x="309" y="197"/>
                  <a:pt x="132" y="425"/>
                  <a:pt x="10" y="677"/>
                </a:cubicBezTo>
                <a:cubicBezTo>
                  <a:pt x="0" y="693"/>
                  <a:pt x="5" y="713"/>
                  <a:pt x="20" y="723"/>
                </a:cubicBezTo>
                <a:lnTo>
                  <a:pt x="36" y="723"/>
                </a:lnTo>
                <a:cubicBezTo>
                  <a:pt x="46" y="723"/>
                  <a:pt x="61" y="718"/>
                  <a:pt x="66" y="708"/>
                </a:cubicBezTo>
                <a:cubicBezTo>
                  <a:pt x="187" y="460"/>
                  <a:pt x="354" y="243"/>
                  <a:pt x="562" y="55"/>
                </a:cubicBezTo>
                <a:cubicBezTo>
                  <a:pt x="585" y="36"/>
                  <a:pt x="566" y="1"/>
                  <a:pt x="54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4" name="Google Shape;3323;p47"/>
          <p:cNvSpPr/>
          <p:nvPr/>
        </p:nvSpPr>
        <p:spPr>
          <a:xfrm>
            <a:off x="8132962" y="284801"/>
            <a:ext cx="289390" cy="42461"/>
          </a:xfrm>
          <a:custGeom>
            <a:avLst/>
            <a:gdLst/>
            <a:ahLst/>
            <a:cxnLst/>
            <a:rect l="l" t="t" r="r" b="b"/>
            <a:pathLst>
              <a:path w="1070" h="157" extrusionOk="0">
                <a:moveTo>
                  <a:pt x="248" y="1"/>
                </a:moveTo>
                <a:cubicBezTo>
                  <a:pt x="129" y="1"/>
                  <a:pt x="44" y="4"/>
                  <a:pt x="35" y="4"/>
                </a:cubicBezTo>
                <a:cubicBezTo>
                  <a:pt x="15" y="4"/>
                  <a:pt x="0" y="19"/>
                  <a:pt x="5" y="39"/>
                </a:cubicBezTo>
                <a:cubicBezTo>
                  <a:pt x="5" y="55"/>
                  <a:pt x="20" y="70"/>
                  <a:pt x="35" y="70"/>
                </a:cubicBezTo>
                <a:cubicBezTo>
                  <a:pt x="39" y="70"/>
                  <a:pt x="130" y="66"/>
                  <a:pt x="257" y="66"/>
                </a:cubicBezTo>
                <a:cubicBezTo>
                  <a:pt x="491" y="66"/>
                  <a:pt x="846" y="79"/>
                  <a:pt x="1006" y="151"/>
                </a:cubicBezTo>
                <a:lnTo>
                  <a:pt x="1017" y="151"/>
                </a:lnTo>
                <a:lnTo>
                  <a:pt x="1017" y="156"/>
                </a:lnTo>
                <a:cubicBezTo>
                  <a:pt x="1020" y="156"/>
                  <a:pt x="1023" y="157"/>
                  <a:pt x="1026" y="157"/>
                </a:cubicBezTo>
                <a:cubicBezTo>
                  <a:pt x="1063" y="157"/>
                  <a:pt x="1069" y="100"/>
                  <a:pt x="1032" y="95"/>
                </a:cubicBezTo>
                <a:cubicBezTo>
                  <a:pt x="860" y="14"/>
                  <a:pt x="486" y="1"/>
                  <a:pt x="248"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5" name="Google Shape;3324;p47"/>
          <p:cNvSpPr/>
          <p:nvPr/>
        </p:nvSpPr>
        <p:spPr>
          <a:xfrm>
            <a:off x="8147838" y="252346"/>
            <a:ext cx="222857" cy="200407"/>
          </a:xfrm>
          <a:custGeom>
            <a:avLst/>
            <a:gdLst/>
            <a:ahLst/>
            <a:cxnLst/>
            <a:rect l="l" t="t" r="r" b="b"/>
            <a:pathLst>
              <a:path w="824" h="741" extrusionOk="0">
                <a:moveTo>
                  <a:pt x="779" y="1"/>
                </a:moveTo>
                <a:cubicBezTo>
                  <a:pt x="773" y="1"/>
                  <a:pt x="766" y="3"/>
                  <a:pt x="759" y="8"/>
                </a:cubicBezTo>
                <a:cubicBezTo>
                  <a:pt x="754" y="13"/>
                  <a:pt x="294" y="331"/>
                  <a:pt x="11" y="685"/>
                </a:cubicBezTo>
                <a:cubicBezTo>
                  <a:pt x="1" y="700"/>
                  <a:pt x="6" y="721"/>
                  <a:pt x="16" y="731"/>
                </a:cubicBezTo>
                <a:cubicBezTo>
                  <a:pt x="21" y="736"/>
                  <a:pt x="31" y="736"/>
                  <a:pt x="36" y="741"/>
                </a:cubicBezTo>
                <a:cubicBezTo>
                  <a:pt x="46" y="736"/>
                  <a:pt x="56" y="736"/>
                  <a:pt x="61" y="726"/>
                </a:cubicBezTo>
                <a:cubicBezTo>
                  <a:pt x="334" y="377"/>
                  <a:pt x="790" y="58"/>
                  <a:pt x="795" y="58"/>
                </a:cubicBezTo>
                <a:cubicBezTo>
                  <a:pt x="823" y="38"/>
                  <a:pt x="806" y="1"/>
                  <a:pt x="77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6" name="Google Shape;3325;p47"/>
          <p:cNvSpPr/>
          <p:nvPr/>
        </p:nvSpPr>
        <p:spPr>
          <a:xfrm>
            <a:off x="8137019" y="392712"/>
            <a:ext cx="372150" cy="54632"/>
          </a:xfrm>
          <a:custGeom>
            <a:avLst/>
            <a:gdLst/>
            <a:ahLst/>
            <a:cxnLst/>
            <a:rect l="l" t="t" r="r" b="b"/>
            <a:pathLst>
              <a:path w="1376" h="202" extrusionOk="0">
                <a:moveTo>
                  <a:pt x="307" y="0"/>
                </a:moveTo>
                <a:cubicBezTo>
                  <a:pt x="141" y="0"/>
                  <a:pt x="33" y="10"/>
                  <a:pt x="31" y="10"/>
                </a:cubicBezTo>
                <a:cubicBezTo>
                  <a:pt x="10" y="10"/>
                  <a:pt x="0" y="25"/>
                  <a:pt x="0" y="40"/>
                </a:cubicBezTo>
                <a:cubicBezTo>
                  <a:pt x="0" y="60"/>
                  <a:pt x="15" y="70"/>
                  <a:pt x="36" y="70"/>
                </a:cubicBezTo>
                <a:cubicBezTo>
                  <a:pt x="38" y="70"/>
                  <a:pt x="136" y="62"/>
                  <a:pt x="289" y="62"/>
                </a:cubicBezTo>
                <a:cubicBezTo>
                  <a:pt x="547" y="62"/>
                  <a:pt x="961" y="84"/>
                  <a:pt x="1335" y="202"/>
                </a:cubicBezTo>
                <a:lnTo>
                  <a:pt x="1340" y="202"/>
                </a:lnTo>
                <a:cubicBezTo>
                  <a:pt x="1356" y="202"/>
                  <a:pt x="1366" y="192"/>
                  <a:pt x="1371" y="181"/>
                </a:cubicBezTo>
                <a:cubicBezTo>
                  <a:pt x="1376" y="161"/>
                  <a:pt x="1371" y="146"/>
                  <a:pt x="1350" y="141"/>
                </a:cubicBezTo>
                <a:cubicBezTo>
                  <a:pt x="982" y="23"/>
                  <a:pt x="571" y="0"/>
                  <a:pt x="307"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7" name="Google Shape;3326;p47"/>
          <p:cNvSpPr/>
          <p:nvPr/>
        </p:nvSpPr>
        <p:spPr>
          <a:xfrm>
            <a:off x="8154599" y="284260"/>
            <a:ext cx="242600" cy="256121"/>
          </a:xfrm>
          <a:custGeom>
            <a:avLst/>
            <a:gdLst/>
            <a:ahLst/>
            <a:cxnLst/>
            <a:rect l="l" t="t" r="r" b="b"/>
            <a:pathLst>
              <a:path w="897" h="947" extrusionOk="0">
                <a:moveTo>
                  <a:pt x="859" y="0"/>
                </a:moveTo>
                <a:cubicBezTo>
                  <a:pt x="853" y="0"/>
                  <a:pt x="846" y="2"/>
                  <a:pt x="840" y="6"/>
                </a:cubicBezTo>
                <a:cubicBezTo>
                  <a:pt x="835" y="11"/>
                  <a:pt x="294" y="441"/>
                  <a:pt x="11" y="896"/>
                </a:cubicBezTo>
                <a:cubicBezTo>
                  <a:pt x="1" y="916"/>
                  <a:pt x="16" y="942"/>
                  <a:pt x="41" y="947"/>
                </a:cubicBezTo>
                <a:cubicBezTo>
                  <a:pt x="52" y="947"/>
                  <a:pt x="62" y="936"/>
                  <a:pt x="67" y="931"/>
                </a:cubicBezTo>
                <a:cubicBezTo>
                  <a:pt x="340" y="486"/>
                  <a:pt x="876" y="62"/>
                  <a:pt x="881" y="57"/>
                </a:cubicBezTo>
                <a:cubicBezTo>
                  <a:pt x="891" y="46"/>
                  <a:pt x="896" y="26"/>
                  <a:pt x="886" y="11"/>
                </a:cubicBezTo>
                <a:cubicBezTo>
                  <a:pt x="880" y="5"/>
                  <a:pt x="870" y="0"/>
                  <a:pt x="85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8" name="Google Shape;3327;p47"/>
          <p:cNvSpPr/>
          <p:nvPr/>
        </p:nvSpPr>
        <p:spPr>
          <a:xfrm>
            <a:off x="8176506" y="364314"/>
            <a:ext cx="289390" cy="229346"/>
          </a:xfrm>
          <a:custGeom>
            <a:avLst/>
            <a:gdLst/>
            <a:ahLst/>
            <a:cxnLst/>
            <a:rect l="l" t="t" r="r" b="b"/>
            <a:pathLst>
              <a:path w="1070" h="848" extrusionOk="0">
                <a:moveTo>
                  <a:pt x="1024" y="1"/>
                </a:moveTo>
                <a:cubicBezTo>
                  <a:pt x="1020" y="1"/>
                  <a:pt x="1016" y="2"/>
                  <a:pt x="1012" y="3"/>
                </a:cubicBezTo>
                <a:cubicBezTo>
                  <a:pt x="982" y="18"/>
                  <a:pt x="304" y="312"/>
                  <a:pt x="11" y="802"/>
                </a:cubicBezTo>
                <a:cubicBezTo>
                  <a:pt x="1" y="817"/>
                  <a:pt x="6" y="838"/>
                  <a:pt x="21" y="843"/>
                </a:cubicBezTo>
                <a:cubicBezTo>
                  <a:pt x="26" y="848"/>
                  <a:pt x="31" y="848"/>
                  <a:pt x="36" y="848"/>
                </a:cubicBezTo>
                <a:cubicBezTo>
                  <a:pt x="46" y="848"/>
                  <a:pt x="57" y="843"/>
                  <a:pt x="62" y="833"/>
                </a:cubicBezTo>
                <a:cubicBezTo>
                  <a:pt x="350" y="362"/>
                  <a:pt x="1027" y="64"/>
                  <a:pt x="1038" y="64"/>
                </a:cubicBezTo>
                <a:cubicBezTo>
                  <a:pt x="1069" y="50"/>
                  <a:pt x="1053" y="1"/>
                  <a:pt x="102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199" name="Google Shape;3328;p47"/>
          <p:cNvSpPr/>
          <p:nvPr/>
        </p:nvSpPr>
        <p:spPr>
          <a:xfrm>
            <a:off x="8149191" y="470334"/>
            <a:ext cx="407579" cy="42732"/>
          </a:xfrm>
          <a:custGeom>
            <a:avLst/>
            <a:gdLst/>
            <a:ahLst/>
            <a:cxnLst/>
            <a:rect l="l" t="t" r="r" b="b"/>
            <a:pathLst>
              <a:path w="1507" h="158" extrusionOk="0">
                <a:moveTo>
                  <a:pt x="556" y="0"/>
                </a:moveTo>
                <a:cubicBezTo>
                  <a:pt x="379" y="0"/>
                  <a:pt x="202" y="11"/>
                  <a:pt x="26" y="31"/>
                </a:cubicBezTo>
                <a:cubicBezTo>
                  <a:pt x="11" y="31"/>
                  <a:pt x="1" y="46"/>
                  <a:pt x="1" y="66"/>
                </a:cubicBezTo>
                <a:cubicBezTo>
                  <a:pt x="6" y="82"/>
                  <a:pt x="21" y="92"/>
                  <a:pt x="36" y="92"/>
                </a:cubicBezTo>
                <a:cubicBezTo>
                  <a:pt x="207" y="72"/>
                  <a:pt x="378" y="61"/>
                  <a:pt x="550" y="61"/>
                </a:cubicBezTo>
                <a:cubicBezTo>
                  <a:pt x="853" y="61"/>
                  <a:pt x="1155" y="93"/>
                  <a:pt x="1452" y="157"/>
                </a:cubicBezTo>
                <a:lnTo>
                  <a:pt x="1457" y="157"/>
                </a:lnTo>
                <a:cubicBezTo>
                  <a:pt x="1459" y="158"/>
                  <a:pt x="1460" y="158"/>
                  <a:pt x="1462" y="158"/>
                </a:cubicBezTo>
                <a:cubicBezTo>
                  <a:pt x="1498" y="158"/>
                  <a:pt x="1506" y="97"/>
                  <a:pt x="1462" y="92"/>
                </a:cubicBezTo>
                <a:cubicBezTo>
                  <a:pt x="1164" y="31"/>
                  <a:pt x="860" y="0"/>
                  <a:pt x="556"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0" name="Google Shape;3329;p47"/>
          <p:cNvSpPr/>
          <p:nvPr/>
        </p:nvSpPr>
        <p:spPr>
          <a:xfrm>
            <a:off x="8209502" y="443830"/>
            <a:ext cx="310756" cy="282625"/>
          </a:xfrm>
          <a:custGeom>
            <a:avLst/>
            <a:gdLst/>
            <a:ahLst/>
            <a:cxnLst/>
            <a:rect l="l" t="t" r="r" b="b"/>
            <a:pathLst>
              <a:path w="1149" h="1045" extrusionOk="0">
                <a:moveTo>
                  <a:pt x="1110" y="1"/>
                </a:moveTo>
                <a:cubicBezTo>
                  <a:pt x="1106" y="1"/>
                  <a:pt x="1101" y="1"/>
                  <a:pt x="1098" y="3"/>
                </a:cubicBezTo>
                <a:cubicBezTo>
                  <a:pt x="658" y="235"/>
                  <a:pt x="283" y="579"/>
                  <a:pt x="10" y="994"/>
                </a:cubicBezTo>
                <a:cubicBezTo>
                  <a:pt x="0" y="1009"/>
                  <a:pt x="5" y="1029"/>
                  <a:pt x="20" y="1039"/>
                </a:cubicBezTo>
                <a:cubicBezTo>
                  <a:pt x="26" y="1039"/>
                  <a:pt x="31" y="1044"/>
                  <a:pt x="41" y="1044"/>
                </a:cubicBezTo>
                <a:cubicBezTo>
                  <a:pt x="51" y="1044"/>
                  <a:pt x="61" y="1034"/>
                  <a:pt x="66" y="1029"/>
                </a:cubicBezTo>
                <a:cubicBezTo>
                  <a:pt x="329" y="620"/>
                  <a:pt x="698" y="291"/>
                  <a:pt x="1123" y="63"/>
                </a:cubicBezTo>
                <a:cubicBezTo>
                  <a:pt x="1143" y="53"/>
                  <a:pt x="1148" y="38"/>
                  <a:pt x="1138" y="18"/>
                </a:cubicBezTo>
                <a:cubicBezTo>
                  <a:pt x="1134" y="6"/>
                  <a:pt x="1122" y="1"/>
                  <a:pt x="1110"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1" name="Google Shape;3330;p47"/>
          <p:cNvSpPr/>
          <p:nvPr/>
        </p:nvSpPr>
        <p:spPr>
          <a:xfrm>
            <a:off x="8172991" y="563912"/>
            <a:ext cx="422455" cy="62746"/>
          </a:xfrm>
          <a:custGeom>
            <a:avLst/>
            <a:gdLst/>
            <a:ahLst/>
            <a:cxnLst/>
            <a:rect l="l" t="t" r="r" b="b"/>
            <a:pathLst>
              <a:path w="1562" h="232" extrusionOk="0">
                <a:moveTo>
                  <a:pt x="1022" y="0"/>
                </a:moveTo>
                <a:cubicBezTo>
                  <a:pt x="689" y="0"/>
                  <a:pt x="358" y="55"/>
                  <a:pt x="44" y="165"/>
                </a:cubicBezTo>
                <a:cubicBezTo>
                  <a:pt x="1" y="175"/>
                  <a:pt x="13" y="232"/>
                  <a:pt x="50" y="232"/>
                </a:cubicBezTo>
                <a:cubicBezTo>
                  <a:pt x="51" y="232"/>
                  <a:pt x="53" y="231"/>
                  <a:pt x="54" y="231"/>
                </a:cubicBezTo>
                <a:cubicBezTo>
                  <a:pt x="59" y="226"/>
                  <a:pt x="59" y="226"/>
                  <a:pt x="64" y="226"/>
                </a:cubicBezTo>
                <a:cubicBezTo>
                  <a:pt x="374" y="120"/>
                  <a:pt x="696" y="66"/>
                  <a:pt x="1019" y="66"/>
                </a:cubicBezTo>
                <a:cubicBezTo>
                  <a:pt x="1187" y="66"/>
                  <a:pt x="1355" y="80"/>
                  <a:pt x="1521" y="110"/>
                </a:cubicBezTo>
                <a:cubicBezTo>
                  <a:pt x="1541" y="110"/>
                  <a:pt x="1556" y="100"/>
                  <a:pt x="1561" y="79"/>
                </a:cubicBezTo>
                <a:cubicBezTo>
                  <a:pt x="1561" y="64"/>
                  <a:pt x="1551" y="49"/>
                  <a:pt x="1536" y="44"/>
                </a:cubicBezTo>
                <a:cubicBezTo>
                  <a:pt x="1366" y="15"/>
                  <a:pt x="1194" y="0"/>
                  <a:pt x="1022"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2" name="Google Shape;3331;p47"/>
          <p:cNvSpPr/>
          <p:nvPr/>
        </p:nvSpPr>
        <p:spPr>
          <a:xfrm>
            <a:off x="8247637" y="516042"/>
            <a:ext cx="306969" cy="296419"/>
          </a:xfrm>
          <a:custGeom>
            <a:avLst/>
            <a:gdLst/>
            <a:ahLst/>
            <a:cxnLst/>
            <a:rect l="l" t="t" r="r" b="b"/>
            <a:pathLst>
              <a:path w="1135" h="1096" extrusionOk="0">
                <a:moveTo>
                  <a:pt x="1091" y="1"/>
                </a:moveTo>
                <a:cubicBezTo>
                  <a:pt x="1087" y="1"/>
                  <a:pt x="1083" y="2"/>
                  <a:pt x="1078" y="4"/>
                </a:cubicBezTo>
                <a:cubicBezTo>
                  <a:pt x="1058" y="14"/>
                  <a:pt x="486" y="287"/>
                  <a:pt x="11" y="1045"/>
                </a:cubicBezTo>
                <a:cubicBezTo>
                  <a:pt x="1" y="1061"/>
                  <a:pt x="6" y="1081"/>
                  <a:pt x="21" y="1091"/>
                </a:cubicBezTo>
                <a:cubicBezTo>
                  <a:pt x="26" y="1096"/>
                  <a:pt x="31" y="1096"/>
                  <a:pt x="36" y="1096"/>
                </a:cubicBezTo>
                <a:cubicBezTo>
                  <a:pt x="46" y="1096"/>
                  <a:pt x="56" y="1091"/>
                  <a:pt x="62" y="1081"/>
                </a:cubicBezTo>
                <a:cubicBezTo>
                  <a:pt x="527" y="337"/>
                  <a:pt x="1098" y="59"/>
                  <a:pt x="1108" y="59"/>
                </a:cubicBezTo>
                <a:cubicBezTo>
                  <a:pt x="1135" y="42"/>
                  <a:pt x="1119" y="1"/>
                  <a:pt x="109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3" name="Google Shape;3332;p47"/>
          <p:cNvSpPr/>
          <p:nvPr/>
        </p:nvSpPr>
        <p:spPr>
          <a:xfrm>
            <a:off x="8191653" y="648024"/>
            <a:ext cx="475735" cy="77080"/>
          </a:xfrm>
          <a:custGeom>
            <a:avLst/>
            <a:gdLst/>
            <a:ahLst/>
            <a:cxnLst/>
            <a:rect l="l" t="t" r="r" b="b"/>
            <a:pathLst>
              <a:path w="1759" h="285" extrusionOk="0">
                <a:moveTo>
                  <a:pt x="290" y="0"/>
                </a:moveTo>
                <a:cubicBezTo>
                  <a:pt x="132" y="0"/>
                  <a:pt x="29" y="6"/>
                  <a:pt x="26" y="6"/>
                </a:cubicBezTo>
                <a:cubicBezTo>
                  <a:pt x="11" y="11"/>
                  <a:pt x="1" y="26"/>
                  <a:pt x="1" y="42"/>
                </a:cubicBezTo>
                <a:cubicBezTo>
                  <a:pt x="1" y="62"/>
                  <a:pt x="16" y="72"/>
                  <a:pt x="36" y="72"/>
                </a:cubicBezTo>
                <a:cubicBezTo>
                  <a:pt x="62" y="68"/>
                  <a:pt x="160" y="62"/>
                  <a:pt x="300" y="62"/>
                </a:cubicBezTo>
                <a:cubicBezTo>
                  <a:pt x="657" y="62"/>
                  <a:pt x="1288" y="98"/>
                  <a:pt x="1695" y="279"/>
                </a:cubicBezTo>
                <a:lnTo>
                  <a:pt x="1705" y="279"/>
                </a:lnTo>
                <a:lnTo>
                  <a:pt x="1705" y="284"/>
                </a:lnTo>
                <a:cubicBezTo>
                  <a:pt x="1707" y="285"/>
                  <a:pt x="1708" y="285"/>
                  <a:pt x="1710" y="285"/>
                </a:cubicBezTo>
                <a:cubicBezTo>
                  <a:pt x="1751" y="285"/>
                  <a:pt x="1759" y="228"/>
                  <a:pt x="1720" y="219"/>
                </a:cubicBezTo>
                <a:cubicBezTo>
                  <a:pt x="1289" y="30"/>
                  <a:pt x="648" y="0"/>
                  <a:pt x="290"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4" name="Google Shape;3333;p47"/>
          <p:cNvSpPr/>
          <p:nvPr/>
        </p:nvSpPr>
        <p:spPr>
          <a:xfrm>
            <a:off x="8301187" y="564182"/>
            <a:ext cx="285874" cy="359164"/>
          </a:xfrm>
          <a:custGeom>
            <a:avLst/>
            <a:gdLst/>
            <a:ahLst/>
            <a:cxnLst/>
            <a:rect l="l" t="t" r="r" b="b"/>
            <a:pathLst>
              <a:path w="1057" h="1328" extrusionOk="0">
                <a:moveTo>
                  <a:pt x="1011" y="1"/>
                </a:moveTo>
                <a:cubicBezTo>
                  <a:pt x="1005" y="1"/>
                  <a:pt x="998" y="3"/>
                  <a:pt x="991" y="8"/>
                </a:cubicBezTo>
                <a:cubicBezTo>
                  <a:pt x="986" y="13"/>
                  <a:pt x="314" y="534"/>
                  <a:pt x="10" y="1287"/>
                </a:cubicBezTo>
                <a:cubicBezTo>
                  <a:pt x="0" y="1302"/>
                  <a:pt x="10" y="1317"/>
                  <a:pt x="25" y="1328"/>
                </a:cubicBezTo>
                <a:lnTo>
                  <a:pt x="35" y="1328"/>
                </a:lnTo>
                <a:cubicBezTo>
                  <a:pt x="51" y="1328"/>
                  <a:pt x="61" y="1317"/>
                  <a:pt x="66" y="1307"/>
                </a:cubicBezTo>
                <a:cubicBezTo>
                  <a:pt x="364" y="574"/>
                  <a:pt x="1027" y="63"/>
                  <a:pt x="1032" y="58"/>
                </a:cubicBezTo>
                <a:cubicBezTo>
                  <a:pt x="1056" y="38"/>
                  <a:pt x="1038" y="1"/>
                  <a:pt x="101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5" name="Google Shape;3334;p47"/>
          <p:cNvSpPr/>
          <p:nvPr/>
        </p:nvSpPr>
        <p:spPr>
          <a:xfrm>
            <a:off x="8234385" y="758370"/>
            <a:ext cx="458155" cy="67884"/>
          </a:xfrm>
          <a:custGeom>
            <a:avLst/>
            <a:gdLst/>
            <a:ahLst/>
            <a:cxnLst/>
            <a:rect l="l" t="t" r="r" b="b"/>
            <a:pathLst>
              <a:path w="1694" h="251" extrusionOk="0">
                <a:moveTo>
                  <a:pt x="392" y="1"/>
                </a:moveTo>
                <a:cubicBezTo>
                  <a:pt x="183" y="1"/>
                  <a:pt x="44" y="13"/>
                  <a:pt x="40" y="13"/>
                </a:cubicBezTo>
                <a:cubicBezTo>
                  <a:pt x="1" y="13"/>
                  <a:pt x="4" y="74"/>
                  <a:pt x="40" y="74"/>
                </a:cubicBezTo>
                <a:cubicBezTo>
                  <a:pt x="42" y="74"/>
                  <a:pt x="43" y="74"/>
                  <a:pt x="45" y="74"/>
                </a:cubicBezTo>
                <a:cubicBezTo>
                  <a:pt x="49" y="74"/>
                  <a:pt x="186" y="62"/>
                  <a:pt x="392" y="62"/>
                </a:cubicBezTo>
                <a:cubicBezTo>
                  <a:pt x="721" y="62"/>
                  <a:pt x="1225" y="92"/>
                  <a:pt x="1648" y="251"/>
                </a:cubicBezTo>
                <a:lnTo>
                  <a:pt x="1658" y="251"/>
                </a:lnTo>
                <a:cubicBezTo>
                  <a:pt x="1668" y="251"/>
                  <a:pt x="1683" y="245"/>
                  <a:pt x="1688" y="235"/>
                </a:cubicBezTo>
                <a:cubicBezTo>
                  <a:pt x="1693" y="215"/>
                  <a:pt x="1683" y="200"/>
                  <a:pt x="1668" y="190"/>
                </a:cubicBezTo>
                <a:cubicBezTo>
                  <a:pt x="1239" y="31"/>
                  <a:pt x="726" y="1"/>
                  <a:pt x="392"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6" name="Google Shape;3335;p47"/>
          <p:cNvSpPr/>
          <p:nvPr/>
        </p:nvSpPr>
        <p:spPr>
          <a:xfrm>
            <a:off x="8340674" y="647754"/>
            <a:ext cx="299396" cy="338069"/>
          </a:xfrm>
          <a:custGeom>
            <a:avLst/>
            <a:gdLst/>
            <a:ahLst/>
            <a:cxnLst/>
            <a:rect l="l" t="t" r="r" b="b"/>
            <a:pathLst>
              <a:path w="1107" h="1250" extrusionOk="0">
                <a:moveTo>
                  <a:pt x="1066" y="1"/>
                </a:moveTo>
                <a:cubicBezTo>
                  <a:pt x="1060" y="1"/>
                  <a:pt x="1054" y="3"/>
                  <a:pt x="1048" y="7"/>
                </a:cubicBezTo>
                <a:cubicBezTo>
                  <a:pt x="1037" y="12"/>
                  <a:pt x="340" y="437"/>
                  <a:pt x="6" y="1206"/>
                </a:cubicBezTo>
                <a:cubicBezTo>
                  <a:pt x="1" y="1221"/>
                  <a:pt x="11" y="1241"/>
                  <a:pt x="26" y="1246"/>
                </a:cubicBezTo>
                <a:cubicBezTo>
                  <a:pt x="26" y="1249"/>
                  <a:pt x="27" y="1250"/>
                  <a:pt x="29" y="1250"/>
                </a:cubicBezTo>
                <a:cubicBezTo>
                  <a:pt x="31" y="1250"/>
                  <a:pt x="34" y="1249"/>
                  <a:pt x="36" y="1246"/>
                </a:cubicBezTo>
                <a:cubicBezTo>
                  <a:pt x="39" y="1247"/>
                  <a:pt x="42" y="1248"/>
                  <a:pt x="44" y="1248"/>
                </a:cubicBezTo>
                <a:cubicBezTo>
                  <a:pt x="55" y="1248"/>
                  <a:pt x="62" y="1239"/>
                  <a:pt x="66" y="1231"/>
                </a:cubicBezTo>
                <a:cubicBezTo>
                  <a:pt x="390" y="483"/>
                  <a:pt x="1073" y="63"/>
                  <a:pt x="1078" y="58"/>
                </a:cubicBezTo>
                <a:cubicBezTo>
                  <a:pt x="1107" y="41"/>
                  <a:pt x="1092" y="1"/>
                  <a:pt x="106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7" name="Google Shape;3336;p47"/>
          <p:cNvSpPr/>
          <p:nvPr/>
        </p:nvSpPr>
        <p:spPr>
          <a:xfrm>
            <a:off x="8277927" y="863849"/>
            <a:ext cx="417316" cy="59500"/>
          </a:xfrm>
          <a:custGeom>
            <a:avLst/>
            <a:gdLst/>
            <a:ahLst/>
            <a:cxnLst/>
            <a:rect l="l" t="t" r="r" b="b"/>
            <a:pathLst>
              <a:path w="1543" h="220" extrusionOk="0">
                <a:moveTo>
                  <a:pt x="169" y="0"/>
                </a:moveTo>
                <a:cubicBezTo>
                  <a:pt x="84" y="0"/>
                  <a:pt x="33" y="2"/>
                  <a:pt x="30" y="2"/>
                </a:cubicBezTo>
                <a:cubicBezTo>
                  <a:pt x="15" y="2"/>
                  <a:pt x="0" y="17"/>
                  <a:pt x="0" y="32"/>
                </a:cubicBezTo>
                <a:cubicBezTo>
                  <a:pt x="0" y="50"/>
                  <a:pt x="12" y="64"/>
                  <a:pt x="28" y="64"/>
                </a:cubicBezTo>
                <a:cubicBezTo>
                  <a:pt x="30" y="64"/>
                  <a:pt x="33" y="63"/>
                  <a:pt x="36" y="63"/>
                </a:cubicBezTo>
                <a:cubicBezTo>
                  <a:pt x="37" y="63"/>
                  <a:pt x="86" y="61"/>
                  <a:pt x="170" y="61"/>
                </a:cubicBezTo>
                <a:cubicBezTo>
                  <a:pt x="427" y="61"/>
                  <a:pt x="1009" y="78"/>
                  <a:pt x="1502" y="220"/>
                </a:cubicBezTo>
                <a:lnTo>
                  <a:pt x="1512" y="220"/>
                </a:lnTo>
                <a:cubicBezTo>
                  <a:pt x="1522" y="220"/>
                  <a:pt x="1537" y="209"/>
                  <a:pt x="1543" y="194"/>
                </a:cubicBezTo>
                <a:cubicBezTo>
                  <a:pt x="1543" y="179"/>
                  <a:pt x="1532" y="164"/>
                  <a:pt x="1517" y="159"/>
                </a:cubicBezTo>
                <a:cubicBezTo>
                  <a:pt x="1017" y="18"/>
                  <a:pt x="430" y="0"/>
                  <a:pt x="169"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8" name="Google Shape;3337;p47"/>
          <p:cNvSpPr/>
          <p:nvPr/>
        </p:nvSpPr>
        <p:spPr>
          <a:xfrm>
            <a:off x="8439121" y="874668"/>
            <a:ext cx="260451" cy="190941"/>
          </a:xfrm>
          <a:custGeom>
            <a:avLst/>
            <a:gdLst/>
            <a:ahLst/>
            <a:cxnLst/>
            <a:rect l="l" t="t" r="r" b="b"/>
            <a:pathLst>
              <a:path w="963" h="706" extrusionOk="0">
                <a:moveTo>
                  <a:pt x="914" y="0"/>
                </a:moveTo>
                <a:cubicBezTo>
                  <a:pt x="910" y="0"/>
                  <a:pt x="905" y="1"/>
                  <a:pt x="901" y="3"/>
                </a:cubicBezTo>
                <a:cubicBezTo>
                  <a:pt x="886" y="13"/>
                  <a:pt x="481" y="159"/>
                  <a:pt x="11" y="655"/>
                </a:cubicBezTo>
                <a:cubicBezTo>
                  <a:pt x="1" y="665"/>
                  <a:pt x="1" y="685"/>
                  <a:pt x="11" y="700"/>
                </a:cubicBezTo>
                <a:cubicBezTo>
                  <a:pt x="16" y="706"/>
                  <a:pt x="26" y="706"/>
                  <a:pt x="36" y="706"/>
                </a:cubicBezTo>
                <a:cubicBezTo>
                  <a:pt x="41" y="706"/>
                  <a:pt x="51" y="700"/>
                  <a:pt x="56" y="695"/>
                </a:cubicBezTo>
                <a:cubicBezTo>
                  <a:pt x="517" y="215"/>
                  <a:pt x="921" y="63"/>
                  <a:pt x="926" y="63"/>
                </a:cubicBezTo>
                <a:cubicBezTo>
                  <a:pt x="962" y="50"/>
                  <a:pt x="946" y="0"/>
                  <a:pt x="91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09" name="Google Shape;3338;p47"/>
          <p:cNvSpPr/>
          <p:nvPr/>
        </p:nvSpPr>
        <p:spPr>
          <a:xfrm>
            <a:off x="8395577" y="774057"/>
            <a:ext cx="283169" cy="269644"/>
          </a:xfrm>
          <a:custGeom>
            <a:avLst/>
            <a:gdLst/>
            <a:ahLst/>
            <a:cxnLst/>
            <a:rect l="l" t="t" r="r" b="b"/>
            <a:pathLst>
              <a:path w="1047" h="997" extrusionOk="0">
                <a:moveTo>
                  <a:pt x="1013" y="0"/>
                </a:moveTo>
                <a:cubicBezTo>
                  <a:pt x="1008" y="0"/>
                  <a:pt x="1002" y="2"/>
                  <a:pt x="996" y="5"/>
                </a:cubicBezTo>
                <a:cubicBezTo>
                  <a:pt x="976" y="16"/>
                  <a:pt x="516" y="273"/>
                  <a:pt x="10" y="946"/>
                </a:cubicBezTo>
                <a:cubicBezTo>
                  <a:pt x="0" y="961"/>
                  <a:pt x="0" y="981"/>
                  <a:pt x="15" y="992"/>
                </a:cubicBezTo>
                <a:cubicBezTo>
                  <a:pt x="20" y="997"/>
                  <a:pt x="30" y="997"/>
                  <a:pt x="35" y="997"/>
                </a:cubicBezTo>
                <a:cubicBezTo>
                  <a:pt x="46" y="997"/>
                  <a:pt x="56" y="992"/>
                  <a:pt x="61" y="987"/>
                </a:cubicBezTo>
                <a:cubicBezTo>
                  <a:pt x="556" y="324"/>
                  <a:pt x="1022" y="61"/>
                  <a:pt x="1027" y="61"/>
                </a:cubicBezTo>
                <a:cubicBezTo>
                  <a:pt x="1042" y="51"/>
                  <a:pt x="1047" y="31"/>
                  <a:pt x="1037" y="16"/>
                </a:cubicBezTo>
                <a:cubicBezTo>
                  <a:pt x="1033" y="6"/>
                  <a:pt x="1024" y="0"/>
                  <a:pt x="1013"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0" name="Google Shape;3339;p47"/>
          <p:cNvSpPr/>
          <p:nvPr/>
        </p:nvSpPr>
        <p:spPr>
          <a:xfrm>
            <a:off x="8327152" y="950126"/>
            <a:ext cx="344833" cy="29209"/>
          </a:xfrm>
          <a:custGeom>
            <a:avLst/>
            <a:gdLst/>
            <a:ahLst/>
            <a:cxnLst/>
            <a:rect l="l" t="t" r="r" b="b"/>
            <a:pathLst>
              <a:path w="1275" h="108" extrusionOk="0">
                <a:moveTo>
                  <a:pt x="544" y="1"/>
                </a:moveTo>
                <a:cubicBezTo>
                  <a:pt x="383" y="1"/>
                  <a:pt x="222" y="8"/>
                  <a:pt x="61" y="22"/>
                </a:cubicBezTo>
                <a:lnTo>
                  <a:pt x="46" y="22"/>
                </a:lnTo>
                <a:cubicBezTo>
                  <a:pt x="0" y="22"/>
                  <a:pt x="0" y="88"/>
                  <a:pt x="46" y="88"/>
                </a:cubicBezTo>
                <a:lnTo>
                  <a:pt x="66" y="88"/>
                </a:lnTo>
                <a:cubicBezTo>
                  <a:pt x="232" y="73"/>
                  <a:pt x="399" y="65"/>
                  <a:pt x="566" y="65"/>
                </a:cubicBezTo>
                <a:cubicBezTo>
                  <a:pt x="791" y="65"/>
                  <a:pt x="1016" y="79"/>
                  <a:pt x="1239" y="108"/>
                </a:cubicBezTo>
                <a:lnTo>
                  <a:pt x="1244" y="108"/>
                </a:lnTo>
                <a:cubicBezTo>
                  <a:pt x="1259" y="108"/>
                  <a:pt x="1270" y="98"/>
                  <a:pt x="1275" y="78"/>
                </a:cubicBezTo>
                <a:cubicBezTo>
                  <a:pt x="1275" y="62"/>
                  <a:pt x="1264" y="47"/>
                  <a:pt x="1244" y="42"/>
                </a:cubicBezTo>
                <a:cubicBezTo>
                  <a:pt x="1013" y="15"/>
                  <a:pt x="779" y="1"/>
                  <a:pt x="54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1" name="Google Shape;3340;p47"/>
          <p:cNvSpPr/>
          <p:nvPr/>
        </p:nvSpPr>
        <p:spPr>
          <a:xfrm>
            <a:off x="8528100" y="1028828"/>
            <a:ext cx="105478" cy="55714"/>
          </a:xfrm>
          <a:custGeom>
            <a:avLst/>
            <a:gdLst/>
            <a:ahLst/>
            <a:cxnLst/>
            <a:rect l="l" t="t" r="r" b="b"/>
            <a:pathLst>
              <a:path w="390" h="206" extrusionOk="0">
                <a:moveTo>
                  <a:pt x="323" y="0"/>
                </a:moveTo>
                <a:cubicBezTo>
                  <a:pt x="284" y="0"/>
                  <a:pt x="228" y="14"/>
                  <a:pt x="167" y="45"/>
                </a:cubicBezTo>
                <a:cubicBezTo>
                  <a:pt x="71" y="90"/>
                  <a:pt x="1" y="156"/>
                  <a:pt x="21" y="186"/>
                </a:cubicBezTo>
                <a:cubicBezTo>
                  <a:pt x="27" y="200"/>
                  <a:pt x="43" y="206"/>
                  <a:pt x="67" y="206"/>
                </a:cubicBezTo>
                <a:cubicBezTo>
                  <a:pt x="106" y="206"/>
                  <a:pt x="163" y="189"/>
                  <a:pt x="223" y="161"/>
                </a:cubicBezTo>
                <a:cubicBezTo>
                  <a:pt x="324" y="115"/>
                  <a:pt x="390" y="50"/>
                  <a:pt x="375" y="19"/>
                </a:cubicBezTo>
                <a:cubicBezTo>
                  <a:pt x="369" y="7"/>
                  <a:pt x="350" y="0"/>
                  <a:pt x="32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2" name="Google Shape;3341;p47"/>
          <p:cNvSpPr/>
          <p:nvPr/>
        </p:nvSpPr>
        <p:spPr>
          <a:xfrm>
            <a:off x="8554064" y="1050736"/>
            <a:ext cx="76810" cy="41109"/>
          </a:xfrm>
          <a:custGeom>
            <a:avLst/>
            <a:gdLst/>
            <a:ahLst/>
            <a:cxnLst/>
            <a:rect l="l" t="t" r="r" b="b"/>
            <a:pathLst>
              <a:path w="284" h="152" extrusionOk="0">
                <a:moveTo>
                  <a:pt x="237" y="0"/>
                </a:moveTo>
                <a:cubicBezTo>
                  <a:pt x="208" y="0"/>
                  <a:pt x="166" y="12"/>
                  <a:pt x="122" y="34"/>
                </a:cubicBezTo>
                <a:cubicBezTo>
                  <a:pt x="51" y="65"/>
                  <a:pt x="1" y="115"/>
                  <a:pt x="11" y="141"/>
                </a:cubicBezTo>
                <a:cubicBezTo>
                  <a:pt x="16" y="148"/>
                  <a:pt x="28" y="151"/>
                  <a:pt x="44" y="151"/>
                </a:cubicBezTo>
                <a:cubicBezTo>
                  <a:pt x="73" y="151"/>
                  <a:pt x="117" y="140"/>
                  <a:pt x="162" y="120"/>
                </a:cubicBezTo>
                <a:cubicBezTo>
                  <a:pt x="233" y="85"/>
                  <a:pt x="284" y="39"/>
                  <a:pt x="274" y="14"/>
                </a:cubicBezTo>
                <a:cubicBezTo>
                  <a:pt x="268" y="5"/>
                  <a:pt x="255" y="0"/>
                  <a:pt x="2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3" name="Google Shape;3342;p47"/>
          <p:cNvSpPr/>
          <p:nvPr/>
        </p:nvSpPr>
        <p:spPr>
          <a:xfrm>
            <a:off x="8050744" y="958780"/>
            <a:ext cx="1373383" cy="1252207"/>
          </a:xfrm>
          <a:custGeom>
            <a:avLst/>
            <a:gdLst/>
            <a:ahLst/>
            <a:cxnLst/>
            <a:rect l="l" t="t" r="r" b="b"/>
            <a:pathLst>
              <a:path w="5078" h="4630" extrusionOk="0">
                <a:moveTo>
                  <a:pt x="3544" y="0"/>
                </a:moveTo>
                <a:cubicBezTo>
                  <a:pt x="3251" y="0"/>
                  <a:pt x="2836" y="841"/>
                  <a:pt x="2766" y="841"/>
                </a:cubicBezTo>
                <a:cubicBezTo>
                  <a:pt x="2764" y="841"/>
                  <a:pt x="2763" y="840"/>
                  <a:pt x="2762" y="840"/>
                </a:cubicBezTo>
                <a:cubicBezTo>
                  <a:pt x="2707" y="800"/>
                  <a:pt x="2663" y="277"/>
                  <a:pt x="2580" y="277"/>
                </a:cubicBezTo>
                <a:cubicBezTo>
                  <a:pt x="2579" y="277"/>
                  <a:pt x="2577" y="278"/>
                  <a:pt x="2575" y="278"/>
                </a:cubicBezTo>
                <a:cubicBezTo>
                  <a:pt x="2489" y="304"/>
                  <a:pt x="2251" y="1062"/>
                  <a:pt x="2094" y="1391"/>
                </a:cubicBezTo>
                <a:cubicBezTo>
                  <a:pt x="2049" y="1488"/>
                  <a:pt x="2012" y="1527"/>
                  <a:pt x="1980" y="1527"/>
                </a:cubicBezTo>
                <a:cubicBezTo>
                  <a:pt x="1901" y="1527"/>
                  <a:pt x="1853" y="1294"/>
                  <a:pt x="1781" y="1108"/>
                </a:cubicBezTo>
                <a:cubicBezTo>
                  <a:pt x="1763" y="1061"/>
                  <a:pt x="1748" y="1042"/>
                  <a:pt x="1734" y="1042"/>
                </a:cubicBezTo>
                <a:cubicBezTo>
                  <a:pt x="1678" y="1042"/>
                  <a:pt x="1641" y="1357"/>
                  <a:pt x="1498" y="1357"/>
                </a:cubicBezTo>
                <a:cubicBezTo>
                  <a:pt x="1480" y="1357"/>
                  <a:pt x="1459" y="1352"/>
                  <a:pt x="1437" y="1340"/>
                </a:cubicBezTo>
                <a:cubicBezTo>
                  <a:pt x="1199" y="1209"/>
                  <a:pt x="830" y="314"/>
                  <a:pt x="830" y="314"/>
                </a:cubicBezTo>
                <a:cubicBezTo>
                  <a:pt x="607" y="410"/>
                  <a:pt x="795" y="1209"/>
                  <a:pt x="699" y="1522"/>
                </a:cubicBezTo>
                <a:cubicBezTo>
                  <a:pt x="666" y="1626"/>
                  <a:pt x="591" y="1661"/>
                  <a:pt x="505" y="1661"/>
                </a:cubicBezTo>
                <a:cubicBezTo>
                  <a:pt x="336" y="1661"/>
                  <a:pt x="127" y="1527"/>
                  <a:pt x="127" y="1527"/>
                </a:cubicBezTo>
                <a:lnTo>
                  <a:pt x="127" y="1527"/>
                </a:lnTo>
                <a:cubicBezTo>
                  <a:pt x="87" y="2114"/>
                  <a:pt x="592" y="2200"/>
                  <a:pt x="658" y="2473"/>
                </a:cubicBezTo>
                <a:cubicBezTo>
                  <a:pt x="724" y="2746"/>
                  <a:pt x="1" y="2862"/>
                  <a:pt x="1" y="2862"/>
                </a:cubicBezTo>
                <a:cubicBezTo>
                  <a:pt x="218" y="3449"/>
                  <a:pt x="1740" y="3565"/>
                  <a:pt x="1786" y="3565"/>
                </a:cubicBezTo>
                <a:cubicBezTo>
                  <a:pt x="1922" y="3716"/>
                  <a:pt x="2769" y="4629"/>
                  <a:pt x="3339" y="4629"/>
                </a:cubicBezTo>
                <a:cubicBezTo>
                  <a:pt x="3383" y="4629"/>
                  <a:pt x="3425" y="4624"/>
                  <a:pt x="3465" y="4612"/>
                </a:cubicBezTo>
                <a:cubicBezTo>
                  <a:pt x="3465" y="4612"/>
                  <a:pt x="3131" y="3960"/>
                  <a:pt x="3389" y="3854"/>
                </a:cubicBezTo>
                <a:cubicBezTo>
                  <a:pt x="3426" y="3838"/>
                  <a:pt x="3465" y="3831"/>
                  <a:pt x="3507" y="3831"/>
                </a:cubicBezTo>
                <a:cubicBezTo>
                  <a:pt x="3648" y="3831"/>
                  <a:pt x="3816" y="3903"/>
                  <a:pt x="4005" y="3903"/>
                </a:cubicBezTo>
                <a:cubicBezTo>
                  <a:pt x="4147" y="3903"/>
                  <a:pt x="4301" y="3863"/>
                  <a:pt x="4466" y="3722"/>
                </a:cubicBezTo>
                <a:cubicBezTo>
                  <a:pt x="4466" y="3722"/>
                  <a:pt x="3935" y="3520"/>
                  <a:pt x="4127" y="3257"/>
                </a:cubicBezTo>
                <a:cubicBezTo>
                  <a:pt x="4319" y="2994"/>
                  <a:pt x="5078" y="2670"/>
                  <a:pt x="5022" y="2433"/>
                </a:cubicBezTo>
                <a:lnTo>
                  <a:pt x="5022" y="2433"/>
                </a:lnTo>
                <a:cubicBezTo>
                  <a:pt x="5022" y="2433"/>
                  <a:pt x="4410" y="2584"/>
                  <a:pt x="4046" y="2584"/>
                </a:cubicBezTo>
                <a:cubicBezTo>
                  <a:pt x="3959" y="2584"/>
                  <a:pt x="3886" y="2575"/>
                  <a:pt x="3839" y="2554"/>
                </a:cubicBezTo>
                <a:cubicBezTo>
                  <a:pt x="3618" y="2448"/>
                  <a:pt x="4008" y="2129"/>
                  <a:pt x="3875" y="2129"/>
                </a:cubicBezTo>
                <a:cubicBezTo>
                  <a:pt x="3862" y="2129"/>
                  <a:pt x="3844" y="2132"/>
                  <a:pt x="3819" y="2139"/>
                </a:cubicBezTo>
                <a:cubicBezTo>
                  <a:pt x="3669" y="2178"/>
                  <a:pt x="3506" y="2246"/>
                  <a:pt x="3418" y="2246"/>
                </a:cubicBezTo>
                <a:cubicBezTo>
                  <a:pt x="3345" y="2246"/>
                  <a:pt x="3324" y="2200"/>
                  <a:pt x="3404" y="2053"/>
                </a:cubicBezTo>
                <a:cubicBezTo>
                  <a:pt x="3581" y="1730"/>
                  <a:pt x="4051" y="1087"/>
                  <a:pt x="4016" y="1006"/>
                </a:cubicBezTo>
                <a:cubicBezTo>
                  <a:pt x="4012" y="996"/>
                  <a:pt x="4002" y="992"/>
                  <a:pt x="3987" y="992"/>
                </a:cubicBezTo>
                <a:cubicBezTo>
                  <a:pt x="3884" y="992"/>
                  <a:pt x="3555" y="1190"/>
                  <a:pt x="3466" y="1190"/>
                </a:cubicBezTo>
                <a:cubicBezTo>
                  <a:pt x="3462" y="1190"/>
                  <a:pt x="3458" y="1190"/>
                  <a:pt x="3455" y="1189"/>
                </a:cubicBezTo>
                <a:cubicBezTo>
                  <a:pt x="3384" y="1158"/>
                  <a:pt x="3955" y="96"/>
                  <a:pt x="3581" y="5"/>
                </a:cubicBezTo>
                <a:cubicBezTo>
                  <a:pt x="3569" y="2"/>
                  <a:pt x="3556" y="0"/>
                  <a:pt x="3544"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4" name="Google Shape;3343;p47"/>
          <p:cNvSpPr/>
          <p:nvPr/>
        </p:nvSpPr>
        <p:spPr>
          <a:xfrm>
            <a:off x="8395577" y="1109695"/>
            <a:ext cx="566879" cy="1069379"/>
          </a:xfrm>
          <a:custGeom>
            <a:avLst/>
            <a:gdLst/>
            <a:ahLst/>
            <a:cxnLst/>
            <a:rect l="l" t="t" r="r" b="b"/>
            <a:pathLst>
              <a:path w="2096" h="3954" extrusionOk="0">
                <a:moveTo>
                  <a:pt x="2057" y="0"/>
                </a:moveTo>
                <a:cubicBezTo>
                  <a:pt x="2048" y="0"/>
                  <a:pt x="2039" y="4"/>
                  <a:pt x="2033" y="14"/>
                </a:cubicBezTo>
                <a:lnTo>
                  <a:pt x="10" y="3908"/>
                </a:lnTo>
                <a:cubicBezTo>
                  <a:pt x="0" y="3923"/>
                  <a:pt x="5" y="3943"/>
                  <a:pt x="20" y="3948"/>
                </a:cubicBezTo>
                <a:cubicBezTo>
                  <a:pt x="25" y="3953"/>
                  <a:pt x="30" y="3953"/>
                  <a:pt x="35" y="3953"/>
                </a:cubicBezTo>
                <a:cubicBezTo>
                  <a:pt x="46" y="3953"/>
                  <a:pt x="56" y="3948"/>
                  <a:pt x="66" y="3938"/>
                </a:cubicBezTo>
                <a:lnTo>
                  <a:pt x="2089" y="44"/>
                </a:lnTo>
                <a:cubicBezTo>
                  <a:pt x="2096" y="20"/>
                  <a:pt x="2076" y="0"/>
                  <a:pt x="205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5" name="Google Shape;3344;p47"/>
          <p:cNvSpPr/>
          <p:nvPr/>
        </p:nvSpPr>
        <p:spPr>
          <a:xfrm>
            <a:off x="8720937" y="1115916"/>
            <a:ext cx="31644" cy="410551"/>
          </a:xfrm>
          <a:custGeom>
            <a:avLst/>
            <a:gdLst/>
            <a:ahLst/>
            <a:cxnLst/>
            <a:rect l="l" t="t" r="r" b="b"/>
            <a:pathLst>
              <a:path w="117" h="1518" extrusionOk="0">
                <a:moveTo>
                  <a:pt x="31" y="1"/>
                </a:moveTo>
                <a:cubicBezTo>
                  <a:pt x="16" y="1"/>
                  <a:pt x="1" y="16"/>
                  <a:pt x="1" y="36"/>
                </a:cubicBezTo>
                <a:lnTo>
                  <a:pt x="51" y="1487"/>
                </a:lnTo>
                <a:cubicBezTo>
                  <a:pt x="56" y="1503"/>
                  <a:pt x="66" y="1518"/>
                  <a:pt x="87" y="1518"/>
                </a:cubicBezTo>
                <a:cubicBezTo>
                  <a:pt x="102" y="1518"/>
                  <a:pt x="117" y="1503"/>
                  <a:pt x="117" y="1487"/>
                </a:cubicBezTo>
                <a:lnTo>
                  <a:pt x="66" y="31"/>
                </a:lnTo>
                <a:cubicBezTo>
                  <a:pt x="66" y="16"/>
                  <a:pt x="51" y="1"/>
                  <a:pt x="3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6" name="Google Shape;3345;p47"/>
          <p:cNvSpPr/>
          <p:nvPr/>
        </p:nvSpPr>
        <p:spPr>
          <a:xfrm>
            <a:off x="8796125" y="1298745"/>
            <a:ext cx="254771" cy="107371"/>
          </a:xfrm>
          <a:custGeom>
            <a:avLst/>
            <a:gdLst/>
            <a:ahLst/>
            <a:cxnLst/>
            <a:rect l="l" t="t" r="r" b="b"/>
            <a:pathLst>
              <a:path w="942" h="397" extrusionOk="0">
                <a:moveTo>
                  <a:pt x="904" y="1"/>
                </a:moveTo>
                <a:cubicBezTo>
                  <a:pt x="901" y="1"/>
                  <a:pt x="899" y="1"/>
                  <a:pt x="896" y="2"/>
                </a:cubicBezTo>
                <a:lnTo>
                  <a:pt x="26" y="336"/>
                </a:lnTo>
                <a:cubicBezTo>
                  <a:pt x="11" y="341"/>
                  <a:pt x="1" y="361"/>
                  <a:pt x="6" y="377"/>
                </a:cubicBezTo>
                <a:cubicBezTo>
                  <a:pt x="11" y="392"/>
                  <a:pt x="21" y="397"/>
                  <a:pt x="36" y="397"/>
                </a:cubicBezTo>
                <a:lnTo>
                  <a:pt x="46" y="397"/>
                </a:lnTo>
                <a:lnTo>
                  <a:pt x="916" y="63"/>
                </a:lnTo>
                <a:cubicBezTo>
                  <a:pt x="931" y="58"/>
                  <a:pt x="941" y="38"/>
                  <a:pt x="936" y="23"/>
                </a:cubicBezTo>
                <a:cubicBezTo>
                  <a:pt x="932" y="10"/>
                  <a:pt x="918" y="1"/>
                  <a:pt x="90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7" name="Google Shape;3346;p47"/>
          <p:cNvSpPr/>
          <p:nvPr/>
        </p:nvSpPr>
        <p:spPr>
          <a:xfrm>
            <a:off x="8262512" y="1183260"/>
            <a:ext cx="315083" cy="683981"/>
          </a:xfrm>
          <a:custGeom>
            <a:avLst/>
            <a:gdLst/>
            <a:ahLst/>
            <a:cxnLst/>
            <a:rect l="l" t="t" r="r" b="b"/>
            <a:pathLst>
              <a:path w="1165" h="2529" extrusionOk="0">
                <a:moveTo>
                  <a:pt x="38" y="1"/>
                </a:moveTo>
                <a:cubicBezTo>
                  <a:pt x="19" y="1"/>
                  <a:pt x="1" y="16"/>
                  <a:pt x="7" y="40"/>
                </a:cubicBezTo>
                <a:cubicBezTo>
                  <a:pt x="27" y="131"/>
                  <a:pt x="532" y="2235"/>
                  <a:pt x="1109" y="2523"/>
                </a:cubicBezTo>
                <a:cubicBezTo>
                  <a:pt x="1114" y="2523"/>
                  <a:pt x="1119" y="2528"/>
                  <a:pt x="1124" y="2528"/>
                </a:cubicBezTo>
                <a:cubicBezTo>
                  <a:pt x="1139" y="2528"/>
                  <a:pt x="1149" y="2523"/>
                  <a:pt x="1160" y="2508"/>
                </a:cubicBezTo>
                <a:cubicBezTo>
                  <a:pt x="1165" y="2493"/>
                  <a:pt x="1160" y="2472"/>
                  <a:pt x="1144" y="2467"/>
                </a:cubicBezTo>
                <a:cubicBezTo>
                  <a:pt x="588" y="2189"/>
                  <a:pt x="72" y="50"/>
                  <a:pt x="67" y="25"/>
                </a:cubicBezTo>
                <a:cubicBezTo>
                  <a:pt x="63" y="8"/>
                  <a:pt x="50"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8" name="Google Shape;3347;p47"/>
          <p:cNvSpPr/>
          <p:nvPr/>
        </p:nvSpPr>
        <p:spPr>
          <a:xfrm>
            <a:off x="8167040" y="1461560"/>
            <a:ext cx="216096" cy="71941"/>
          </a:xfrm>
          <a:custGeom>
            <a:avLst/>
            <a:gdLst/>
            <a:ahLst/>
            <a:cxnLst/>
            <a:rect l="l" t="t" r="r" b="b"/>
            <a:pathLst>
              <a:path w="799" h="266" extrusionOk="0">
                <a:moveTo>
                  <a:pt x="34" y="0"/>
                </a:moveTo>
                <a:cubicBezTo>
                  <a:pt x="25" y="0"/>
                  <a:pt x="16" y="4"/>
                  <a:pt x="11" y="12"/>
                </a:cubicBezTo>
                <a:cubicBezTo>
                  <a:pt x="0" y="27"/>
                  <a:pt x="0" y="48"/>
                  <a:pt x="16" y="58"/>
                </a:cubicBezTo>
                <a:cubicBezTo>
                  <a:pt x="31" y="68"/>
                  <a:pt x="314" y="265"/>
                  <a:pt x="592" y="265"/>
                </a:cubicBezTo>
                <a:cubicBezTo>
                  <a:pt x="648" y="265"/>
                  <a:pt x="703" y="255"/>
                  <a:pt x="759" y="240"/>
                </a:cubicBezTo>
                <a:cubicBezTo>
                  <a:pt x="799" y="227"/>
                  <a:pt x="785" y="175"/>
                  <a:pt x="754" y="175"/>
                </a:cubicBezTo>
                <a:cubicBezTo>
                  <a:pt x="749" y="175"/>
                  <a:pt x="744" y="176"/>
                  <a:pt x="739" y="179"/>
                </a:cubicBezTo>
                <a:cubicBezTo>
                  <a:pt x="693" y="196"/>
                  <a:pt x="644" y="203"/>
                  <a:pt x="594" y="203"/>
                </a:cubicBezTo>
                <a:cubicBezTo>
                  <a:pt x="334" y="203"/>
                  <a:pt x="56" y="7"/>
                  <a:pt x="56" y="7"/>
                </a:cubicBezTo>
                <a:cubicBezTo>
                  <a:pt x="49" y="3"/>
                  <a:pt x="41" y="0"/>
                  <a:pt x="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19" name="Google Shape;3348;p47"/>
          <p:cNvSpPr/>
          <p:nvPr/>
        </p:nvSpPr>
        <p:spPr>
          <a:xfrm>
            <a:off x="8163794" y="1712003"/>
            <a:ext cx="301560" cy="77080"/>
          </a:xfrm>
          <a:custGeom>
            <a:avLst/>
            <a:gdLst/>
            <a:ahLst/>
            <a:cxnLst/>
            <a:rect l="l" t="t" r="r" b="b"/>
            <a:pathLst>
              <a:path w="1115" h="285" extrusionOk="0">
                <a:moveTo>
                  <a:pt x="1080" y="0"/>
                </a:moveTo>
                <a:cubicBezTo>
                  <a:pt x="1072" y="0"/>
                  <a:pt x="1064" y="4"/>
                  <a:pt x="1059" y="12"/>
                </a:cubicBezTo>
                <a:cubicBezTo>
                  <a:pt x="884" y="175"/>
                  <a:pt x="637" y="216"/>
                  <a:pt x="433" y="216"/>
                </a:cubicBezTo>
                <a:cubicBezTo>
                  <a:pt x="225" y="216"/>
                  <a:pt x="61" y="174"/>
                  <a:pt x="58" y="174"/>
                </a:cubicBezTo>
                <a:cubicBezTo>
                  <a:pt x="55" y="173"/>
                  <a:pt x="52" y="172"/>
                  <a:pt x="49" y="172"/>
                </a:cubicBezTo>
                <a:cubicBezTo>
                  <a:pt x="11" y="172"/>
                  <a:pt x="0" y="230"/>
                  <a:pt x="38" y="239"/>
                </a:cubicBezTo>
                <a:cubicBezTo>
                  <a:pt x="164" y="270"/>
                  <a:pt x="296" y="285"/>
                  <a:pt x="427" y="285"/>
                </a:cubicBezTo>
                <a:cubicBezTo>
                  <a:pt x="645" y="285"/>
                  <a:pt x="908" y="239"/>
                  <a:pt x="1100" y="52"/>
                </a:cubicBezTo>
                <a:cubicBezTo>
                  <a:pt x="1115" y="42"/>
                  <a:pt x="1115" y="22"/>
                  <a:pt x="1100" y="12"/>
                </a:cubicBezTo>
                <a:cubicBezTo>
                  <a:pt x="1095" y="4"/>
                  <a:pt x="1087" y="0"/>
                  <a:pt x="108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0" name="Google Shape;3349;p47"/>
          <p:cNvSpPr/>
          <p:nvPr/>
        </p:nvSpPr>
        <p:spPr>
          <a:xfrm>
            <a:off x="8395577" y="1312808"/>
            <a:ext cx="127385" cy="308048"/>
          </a:xfrm>
          <a:custGeom>
            <a:avLst/>
            <a:gdLst/>
            <a:ahLst/>
            <a:cxnLst/>
            <a:rect l="l" t="t" r="r" b="b"/>
            <a:pathLst>
              <a:path w="471" h="1139" extrusionOk="0">
                <a:moveTo>
                  <a:pt x="435" y="1"/>
                </a:moveTo>
                <a:cubicBezTo>
                  <a:pt x="420" y="1"/>
                  <a:pt x="405" y="16"/>
                  <a:pt x="405" y="31"/>
                </a:cubicBezTo>
                <a:cubicBezTo>
                  <a:pt x="405" y="36"/>
                  <a:pt x="400" y="638"/>
                  <a:pt x="10" y="1083"/>
                </a:cubicBezTo>
                <a:cubicBezTo>
                  <a:pt x="0" y="1098"/>
                  <a:pt x="0" y="1119"/>
                  <a:pt x="15" y="1129"/>
                </a:cubicBezTo>
                <a:cubicBezTo>
                  <a:pt x="20" y="1134"/>
                  <a:pt x="25" y="1139"/>
                  <a:pt x="35" y="1139"/>
                </a:cubicBezTo>
                <a:cubicBezTo>
                  <a:pt x="46" y="1139"/>
                  <a:pt x="56" y="1134"/>
                  <a:pt x="61" y="1124"/>
                </a:cubicBezTo>
                <a:cubicBezTo>
                  <a:pt x="465" y="658"/>
                  <a:pt x="470" y="57"/>
                  <a:pt x="470" y="31"/>
                </a:cubicBezTo>
                <a:cubicBezTo>
                  <a:pt x="470" y="16"/>
                  <a:pt x="455" y="1"/>
                  <a:pt x="43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1" name="Google Shape;3350;p47"/>
          <p:cNvSpPr/>
          <p:nvPr/>
        </p:nvSpPr>
        <p:spPr>
          <a:xfrm>
            <a:off x="8619785" y="1700914"/>
            <a:ext cx="585540" cy="67614"/>
          </a:xfrm>
          <a:custGeom>
            <a:avLst/>
            <a:gdLst/>
            <a:ahLst/>
            <a:cxnLst/>
            <a:rect l="l" t="t" r="r" b="b"/>
            <a:pathLst>
              <a:path w="2165" h="250" extrusionOk="0">
                <a:moveTo>
                  <a:pt x="2128" y="1"/>
                </a:moveTo>
                <a:cubicBezTo>
                  <a:pt x="2125" y="1"/>
                  <a:pt x="2122" y="1"/>
                  <a:pt x="2119" y="2"/>
                </a:cubicBezTo>
                <a:cubicBezTo>
                  <a:pt x="2112" y="6"/>
                  <a:pt x="1560" y="186"/>
                  <a:pt x="834" y="186"/>
                </a:cubicBezTo>
                <a:cubicBezTo>
                  <a:pt x="585" y="186"/>
                  <a:pt x="316" y="165"/>
                  <a:pt x="41" y="108"/>
                </a:cubicBezTo>
                <a:cubicBezTo>
                  <a:pt x="38" y="108"/>
                  <a:pt x="36" y="107"/>
                  <a:pt x="33" y="107"/>
                </a:cubicBezTo>
                <a:cubicBezTo>
                  <a:pt x="17" y="107"/>
                  <a:pt x="5" y="120"/>
                  <a:pt x="5" y="134"/>
                </a:cubicBezTo>
                <a:cubicBezTo>
                  <a:pt x="0" y="149"/>
                  <a:pt x="11" y="169"/>
                  <a:pt x="26" y="169"/>
                </a:cubicBezTo>
                <a:cubicBezTo>
                  <a:pt x="294" y="225"/>
                  <a:pt x="562" y="250"/>
                  <a:pt x="835" y="250"/>
                </a:cubicBezTo>
                <a:cubicBezTo>
                  <a:pt x="1275" y="250"/>
                  <a:pt x="1715" y="189"/>
                  <a:pt x="2140" y="63"/>
                </a:cubicBezTo>
                <a:cubicBezTo>
                  <a:pt x="2155" y="58"/>
                  <a:pt x="2165" y="43"/>
                  <a:pt x="2160" y="22"/>
                </a:cubicBezTo>
                <a:cubicBezTo>
                  <a:pt x="2156" y="10"/>
                  <a:pt x="2141" y="1"/>
                  <a:pt x="212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2" name="Google Shape;3351;p47"/>
          <p:cNvSpPr/>
          <p:nvPr/>
        </p:nvSpPr>
        <p:spPr>
          <a:xfrm>
            <a:off x="8811270" y="1602739"/>
            <a:ext cx="212309" cy="165789"/>
          </a:xfrm>
          <a:custGeom>
            <a:avLst/>
            <a:gdLst/>
            <a:ahLst/>
            <a:cxnLst/>
            <a:rect l="l" t="t" r="r" b="b"/>
            <a:pathLst>
              <a:path w="785" h="613" extrusionOk="0">
                <a:moveTo>
                  <a:pt x="750" y="1"/>
                </a:moveTo>
                <a:cubicBezTo>
                  <a:pt x="744" y="1"/>
                  <a:pt x="739" y="3"/>
                  <a:pt x="734" y="6"/>
                </a:cubicBezTo>
                <a:cubicBezTo>
                  <a:pt x="724" y="11"/>
                  <a:pt x="405" y="153"/>
                  <a:pt x="16" y="562"/>
                </a:cubicBezTo>
                <a:cubicBezTo>
                  <a:pt x="0" y="572"/>
                  <a:pt x="0" y="593"/>
                  <a:pt x="16" y="603"/>
                </a:cubicBezTo>
                <a:cubicBezTo>
                  <a:pt x="21" y="608"/>
                  <a:pt x="31" y="613"/>
                  <a:pt x="36" y="613"/>
                </a:cubicBezTo>
                <a:cubicBezTo>
                  <a:pt x="46" y="613"/>
                  <a:pt x="56" y="608"/>
                  <a:pt x="61" y="603"/>
                </a:cubicBezTo>
                <a:cubicBezTo>
                  <a:pt x="445" y="208"/>
                  <a:pt x="759" y="62"/>
                  <a:pt x="759" y="62"/>
                </a:cubicBezTo>
                <a:cubicBezTo>
                  <a:pt x="779" y="52"/>
                  <a:pt x="784" y="36"/>
                  <a:pt x="779" y="21"/>
                </a:cubicBezTo>
                <a:cubicBezTo>
                  <a:pt x="772" y="8"/>
                  <a:pt x="761" y="1"/>
                  <a:pt x="7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3" name="Google Shape;3352;p47"/>
          <p:cNvSpPr/>
          <p:nvPr/>
        </p:nvSpPr>
        <p:spPr>
          <a:xfrm>
            <a:off x="8688212" y="1742023"/>
            <a:ext cx="136851" cy="315080"/>
          </a:xfrm>
          <a:custGeom>
            <a:avLst/>
            <a:gdLst/>
            <a:ahLst/>
            <a:cxnLst/>
            <a:rect l="l" t="t" r="r" b="b"/>
            <a:pathLst>
              <a:path w="506" h="1165" extrusionOk="0">
                <a:moveTo>
                  <a:pt x="37" y="1"/>
                </a:moveTo>
                <a:cubicBezTo>
                  <a:pt x="35" y="1"/>
                  <a:pt x="33" y="1"/>
                  <a:pt x="31" y="2"/>
                </a:cubicBezTo>
                <a:cubicBezTo>
                  <a:pt x="10" y="2"/>
                  <a:pt x="0" y="17"/>
                  <a:pt x="0" y="37"/>
                </a:cubicBezTo>
                <a:cubicBezTo>
                  <a:pt x="5" y="68"/>
                  <a:pt x="76" y="776"/>
                  <a:pt x="450" y="1155"/>
                </a:cubicBezTo>
                <a:cubicBezTo>
                  <a:pt x="455" y="1160"/>
                  <a:pt x="466" y="1165"/>
                  <a:pt x="471" y="1165"/>
                </a:cubicBezTo>
                <a:cubicBezTo>
                  <a:pt x="481" y="1165"/>
                  <a:pt x="491" y="1165"/>
                  <a:pt x="496" y="1155"/>
                </a:cubicBezTo>
                <a:cubicBezTo>
                  <a:pt x="506" y="1145"/>
                  <a:pt x="506" y="1125"/>
                  <a:pt x="496" y="1114"/>
                </a:cubicBezTo>
                <a:cubicBezTo>
                  <a:pt x="137" y="750"/>
                  <a:pt x="66" y="37"/>
                  <a:pt x="66" y="27"/>
                </a:cubicBezTo>
                <a:cubicBezTo>
                  <a:pt x="62" y="14"/>
                  <a:pt x="50" y="1"/>
                  <a:pt x="3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4" name="Google Shape;3353;p47"/>
          <p:cNvSpPr/>
          <p:nvPr/>
        </p:nvSpPr>
        <p:spPr>
          <a:xfrm>
            <a:off x="8432360" y="2134998"/>
            <a:ext cx="126033" cy="108182"/>
          </a:xfrm>
          <a:custGeom>
            <a:avLst/>
            <a:gdLst/>
            <a:ahLst/>
            <a:cxnLst/>
            <a:rect l="l" t="t" r="r" b="b"/>
            <a:pathLst>
              <a:path w="466" h="400" extrusionOk="0">
                <a:moveTo>
                  <a:pt x="269" y="0"/>
                </a:moveTo>
                <a:cubicBezTo>
                  <a:pt x="92" y="0"/>
                  <a:pt x="1" y="218"/>
                  <a:pt x="127" y="339"/>
                </a:cubicBezTo>
                <a:cubicBezTo>
                  <a:pt x="169" y="381"/>
                  <a:pt x="219" y="399"/>
                  <a:pt x="269" y="399"/>
                </a:cubicBezTo>
                <a:cubicBezTo>
                  <a:pt x="370" y="399"/>
                  <a:pt x="466" y="321"/>
                  <a:pt x="466" y="202"/>
                </a:cubicBezTo>
                <a:cubicBezTo>
                  <a:pt x="466" y="91"/>
                  <a:pt x="380" y="0"/>
                  <a:pt x="26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5" name="Google Shape;3354;p47"/>
          <p:cNvSpPr/>
          <p:nvPr/>
        </p:nvSpPr>
        <p:spPr>
          <a:xfrm>
            <a:off x="8332561" y="2278611"/>
            <a:ext cx="108183" cy="108182"/>
          </a:xfrm>
          <a:custGeom>
            <a:avLst/>
            <a:gdLst/>
            <a:ahLst/>
            <a:cxnLst/>
            <a:rect l="l" t="t" r="r" b="b"/>
            <a:pathLst>
              <a:path w="400" h="400" extrusionOk="0">
                <a:moveTo>
                  <a:pt x="198" y="0"/>
                </a:moveTo>
                <a:cubicBezTo>
                  <a:pt x="91" y="0"/>
                  <a:pt x="0" y="91"/>
                  <a:pt x="0" y="197"/>
                </a:cubicBezTo>
                <a:cubicBezTo>
                  <a:pt x="0" y="309"/>
                  <a:pt x="91" y="400"/>
                  <a:pt x="198" y="400"/>
                </a:cubicBezTo>
                <a:cubicBezTo>
                  <a:pt x="309" y="400"/>
                  <a:pt x="400" y="309"/>
                  <a:pt x="400" y="197"/>
                </a:cubicBezTo>
                <a:cubicBezTo>
                  <a:pt x="400" y="91"/>
                  <a:pt x="309" y="0"/>
                  <a:pt x="19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6" name="Google Shape;3355;p47"/>
          <p:cNvSpPr/>
          <p:nvPr/>
        </p:nvSpPr>
        <p:spPr>
          <a:xfrm>
            <a:off x="8486991" y="2272931"/>
            <a:ext cx="126304" cy="107912"/>
          </a:xfrm>
          <a:custGeom>
            <a:avLst/>
            <a:gdLst/>
            <a:ahLst/>
            <a:cxnLst/>
            <a:rect l="l" t="t" r="r" b="b"/>
            <a:pathLst>
              <a:path w="467" h="399" extrusionOk="0">
                <a:moveTo>
                  <a:pt x="264" y="1"/>
                </a:moveTo>
                <a:cubicBezTo>
                  <a:pt x="87" y="1"/>
                  <a:pt x="1" y="213"/>
                  <a:pt x="122" y="340"/>
                </a:cubicBezTo>
                <a:cubicBezTo>
                  <a:pt x="163" y="381"/>
                  <a:pt x="213" y="399"/>
                  <a:pt x="262" y="399"/>
                </a:cubicBezTo>
                <a:cubicBezTo>
                  <a:pt x="366" y="399"/>
                  <a:pt x="466" y="318"/>
                  <a:pt x="466" y="198"/>
                </a:cubicBezTo>
                <a:cubicBezTo>
                  <a:pt x="466" y="92"/>
                  <a:pt x="375" y="1"/>
                  <a:pt x="264"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7" name="Google Shape;3356;p47"/>
          <p:cNvSpPr/>
          <p:nvPr/>
        </p:nvSpPr>
        <p:spPr>
          <a:xfrm>
            <a:off x="8324447" y="2433042"/>
            <a:ext cx="127385" cy="107912"/>
          </a:xfrm>
          <a:custGeom>
            <a:avLst/>
            <a:gdLst/>
            <a:ahLst/>
            <a:cxnLst/>
            <a:rect l="l" t="t" r="r" b="b"/>
            <a:pathLst>
              <a:path w="471" h="399" extrusionOk="0">
                <a:moveTo>
                  <a:pt x="268" y="1"/>
                </a:moveTo>
                <a:cubicBezTo>
                  <a:pt x="91" y="1"/>
                  <a:pt x="0" y="213"/>
                  <a:pt x="126" y="339"/>
                </a:cubicBezTo>
                <a:cubicBezTo>
                  <a:pt x="167" y="380"/>
                  <a:pt x="217" y="398"/>
                  <a:pt x="267" y="398"/>
                </a:cubicBezTo>
                <a:cubicBezTo>
                  <a:pt x="370" y="398"/>
                  <a:pt x="470" y="318"/>
                  <a:pt x="470" y="198"/>
                </a:cubicBezTo>
                <a:cubicBezTo>
                  <a:pt x="470" y="87"/>
                  <a:pt x="379" y="1"/>
                  <a:pt x="268"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8" name="Google Shape;3357;p47"/>
          <p:cNvSpPr/>
          <p:nvPr/>
        </p:nvSpPr>
        <p:spPr>
          <a:xfrm>
            <a:off x="8599232" y="2170428"/>
            <a:ext cx="126033" cy="108182"/>
          </a:xfrm>
          <a:custGeom>
            <a:avLst/>
            <a:gdLst/>
            <a:ahLst/>
            <a:cxnLst/>
            <a:rect l="l" t="t" r="r" b="b"/>
            <a:pathLst>
              <a:path w="466" h="400" extrusionOk="0">
                <a:moveTo>
                  <a:pt x="269" y="1"/>
                </a:moveTo>
                <a:cubicBezTo>
                  <a:pt x="87" y="1"/>
                  <a:pt x="1" y="218"/>
                  <a:pt x="127" y="340"/>
                </a:cubicBezTo>
                <a:cubicBezTo>
                  <a:pt x="167" y="381"/>
                  <a:pt x="217" y="400"/>
                  <a:pt x="267" y="400"/>
                </a:cubicBezTo>
                <a:cubicBezTo>
                  <a:pt x="368" y="400"/>
                  <a:pt x="466" y="322"/>
                  <a:pt x="466" y="203"/>
                </a:cubicBezTo>
                <a:cubicBezTo>
                  <a:pt x="466" y="92"/>
                  <a:pt x="375" y="1"/>
                  <a:pt x="269"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29" name="Google Shape;3358;p47"/>
          <p:cNvSpPr/>
          <p:nvPr/>
        </p:nvSpPr>
        <p:spPr>
          <a:xfrm>
            <a:off x="8737435" y="2259408"/>
            <a:ext cx="126033" cy="107912"/>
          </a:xfrm>
          <a:custGeom>
            <a:avLst/>
            <a:gdLst/>
            <a:ahLst/>
            <a:cxnLst/>
            <a:rect l="l" t="t" r="r" b="b"/>
            <a:pathLst>
              <a:path w="466" h="399" extrusionOk="0">
                <a:moveTo>
                  <a:pt x="268" y="0"/>
                </a:moveTo>
                <a:cubicBezTo>
                  <a:pt x="91" y="0"/>
                  <a:pt x="0" y="213"/>
                  <a:pt x="127" y="339"/>
                </a:cubicBezTo>
                <a:cubicBezTo>
                  <a:pt x="167" y="380"/>
                  <a:pt x="217" y="398"/>
                  <a:pt x="266" y="398"/>
                </a:cubicBezTo>
                <a:cubicBezTo>
                  <a:pt x="368" y="398"/>
                  <a:pt x="466" y="318"/>
                  <a:pt x="466" y="198"/>
                </a:cubicBezTo>
                <a:cubicBezTo>
                  <a:pt x="466" y="91"/>
                  <a:pt x="375" y="0"/>
                  <a:pt x="26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0" name="Google Shape;3359;p47"/>
          <p:cNvSpPr/>
          <p:nvPr/>
        </p:nvSpPr>
        <p:spPr>
          <a:xfrm>
            <a:off x="8421541" y="2348389"/>
            <a:ext cx="324279" cy="387292"/>
          </a:xfrm>
          <a:custGeom>
            <a:avLst/>
            <a:gdLst/>
            <a:ahLst/>
            <a:cxnLst/>
            <a:rect l="l" t="t" r="r" b="b"/>
            <a:pathLst>
              <a:path w="1199" h="1432" extrusionOk="0">
                <a:moveTo>
                  <a:pt x="45" y="1"/>
                </a:moveTo>
                <a:cubicBezTo>
                  <a:pt x="18" y="1"/>
                  <a:pt x="0" y="44"/>
                  <a:pt x="30" y="61"/>
                </a:cubicBezTo>
                <a:cubicBezTo>
                  <a:pt x="41" y="66"/>
                  <a:pt x="890" y="541"/>
                  <a:pt x="1133" y="1406"/>
                </a:cubicBezTo>
                <a:cubicBezTo>
                  <a:pt x="1133" y="1421"/>
                  <a:pt x="1148" y="1431"/>
                  <a:pt x="1163" y="1431"/>
                </a:cubicBezTo>
                <a:lnTo>
                  <a:pt x="1168" y="1431"/>
                </a:lnTo>
                <a:cubicBezTo>
                  <a:pt x="1189" y="1426"/>
                  <a:pt x="1199" y="1406"/>
                  <a:pt x="1194" y="1391"/>
                </a:cubicBezTo>
                <a:cubicBezTo>
                  <a:pt x="946" y="501"/>
                  <a:pt x="71" y="10"/>
                  <a:pt x="61" y="5"/>
                </a:cubicBezTo>
                <a:cubicBezTo>
                  <a:pt x="55" y="2"/>
                  <a:pt x="50"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1" name="Google Shape;3360;p47"/>
          <p:cNvSpPr/>
          <p:nvPr/>
        </p:nvSpPr>
        <p:spPr>
          <a:xfrm>
            <a:off x="8666305" y="2341627"/>
            <a:ext cx="115215" cy="261260"/>
          </a:xfrm>
          <a:custGeom>
            <a:avLst/>
            <a:gdLst/>
            <a:ahLst/>
            <a:cxnLst/>
            <a:rect l="l" t="t" r="r" b="b"/>
            <a:pathLst>
              <a:path w="426" h="966" extrusionOk="0">
                <a:moveTo>
                  <a:pt x="383" y="1"/>
                </a:moveTo>
                <a:cubicBezTo>
                  <a:pt x="378" y="1"/>
                  <a:pt x="374" y="2"/>
                  <a:pt x="370" y="5"/>
                </a:cubicBezTo>
                <a:cubicBezTo>
                  <a:pt x="354" y="15"/>
                  <a:pt x="0" y="217"/>
                  <a:pt x="10" y="930"/>
                </a:cubicBezTo>
                <a:cubicBezTo>
                  <a:pt x="10" y="951"/>
                  <a:pt x="21" y="966"/>
                  <a:pt x="41" y="966"/>
                </a:cubicBezTo>
                <a:cubicBezTo>
                  <a:pt x="56" y="961"/>
                  <a:pt x="71" y="951"/>
                  <a:pt x="71" y="930"/>
                </a:cubicBezTo>
                <a:cubicBezTo>
                  <a:pt x="61" y="258"/>
                  <a:pt x="395" y="61"/>
                  <a:pt x="400" y="61"/>
                </a:cubicBezTo>
                <a:cubicBezTo>
                  <a:pt x="415" y="50"/>
                  <a:pt x="425" y="35"/>
                  <a:pt x="415" y="20"/>
                </a:cubicBezTo>
                <a:cubicBezTo>
                  <a:pt x="408" y="9"/>
                  <a:pt x="395" y="1"/>
                  <a:pt x="38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2" name="Google Shape;3361;p47"/>
          <p:cNvSpPr/>
          <p:nvPr/>
        </p:nvSpPr>
        <p:spPr>
          <a:xfrm>
            <a:off x="8440472" y="2465226"/>
            <a:ext cx="164438" cy="31102"/>
          </a:xfrm>
          <a:custGeom>
            <a:avLst/>
            <a:gdLst/>
            <a:ahLst/>
            <a:cxnLst/>
            <a:rect l="l" t="t" r="r" b="b"/>
            <a:pathLst>
              <a:path w="608" h="115" extrusionOk="0">
                <a:moveTo>
                  <a:pt x="287" y="1"/>
                </a:moveTo>
                <a:cubicBezTo>
                  <a:pt x="127" y="1"/>
                  <a:pt x="33" y="50"/>
                  <a:pt x="26" y="54"/>
                </a:cubicBezTo>
                <a:cubicBezTo>
                  <a:pt x="11" y="64"/>
                  <a:pt x="1" y="84"/>
                  <a:pt x="11" y="99"/>
                </a:cubicBezTo>
                <a:cubicBezTo>
                  <a:pt x="18" y="109"/>
                  <a:pt x="26" y="115"/>
                  <a:pt x="37" y="115"/>
                </a:cubicBezTo>
                <a:cubicBezTo>
                  <a:pt x="43" y="115"/>
                  <a:pt x="49" y="113"/>
                  <a:pt x="57" y="109"/>
                </a:cubicBezTo>
                <a:cubicBezTo>
                  <a:pt x="57" y="109"/>
                  <a:pt x="144" y="64"/>
                  <a:pt x="294" y="64"/>
                </a:cubicBezTo>
                <a:cubicBezTo>
                  <a:pt x="369" y="64"/>
                  <a:pt x="459" y="76"/>
                  <a:pt x="562" y="109"/>
                </a:cubicBezTo>
                <a:lnTo>
                  <a:pt x="572" y="109"/>
                </a:lnTo>
                <a:cubicBezTo>
                  <a:pt x="582" y="109"/>
                  <a:pt x="593" y="104"/>
                  <a:pt x="603" y="94"/>
                </a:cubicBezTo>
                <a:cubicBezTo>
                  <a:pt x="608" y="79"/>
                  <a:pt x="598" y="59"/>
                  <a:pt x="582" y="54"/>
                </a:cubicBezTo>
                <a:cubicBezTo>
                  <a:pt x="469" y="14"/>
                  <a:pt x="369" y="1"/>
                  <a:pt x="28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3" name="Google Shape;3362;p47"/>
          <p:cNvSpPr/>
          <p:nvPr/>
        </p:nvSpPr>
        <p:spPr>
          <a:xfrm>
            <a:off x="8630605" y="2268875"/>
            <a:ext cx="38675" cy="286141"/>
          </a:xfrm>
          <a:custGeom>
            <a:avLst/>
            <a:gdLst/>
            <a:ahLst/>
            <a:cxnLst/>
            <a:rect l="l" t="t" r="r" b="b"/>
            <a:pathLst>
              <a:path w="143" h="1058" extrusionOk="0">
                <a:moveTo>
                  <a:pt x="117" y="1"/>
                </a:moveTo>
                <a:cubicBezTo>
                  <a:pt x="97" y="1"/>
                  <a:pt x="82" y="11"/>
                  <a:pt x="82" y="26"/>
                </a:cubicBezTo>
                <a:cubicBezTo>
                  <a:pt x="21" y="360"/>
                  <a:pt x="1" y="694"/>
                  <a:pt x="21" y="1027"/>
                </a:cubicBezTo>
                <a:cubicBezTo>
                  <a:pt x="21" y="1043"/>
                  <a:pt x="36" y="1058"/>
                  <a:pt x="51" y="1058"/>
                </a:cubicBezTo>
                <a:lnTo>
                  <a:pt x="56" y="1058"/>
                </a:lnTo>
                <a:cubicBezTo>
                  <a:pt x="72" y="1058"/>
                  <a:pt x="87" y="1043"/>
                  <a:pt x="87" y="1022"/>
                </a:cubicBezTo>
                <a:cubicBezTo>
                  <a:pt x="62" y="694"/>
                  <a:pt x="82" y="365"/>
                  <a:pt x="142" y="41"/>
                </a:cubicBezTo>
                <a:cubicBezTo>
                  <a:pt x="142" y="21"/>
                  <a:pt x="132" y="6"/>
                  <a:pt x="11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4" name="Google Shape;3363;p47"/>
          <p:cNvSpPr/>
          <p:nvPr/>
        </p:nvSpPr>
        <p:spPr>
          <a:xfrm>
            <a:off x="8584085" y="2358666"/>
            <a:ext cx="67344" cy="104666"/>
          </a:xfrm>
          <a:custGeom>
            <a:avLst/>
            <a:gdLst/>
            <a:ahLst/>
            <a:cxnLst/>
            <a:rect l="l" t="t" r="r" b="b"/>
            <a:pathLst>
              <a:path w="249" h="387" extrusionOk="0">
                <a:moveTo>
                  <a:pt x="38" y="1"/>
                </a:moveTo>
                <a:cubicBezTo>
                  <a:pt x="34" y="1"/>
                  <a:pt x="30" y="1"/>
                  <a:pt x="26" y="3"/>
                </a:cubicBezTo>
                <a:cubicBezTo>
                  <a:pt x="11" y="8"/>
                  <a:pt x="1" y="28"/>
                  <a:pt x="11" y="43"/>
                </a:cubicBezTo>
                <a:cubicBezTo>
                  <a:pt x="51" y="164"/>
                  <a:pt x="112" y="276"/>
                  <a:pt x="193" y="377"/>
                </a:cubicBezTo>
                <a:cubicBezTo>
                  <a:pt x="198" y="382"/>
                  <a:pt x="208" y="387"/>
                  <a:pt x="213" y="387"/>
                </a:cubicBezTo>
                <a:cubicBezTo>
                  <a:pt x="223" y="387"/>
                  <a:pt x="234" y="387"/>
                  <a:pt x="239" y="382"/>
                </a:cubicBezTo>
                <a:cubicBezTo>
                  <a:pt x="249" y="367"/>
                  <a:pt x="249" y="346"/>
                  <a:pt x="239" y="336"/>
                </a:cubicBezTo>
                <a:cubicBezTo>
                  <a:pt x="168" y="240"/>
                  <a:pt x="107" y="134"/>
                  <a:pt x="67" y="23"/>
                </a:cubicBezTo>
                <a:cubicBezTo>
                  <a:pt x="63" y="7"/>
                  <a:pt x="50"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5" name="Google Shape;3364;p47"/>
          <p:cNvSpPr/>
          <p:nvPr/>
        </p:nvSpPr>
        <p:spPr>
          <a:xfrm>
            <a:off x="8515931" y="2230199"/>
            <a:ext cx="38405" cy="51386"/>
          </a:xfrm>
          <a:custGeom>
            <a:avLst/>
            <a:gdLst/>
            <a:ahLst/>
            <a:cxnLst/>
            <a:rect l="l" t="t" r="r" b="b"/>
            <a:pathLst>
              <a:path w="142" h="190" extrusionOk="0">
                <a:moveTo>
                  <a:pt x="43" y="1"/>
                </a:moveTo>
                <a:cubicBezTo>
                  <a:pt x="21" y="1"/>
                  <a:pt x="0" y="21"/>
                  <a:pt x="10" y="48"/>
                </a:cubicBezTo>
                <a:lnTo>
                  <a:pt x="76" y="174"/>
                </a:lnTo>
                <a:cubicBezTo>
                  <a:pt x="81" y="184"/>
                  <a:pt x="91" y="189"/>
                  <a:pt x="101" y="189"/>
                </a:cubicBezTo>
                <a:cubicBezTo>
                  <a:pt x="106" y="189"/>
                  <a:pt x="111" y="189"/>
                  <a:pt x="116" y="184"/>
                </a:cubicBezTo>
                <a:cubicBezTo>
                  <a:pt x="132" y="179"/>
                  <a:pt x="142" y="159"/>
                  <a:pt x="132" y="144"/>
                </a:cubicBezTo>
                <a:lnTo>
                  <a:pt x="71" y="17"/>
                </a:lnTo>
                <a:cubicBezTo>
                  <a:pt x="64" y="6"/>
                  <a:pt x="53" y="1"/>
                  <a:pt x="4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6" name="Google Shape;3365;p47"/>
          <p:cNvSpPr/>
          <p:nvPr/>
        </p:nvSpPr>
        <p:spPr>
          <a:xfrm>
            <a:off x="8807213" y="1944596"/>
            <a:ext cx="963099" cy="1251936"/>
          </a:xfrm>
          <a:custGeom>
            <a:avLst/>
            <a:gdLst/>
            <a:ahLst/>
            <a:cxnLst/>
            <a:rect l="l" t="t" r="r" b="b"/>
            <a:pathLst>
              <a:path w="3561" h="4629" extrusionOk="0">
                <a:moveTo>
                  <a:pt x="2075" y="1"/>
                </a:moveTo>
                <a:cubicBezTo>
                  <a:pt x="2075" y="1"/>
                  <a:pt x="2074" y="1"/>
                  <a:pt x="2074" y="1"/>
                </a:cubicBezTo>
                <a:cubicBezTo>
                  <a:pt x="1811" y="254"/>
                  <a:pt x="1629" y="861"/>
                  <a:pt x="1629" y="861"/>
                </a:cubicBezTo>
                <a:lnTo>
                  <a:pt x="1361" y="553"/>
                </a:lnTo>
                <a:cubicBezTo>
                  <a:pt x="1199" y="770"/>
                  <a:pt x="1199" y="1498"/>
                  <a:pt x="1199" y="1498"/>
                </a:cubicBezTo>
                <a:lnTo>
                  <a:pt x="840" y="947"/>
                </a:lnTo>
                <a:cubicBezTo>
                  <a:pt x="273" y="1468"/>
                  <a:pt x="698" y="2565"/>
                  <a:pt x="698" y="2565"/>
                </a:cubicBezTo>
                <a:cubicBezTo>
                  <a:pt x="471" y="2171"/>
                  <a:pt x="171" y="2145"/>
                  <a:pt x="95" y="2145"/>
                </a:cubicBezTo>
                <a:cubicBezTo>
                  <a:pt x="83" y="2145"/>
                  <a:pt x="76" y="2145"/>
                  <a:pt x="76" y="2145"/>
                </a:cubicBezTo>
                <a:cubicBezTo>
                  <a:pt x="0" y="2848"/>
                  <a:pt x="460" y="4629"/>
                  <a:pt x="1472" y="4629"/>
                </a:cubicBezTo>
                <a:cubicBezTo>
                  <a:pt x="2483" y="4623"/>
                  <a:pt x="2817" y="4092"/>
                  <a:pt x="2999" y="3693"/>
                </a:cubicBezTo>
                <a:cubicBezTo>
                  <a:pt x="3186" y="3293"/>
                  <a:pt x="3560" y="2950"/>
                  <a:pt x="3560" y="2950"/>
                </a:cubicBezTo>
                <a:cubicBezTo>
                  <a:pt x="3473" y="2886"/>
                  <a:pt x="3375" y="2862"/>
                  <a:pt x="3275" y="2862"/>
                </a:cubicBezTo>
                <a:cubicBezTo>
                  <a:pt x="2928" y="2862"/>
                  <a:pt x="2559" y="3157"/>
                  <a:pt x="2559" y="3157"/>
                </a:cubicBezTo>
                <a:cubicBezTo>
                  <a:pt x="3232" y="2232"/>
                  <a:pt x="3212" y="1655"/>
                  <a:pt x="3212" y="1655"/>
                </a:cubicBezTo>
                <a:lnTo>
                  <a:pt x="3212" y="1655"/>
                </a:lnTo>
                <a:lnTo>
                  <a:pt x="2478" y="1928"/>
                </a:lnTo>
                <a:cubicBezTo>
                  <a:pt x="2787" y="1220"/>
                  <a:pt x="2600" y="821"/>
                  <a:pt x="2600" y="821"/>
                </a:cubicBezTo>
                <a:lnTo>
                  <a:pt x="2600" y="821"/>
                </a:lnTo>
                <a:lnTo>
                  <a:pt x="2251" y="998"/>
                </a:lnTo>
                <a:cubicBezTo>
                  <a:pt x="2275" y="591"/>
                  <a:pt x="2106" y="1"/>
                  <a:pt x="2075"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7" name="Google Shape;3366;p47"/>
          <p:cNvSpPr/>
          <p:nvPr/>
        </p:nvSpPr>
        <p:spPr>
          <a:xfrm>
            <a:off x="9077940" y="2107683"/>
            <a:ext cx="275326" cy="1332261"/>
          </a:xfrm>
          <a:custGeom>
            <a:avLst/>
            <a:gdLst/>
            <a:ahLst/>
            <a:cxnLst/>
            <a:rect l="l" t="t" r="r" b="b"/>
            <a:pathLst>
              <a:path w="1018" h="4926" extrusionOk="0">
                <a:moveTo>
                  <a:pt x="977" y="0"/>
                </a:moveTo>
                <a:cubicBezTo>
                  <a:pt x="961" y="0"/>
                  <a:pt x="946" y="10"/>
                  <a:pt x="946" y="30"/>
                </a:cubicBezTo>
                <a:cubicBezTo>
                  <a:pt x="946" y="46"/>
                  <a:pt x="951" y="1993"/>
                  <a:pt x="648" y="3191"/>
                </a:cubicBezTo>
                <a:cubicBezTo>
                  <a:pt x="344" y="4390"/>
                  <a:pt x="16" y="4870"/>
                  <a:pt x="11" y="4875"/>
                </a:cubicBezTo>
                <a:cubicBezTo>
                  <a:pt x="1" y="4890"/>
                  <a:pt x="6" y="4911"/>
                  <a:pt x="21" y="4921"/>
                </a:cubicBezTo>
                <a:cubicBezTo>
                  <a:pt x="26" y="4921"/>
                  <a:pt x="31" y="4926"/>
                  <a:pt x="36" y="4926"/>
                </a:cubicBezTo>
                <a:cubicBezTo>
                  <a:pt x="46" y="4926"/>
                  <a:pt x="56" y="4921"/>
                  <a:pt x="61" y="4916"/>
                </a:cubicBezTo>
                <a:cubicBezTo>
                  <a:pt x="76" y="4895"/>
                  <a:pt x="400" y="4420"/>
                  <a:pt x="709" y="3211"/>
                </a:cubicBezTo>
                <a:cubicBezTo>
                  <a:pt x="1017" y="1998"/>
                  <a:pt x="1012" y="51"/>
                  <a:pt x="1012" y="30"/>
                </a:cubicBezTo>
                <a:cubicBezTo>
                  <a:pt x="1012" y="10"/>
                  <a:pt x="997" y="0"/>
                  <a:pt x="97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8" name="Google Shape;3367;p47"/>
          <p:cNvSpPr/>
          <p:nvPr/>
        </p:nvSpPr>
        <p:spPr>
          <a:xfrm>
            <a:off x="9177740" y="2198015"/>
            <a:ext cx="159029" cy="321571"/>
          </a:xfrm>
          <a:custGeom>
            <a:avLst/>
            <a:gdLst/>
            <a:ahLst/>
            <a:cxnLst/>
            <a:rect l="l" t="t" r="r" b="b"/>
            <a:pathLst>
              <a:path w="588" h="1189" extrusionOk="0">
                <a:moveTo>
                  <a:pt x="39" y="1"/>
                </a:moveTo>
                <a:cubicBezTo>
                  <a:pt x="35" y="1"/>
                  <a:pt x="30" y="2"/>
                  <a:pt x="26" y="5"/>
                </a:cubicBezTo>
                <a:cubicBezTo>
                  <a:pt x="11" y="10"/>
                  <a:pt x="1" y="25"/>
                  <a:pt x="6" y="45"/>
                </a:cubicBezTo>
                <a:cubicBezTo>
                  <a:pt x="16" y="76"/>
                  <a:pt x="294" y="834"/>
                  <a:pt x="527" y="1173"/>
                </a:cubicBezTo>
                <a:cubicBezTo>
                  <a:pt x="532" y="1183"/>
                  <a:pt x="542" y="1183"/>
                  <a:pt x="552" y="1188"/>
                </a:cubicBezTo>
                <a:cubicBezTo>
                  <a:pt x="562" y="1183"/>
                  <a:pt x="567" y="1183"/>
                  <a:pt x="572" y="1178"/>
                </a:cubicBezTo>
                <a:cubicBezTo>
                  <a:pt x="587" y="1168"/>
                  <a:pt x="587" y="1153"/>
                  <a:pt x="577" y="1138"/>
                </a:cubicBezTo>
                <a:cubicBezTo>
                  <a:pt x="350" y="804"/>
                  <a:pt x="66" y="30"/>
                  <a:pt x="66" y="20"/>
                </a:cubicBezTo>
                <a:cubicBezTo>
                  <a:pt x="63" y="9"/>
                  <a:pt x="51" y="1"/>
                  <a:pt x="3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39" name="Google Shape;3368;p47"/>
          <p:cNvSpPr/>
          <p:nvPr/>
        </p:nvSpPr>
        <p:spPr>
          <a:xfrm>
            <a:off x="9314590" y="2248050"/>
            <a:ext cx="164438" cy="292091"/>
          </a:xfrm>
          <a:custGeom>
            <a:avLst/>
            <a:gdLst/>
            <a:ahLst/>
            <a:cxnLst/>
            <a:rect l="l" t="t" r="r" b="b"/>
            <a:pathLst>
              <a:path w="608" h="1080" extrusionOk="0">
                <a:moveTo>
                  <a:pt x="579" y="1"/>
                </a:moveTo>
                <a:cubicBezTo>
                  <a:pt x="565" y="1"/>
                  <a:pt x="551" y="10"/>
                  <a:pt x="547" y="22"/>
                </a:cubicBezTo>
                <a:cubicBezTo>
                  <a:pt x="542" y="27"/>
                  <a:pt x="405" y="371"/>
                  <a:pt x="11" y="1034"/>
                </a:cubicBezTo>
                <a:cubicBezTo>
                  <a:pt x="0" y="1049"/>
                  <a:pt x="5" y="1069"/>
                  <a:pt x="21" y="1074"/>
                </a:cubicBezTo>
                <a:cubicBezTo>
                  <a:pt x="26" y="1079"/>
                  <a:pt x="31" y="1079"/>
                  <a:pt x="41" y="1079"/>
                </a:cubicBezTo>
                <a:cubicBezTo>
                  <a:pt x="51" y="1079"/>
                  <a:pt x="61" y="1074"/>
                  <a:pt x="66" y="1064"/>
                </a:cubicBezTo>
                <a:cubicBezTo>
                  <a:pt x="461" y="396"/>
                  <a:pt x="602" y="47"/>
                  <a:pt x="602" y="47"/>
                </a:cubicBezTo>
                <a:cubicBezTo>
                  <a:pt x="607" y="27"/>
                  <a:pt x="602" y="12"/>
                  <a:pt x="587" y="2"/>
                </a:cubicBezTo>
                <a:cubicBezTo>
                  <a:pt x="584" y="1"/>
                  <a:pt x="582" y="1"/>
                  <a:pt x="57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0" name="Google Shape;3369;p47"/>
          <p:cNvSpPr/>
          <p:nvPr/>
        </p:nvSpPr>
        <p:spPr>
          <a:xfrm>
            <a:off x="9140145" y="2397882"/>
            <a:ext cx="185534" cy="255580"/>
          </a:xfrm>
          <a:custGeom>
            <a:avLst/>
            <a:gdLst/>
            <a:ahLst/>
            <a:cxnLst/>
            <a:rect l="l" t="t" r="r" b="b"/>
            <a:pathLst>
              <a:path w="686" h="945" extrusionOk="0">
                <a:moveTo>
                  <a:pt x="44" y="1"/>
                </a:moveTo>
                <a:cubicBezTo>
                  <a:pt x="21" y="1"/>
                  <a:pt x="0" y="28"/>
                  <a:pt x="18" y="50"/>
                </a:cubicBezTo>
                <a:cubicBezTo>
                  <a:pt x="23" y="55"/>
                  <a:pt x="398" y="550"/>
                  <a:pt x="620" y="930"/>
                </a:cubicBezTo>
                <a:cubicBezTo>
                  <a:pt x="625" y="940"/>
                  <a:pt x="635" y="945"/>
                  <a:pt x="650" y="945"/>
                </a:cubicBezTo>
                <a:cubicBezTo>
                  <a:pt x="656" y="945"/>
                  <a:pt x="661" y="945"/>
                  <a:pt x="666" y="940"/>
                </a:cubicBezTo>
                <a:cubicBezTo>
                  <a:pt x="681" y="935"/>
                  <a:pt x="686" y="915"/>
                  <a:pt x="676" y="899"/>
                </a:cubicBezTo>
                <a:cubicBezTo>
                  <a:pt x="448" y="520"/>
                  <a:pt x="74" y="19"/>
                  <a:pt x="69" y="14"/>
                </a:cubicBezTo>
                <a:cubicBezTo>
                  <a:pt x="62" y="5"/>
                  <a:pt x="53" y="1"/>
                  <a:pt x="4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1" name="Google Shape;3370;p47"/>
          <p:cNvSpPr/>
          <p:nvPr/>
        </p:nvSpPr>
        <p:spPr>
          <a:xfrm>
            <a:off x="9019252" y="2330268"/>
            <a:ext cx="283169" cy="497096"/>
          </a:xfrm>
          <a:custGeom>
            <a:avLst/>
            <a:gdLst/>
            <a:ahLst/>
            <a:cxnLst/>
            <a:rect l="l" t="t" r="r" b="b"/>
            <a:pathLst>
              <a:path w="1047" h="1838" extrusionOk="0">
                <a:moveTo>
                  <a:pt x="39" y="0"/>
                </a:moveTo>
                <a:cubicBezTo>
                  <a:pt x="36" y="0"/>
                  <a:pt x="33" y="1"/>
                  <a:pt x="30" y="1"/>
                </a:cubicBezTo>
                <a:cubicBezTo>
                  <a:pt x="15" y="6"/>
                  <a:pt x="0" y="22"/>
                  <a:pt x="5" y="37"/>
                </a:cubicBezTo>
                <a:cubicBezTo>
                  <a:pt x="15" y="92"/>
                  <a:pt x="268" y="1367"/>
                  <a:pt x="996" y="1832"/>
                </a:cubicBezTo>
                <a:cubicBezTo>
                  <a:pt x="1001" y="1832"/>
                  <a:pt x="1006" y="1832"/>
                  <a:pt x="1012" y="1837"/>
                </a:cubicBezTo>
                <a:cubicBezTo>
                  <a:pt x="1022" y="1832"/>
                  <a:pt x="1032" y="1827"/>
                  <a:pt x="1037" y="1822"/>
                </a:cubicBezTo>
                <a:cubicBezTo>
                  <a:pt x="1047" y="1807"/>
                  <a:pt x="1042" y="1787"/>
                  <a:pt x="1027" y="1776"/>
                </a:cubicBezTo>
                <a:cubicBezTo>
                  <a:pt x="324" y="1326"/>
                  <a:pt x="66" y="37"/>
                  <a:pt x="66" y="27"/>
                </a:cubicBezTo>
                <a:cubicBezTo>
                  <a:pt x="66" y="10"/>
                  <a:pt x="52"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2" name="Google Shape;3371;p47"/>
          <p:cNvSpPr/>
          <p:nvPr/>
        </p:nvSpPr>
        <p:spPr>
          <a:xfrm>
            <a:off x="9293496" y="2483618"/>
            <a:ext cx="301831" cy="246925"/>
          </a:xfrm>
          <a:custGeom>
            <a:avLst/>
            <a:gdLst/>
            <a:ahLst/>
            <a:cxnLst/>
            <a:rect l="l" t="t" r="r" b="b"/>
            <a:pathLst>
              <a:path w="1116" h="913" extrusionOk="0">
                <a:moveTo>
                  <a:pt x="1068" y="1"/>
                </a:moveTo>
                <a:cubicBezTo>
                  <a:pt x="1057" y="1"/>
                  <a:pt x="1046" y="7"/>
                  <a:pt x="1039" y="21"/>
                </a:cubicBezTo>
                <a:cubicBezTo>
                  <a:pt x="786" y="380"/>
                  <a:pt x="438" y="668"/>
                  <a:pt x="38" y="850"/>
                </a:cubicBezTo>
                <a:cubicBezTo>
                  <a:pt x="0" y="855"/>
                  <a:pt x="6" y="912"/>
                  <a:pt x="40" y="912"/>
                </a:cubicBezTo>
                <a:cubicBezTo>
                  <a:pt x="42" y="912"/>
                  <a:pt x="45" y="912"/>
                  <a:pt x="48" y="911"/>
                </a:cubicBezTo>
                <a:cubicBezTo>
                  <a:pt x="53" y="911"/>
                  <a:pt x="58" y="911"/>
                  <a:pt x="63" y="906"/>
                </a:cubicBezTo>
                <a:cubicBezTo>
                  <a:pt x="478" y="719"/>
                  <a:pt x="832" y="426"/>
                  <a:pt x="1095" y="51"/>
                </a:cubicBezTo>
                <a:cubicBezTo>
                  <a:pt x="1116" y="27"/>
                  <a:pt x="1092" y="1"/>
                  <a:pt x="106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3" name="Google Shape;3372;p47"/>
          <p:cNvSpPr/>
          <p:nvPr/>
        </p:nvSpPr>
        <p:spPr>
          <a:xfrm>
            <a:off x="9016276" y="2673750"/>
            <a:ext cx="258828" cy="275323"/>
          </a:xfrm>
          <a:custGeom>
            <a:avLst/>
            <a:gdLst/>
            <a:ahLst/>
            <a:cxnLst/>
            <a:rect l="l" t="t" r="r" b="b"/>
            <a:pathLst>
              <a:path w="957" h="1018" extrusionOk="0">
                <a:moveTo>
                  <a:pt x="38" y="0"/>
                </a:moveTo>
                <a:cubicBezTo>
                  <a:pt x="27" y="0"/>
                  <a:pt x="17" y="5"/>
                  <a:pt x="11" y="11"/>
                </a:cubicBezTo>
                <a:cubicBezTo>
                  <a:pt x="1" y="26"/>
                  <a:pt x="1" y="46"/>
                  <a:pt x="16" y="56"/>
                </a:cubicBezTo>
                <a:cubicBezTo>
                  <a:pt x="21" y="61"/>
                  <a:pt x="628" y="562"/>
                  <a:pt x="891" y="1002"/>
                </a:cubicBezTo>
                <a:cubicBezTo>
                  <a:pt x="896" y="1007"/>
                  <a:pt x="906" y="1012"/>
                  <a:pt x="921" y="1017"/>
                </a:cubicBezTo>
                <a:cubicBezTo>
                  <a:pt x="926" y="1017"/>
                  <a:pt x="931" y="1012"/>
                  <a:pt x="937" y="1012"/>
                </a:cubicBezTo>
                <a:cubicBezTo>
                  <a:pt x="952" y="1002"/>
                  <a:pt x="957" y="982"/>
                  <a:pt x="947" y="967"/>
                </a:cubicBezTo>
                <a:cubicBezTo>
                  <a:pt x="679" y="522"/>
                  <a:pt x="82" y="31"/>
                  <a:pt x="57" y="6"/>
                </a:cubicBezTo>
                <a:cubicBezTo>
                  <a:pt x="51" y="2"/>
                  <a:pt x="44"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4" name="Google Shape;3373;p47"/>
          <p:cNvSpPr/>
          <p:nvPr/>
        </p:nvSpPr>
        <p:spPr>
          <a:xfrm>
            <a:off x="9243460" y="2798159"/>
            <a:ext cx="220152" cy="208250"/>
          </a:xfrm>
          <a:custGeom>
            <a:avLst/>
            <a:gdLst/>
            <a:ahLst/>
            <a:cxnLst/>
            <a:rect l="l" t="t" r="r" b="b"/>
            <a:pathLst>
              <a:path w="814" h="770" extrusionOk="0">
                <a:moveTo>
                  <a:pt x="768" y="0"/>
                </a:moveTo>
                <a:cubicBezTo>
                  <a:pt x="760" y="0"/>
                  <a:pt x="751" y="3"/>
                  <a:pt x="744" y="11"/>
                </a:cubicBezTo>
                <a:cubicBezTo>
                  <a:pt x="521" y="259"/>
                  <a:pt x="279" y="497"/>
                  <a:pt x="21" y="714"/>
                </a:cubicBezTo>
                <a:cubicBezTo>
                  <a:pt x="0" y="734"/>
                  <a:pt x="11" y="770"/>
                  <a:pt x="41" y="770"/>
                </a:cubicBezTo>
                <a:cubicBezTo>
                  <a:pt x="51" y="770"/>
                  <a:pt x="56" y="770"/>
                  <a:pt x="61" y="765"/>
                </a:cubicBezTo>
                <a:cubicBezTo>
                  <a:pt x="319" y="542"/>
                  <a:pt x="567" y="304"/>
                  <a:pt x="794" y="51"/>
                </a:cubicBezTo>
                <a:cubicBezTo>
                  <a:pt x="813" y="29"/>
                  <a:pt x="793" y="0"/>
                  <a:pt x="76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5" name="Google Shape;3374;p47"/>
          <p:cNvSpPr/>
          <p:nvPr/>
        </p:nvSpPr>
        <p:spPr>
          <a:xfrm>
            <a:off x="9221554" y="2814387"/>
            <a:ext cx="384591" cy="274241"/>
          </a:xfrm>
          <a:custGeom>
            <a:avLst/>
            <a:gdLst/>
            <a:ahLst/>
            <a:cxnLst/>
            <a:rect l="l" t="t" r="r" b="b"/>
            <a:pathLst>
              <a:path w="1422" h="1014" extrusionOk="0">
                <a:moveTo>
                  <a:pt x="1382" y="0"/>
                </a:moveTo>
                <a:cubicBezTo>
                  <a:pt x="1374" y="0"/>
                  <a:pt x="1366" y="4"/>
                  <a:pt x="1361" y="12"/>
                </a:cubicBezTo>
                <a:cubicBezTo>
                  <a:pt x="1356" y="17"/>
                  <a:pt x="754" y="694"/>
                  <a:pt x="26" y="952"/>
                </a:cubicBezTo>
                <a:cubicBezTo>
                  <a:pt x="11" y="957"/>
                  <a:pt x="1" y="978"/>
                  <a:pt x="6" y="993"/>
                </a:cubicBezTo>
                <a:cubicBezTo>
                  <a:pt x="11" y="1008"/>
                  <a:pt x="26" y="1013"/>
                  <a:pt x="36" y="1013"/>
                </a:cubicBezTo>
                <a:lnTo>
                  <a:pt x="46" y="1013"/>
                </a:lnTo>
                <a:cubicBezTo>
                  <a:pt x="789" y="750"/>
                  <a:pt x="1401" y="62"/>
                  <a:pt x="1406" y="52"/>
                </a:cubicBezTo>
                <a:cubicBezTo>
                  <a:pt x="1422" y="42"/>
                  <a:pt x="1417" y="22"/>
                  <a:pt x="1406" y="12"/>
                </a:cubicBezTo>
                <a:cubicBezTo>
                  <a:pt x="1399" y="4"/>
                  <a:pt x="1390" y="0"/>
                  <a:pt x="138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6" name="Google Shape;3375;p47"/>
          <p:cNvSpPr/>
          <p:nvPr/>
        </p:nvSpPr>
        <p:spPr>
          <a:xfrm>
            <a:off x="8890784" y="2623173"/>
            <a:ext cx="359708" cy="432458"/>
          </a:xfrm>
          <a:custGeom>
            <a:avLst/>
            <a:gdLst/>
            <a:ahLst/>
            <a:cxnLst/>
            <a:rect l="l" t="t" r="r" b="b"/>
            <a:pathLst>
              <a:path w="1330" h="1599" extrusionOk="0">
                <a:moveTo>
                  <a:pt x="39" y="0"/>
                </a:moveTo>
                <a:cubicBezTo>
                  <a:pt x="20" y="0"/>
                  <a:pt x="0" y="20"/>
                  <a:pt x="10" y="46"/>
                </a:cubicBezTo>
                <a:cubicBezTo>
                  <a:pt x="30" y="102"/>
                  <a:pt x="566" y="1412"/>
                  <a:pt x="1289" y="1599"/>
                </a:cubicBezTo>
                <a:lnTo>
                  <a:pt x="1294" y="1599"/>
                </a:lnTo>
                <a:cubicBezTo>
                  <a:pt x="1310" y="1599"/>
                  <a:pt x="1325" y="1589"/>
                  <a:pt x="1325" y="1573"/>
                </a:cubicBezTo>
                <a:cubicBezTo>
                  <a:pt x="1330" y="1558"/>
                  <a:pt x="1320" y="1543"/>
                  <a:pt x="1304" y="1538"/>
                </a:cubicBezTo>
                <a:cubicBezTo>
                  <a:pt x="617" y="1356"/>
                  <a:pt x="71" y="31"/>
                  <a:pt x="65" y="21"/>
                </a:cubicBezTo>
                <a:cubicBezTo>
                  <a:pt x="60" y="6"/>
                  <a:pt x="49"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7" name="Google Shape;3376;p47"/>
          <p:cNvSpPr/>
          <p:nvPr/>
        </p:nvSpPr>
        <p:spPr>
          <a:xfrm>
            <a:off x="8483205" y="3839961"/>
            <a:ext cx="348890" cy="355107"/>
          </a:xfrm>
          <a:custGeom>
            <a:avLst/>
            <a:gdLst/>
            <a:ahLst/>
            <a:cxnLst/>
            <a:rect l="l" t="t" r="r" b="b"/>
            <a:pathLst>
              <a:path w="1290" h="1313" extrusionOk="0">
                <a:moveTo>
                  <a:pt x="868" y="0"/>
                </a:moveTo>
                <a:cubicBezTo>
                  <a:pt x="708" y="0"/>
                  <a:pt x="548" y="55"/>
                  <a:pt x="419" y="164"/>
                </a:cubicBezTo>
                <a:cubicBezTo>
                  <a:pt x="344" y="226"/>
                  <a:pt x="246" y="257"/>
                  <a:pt x="148" y="257"/>
                </a:cubicBezTo>
                <a:cubicBezTo>
                  <a:pt x="134" y="257"/>
                  <a:pt x="120" y="257"/>
                  <a:pt x="106" y="255"/>
                </a:cubicBezTo>
                <a:cubicBezTo>
                  <a:pt x="104" y="255"/>
                  <a:pt x="102" y="255"/>
                  <a:pt x="100" y="255"/>
                </a:cubicBezTo>
                <a:cubicBezTo>
                  <a:pt x="38" y="255"/>
                  <a:pt x="1" y="328"/>
                  <a:pt x="40" y="377"/>
                </a:cubicBezTo>
                <a:cubicBezTo>
                  <a:pt x="106" y="453"/>
                  <a:pt x="146" y="544"/>
                  <a:pt x="167" y="640"/>
                </a:cubicBezTo>
                <a:cubicBezTo>
                  <a:pt x="222" y="893"/>
                  <a:pt x="379" y="1211"/>
                  <a:pt x="682" y="1312"/>
                </a:cubicBezTo>
                <a:cubicBezTo>
                  <a:pt x="662" y="1155"/>
                  <a:pt x="718" y="903"/>
                  <a:pt x="849" y="655"/>
                </a:cubicBezTo>
                <a:cubicBezTo>
                  <a:pt x="976" y="402"/>
                  <a:pt x="1148" y="215"/>
                  <a:pt x="1289" y="139"/>
                </a:cubicBezTo>
                <a:cubicBezTo>
                  <a:pt x="1274" y="129"/>
                  <a:pt x="1259" y="119"/>
                  <a:pt x="1244" y="109"/>
                </a:cubicBezTo>
                <a:cubicBezTo>
                  <a:pt x="1128" y="36"/>
                  <a:pt x="998" y="0"/>
                  <a:pt x="868"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8" name="Google Shape;3377;p47"/>
          <p:cNvSpPr/>
          <p:nvPr/>
        </p:nvSpPr>
        <p:spPr>
          <a:xfrm>
            <a:off x="8662248" y="3869170"/>
            <a:ext cx="300749" cy="375662"/>
          </a:xfrm>
          <a:custGeom>
            <a:avLst/>
            <a:gdLst/>
            <a:ahLst/>
            <a:cxnLst/>
            <a:rect l="l" t="t" r="r" b="b"/>
            <a:pathLst>
              <a:path w="1112" h="1389" extrusionOk="0">
                <a:moveTo>
                  <a:pt x="740" y="0"/>
                </a:moveTo>
                <a:cubicBezTo>
                  <a:pt x="702" y="0"/>
                  <a:pt x="665" y="10"/>
                  <a:pt x="632" y="31"/>
                </a:cubicBezTo>
                <a:cubicBezTo>
                  <a:pt x="486" y="107"/>
                  <a:pt x="314" y="294"/>
                  <a:pt x="187" y="547"/>
                </a:cubicBezTo>
                <a:cubicBezTo>
                  <a:pt x="61" y="795"/>
                  <a:pt x="0" y="1047"/>
                  <a:pt x="25" y="1204"/>
                </a:cubicBezTo>
                <a:cubicBezTo>
                  <a:pt x="25" y="1275"/>
                  <a:pt x="61" y="1336"/>
                  <a:pt x="122" y="1371"/>
                </a:cubicBezTo>
                <a:cubicBezTo>
                  <a:pt x="142" y="1383"/>
                  <a:pt x="165" y="1388"/>
                  <a:pt x="190" y="1388"/>
                </a:cubicBezTo>
                <a:cubicBezTo>
                  <a:pt x="318" y="1388"/>
                  <a:pt x="496" y="1242"/>
                  <a:pt x="653" y="1017"/>
                </a:cubicBezTo>
                <a:cubicBezTo>
                  <a:pt x="668" y="1032"/>
                  <a:pt x="683" y="1047"/>
                  <a:pt x="703" y="1058"/>
                </a:cubicBezTo>
                <a:cubicBezTo>
                  <a:pt x="737" y="1073"/>
                  <a:pt x="770" y="1080"/>
                  <a:pt x="801" y="1080"/>
                </a:cubicBezTo>
                <a:cubicBezTo>
                  <a:pt x="999" y="1080"/>
                  <a:pt x="1111" y="791"/>
                  <a:pt x="905" y="673"/>
                </a:cubicBezTo>
                <a:lnTo>
                  <a:pt x="900" y="673"/>
                </a:lnTo>
                <a:cubicBezTo>
                  <a:pt x="880" y="663"/>
                  <a:pt x="860" y="653"/>
                  <a:pt x="835" y="653"/>
                </a:cubicBezTo>
                <a:cubicBezTo>
                  <a:pt x="951" y="350"/>
                  <a:pt x="951" y="82"/>
                  <a:pt x="819" y="16"/>
                </a:cubicBezTo>
                <a:cubicBezTo>
                  <a:pt x="794" y="5"/>
                  <a:pt x="767" y="0"/>
                  <a:pt x="7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49" name="Google Shape;3378;p47"/>
          <p:cNvSpPr/>
          <p:nvPr/>
        </p:nvSpPr>
        <p:spPr>
          <a:xfrm>
            <a:off x="8896734" y="4107714"/>
            <a:ext cx="117108" cy="98175"/>
          </a:xfrm>
          <a:custGeom>
            <a:avLst/>
            <a:gdLst/>
            <a:ahLst/>
            <a:cxnLst/>
            <a:rect l="l" t="t" r="r" b="b"/>
            <a:pathLst>
              <a:path w="433" h="363" extrusionOk="0">
                <a:moveTo>
                  <a:pt x="46" y="0"/>
                </a:moveTo>
                <a:cubicBezTo>
                  <a:pt x="17" y="0"/>
                  <a:pt x="1" y="43"/>
                  <a:pt x="33" y="59"/>
                </a:cubicBezTo>
                <a:cubicBezTo>
                  <a:pt x="38" y="64"/>
                  <a:pt x="286" y="206"/>
                  <a:pt x="372" y="348"/>
                </a:cubicBezTo>
                <a:cubicBezTo>
                  <a:pt x="377" y="358"/>
                  <a:pt x="387" y="363"/>
                  <a:pt x="397" y="363"/>
                </a:cubicBezTo>
                <a:cubicBezTo>
                  <a:pt x="403" y="363"/>
                  <a:pt x="408" y="358"/>
                  <a:pt x="413" y="358"/>
                </a:cubicBezTo>
                <a:cubicBezTo>
                  <a:pt x="428" y="348"/>
                  <a:pt x="433" y="327"/>
                  <a:pt x="423" y="312"/>
                </a:cubicBezTo>
                <a:cubicBezTo>
                  <a:pt x="332" y="160"/>
                  <a:pt x="79" y="14"/>
                  <a:pt x="69" y="9"/>
                </a:cubicBezTo>
                <a:cubicBezTo>
                  <a:pt x="61" y="3"/>
                  <a:pt x="53" y="0"/>
                  <a:pt x="4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0" name="Google Shape;3379;p47"/>
          <p:cNvSpPr/>
          <p:nvPr/>
        </p:nvSpPr>
        <p:spPr>
          <a:xfrm>
            <a:off x="9615610" y="4041992"/>
            <a:ext cx="238003" cy="243410"/>
          </a:xfrm>
          <a:custGeom>
            <a:avLst/>
            <a:gdLst/>
            <a:ahLst/>
            <a:cxnLst/>
            <a:rect l="l" t="t" r="r" b="b"/>
            <a:pathLst>
              <a:path w="880" h="900" extrusionOk="0">
                <a:moveTo>
                  <a:pt x="404" y="1"/>
                </a:moveTo>
                <a:cubicBezTo>
                  <a:pt x="262" y="1"/>
                  <a:pt x="110" y="41"/>
                  <a:pt x="0" y="151"/>
                </a:cubicBezTo>
                <a:cubicBezTo>
                  <a:pt x="111" y="186"/>
                  <a:pt x="253" y="297"/>
                  <a:pt x="379" y="459"/>
                </a:cubicBezTo>
                <a:cubicBezTo>
                  <a:pt x="506" y="616"/>
                  <a:pt x="571" y="783"/>
                  <a:pt x="571" y="899"/>
                </a:cubicBezTo>
                <a:cubicBezTo>
                  <a:pt x="587" y="894"/>
                  <a:pt x="597" y="889"/>
                  <a:pt x="607" y="879"/>
                </a:cubicBezTo>
                <a:cubicBezTo>
                  <a:pt x="794" y="762"/>
                  <a:pt x="880" y="545"/>
                  <a:pt x="824" y="333"/>
                </a:cubicBezTo>
                <a:cubicBezTo>
                  <a:pt x="804" y="257"/>
                  <a:pt x="819" y="171"/>
                  <a:pt x="860" y="105"/>
                </a:cubicBezTo>
                <a:cubicBezTo>
                  <a:pt x="878" y="68"/>
                  <a:pt x="850" y="23"/>
                  <a:pt x="811" y="23"/>
                </a:cubicBezTo>
                <a:cubicBezTo>
                  <a:pt x="807" y="23"/>
                  <a:pt x="803" y="23"/>
                  <a:pt x="799" y="24"/>
                </a:cubicBezTo>
                <a:cubicBezTo>
                  <a:pt x="766" y="32"/>
                  <a:pt x="732" y="36"/>
                  <a:pt x="697" y="36"/>
                </a:cubicBezTo>
                <a:cubicBezTo>
                  <a:pt x="663" y="36"/>
                  <a:pt x="627" y="32"/>
                  <a:pt x="592" y="24"/>
                </a:cubicBezTo>
                <a:cubicBezTo>
                  <a:pt x="535" y="10"/>
                  <a:pt x="470" y="1"/>
                  <a:pt x="404"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1" name="Google Shape;3380;p47"/>
          <p:cNvSpPr/>
          <p:nvPr/>
        </p:nvSpPr>
        <p:spPr>
          <a:xfrm>
            <a:off x="9549078" y="4080668"/>
            <a:ext cx="222587" cy="246385"/>
          </a:xfrm>
          <a:custGeom>
            <a:avLst/>
            <a:gdLst/>
            <a:ahLst/>
            <a:cxnLst/>
            <a:rect l="l" t="t" r="r" b="b"/>
            <a:pathLst>
              <a:path w="823" h="911" extrusionOk="0">
                <a:moveTo>
                  <a:pt x="187" y="0"/>
                </a:moveTo>
                <a:cubicBezTo>
                  <a:pt x="160" y="0"/>
                  <a:pt x="133" y="8"/>
                  <a:pt x="109" y="23"/>
                </a:cubicBezTo>
                <a:cubicBezTo>
                  <a:pt x="24" y="88"/>
                  <a:pt x="59" y="276"/>
                  <a:pt x="175" y="473"/>
                </a:cubicBezTo>
                <a:cubicBezTo>
                  <a:pt x="160" y="478"/>
                  <a:pt x="145" y="483"/>
                  <a:pt x="135" y="493"/>
                </a:cubicBezTo>
                <a:cubicBezTo>
                  <a:pt x="0" y="595"/>
                  <a:pt x="99" y="776"/>
                  <a:pt x="227" y="776"/>
                </a:cubicBezTo>
                <a:cubicBezTo>
                  <a:pt x="258" y="776"/>
                  <a:pt x="291" y="765"/>
                  <a:pt x="322" y="741"/>
                </a:cubicBezTo>
                <a:lnTo>
                  <a:pt x="327" y="741"/>
                </a:lnTo>
                <a:cubicBezTo>
                  <a:pt x="337" y="731"/>
                  <a:pt x="347" y="716"/>
                  <a:pt x="357" y="705"/>
                </a:cubicBezTo>
                <a:cubicBezTo>
                  <a:pt x="481" y="833"/>
                  <a:pt x="611" y="910"/>
                  <a:pt x="701" y="910"/>
                </a:cubicBezTo>
                <a:cubicBezTo>
                  <a:pt x="729" y="910"/>
                  <a:pt x="753" y="903"/>
                  <a:pt x="772" y="888"/>
                </a:cubicBezTo>
                <a:cubicBezTo>
                  <a:pt x="807" y="857"/>
                  <a:pt x="823" y="807"/>
                  <a:pt x="817" y="761"/>
                </a:cubicBezTo>
                <a:cubicBezTo>
                  <a:pt x="817" y="645"/>
                  <a:pt x="747" y="478"/>
                  <a:pt x="625" y="321"/>
                </a:cubicBezTo>
                <a:cubicBezTo>
                  <a:pt x="504" y="159"/>
                  <a:pt x="357" y="48"/>
                  <a:pt x="246" y="13"/>
                </a:cubicBezTo>
                <a:cubicBezTo>
                  <a:pt x="227" y="4"/>
                  <a:pt x="207" y="0"/>
                  <a:pt x="18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2" name="Google Shape;3381;p47"/>
          <p:cNvSpPr/>
          <p:nvPr/>
        </p:nvSpPr>
        <p:spPr>
          <a:xfrm>
            <a:off x="9500665" y="4254842"/>
            <a:ext cx="102774" cy="53550"/>
          </a:xfrm>
          <a:custGeom>
            <a:avLst/>
            <a:gdLst/>
            <a:ahLst/>
            <a:cxnLst/>
            <a:rect l="l" t="t" r="r" b="b"/>
            <a:pathLst>
              <a:path w="380" h="198" extrusionOk="0">
                <a:moveTo>
                  <a:pt x="341" y="1"/>
                </a:moveTo>
                <a:cubicBezTo>
                  <a:pt x="335" y="1"/>
                  <a:pt x="329" y="2"/>
                  <a:pt x="324" y="6"/>
                </a:cubicBezTo>
                <a:cubicBezTo>
                  <a:pt x="324" y="6"/>
                  <a:pt x="157" y="122"/>
                  <a:pt x="41" y="132"/>
                </a:cubicBezTo>
                <a:cubicBezTo>
                  <a:pt x="0" y="137"/>
                  <a:pt x="5" y="198"/>
                  <a:pt x="46" y="198"/>
                </a:cubicBezTo>
                <a:lnTo>
                  <a:pt x="51" y="198"/>
                </a:lnTo>
                <a:cubicBezTo>
                  <a:pt x="177" y="188"/>
                  <a:pt x="354" y="67"/>
                  <a:pt x="359" y="61"/>
                </a:cubicBezTo>
                <a:cubicBezTo>
                  <a:pt x="374" y="51"/>
                  <a:pt x="380" y="31"/>
                  <a:pt x="369" y="16"/>
                </a:cubicBezTo>
                <a:cubicBezTo>
                  <a:pt x="363" y="6"/>
                  <a:pt x="352" y="1"/>
                  <a:pt x="34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3" name="Google Shape;3382;p47"/>
          <p:cNvSpPr/>
          <p:nvPr/>
        </p:nvSpPr>
        <p:spPr>
          <a:xfrm>
            <a:off x="9173682" y="1333364"/>
            <a:ext cx="260180" cy="225559"/>
          </a:xfrm>
          <a:custGeom>
            <a:avLst/>
            <a:gdLst/>
            <a:ahLst/>
            <a:cxnLst/>
            <a:rect l="l" t="t" r="r" b="b"/>
            <a:pathLst>
              <a:path w="962" h="834" extrusionOk="0">
                <a:moveTo>
                  <a:pt x="97" y="1"/>
                </a:moveTo>
                <a:cubicBezTo>
                  <a:pt x="92" y="16"/>
                  <a:pt x="87" y="26"/>
                  <a:pt x="81" y="41"/>
                </a:cubicBezTo>
                <a:cubicBezTo>
                  <a:pt x="1" y="228"/>
                  <a:pt x="56" y="451"/>
                  <a:pt x="213" y="587"/>
                </a:cubicBezTo>
                <a:cubicBezTo>
                  <a:pt x="274" y="638"/>
                  <a:pt x="309" y="709"/>
                  <a:pt x="314" y="790"/>
                </a:cubicBezTo>
                <a:cubicBezTo>
                  <a:pt x="317" y="816"/>
                  <a:pt x="341" y="833"/>
                  <a:pt x="366" y="833"/>
                </a:cubicBezTo>
                <a:cubicBezTo>
                  <a:pt x="380" y="833"/>
                  <a:pt x="394" y="828"/>
                  <a:pt x="405" y="815"/>
                </a:cubicBezTo>
                <a:cubicBezTo>
                  <a:pt x="451" y="764"/>
                  <a:pt x="506" y="729"/>
                  <a:pt x="567" y="704"/>
                </a:cubicBezTo>
                <a:cubicBezTo>
                  <a:pt x="729" y="638"/>
                  <a:pt x="926" y="491"/>
                  <a:pt x="961" y="274"/>
                </a:cubicBezTo>
                <a:lnTo>
                  <a:pt x="961" y="274"/>
                </a:lnTo>
                <a:cubicBezTo>
                  <a:pt x="920" y="288"/>
                  <a:pt x="868" y="294"/>
                  <a:pt x="809" y="294"/>
                </a:cubicBezTo>
                <a:cubicBezTo>
                  <a:pt x="717" y="294"/>
                  <a:pt x="607" y="277"/>
                  <a:pt x="496" y="243"/>
                </a:cubicBezTo>
                <a:cubicBezTo>
                  <a:pt x="344" y="203"/>
                  <a:pt x="203" y="117"/>
                  <a:pt x="97" y="1"/>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4" name="Google Shape;3383;p47"/>
          <p:cNvSpPr/>
          <p:nvPr/>
        </p:nvSpPr>
        <p:spPr>
          <a:xfrm>
            <a:off x="9187476" y="1238162"/>
            <a:ext cx="281817" cy="174984"/>
          </a:xfrm>
          <a:custGeom>
            <a:avLst/>
            <a:gdLst/>
            <a:ahLst/>
            <a:cxnLst/>
            <a:rect l="l" t="t" r="r" b="b"/>
            <a:pathLst>
              <a:path w="1042" h="647" extrusionOk="0">
                <a:moveTo>
                  <a:pt x="580" y="0"/>
                </a:moveTo>
                <a:cubicBezTo>
                  <a:pt x="525" y="0"/>
                  <a:pt x="470" y="29"/>
                  <a:pt x="445" y="95"/>
                </a:cubicBezTo>
                <a:lnTo>
                  <a:pt x="445" y="100"/>
                </a:lnTo>
                <a:cubicBezTo>
                  <a:pt x="440" y="110"/>
                  <a:pt x="440" y="125"/>
                  <a:pt x="440" y="145"/>
                </a:cubicBezTo>
                <a:cubicBezTo>
                  <a:pt x="374" y="131"/>
                  <a:pt x="310" y="125"/>
                  <a:pt x="254" y="125"/>
                </a:cubicBezTo>
                <a:cubicBezTo>
                  <a:pt x="125" y="125"/>
                  <a:pt x="31" y="160"/>
                  <a:pt x="10" y="226"/>
                </a:cubicBezTo>
                <a:cubicBezTo>
                  <a:pt x="0" y="272"/>
                  <a:pt x="15" y="322"/>
                  <a:pt x="46" y="353"/>
                </a:cubicBezTo>
                <a:cubicBezTo>
                  <a:pt x="152" y="469"/>
                  <a:pt x="293" y="555"/>
                  <a:pt x="445" y="595"/>
                </a:cubicBezTo>
                <a:cubicBezTo>
                  <a:pt x="556" y="629"/>
                  <a:pt x="666" y="646"/>
                  <a:pt x="758" y="646"/>
                </a:cubicBezTo>
                <a:cubicBezTo>
                  <a:pt x="817" y="646"/>
                  <a:pt x="869" y="640"/>
                  <a:pt x="910" y="626"/>
                </a:cubicBezTo>
                <a:cubicBezTo>
                  <a:pt x="956" y="616"/>
                  <a:pt x="991" y="585"/>
                  <a:pt x="1012" y="545"/>
                </a:cubicBezTo>
                <a:cubicBezTo>
                  <a:pt x="1042" y="449"/>
                  <a:pt x="910" y="317"/>
                  <a:pt x="708" y="226"/>
                </a:cubicBezTo>
                <a:cubicBezTo>
                  <a:pt x="718" y="216"/>
                  <a:pt x="723" y="201"/>
                  <a:pt x="728" y="186"/>
                </a:cubicBezTo>
                <a:cubicBezTo>
                  <a:pt x="756" y="74"/>
                  <a:pt x="667" y="0"/>
                  <a:pt x="58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5" name="Google Shape;3384;p47"/>
          <p:cNvSpPr/>
          <p:nvPr/>
        </p:nvSpPr>
        <p:spPr>
          <a:xfrm>
            <a:off x="9341908" y="1172712"/>
            <a:ext cx="63287" cy="89791"/>
          </a:xfrm>
          <a:custGeom>
            <a:avLst/>
            <a:gdLst/>
            <a:ahLst/>
            <a:cxnLst/>
            <a:rect l="l" t="t" r="r" b="b"/>
            <a:pathLst>
              <a:path w="234" h="332" extrusionOk="0">
                <a:moveTo>
                  <a:pt x="197" y="1"/>
                </a:moveTo>
                <a:cubicBezTo>
                  <a:pt x="189" y="1"/>
                  <a:pt x="180" y="3"/>
                  <a:pt x="173" y="8"/>
                </a:cubicBezTo>
                <a:cubicBezTo>
                  <a:pt x="81" y="89"/>
                  <a:pt x="11" y="281"/>
                  <a:pt x="6" y="286"/>
                </a:cubicBezTo>
                <a:cubicBezTo>
                  <a:pt x="1" y="306"/>
                  <a:pt x="11" y="322"/>
                  <a:pt x="26" y="332"/>
                </a:cubicBezTo>
                <a:lnTo>
                  <a:pt x="36" y="332"/>
                </a:lnTo>
                <a:cubicBezTo>
                  <a:pt x="51" y="327"/>
                  <a:pt x="61" y="322"/>
                  <a:pt x="66" y="306"/>
                </a:cubicBezTo>
                <a:cubicBezTo>
                  <a:pt x="102" y="215"/>
                  <a:pt x="152" y="129"/>
                  <a:pt x="218" y="54"/>
                </a:cubicBezTo>
                <a:cubicBezTo>
                  <a:pt x="228" y="44"/>
                  <a:pt x="233" y="23"/>
                  <a:pt x="218" y="8"/>
                </a:cubicBezTo>
                <a:cubicBezTo>
                  <a:pt x="213" y="3"/>
                  <a:pt x="205" y="1"/>
                  <a:pt x="19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6" name="Google Shape;3385;p47"/>
          <p:cNvSpPr/>
          <p:nvPr/>
        </p:nvSpPr>
        <p:spPr>
          <a:xfrm>
            <a:off x="7650466" y="1221393"/>
            <a:ext cx="229618" cy="235296"/>
          </a:xfrm>
          <a:custGeom>
            <a:avLst/>
            <a:gdLst/>
            <a:ahLst/>
            <a:cxnLst/>
            <a:rect l="l" t="t" r="r" b="b"/>
            <a:pathLst>
              <a:path w="849" h="870" extrusionOk="0">
                <a:moveTo>
                  <a:pt x="328" y="0"/>
                </a:moveTo>
                <a:cubicBezTo>
                  <a:pt x="317" y="5"/>
                  <a:pt x="302" y="10"/>
                  <a:pt x="292" y="20"/>
                </a:cubicBezTo>
                <a:cubicBezTo>
                  <a:pt x="110" y="121"/>
                  <a:pt x="19" y="334"/>
                  <a:pt x="70" y="536"/>
                </a:cubicBezTo>
                <a:cubicBezTo>
                  <a:pt x="85" y="612"/>
                  <a:pt x="70" y="693"/>
                  <a:pt x="24" y="754"/>
                </a:cubicBezTo>
                <a:cubicBezTo>
                  <a:pt x="0" y="792"/>
                  <a:pt x="31" y="835"/>
                  <a:pt x="73" y="835"/>
                </a:cubicBezTo>
                <a:cubicBezTo>
                  <a:pt x="75" y="835"/>
                  <a:pt x="77" y="835"/>
                  <a:pt x="80" y="834"/>
                </a:cubicBezTo>
                <a:cubicBezTo>
                  <a:pt x="107" y="828"/>
                  <a:pt x="136" y="825"/>
                  <a:pt x="164" y="825"/>
                </a:cubicBezTo>
                <a:cubicBezTo>
                  <a:pt x="203" y="825"/>
                  <a:pt x="242" y="831"/>
                  <a:pt x="277" y="840"/>
                </a:cubicBezTo>
                <a:cubicBezTo>
                  <a:pt x="340" y="858"/>
                  <a:pt x="412" y="870"/>
                  <a:pt x="487" y="870"/>
                </a:cubicBezTo>
                <a:cubicBezTo>
                  <a:pt x="615" y="870"/>
                  <a:pt x="749" y="835"/>
                  <a:pt x="848" y="738"/>
                </a:cubicBezTo>
                <a:cubicBezTo>
                  <a:pt x="742" y="703"/>
                  <a:pt x="611" y="592"/>
                  <a:pt x="500" y="430"/>
                </a:cubicBezTo>
                <a:cubicBezTo>
                  <a:pt x="388" y="273"/>
                  <a:pt x="328" y="111"/>
                  <a:pt x="328"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7" name="Google Shape;3386;p47"/>
          <p:cNvSpPr/>
          <p:nvPr/>
        </p:nvSpPr>
        <p:spPr>
          <a:xfrm>
            <a:off x="7737555" y="1183800"/>
            <a:ext cx="212309" cy="241246"/>
          </a:xfrm>
          <a:custGeom>
            <a:avLst/>
            <a:gdLst/>
            <a:ahLst/>
            <a:cxnLst/>
            <a:rect l="l" t="t" r="r" b="b"/>
            <a:pathLst>
              <a:path w="785" h="892" extrusionOk="0">
                <a:moveTo>
                  <a:pt x="115" y="0"/>
                </a:moveTo>
                <a:cubicBezTo>
                  <a:pt x="91" y="0"/>
                  <a:pt x="69" y="6"/>
                  <a:pt x="51" y="18"/>
                </a:cubicBezTo>
                <a:cubicBezTo>
                  <a:pt x="16" y="48"/>
                  <a:pt x="1" y="94"/>
                  <a:pt x="6" y="139"/>
                </a:cubicBezTo>
                <a:cubicBezTo>
                  <a:pt x="6" y="255"/>
                  <a:pt x="66" y="417"/>
                  <a:pt x="178" y="574"/>
                </a:cubicBezTo>
                <a:cubicBezTo>
                  <a:pt x="284" y="731"/>
                  <a:pt x="420" y="842"/>
                  <a:pt x="526" y="877"/>
                </a:cubicBezTo>
                <a:cubicBezTo>
                  <a:pt x="546" y="887"/>
                  <a:pt x="567" y="892"/>
                  <a:pt x="588" y="892"/>
                </a:cubicBezTo>
                <a:cubicBezTo>
                  <a:pt x="612" y="892"/>
                  <a:pt x="637" y="886"/>
                  <a:pt x="658" y="872"/>
                </a:cubicBezTo>
                <a:cubicBezTo>
                  <a:pt x="739" y="817"/>
                  <a:pt x="714" y="635"/>
                  <a:pt x="607" y="442"/>
                </a:cubicBezTo>
                <a:cubicBezTo>
                  <a:pt x="623" y="437"/>
                  <a:pt x="638" y="427"/>
                  <a:pt x="648" y="422"/>
                </a:cubicBezTo>
                <a:cubicBezTo>
                  <a:pt x="785" y="327"/>
                  <a:pt x="690" y="146"/>
                  <a:pt x="562" y="146"/>
                </a:cubicBezTo>
                <a:cubicBezTo>
                  <a:pt x="534" y="146"/>
                  <a:pt x="505" y="155"/>
                  <a:pt x="476" y="174"/>
                </a:cubicBezTo>
                <a:cubicBezTo>
                  <a:pt x="466" y="185"/>
                  <a:pt x="456" y="195"/>
                  <a:pt x="446" y="210"/>
                </a:cubicBezTo>
                <a:cubicBezTo>
                  <a:pt x="330" y="78"/>
                  <a:pt x="205" y="0"/>
                  <a:pt x="11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8" name="Google Shape;3387;p47"/>
          <p:cNvSpPr/>
          <p:nvPr/>
        </p:nvSpPr>
        <p:spPr>
          <a:xfrm>
            <a:off x="7899017" y="1208953"/>
            <a:ext cx="99528" cy="48141"/>
          </a:xfrm>
          <a:custGeom>
            <a:avLst/>
            <a:gdLst/>
            <a:ahLst/>
            <a:cxnLst/>
            <a:rect l="l" t="t" r="r" b="b"/>
            <a:pathLst>
              <a:path w="368" h="178" extrusionOk="0">
                <a:moveTo>
                  <a:pt x="324" y="0"/>
                </a:moveTo>
                <a:cubicBezTo>
                  <a:pt x="322" y="0"/>
                  <a:pt x="321" y="0"/>
                  <a:pt x="319" y="1"/>
                </a:cubicBezTo>
                <a:cubicBezTo>
                  <a:pt x="213" y="21"/>
                  <a:pt x="112" y="61"/>
                  <a:pt x="21" y="122"/>
                </a:cubicBezTo>
                <a:cubicBezTo>
                  <a:pt x="0" y="132"/>
                  <a:pt x="0" y="152"/>
                  <a:pt x="10" y="167"/>
                </a:cubicBezTo>
                <a:cubicBezTo>
                  <a:pt x="15" y="172"/>
                  <a:pt x="26" y="178"/>
                  <a:pt x="36" y="178"/>
                </a:cubicBezTo>
                <a:cubicBezTo>
                  <a:pt x="41" y="178"/>
                  <a:pt x="46" y="178"/>
                  <a:pt x="51" y="172"/>
                </a:cubicBezTo>
                <a:cubicBezTo>
                  <a:pt x="137" y="122"/>
                  <a:pt x="228" y="81"/>
                  <a:pt x="324" y="61"/>
                </a:cubicBezTo>
                <a:cubicBezTo>
                  <a:pt x="368" y="61"/>
                  <a:pt x="365" y="0"/>
                  <a:pt x="32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59" name="Google Shape;3388;p47"/>
          <p:cNvSpPr/>
          <p:nvPr/>
        </p:nvSpPr>
        <p:spPr>
          <a:xfrm>
            <a:off x="9455500" y="1570014"/>
            <a:ext cx="169847" cy="144693"/>
          </a:xfrm>
          <a:custGeom>
            <a:avLst/>
            <a:gdLst/>
            <a:ahLst/>
            <a:cxnLst/>
            <a:rect l="l" t="t" r="r" b="b"/>
            <a:pathLst>
              <a:path w="628" h="535" extrusionOk="0">
                <a:moveTo>
                  <a:pt x="359" y="1"/>
                </a:moveTo>
                <a:cubicBezTo>
                  <a:pt x="122" y="1"/>
                  <a:pt x="0" y="289"/>
                  <a:pt x="172" y="456"/>
                </a:cubicBezTo>
                <a:cubicBezTo>
                  <a:pt x="226" y="510"/>
                  <a:pt x="293" y="534"/>
                  <a:pt x="359" y="534"/>
                </a:cubicBezTo>
                <a:cubicBezTo>
                  <a:pt x="496" y="534"/>
                  <a:pt x="627" y="429"/>
                  <a:pt x="627" y="269"/>
                </a:cubicBezTo>
                <a:cubicBezTo>
                  <a:pt x="627" y="122"/>
                  <a:pt x="506" y="1"/>
                  <a:pt x="359"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0" name="Google Shape;3389;p47"/>
          <p:cNvSpPr/>
          <p:nvPr/>
        </p:nvSpPr>
        <p:spPr>
          <a:xfrm>
            <a:off x="9397892" y="1750678"/>
            <a:ext cx="143883" cy="145234"/>
          </a:xfrm>
          <a:custGeom>
            <a:avLst/>
            <a:gdLst/>
            <a:ahLst/>
            <a:cxnLst/>
            <a:rect l="l" t="t" r="r" b="b"/>
            <a:pathLst>
              <a:path w="532" h="537" extrusionOk="0">
                <a:moveTo>
                  <a:pt x="264" y="0"/>
                </a:moveTo>
                <a:cubicBezTo>
                  <a:pt x="117" y="0"/>
                  <a:pt x="1" y="122"/>
                  <a:pt x="1" y="268"/>
                </a:cubicBezTo>
                <a:cubicBezTo>
                  <a:pt x="1" y="415"/>
                  <a:pt x="117" y="536"/>
                  <a:pt x="264" y="536"/>
                </a:cubicBezTo>
                <a:cubicBezTo>
                  <a:pt x="411" y="536"/>
                  <a:pt x="532" y="415"/>
                  <a:pt x="532" y="268"/>
                </a:cubicBezTo>
                <a:cubicBezTo>
                  <a:pt x="532" y="122"/>
                  <a:pt x="411" y="0"/>
                  <a:pt x="26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1" name="Google Shape;3390;p47"/>
          <p:cNvSpPr/>
          <p:nvPr/>
        </p:nvSpPr>
        <p:spPr>
          <a:xfrm>
            <a:off x="9500665" y="1874819"/>
            <a:ext cx="67344" cy="272619"/>
          </a:xfrm>
          <a:custGeom>
            <a:avLst/>
            <a:gdLst/>
            <a:ahLst/>
            <a:cxnLst/>
            <a:rect l="l" t="t" r="r" b="b"/>
            <a:pathLst>
              <a:path w="249" h="1008" extrusionOk="0">
                <a:moveTo>
                  <a:pt x="34" y="0"/>
                </a:moveTo>
                <a:cubicBezTo>
                  <a:pt x="31" y="0"/>
                  <a:pt x="28" y="0"/>
                  <a:pt x="26" y="1"/>
                </a:cubicBezTo>
                <a:cubicBezTo>
                  <a:pt x="5" y="6"/>
                  <a:pt x="0" y="27"/>
                  <a:pt x="5" y="42"/>
                </a:cubicBezTo>
                <a:cubicBezTo>
                  <a:pt x="5" y="47"/>
                  <a:pt x="187" y="588"/>
                  <a:pt x="162" y="977"/>
                </a:cubicBezTo>
                <a:cubicBezTo>
                  <a:pt x="162" y="993"/>
                  <a:pt x="177" y="1008"/>
                  <a:pt x="192" y="1008"/>
                </a:cubicBezTo>
                <a:cubicBezTo>
                  <a:pt x="208" y="1008"/>
                  <a:pt x="223" y="998"/>
                  <a:pt x="228" y="977"/>
                </a:cubicBezTo>
                <a:cubicBezTo>
                  <a:pt x="248" y="578"/>
                  <a:pt x="71" y="42"/>
                  <a:pt x="66" y="22"/>
                </a:cubicBezTo>
                <a:cubicBezTo>
                  <a:pt x="58" y="9"/>
                  <a:pt x="46" y="0"/>
                  <a:pt x="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2" name="Google Shape;3391;p47"/>
          <p:cNvSpPr/>
          <p:nvPr/>
        </p:nvSpPr>
        <p:spPr>
          <a:xfrm>
            <a:off x="9532039" y="1700374"/>
            <a:ext cx="89251" cy="298041"/>
          </a:xfrm>
          <a:custGeom>
            <a:avLst/>
            <a:gdLst/>
            <a:ahLst/>
            <a:cxnLst/>
            <a:rect l="l" t="t" r="r" b="b"/>
            <a:pathLst>
              <a:path w="330" h="1102" extrusionOk="0">
                <a:moveTo>
                  <a:pt x="183" y="1"/>
                </a:moveTo>
                <a:cubicBezTo>
                  <a:pt x="163" y="1"/>
                  <a:pt x="143" y="17"/>
                  <a:pt x="152" y="45"/>
                </a:cubicBezTo>
                <a:cubicBezTo>
                  <a:pt x="152" y="50"/>
                  <a:pt x="264" y="444"/>
                  <a:pt x="6" y="1061"/>
                </a:cubicBezTo>
                <a:cubicBezTo>
                  <a:pt x="1" y="1076"/>
                  <a:pt x="6" y="1091"/>
                  <a:pt x="21" y="1102"/>
                </a:cubicBezTo>
                <a:lnTo>
                  <a:pt x="36" y="1102"/>
                </a:lnTo>
                <a:cubicBezTo>
                  <a:pt x="46" y="1102"/>
                  <a:pt x="61" y="1096"/>
                  <a:pt x="66" y="1081"/>
                </a:cubicBezTo>
                <a:cubicBezTo>
                  <a:pt x="329" y="444"/>
                  <a:pt x="218" y="40"/>
                  <a:pt x="213" y="24"/>
                </a:cubicBezTo>
                <a:cubicBezTo>
                  <a:pt x="209" y="8"/>
                  <a:pt x="196" y="1"/>
                  <a:pt x="18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3" name="Google Shape;3392;p47"/>
          <p:cNvSpPr/>
          <p:nvPr/>
        </p:nvSpPr>
        <p:spPr>
          <a:xfrm>
            <a:off x="8422893" y="2921487"/>
            <a:ext cx="250444" cy="272348"/>
          </a:xfrm>
          <a:custGeom>
            <a:avLst/>
            <a:gdLst/>
            <a:ahLst/>
            <a:cxnLst/>
            <a:rect l="l" t="t" r="r" b="b"/>
            <a:pathLst>
              <a:path w="926" h="1007" extrusionOk="0">
                <a:moveTo>
                  <a:pt x="0" y="0"/>
                </a:moveTo>
                <a:lnTo>
                  <a:pt x="0" y="0"/>
                </a:lnTo>
                <a:cubicBezTo>
                  <a:pt x="0" y="0"/>
                  <a:pt x="238" y="855"/>
                  <a:pt x="860" y="1006"/>
                </a:cubicBezTo>
                <a:cubicBezTo>
                  <a:pt x="860" y="1006"/>
                  <a:pt x="926" y="410"/>
                  <a:pt x="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4" name="Google Shape;3393;p47"/>
          <p:cNvSpPr/>
          <p:nvPr/>
        </p:nvSpPr>
        <p:spPr>
          <a:xfrm>
            <a:off x="8398281" y="3240087"/>
            <a:ext cx="350242" cy="110887"/>
          </a:xfrm>
          <a:custGeom>
            <a:avLst/>
            <a:gdLst/>
            <a:ahLst/>
            <a:cxnLst/>
            <a:rect l="l" t="t" r="r" b="b"/>
            <a:pathLst>
              <a:path w="1295" h="410" extrusionOk="0">
                <a:moveTo>
                  <a:pt x="481" y="0"/>
                </a:moveTo>
                <a:cubicBezTo>
                  <a:pt x="343" y="0"/>
                  <a:pt x="183" y="18"/>
                  <a:pt x="0" y="61"/>
                </a:cubicBezTo>
                <a:cubicBezTo>
                  <a:pt x="0" y="61"/>
                  <a:pt x="460" y="409"/>
                  <a:pt x="946" y="409"/>
                </a:cubicBezTo>
                <a:cubicBezTo>
                  <a:pt x="1063" y="409"/>
                  <a:pt x="1181" y="389"/>
                  <a:pt x="1295" y="339"/>
                </a:cubicBezTo>
                <a:cubicBezTo>
                  <a:pt x="1295" y="339"/>
                  <a:pt x="1090" y="0"/>
                  <a:pt x="481"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5" name="Google Shape;3394;p47"/>
          <p:cNvSpPr/>
          <p:nvPr/>
        </p:nvSpPr>
        <p:spPr>
          <a:xfrm>
            <a:off x="8529454" y="3467811"/>
            <a:ext cx="349161" cy="110346"/>
          </a:xfrm>
          <a:custGeom>
            <a:avLst/>
            <a:gdLst/>
            <a:ahLst/>
            <a:cxnLst/>
            <a:rect l="l" t="t" r="r" b="b"/>
            <a:pathLst>
              <a:path w="1291" h="408" extrusionOk="0">
                <a:moveTo>
                  <a:pt x="487" y="1"/>
                </a:moveTo>
                <a:cubicBezTo>
                  <a:pt x="347" y="1"/>
                  <a:pt x="186" y="19"/>
                  <a:pt x="1" y="64"/>
                </a:cubicBezTo>
                <a:cubicBezTo>
                  <a:pt x="1" y="64"/>
                  <a:pt x="459" y="407"/>
                  <a:pt x="941" y="407"/>
                </a:cubicBezTo>
                <a:cubicBezTo>
                  <a:pt x="1058" y="407"/>
                  <a:pt x="1177" y="387"/>
                  <a:pt x="1290" y="337"/>
                </a:cubicBezTo>
                <a:cubicBezTo>
                  <a:pt x="1290" y="337"/>
                  <a:pt x="1087" y="1"/>
                  <a:pt x="487"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6" name="Google Shape;3395;p47"/>
          <p:cNvSpPr/>
          <p:nvPr/>
        </p:nvSpPr>
        <p:spPr>
          <a:xfrm>
            <a:off x="8614376" y="3636307"/>
            <a:ext cx="348890" cy="111157"/>
          </a:xfrm>
          <a:custGeom>
            <a:avLst/>
            <a:gdLst/>
            <a:ahLst/>
            <a:cxnLst/>
            <a:rect l="l" t="t" r="r" b="b"/>
            <a:pathLst>
              <a:path w="1290" h="411" extrusionOk="0">
                <a:moveTo>
                  <a:pt x="483" y="0"/>
                </a:moveTo>
                <a:cubicBezTo>
                  <a:pt x="344" y="0"/>
                  <a:pt x="184" y="18"/>
                  <a:pt x="0" y="63"/>
                </a:cubicBezTo>
                <a:cubicBezTo>
                  <a:pt x="0" y="63"/>
                  <a:pt x="457" y="411"/>
                  <a:pt x="941" y="411"/>
                </a:cubicBezTo>
                <a:cubicBezTo>
                  <a:pt x="1058" y="411"/>
                  <a:pt x="1176" y="391"/>
                  <a:pt x="1290" y="341"/>
                </a:cubicBezTo>
                <a:cubicBezTo>
                  <a:pt x="1290" y="341"/>
                  <a:pt x="1086" y="0"/>
                  <a:pt x="483"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7" name="Google Shape;3396;p47"/>
          <p:cNvSpPr/>
          <p:nvPr/>
        </p:nvSpPr>
        <p:spPr>
          <a:xfrm>
            <a:off x="8662248" y="2970712"/>
            <a:ext cx="219071" cy="357271"/>
          </a:xfrm>
          <a:custGeom>
            <a:avLst/>
            <a:gdLst/>
            <a:ahLst/>
            <a:cxnLst/>
            <a:rect l="l" t="t" r="r" b="b"/>
            <a:pathLst>
              <a:path w="810" h="1321" extrusionOk="0">
                <a:moveTo>
                  <a:pt x="410" y="0"/>
                </a:moveTo>
                <a:cubicBezTo>
                  <a:pt x="410" y="0"/>
                  <a:pt x="0" y="784"/>
                  <a:pt x="349" y="1320"/>
                </a:cubicBezTo>
                <a:cubicBezTo>
                  <a:pt x="349" y="1320"/>
                  <a:pt x="809" y="931"/>
                  <a:pt x="41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8" name="Google Shape;3397;p47"/>
          <p:cNvSpPr/>
          <p:nvPr/>
        </p:nvSpPr>
        <p:spPr>
          <a:xfrm>
            <a:off x="8821277" y="3212770"/>
            <a:ext cx="205007" cy="346182"/>
          </a:xfrm>
          <a:custGeom>
            <a:avLst/>
            <a:gdLst/>
            <a:ahLst/>
            <a:cxnLst/>
            <a:rect l="l" t="t" r="r" b="b"/>
            <a:pathLst>
              <a:path w="758" h="1280" extrusionOk="0">
                <a:moveTo>
                  <a:pt x="550" y="0"/>
                </a:moveTo>
                <a:lnTo>
                  <a:pt x="550" y="0"/>
                </a:lnTo>
                <a:cubicBezTo>
                  <a:pt x="550" y="0"/>
                  <a:pt x="550" y="0"/>
                  <a:pt x="550" y="0"/>
                </a:cubicBezTo>
                <a:lnTo>
                  <a:pt x="550" y="0"/>
                </a:lnTo>
                <a:cubicBezTo>
                  <a:pt x="550" y="0"/>
                  <a:pt x="550" y="0"/>
                  <a:pt x="550" y="0"/>
                </a:cubicBezTo>
                <a:close/>
                <a:moveTo>
                  <a:pt x="550" y="0"/>
                </a:moveTo>
                <a:lnTo>
                  <a:pt x="550" y="0"/>
                </a:lnTo>
                <a:cubicBezTo>
                  <a:pt x="547" y="10"/>
                  <a:pt x="1" y="692"/>
                  <a:pt x="236" y="1280"/>
                </a:cubicBezTo>
                <a:cubicBezTo>
                  <a:pt x="236" y="1280"/>
                  <a:pt x="757" y="991"/>
                  <a:pt x="550"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69" name="Google Shape;3398;p47"/>
          <p:cNvSpPr/>
          <p:nvPr/>
        </p:nvSpPr>
        <p:spPr>
          <a:xfrm>
            <a:off x="8954883" y="3431570"/>
            <a:ext cx="203925" cy="298312"/>
          </a:xfrm>
          <a:custGeom>
            <a:avLst/>
            <a:gdLst/>
            <a:ahLst/>
            <a:cxnLst/>
            <a:rect l="l" t="t" r="r" b="b"/>
            <a:pathLst>
              <a:path w="754" h="1103" extrusionOk="0">
                <a:moveTo>
                  <a:pt x="754" y="0"/>
                </a:moveTo>
                <a:cubicBezTo>
                  <a:pt x="754" y="0"/>
                  <a:pt x="0" y="466"/>
                  <a:pt x="31" y="1103"/>
                </a:cubicBezTo>
                <a:cubicBezTo>
                  <a:pt x="31" y="1103"/>
                  <a:pt x="622" y="1002"/>
                  <a:pt x="75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0" name="Google Shape;3399;p47"/>
          <p:cNvSpPr/>
          <p:nvPr/>
        </p:nvSpPr>
        <p:spPr>
          <a:xfrm>
            <a:off x="8510791" y="3031023"/>
            <a:ext cx="523606" cy="853556"/>
          </a:xfrm>
          <a:custGeom>
            <a:avLst/>
            <a:gdLst/>
            <a:ahLst/>
            <a:cxnLst/>
            <a:rect l="l" t="t" r="r" b="b"/>
            <a:pathLst>
              <a:path w="1936" h="3156" extrusionOk="0">
                <a:moveTo>
                  <a:pt x="52" y="0"/>
                </a:moveTo>
                <a:cubicBezTo>
                  <a:pt x="29" y="0"/>
                  <a:pt x="0" y="34"/>
                  <a:pt x="24" y="50"/>
                </a:cubicBezTo>
                <a:cubicBezTo>
                  <a:pt x="34" y="65"/>
                  <a:pt x="1147" y="1158"/>
                  <a:pt x="1870" y="3135"/>
                </a:cubicBezTo>
                <a:cubicBezTo>
                  <a:pt x="1870" y="3150"/>
                  <a:pt x="1885" y="3155"/>
                  <a:pt x="1895" y="3155"/>
                </a:cubicBezTo>
                <a:cubicBezTo>
                  <a:pt x="1921" y="3155"/>
                  <a:pt x="1936" y="3135"/>
                  <a:pt x="1926" y="3115"/>
                </a:cubicBezTo>
                <a:cubicBezTo>
                  <a:pt x="1202" y="1122"/>
                  <a:pt x="80" y="20"/>
                  <a:pt x="70" y="10"/>
                </a:cubicBezTo>
                <a:cubicBezTo>
                  <a:pt x="65" y="3"/>
                  <a:pt x="59" y="0"/>
                  <a:pt x="5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1" name="Google Shape;3400;p47"/>
          <p:cNvSpPr/>
          <p:nvPr/>
        </p:nvSpPr>
        <p:spPr>
          <a:xfrm>
            <a:off x="9380313" y="5095965"/>
            <a:ext cx="249091" cy="256121"/>
          </a:xfrm>
          <a:custGeom>
            <a:avLst/>
            <a:gdLst/>
            <a:ahLst/>
            <a:cxnLst/>
            <a:rect l="l" t="t" r="r" b="b"/>
            <a:pathLst>
              <a:path w="921" h="947" extrusionOk="0">
                <a:moveTo>
                  <a:pt x="921" y="1"/>
                </a:moveTo>
                <a:cubicBezTo>
                  <a:pt x="920" y="1"/>
                  <a:pt x="91" y="314"/>
                  <a:pt x="0" y="947"/>
                </a:cubicBezTo>
                <a:cubicBezTo>
                  <a:pt x="0" y="947"/>
                  <a:pt x="1" y="947"/>
                  <a:pt x="2" y="947"/>
                </a:cubicBezTo>
                <a:cubicBezTo>
                  <a:pt x="36" y="947"/>
                  <a:pt x="607" y="932"/>
                  <a:pt x="921"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2" name="Google Shape;3401;p47"/>
          <p:cNvSpPr/>
          <p:nvPr/>
        </p:nvSpPr>
        <p:spPr>
          <a:xfrm>
            <a:off x="9167463" y="5102996"/>
            <a:ext cx="213121" cy="355919"/>
          </a:xfrm>
          <a:custGeom>
            <a:avLst/>
            <a:gdLst/>
            <a:ahLst/>
            <a:cxnLst/>
            <a:rect l="l" t="t" r="r" b="b"/>
            <a:pathLst>
              <a:path w="788" h="1316" extrusionOk="0">
                <a:moveTo>
                  <a:pt x="458" y="0"/>
                </a:moveTo>
                <a:lnTo>
                  <a:pt x="458" y="0"/>
                </a:lnTo>
                <a:cubicBezTo>
                  <a:pt x="458" y="0"/>
                  <a:pt x="458" y="0"/>
                  <a:pt x="459" y="0"/>
                </a:cubicBezTo>
                <a:lnTo>
                  <a:pt x="459" y="0"/>
                </a:lnTo>
                <a:cubicBezTo>
                  <a:pt x="459" y="0"/>
                  <a:pt x="459" y="0"/>
                  <a:pt x="458" y="0"/>
                </a:cubicBezTo>
                <a:close/>
                <a:moveTo>
                  <a:pt x="459" y="0"/>
                </a:moveTo>
                <a:cubicBezTo>
                  <a:pt x="457" y="11"/>
                  <a:pt x="0" y="763"/>
                  <a:pt x="307" y="1315"/>
                </a:cubicBezTo>
                <a:cubicBezTo>
                  <a:pt x="307" y="1315"/>
                  <a:pt x="787" y="961"/>
                  <a:pt x="45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3" name="Google Shape;3402;p47"/>
          <p:cNvSpPr/>
          <p:nvPr/>
        </p:nvSpPr>
        <p:spPr>
          <a:xfrm>
            <a:off x="8952178" y="5254723"/>
            <a:ext cx="215014" cy="354567"/>
          </a:xfrm>
          <a:custGeom>
            <a:avLst/>
            <a:gdLst/>
            <a:ahLst/>
            <a:cxnLst/>
            <a:rect l="l" t="t" r="r" b="b"/>
            <a:pathLst>
              <a:path w="795" h="1311" extrusionOk="0">
                <a:moveTo>
                  <a:pt x="466" y="1"/>
                </a:moveTo>
                <a:lnTo>
                  <a:pt x="466" y="1"/>
                </a:lnTo>
                <a:cubicBezTo>
                  <a:pt x="465" y="1"/>
                  <a:pt x="0" y="754"/>
                  <a:pt x="314" y="1310"/>
                </a:cubicBezTo>
                <a:cubicBezTo>
                  <a:pt x="314" y="1310"/>
                  <a:pt x="794" y="956"/>
                  <a:pt x="466"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4" name="Google Shape;3403;p47"/>
          <p:cNvSpPr/>
          <p:nvPr/>
        </p:nvSpPr>
        <p:spPr>
          <a:xfrm>
            <a:off x="8792067" y="5355874"/>
            <a:ext cx="215014" cy="354567"/>
          </a:xfrm>
          <a:custGeom>
            <a:avLst/>
            <a:gdLst/>
            <a:ahLst/>
            <a:cxnLst/>
            <a:rect l="l" t="t" r="r" b="b"/>
            <a:pathLst>
              <a:path w="795" h="1311" extrusionOk="0">
                <a:moveTo>
                  <a:pt x="466" y="1"/>
                </a:moveTo>
                <a:cubicBezTo>
                  <a:pt x="466" y="1"/>
                  <a:pt x="1" y="754"/>
                  <a:pt x="314" y="1311"/>
                </a:cubicBezTo>
                <a:cubicBezTo>
                  <a:pt x="314" y="1311"/>
                  <a:pt x="795" y="957"/>
                  <a:pt x="466" y="1"/>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5" name="Google Shape;3404;p47"/>
          <p:cNvSpPr/>
          <p:nvPr/>
        </p:nvSpPr>
        <p:spPr>
          <a:xfrm>
            <a:off x="9255631" y="5413751"/>
            <a:ext cx="357274" cy="98446"/>
          </a:xfrm>
          <a:custGeom>
            <a:avLst/>
            <a:gdLst/>
            <a:ahLst/>
            <a:cxnLst/>
            <a:rect l="l" t="t" r="r" b="b"/>
            <a:pathLst>
              <a:path w="1321" h="364" extrusionOk="0">
                <a:moveTo>
                  <a:pt x="636" y="0"/>
                </a:moveTo>
                <a:cubicBezTo>
                  <a:pt x="419" y="0"/>
                  <a:pt x="188" y="47"/>
                  <a:pt x="1" y="196"/>
                </a:cubicBezTo>
                <a:cubicBezTo>
                  <a:pt x="1" y="196"/>
                  <a:pt x="175" y="364"/>
                  <a:pt x="530" y="364"/>
                </a:cubicBezTo>
                <a:cubicBezTo>
                  <a:pt x="733" y="364"/>
                  <a:pt x="997" y="309"/>
                  <a:pt x="1321" y="136"/>
                </a:cubicBezTo>
                <a:cubicBezTo>
                  <a:pt x="1321" y="133"/>
                  <a:pt x="999" y="0"/>
                  <a:pt x="636"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6" name="Google Shape;3405;p47"/>
          <p:cNvSpPr/>
          <p:nvPr/>
        </p:nvSpPr>
        <p:spPr>
          <a:xfrm>
            <a:off x="9036831" y="5590630"/>
            <a:ext cx="354570" cy="104666"/>
          </a:xfrm>
          <a:custGeom>
            <a:avLst/>
            <a:gdLst/>
            <a:ahLst/>
            <a:cxnLst/>
            <a:rect l="l" t="t" r="r" b="b"/>
            <a:pathLst>
              <a:path w="1311" h="387" extrusionOk="0">
                <a:moveTo>
                  <a:pt x="409" y="0"/>
                </a:moveTo>
                <a:cubicBezTo>
                  <a:pt x="271" y="0"/>
                  <a:pt x="131" y="26"/>
                  <a:pt x="1" y="94"/>
                </a:cubicBezTo>
                <a:cubicBezTo>
                  <a:pt x="1" y="94"/>
                  <a:pt x="201" y="386"/>
                  <a:pt x="735" y="386"/>
                </a:cubicBezTo>
                <a:cubicBezTo>
                  <a:pt x="895" y="386"/>
                  <a:pt x="1086" y="360"/>
                  <a:pt x="1311" y="291"/>
                </a:cubicBezTo>
                <a:cubicBezTo>
                  <a:pt x="1311" y="291"/>
                  <a:pt x="870" y="0"/>
                  <a:pt x="40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7" name="Google Shape;3406;p47"/>
          <p:cNvSpPr/>
          <p:nvPr/>
        </p:nvSpPr>
        <p:spPr>
          <a:xfrm>
            <a:off x="8875639" y="5708009"/>
            <a:ext cx="316165" cy="169305"/>
          </a:xfrm>
          <a:custGeom>
            <a:avLst/>
            <a:gdLst/>
            <a:ahLst/>
            <a:cxnLst/>
            <a:rect l="l" t="t" r="r" b="b"/>
            <a:pathLst>
              <a:path w="1169" h="626" extrusionOk="0">
                <a:moveTo>
                  <a:pt x="113" y="0"/>
                </a:moveTo>
                <a:cubicBezTo>
                  <a:pt x="76" y="0"/>
                  <a:pt x="38" y="3"/>
                  <a:pt x="0" y="9"/>
                </a:cubicBezTo>
                <a:cubicBezTo>
                  <a:pt x="0" y="9"/>
                  <a:pt x="157" y="585"/>
                  <a:pt x="1168" y="626"/>
                </a:cubicBezTo>
                <a:cubicBezTo>
                  <a:pt x="1168" y="626"/>
                  <a:pt x="695" y="0"/>
                  <a:pt x="113"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8" name="Google Shape;3407;p47"/>
          <p:cNvSpPr/>
          <p:nvPr/>
        </p:nvSpPr>
        <p:spPr>
          <a:xfrm>
            <a:off x="8724994" y="5198196"/>
            <a:ext cx="808127" cy="595812"/>
          </a:xfrm>
          <a:custGeom>
            <a:avLst/>
            <a:gdLst/>
            <a:ahLst/>
            <a:cxnLst/>
            <a:rect l="l" t="t" r="r" b="b"/>
            <a:pathLst>
              <a:path w="2988" h="2203" extrusionOk="0">
                <a:moveTo>
                  <a:pt x="2942" y="1"/>
                </a:moveTo>
                <a:cubicBezTo>
                  <a:pt x="2934" y="1"/>
                  <a:pt x="2926" y="4"/>
                  <a:pt x="2919" y="12"/>
                </a:cubicBezTo>
                <a:cubicBezTo>
                  <a:pt x="2909" y="22"/>
                  <a:pt x="1923" y="1236"/>
                  <a:pt x="26" y="2141"/>
                </a:cubicBezTo>
                <a:cubicBezTo>
                  <a:pt x="11" y="2146"/>
                  <a:pt x="1" y="2167"/>
                  <a:pt x="11" y="2182"/>
                </a:cubicBezTo>
                <a:cubicBezTo>
                  <a:pt x="16" y="2192"/>
                  <a:pt x="26" y="2202"/>
                  <a:pt x="41" y="2202"/>
                </a:cubicBezTo>
                <a:cubicBezTo>
                  <a:pt x="41" y="2202"/>
                  <a:pt x="46" y="2202"/>
                  <a:pt x="51" y="2197"/>
                </a:cubicBezTo>
                <a:cubicBezTo>
                  <a:pt x="1963" y="1287"/>
                  <a:pt x="2959" y="63"/>
                  <a:pt x="2969" y="53"/>
                </a:cubicBezTo>
                <a:cubicBezTo>
                  <a:pt x="2988" y="27"/>
                  <a:pt x="2966" y="1"/>
                  <a:pt x="294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79" name="Google Shape;3408;p47"/>
          <p:cNvSpPr/>
          <p:nvPr/>
        </p:nvSpPr>
        <p:spPr>
          <a:xfrm>
            <a:off x="8332561" y="4338143"/>
            <a:ext cx="971213" cy="632865"/>
          </a:xfrm>
          <a:custGeom>
            <a:avLst/>
            <a:gdLst/>
            <a:ahLst/>
            <a:cxnLst/>
            <a:rect l="l" t="t" r="r" b="b"/>
            <a:pathLst>
              <a:path w="3591" h="2340" extrusionOk="0">
                <a:moveTo>
                  <a:pt x="2062" y="0"/>
                </a:moveTo>
                <a:cubicBezTo>
                  <a:pt x="858" y="0"/>
                  <a:pt x="1" y="1236"/>
                  <a:pt x="329" y="1923"/>
                </a:cubicBezTo>
                <a:cubicBezTo>
                  <a:pt x="329" y="1923"/>
                  <a:pt x="844" y="2340"/>
                  <a:pt x="1425" y="2340"/>
                </a:cubicBezTo>
                <a:cubicBezTo>
                  <a:pt x="1767" y="2340"/>
                  <a:pt x="2132" y="2195"/>
                  <a:pt x="2428" y="1736"/>
                </a:cubicBezTo>
                <a:cubicBezTo>
                  <a:pt x="3085" y="719"/>
                  <a:pt x="3591" y="441"/>
                  <a:pt x="3591" y="441"/>
                </a:cubicBezTo>
                <a:cubicBezTo>
                  <a:pt x="3591" y="441"/>
                  <a:pt x="3353" y="37"/>
                  <a:pt x="2119" y="1"/>
                </a:cubicBezTo>
                <a:cubicBezTo>
                  <a:pt x="2100" y="1"/>
                  <a:pt x="2081" y="0"/>
                  <a:pt x="2062" y="0"/>
                </a:cubicBezTo>
                <a:close/>
              </a:path>
            </a:pathLst>
          </a:custGeom>
          <a:solidFill>
            <a:srgbClr val="F276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3409;p47"/>
          <p:cNvSpPr/>
          <p:nvPr/>
        </p:nvSpPr>
        <p:spPr>
          <a:xfrm>
            <a:off x="7883872" y="4462282"/>
            <a:ext cx="1290353" cy="659910"/>
          </a:xfrm>
          <a:custGeom>
            <a:avLst/>
            <a:gdLst/>
            <a:ahLst/>
            <a:cxnLst/>
            <a:rect l="l" t="t" r="r" b="b"/>
            <a:pathLst>
              <a:path w="4771" h="2440" extrusionOk="0">
                <a:moveTo>
                  <a:pt x="4630" y="1"/>
                </a:moveTo>
                <a:cubicBezTo>
                  <a:pt x="4458" y="1"/>
                  <a:pt x="4082" y="78"/>
                  <a:pt x="3551" y="624"/>
                </a:cubicBezTo>
                <a:cubicBezTo>
                  <a:pt x="3126" y="1054"/>
                  <a:pt x="2580" y="1338"/>
                  <a:pt x="1983" y="1434"/>
                </a:cubicBezTo>
                <a:cubicBezTo>
                  <a:pt x="1922" y="1434"/>
                  <a:pt x="425" y="1535"/>
                  <a:pt x="11" y="2394"/>
                </a:cubicBezTo>
                <a:cubicBezTo>
                  <a:pt x="1" y="2410"/>
                  <a:pt x="6" y="2430"/>
                  <a:pt x="26" y="2435"/>
                </a:cubicBezTo>
                <a:cubicBezTo>
                  <a:pt x="26" y="2440"/>
                  <a:pt x="31" y="2440"/>
                  <a:pt x="36" y="2440"/>
                </a:cubicBezTo>
                <a:cubicBezTo>
                  <a:pt x="51" y="2440"/>
                  <a:pt x="61" y="2435"/>
                  <a:pt x="66" y="2425"/>
                </a:cubicBezTo>
                <a:cubicBezTo>
                  <a:pt x="466" y="1600"/>
                  <a:pt x="1973" y="1499"/>
                  <a:pt x="1988" y="1499"/>
                </a:cubicBezTo>
                <a:cubicBezTo>
                  <a:pt x="2600" y="1398"/>
                  <a:pt x="3161" y="1110"/>
                  <a:pt x="3596" y="670"/>
                </a:cubicBezTo>
                <a:cubicBezTo>
                  <a:pt x="4123" y="132"/>
                  <a:pt x="4488" y="66"/>
                  <a:pt x="4638" y="66"/>
                </a:cubicBezTo>
                <a:cubicBezTo>
                  <a:pt x="4687" y="66"/>
                  <a:pt x="4713" y="73"/>
                  <a:pt x="4714" y="73"/>
                </a:cubicBezTo>
                <a:cubicBezTo>
                  <a:pt x="4718" y="75"/>
                  <a:pt x="4722" y="76"/>
                  <a:pt x="4726" y="76"/>
                </a:cubicBezTo>
                <a:cubicBezTo>
                  <a:pt x="4758" y="76"/>
                  <a:pt x="4770" y="22"/>
                  <a:pt x="4734" y="13"/>
                </a:cubicBezTo>
                <a:cubicBezTo>
                  <a:pt x="4729" y="11"/>
                  <a:pt x="4693" y="1"/>
                  <a:pt x="463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1" name="Google Shape;3410;p47"/>
          <p:cNvSpPr/>
          <p:nvPr/>
        </p:nvSpPr>
        <p:spPr>
          <a:xfrm>
            <a:off x="8028836" y="4279453"/>
            <a:ext cx="303994" cy="671810"/>
          </a:xfrm>
          <a:custGeom>
            <a:avLst/>
            <a:gdLst/>
            <a:ahLst/>
            <a:cxnLst/>
            <a:rect l="l" t="t" r="r" b="b"/>
            <a:pathLst>
              <a:path w="1124" h="2484" extrusionOk="0">
                <a:moveTo>
                  <a:pt x="916" y="1"/>
                </a:moveTo>
                <a:cubicBezTo>
                  <a:pt x="893" y="1"/>
                  <a:pt x="869" y="20"/>
                  <a:pt x="886" y="46"/>
                </a:cubicBezTo>
                <a:cubicBezTo>
                  <a:pt x="886" y="51"/>
                  <a:pt x="1053" y="446"/>
                  <a:pt x="724" y="1032"/>
                </a:cubicBezTo>
                <a:cubicBezTo>
                  <a:pt x="648" y="1169"/>
                  <a:pt x="567" y="1295"/>
                  <a:pt x="491" y="1422"/>
                </a:cubicBezTo>
                <a:cubicBezTo>
                  <a:pt x="218" y="1872"/>
                  <a:pt x="1" y="2221"/>
                  <a:pt x="178" y="2474"/>
                </a:cubicBezTo>
                <a:cubicBezTo>
                  <a:pt x="183" y="2479"/>
                  <a:pt x="193" y="2484"/>
                  <a:pt x="203" y="2484"/>
                </a:cubicBezTo>
                <a:cubicBezTo>
                  <a:pt x="208" y="2484"/>
                  <a:pt x="218" y="2484"/>
                  <a:pt x="223" y="2479"/>
                </a:cubicBezTo>
                <a:cubicBezTo>
                  <a:pt x="238" y="2469"/>
                  <a:pt x="238" y="2448"/>
                  <a:pt x="228" y="2438"/>
                </a:cubicBezTo>
                <a:cubicBezTo>
                  <a:pt x="82" y="2221"/>
                  <a:pt x="284" y="1882"/>
                  <a:pt x="547" y="1457"/>
                </a:cubicBezTo>
                <a:cubicBezTo>
                  <a:pt x="623" y="1331"/>
                  <a:pt x="704" y="1204"/>
                  <a:pt x="780" y="1068"/>
                </a:cubicBezTo>
                <a:cubicBezTo>
                  <a:pt x="1123" y="451"/>
                  <a:pt x="951" y="41"/>
                  <a:pt x="946" y="21"/>
                </a:cubicBezTo>
                <a:cubicBezTo>
                  <a:pt x="941" y="7"/>
                  <a:pt x="929" y="1"/>
                  <a:pt x="91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2" name="Google Shape;3411;p47"/>
          <p:cNvSpPr/>
          <p:nvPr/>
        </p:nvSpPr>
        <p:spPr>
          <a:xfrm>
            <a:off x="8023428" y="4222116"/>
            <a:ext cx="375125" cy="552810"/>
          </a:xfrm>
          <a:custGeom>
            <a:avLst/>
            <a:gdLst/>
            <a:ahLst/>
            <a:cxnLst/>
            <a:rect l="l" t="t" r="r" b="b"/>
            <a:pathLst>
              <a:path w="1387" h="2044" extrusionOk="0">
                <a:moveTo>
                  <a:pt x="891" y="0"/>
                </a:moveTo>
                <a:cubicBezTo>
                  <a:pt x="850" y="405"/>
                  <a:pt x="471" y="516"/>
                  <a:pt x="233" y="1017"/>
                </a:cubicBezTo>
                <a:cubicBezTo>
                  <a:pt x="0" y="1523"/>
                  <a:pt x="309" y="2043"/>
                  <a:pt x="309" y="2043"/>
                </a:cubicBezTo>
                <a:cubicBezTo>
                  <a:pt x="309" y="2043"/>
                  <a:pt x="1062" y="1770"/>
                  <a:pt x="1224" y="1037"/>
                </a:cubicBezTo>
                <a:cubicBezTo>
                  <a:pt x="1386" y="309"/>
                  <a:pt x="891" y="0"/>
                  <a:pt x="891" y="0"/>
                </a:cubicBezTo>
                <a:close/>
              </a:path>
            </a:pathLst>
          </a:custGeom>
          <a:solidFill>
            <a:srgbClr val="F276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3412;p47"/>
          <p:cNvSpPr/>
          <p:nvPr/>
        </p:nvSpPr>
        <p:spPr>
          <a:xfrm>
            <a:off x="9181796" y="4363025"/>
            <a:ext cx="591220" cy="709403"/>
          </a:xfrm>
          <a:custGeom>
            <a:avLst/>
            <a:gdLst/>
            <a:ahLst/>
            <a:cxnLst/>
            <a:rect l="l" t="t" r="r" b="b"/>
            <a:pathLst>
              <a:path w="2186" h="2623" extrusionOk="0">
                <a:moveTo>
                  <a:pt x="1585" y="0"/>
                </a:moveTo>
                <a:cubicBezTo>
                  <a:pt x="1311" y="0"/>
                  <a:pt x="1736" y="404"/>
                  <a:pt x="1316" y="440"/>
                </a:cubicBezTo>
                <a:cubicBezTo>
                  <a:pt x="845" y="486"/>
                  <a:pt x="1240" y="865"/>
                  <a:pt x="916" y="946"/>
                </a:cubicBezTo>
                <a:cubicBezTo>
                  <a:pt x="593" y="1027"/>
                  <a:pt x="972" y="1396"/>
                  <a:pt x="623" y="1421"/>
                </a:cubicBezTo>
                <a:cubicBezTo>
                  <a:pt x="279" y="1447"/>
                  <a:pt x="522" y="1871"/>
                  <a:pt x="309" y="1978"/>
                </a:cubicBezTo>
                <a:cubicBezTo>
                  <a:pt x="1" y="2124"/>
                  <a:pt x="234" y="2610"/>
                  <a:pt x="234" y="2610"/>
                </a:cubicBezTo>
                <a:cubicBezTo>
                  <a:pt x="310" y="2618"/>
                  <a:pt x="386" y="2622"/>
                  <a:pt x="464" y="2622"/>
                </a:cubicBezTo>
                <a:cubicBezTo>
                  <a:pt x="572" y="2622"/>
                  <a:pt x="681" y="2614"/>
                  <a:pt x="790" y="2600"/>
                </a:cubicBezTo>
                <a:cubicBezTo>
                  <a:pt x="1113" y="2554"/>
                  <a:pt x="800" y="2311"/>
                  <a:pt x="1225" y="2165"/>
                </a:cubicBezTo>
                <a:cubicBezTo>
                  <a:pt x="1644" y="2018"/>
                  <a:pt x="1194" y="1826"/>
                  <a:pt x="1467" y="1619"/>
                </a:cubicBezTo>
                <a:cubicBezTo>
                  <a:pt x="1746" y="1411"/>
                  <a:pt x="1356" y="1376"/>
                  <a:pt x="1604" y="1123"/>
                </a:cubicBezTo>
                <a:cubicBezTo>
                  <a:pt x="1852" y="870"/>
                  <a:pt x="1806" y="744"/>
                  <a:pt x="1746" y="557"/>
                </a:cubicBezTo>
                <a:cubicBezTo>
                  <a:pt x="1690" y="375"/>
                  <a:pt x="2186" y="117"/>
                  <a:pt x="1700" y="15"/>
                </a:cubicBezTo>
                <a:cubicBezTo>
                  <a:pt x="1652" y="5"/>
                  <a:pt x="1615" y="0"/>
                  <a:pt x="1585" y="0"/>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4" name="Google Shape;3413;p47"/>
          <p:cNvSpPr/>
          <p:nvPr/>
        </p:nvSpPr>
        <p:spPr>
          <a:xfrm>
            <a:off x="9172331" y="4533684"/>
            <a:ext cx="403793" cy="599599"/>
          </a:xfrm>
          <a:custGeom>
            <a:avLst/>
            <a:gdLst/>
            <a:ahLst/>
            <a:cxnLst/>
            <a:rect l="l" t="t" r="r" b="b"/>
            <a:pathLst>
              <a:path w="1493" h="2217" extrusionOk="0">
                <a:moveTo>
                  <a:pt x="1459" y="0"/>
                </a:moveTo>
                <a:cubicBezTo>
                  <a:pt x="1445" y="0"/>
                  <a:pt x="1431" y="9"/>
                  <a:pt x="1427" y="22"/>
                </a:cubicBezTo>
                <a:cubicBezTo>
                  <a:pt x="1427" y="32"/>
                  <a:pt x="1103" y="1195"/>
                  <a:pt x="248" y="1953"/>
                </a:cubicBezTo>
                <a:lnTo>
                  <a:pt x="16" y="2161"/>
                </a:lnTo>
                <a:cubicBezTo>
                  <a:pt x="0" y="2171"/>
                  <a:pt x="0" y="2191"/>
                  <a:pt x="11" y="2206"/>
                </a:cubicBezTo>
                <a:cubicBezTo>
                  <a:pt x="16" y="2211"/>
                  <a:pt x="26" y="2216"/>
                  <a:pt x="36" y="2216"/>
                </a:cubicBezTo>
                <a:cubicBezTo>
                  <a:pt x="41" y="2216"/>
                  <a:pt x="51" y="2216"/>
                  <a:pt x="56" y="2206"/>
                </a:cubicBezTo>
                <a:lnTo>
                  <a:pt x="289" y="2004"/>
                </a:lnTo>
                <a:cubicBezTo>
                  <a:pt x="1159" y="1230"/>
                  <a:pt x="1487" y="52"/>
                  <a:pt x="1492" y="37"/>
                </a:cubicBezTo>
                <a:cubicBezTo>
                  <a:pt x="1492" y="22"/>
                  <a:pt x="1482" y="1"/>
                  <a:pt x="1467" y="1"/>
                </a:cubicBezTo>
                <a:cubicBezTo>
                  <a:pt x="1464" y="1"/>
                  <a:pt x="1462" y="0"/>
                  <a:pt x="145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5" name="Google Shape;3414;p47"/>
          <p:cNvSpPr/>
          <p:nvPr/>
        </p:nvSpPr>
        <p:spPr>
          <a:xfrm>
            <a:off x="7773254" y="5064321"/>
            <a:ext cx="1236532" cy="734015"/>
          </a:xfrm>
          <a:custGeom>
            <a:avLst/>
            <a:gdLst/>
            <a:ahLst/>
            <a:cxnLst/>
            <a:rect l="l" t="t" r="r" b="b"/>
            <a:pathLst>
              <a:path w="4572" h="2714" extrusionOk="0">
                <a:moveTo>
                  <a:pt x="3811" y="0"/>
                </a:moveTo>
                <a:cubicBezTo>
                  <a:pt x="3415" y="0"/>
                  <a:pt x="2866" y="38"/>
                  <a:pt x="2164" y="174"/>
                </a:cubicBezTo>
                <a:cubicBezTo>
                  <a:pt x="566" y="482"/>
                  <a:pt x="0" y="2490"/>
                  <a:pt x="0" y="2490"/>
                </a:cubicBezTo>
                <a:cubicBezTo>
                  <a:pt x="304" y="2647"/>
                  <a:pt x="588" y="2714"/>
                  <a:pt x="854" y="2714"/>
                </a:cubicBezTo>
                <a:cubicBezTo>
                  <a:pt x="1598" y="2714"/>
                  <a:pt x="2203" y="2190"/>
                  <a:pt x="2706" y="1650"/>
                </a:cubicBezTo>
                <a:cubicBezTo>
                  <a:pt x="3388" y="922"/>
                  <a:pt x="4572" y="62"/>
                  <a:pt x="4572" y="62"/>
                </a:cubicBezTo>
                <a:cubicBezTo>
                  <a:pt x="4572" y="62"/>
                  <a:pt x="4317" y="0"/>
                  <a:pt x="3811"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6" name="Google Shape;3415;p47"/>
          <p:cNvSpPr/>
          <p:nvPr/>
        </p:nvSpPr>
        <p:spPr>
          <a:xfrm>
            <a:off x="8407748" y="5119494"/>
            <a:ext cx="151727" cy="184721"/>
          </a:xfrm>
          <a:custGeom>
            <a:avLst/>
            <a:gdLst/>
            <a:ahLst/>
            <a:cxnLst/>
            <a:rect l="l" t="t" r="r" b="b"/>
            <a:pathLst>
              <a:path w="561" h="683" extrusionOk="0">
                <a:moveTo>
                  <a:pt x="517" y="1"/>
                </a:moveTo>
                <a:cubicBezTo>
                  <a:pt x="510" y="1"/>
                  <a:pt x="503" y="3"/>
                  <a:pt x="496" y="10"/>
                </a:cubicBezTo>
                <a:cubicBezTo>
                  <a:pt x="304" y="192"/>
                  <a:pt x="137" y="404"/>
                  <a:pt x="6" y="637"/>
                </a:cubicBezTo>
                <a:cubicBezTo>
                  <a:pt x="1" y="652"/>
                  <a:pt x="6" y="672"/>
                  <a:pt x="21" y="678"/>
                </a:cubicBezTo>
                <a:cubicBezTo>
                  <a:pt x="26" y="683"/>
                  <a:pt x="31" y="683"/>
                  <a:pt x="36" y="683"/>
                </a:cubicBezTo>
                <a:cubicBezTo>
                  <a:pt x="46" y="683"/>
                  <a:pt x="56" y="678"/>
                  <a:pt x="61" y="667"/>
                </a:cubicBezTo>
                <a:cubicBezTo>
                  <a:pt x="188" y="440"/>
                  <a:pt x="349" y="238"/>
                  <a:pt x="537" y="55"/>
                </a:cubicBezTo>
                <a:cubicBezTo>
                  <a:pt x="560" y="36"/>
                  <a:pt x="541" y="1"/>
                  <a:pt x="51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7" name="Google Shape;3416;p47"/>
          <p:cNvSpPr/>
          <p:nvPr/>
        </p:nvSpPr>
        <p:spPr>
          <a:xfrm>
            <a:off x="8565964" y="5211990"/>
            <a:ext cx="200950" cy="33536"/>
          </a:xfrm>
          <a:custGeom>
            <a:avLst/>
            <a:gdLst/>
            <a:ahLst/>
            <a:cxnLst/>
            <a:rect l="l" t="t" r="r" b="b"/>
            <a:pathLst>
              <a:path w="743" h="124" extrusionOk="0">
                <a:moveTo>
                  <a:pt x="50" y="1"/>
                </a:moveTo>
                <a:cubicBezTo>
                  <a:pt x="15" y="1"/>
                  <a:pt x="0" y="58"/>
                  <a:pt x="43" y="67"/>
                </a:cubicBezTo>
                <a:cubicBezTo>
                  <a:pt x="184" y="103"/>
                  <a:pt x="331" y="123"/>
                  <a:pt x="478" y="123"/>
                </a:cubicBezTo>
                <a:cubicBezTo>
                  <a:pt x="553" y="123"/>
                  <a:pt x="629" y="113"/>
                  <a:pt x="705" y="98"/>
                </a:cubicBezTo>
                <a:cubicBezTo>
                  <a:pt x="743" y="93"/>
                  <a:pt x="732" y="36"/>
                  <a:pt x="698" y="36"/>
                </a:cubicBezTo>
                <a:cubicBezTo>
                  <a:pt x="696" y="36"/>
                  <a:pt x="693" y="36"/>
                  <a:pt x="690" y="37"/>
                </a:cubicBezTo>
                <a:cubicBezTo>
                  <a:pt x="622" y="52"/>
                  <a:pt x="550" y="57"/>
                  <a:pt x="480" y="57"/>
                </a:cubicBezTo>
                <a:cubicBezTo>
                  <a:pt x="259" y="57"/>
                  <a:pt x="58" y="2"/>
                  <a:pt x="58" y="2"/>
                </a:cubicBezTo>
                <a:cubicBezTo>
                  <a:pt x="55" y="1"/>
                  <a:pt x="52" y="1"/>
                  <a:pt x="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8" name="Google Shape;3417;p47"/>
          <p:cNvSpPr/>
          <p:nvPr/>
        </p:nvSpPr>
        <p:spPr>
          <a:xfrm>
            <a:off x="8307949" y="5343703"/>
            <a:ext cx="254501" cy="46789"/>
          </a:xfrm>
          <a:custGeom>
            <a:avLst/>
            <a:gdLst/>
            <a:ahLst/>
            <a:cxnLst/>
            <a:rect l="l" t="t" r="r" b="b"/>
            <a:pathLst>
              <a:path w="941" h="173" extrusionOk="0">
                <a:moveTo>
                  <a:pt x="34" y="0"/>
                </a:moveTo>
                <a:cubicBezTo>
                  <a:pt x="23" y="0"/>
                  <a:pt x="14" y="6"/>
                  <a:pt x="10" y="15"/>
                </a:cubicBezTo>
                <a:cubicBezTo>
                  <a:pt x="0" y="31"/>
                  <a:pt x="5" y="51"/>
                  <a:pt x="21" y="61"/>
                </a:cubicBezTo>
                <a:cubicBezTo>
                  <a:pt x="173" y="133"/>
                  <a:pt x="344" y="173"/>
                  <a:pt x="516" y="173"/>
                </a:cubicBezTo>
                <a:cubicBezTo>
                  <a:pt x="526" y="173"/>
                  <a:pt x="536" y="172"/>
                  <a:pt x="547" y="172"/>
                </a:cubicBezTo>
                <a:cubicBezTo>
                  <a:pt x="673" y="172"/>
                  <a:pt x="794" y="157"/>
                  <a:pt x="911" y="127"/>
                </a:cubicBezTo>
                <a:cubicBezTo>
                  <a:pt x="931" y="122"/>
                  <a:pt x="941" y="106"/>
                  <a:pt x="936" y="86"/>
                </a:cubicBezTo>
                <a:cubicBezTo>
                  <a:pt x="932" y="74"/>
                  <a:pt x="921" y="65"/>
                  <a:pt x="906" y="65"/>
                </a:cubicBezTo>
                <a:cubicBezTo>
                  <a:pt x="902" y="65"/>
                  <a:pt x="899" y="65"/>
                  <a:pt x="895" y="66"/>
                </a:cubicBezTo>
                <a:cubicBezTo>
                  <a:pt x="770" y="98"/>
                  <a:pt x="655" y="110"/>
                  <a:pt x="552" y="110"/>
                </a:cubicBezTo>
                <a:cubicBezTo>
                  <a:pt x="248" y="110"/>
                  <a:pt x="55" y="5"/>
                  <a:pt x="51" y="5"/>
                </a:cubicBezTo>
                <a:cubicBezTo>
                  <a:pt x="46" y="2"/>
                  <a:pt x="40" y="0"/>
                  <a:pt x="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89" name="Google Shape;3418;p47"/>
          <p:cNvSpPr/>
          <p:nvPr/>
        </p:nvSpPr>
        <p:spPr>
          <a:xfrm>
            <a:off x="8158926" y="5172774"/>
            <a:ext cx="239084" cy="295607"/>
          </a:xfrm>
          <a:custGeom>
            <a:avLst/>
            <a:gdLst/>
            <a:ahLst/>
            <a:cxnLst/>
            <a:rect l="l" t="t" r="r" b="b"/>
            <a:pathLst>
              <a:path w="884" h="1093" extrusionOk="0">
                <a:moveTo>
                  <a:pt x="837" y="0"/>
                </a:moveTo>
                <a:cubicBezTo>
                  <a:pt x="829" y="0"/>
                  <a:pt x="821" y="3"/>
                  <a:pt x="814" y="10"/>
                </a:cubicBezTo>
                <a:cubicBezTo>
                  <a:pt x="809" y="15"/>
                  <a:pt x="278" y="556"/>
                  <a:pt x="10" y="1042"/>
                </a:cubicBezTo>
                <a:cubicBezTo>
                  <a:pt x="0" y="1057"/>
                  <a:pt x="5" y="1077"/>
                  <a:pt x="20" y="1087"/>
                </a:cubicBezTo>
                <a:cubicBezTo>
                  <a:pt x="25" y="1087"/>
                  <a:pt x="30" y="1092"/>
                  <a:pt x="36" y="1092"/>
                </a:cubicBezTo>
                <a:cubicBezTo>
                  <a:pt x="51" y="1092"/>
                  <a:pt x="61" y="1082"/>
                  <a:pt x="66" y="1072"/>
                </a:cubicBezTo>
                <a:cubicBezTo>
                  <a:pt x="329" y="592"/>
                  <a:pt x="855" y="61"/>
                  <a:pt x="860" y="56"/>
                </a:cubicBezTo>
                <a:cubicBezTo>
                  <a:pt x="883" y="32"/>
                  <a:pt x="862" y="0"/>
                  <a:pt x="8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0" name="Google Shape;3419;p47"/>
          <p:cNvSpPr/>
          <p:nvPr/>
        </p:nvSpPr>
        <p:spPr>
          <a:xfrm>
            <a:off x="8123226" y="5475687"/>
            <a:ext cx="310756" cy="38405"/>
          </a:xfrm>
          <a:custGeom>
            <a:avLst/>
            <a:gdLst/>
            <a:ahLst/>
            <a:cxnLst/>
            <a:rect l="l" t="t" r="r" b="b"/>
            <a:pathLst>
              <a:path w="1149" h="142" extrusionOk="0">
                <a:moveTo>
                  <a:pt x="1114" y="1"/>
                </a:moveTo>
                <a:cubicBezTo>
                  <a:pt x="1111" y="1"/>
                  <a:pt x="1107" y="2"/>
                  <a:pt x="1103" y="3"/>
                </a:cubicBezTo>
                <a:cubicBezTo>
                  <a:pt x="1100" y="6"/>
                  <a:pt x="928" y="79"/>
                  <a:pt x="606" y="79"/>
                </a:cubicBezTo>
                <a:cubicBezTo>
                  <a:pt x="452" y="79"/>
                  <a:pt x="263" y="62"/>
                  <a:pt x="41" y="13"/>
                </a:cubicBezTo>
                <a:cubicBezTo>
                  <a:pt x="26" y="13"/>
                  <a:pt x="11" y="23"/>
                  <a:pt x="6" y="38"/>
                </a:cubicBezTo>
                <a:cubicBezTo>
                  <a:pt x="1" y="58"/>
                  <a:pt x="11" y="74"/>
                  <a:pt x="31" y="79"/>
                </a:cubicBezTo>
                <a:cubicBezTo>
                  <a:pt x="218" y="119"/>
                  <a:pt x="410" y="139"/>
                  <a:pt x="602" y="139"/>
                </a:cubicBezTo>
                <a:cubicBezTo>
                  <a:pt x="626" y="141"/>
                  <a:pt x="649" y="141"/>
                  <a:pt x="672" y="141"/>
                </a:cubicBezTo>
                <a:cubicBezTo>
                  <a:pt x="830" y="141"/>
                  <a:pt x="983" y="112"/>
                  <a:pt x="1128" y="63"/>
                </a:cubicBezTo>
                <a:cubicBezTo>
                  <a:pt x="1144" y="53"/>
                  <a:pt x="1149" y="38"/>
                  <a:pt x="1144" y="23"/>
                </a:cubicBezTo>
                <a:cubicBezTo>
                  <a:pt x="1140" y="8"/>
                  <a:pt x="1127" y="1"/>
                  <a:pt x="111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1" name="Google Shape;3420;p47"/>
          <p:cNvSpPr/>
          <p:nvPr/>
        </p:nvSpPr>
        <p:spPr>
          <a:xfrm>
            <a:off x="8001520" y="5300159"/>
            <a:ext cx="183100" cy="289928"/>
          </a:xfrm>
          <a:custGeom>
            <a:avLst/>
            <a:gdLst/>
            <a:ahLst/>
            <a:cxnLst/>
            <a:rect l="l" t="t" r="r" b="b"/>
            <a:pathLst>
              <a:path w="677" h="1072" extrusionOk="0">
                <a:moveTo>
                  <a:pt x="631" y="0"/>
                </a:moveTo>
                <a:cubicBezTo>
                  <a:pt x="623" y="0"/>
                  <a:pt x="615" y="3"/>
                  <a:pt x="607" y="10"/>
                </a:cubicBezTo>
                <a:cubicBezTo>
                  <a:pt x="587" y="25"/>
                  <a:pt x="87" y="455"/>
                  <a:pt x="6" y="1036"/>
                </a:cubicBezTo>
                <a:cubicBezTo>
                  <a:pt x="1" y="1051"/>
                  <a:pt x="11" y="1066"/>
                  <a:pt x="31" y="1072"/>
                </a:cubicBezTo>
                <a:lnTo>
                  <a:pt x="36" y="1072"/>
                </a:lnTo>
                <a:cubicBezTo>
                  <a:pt x="51" y="1072"/>
                  <a:pt x="61" y="1056"/>
                  <a:pt x="66" y="1041"/>
                </a:cubicBezTo>
                <a:cubicBezTo>
                  <a:pt x="147" y="490"/>
                  <a:pt x="648" y="60"/>
                  <a:pt x="653" y="55"/>
                </a:cubicBezTo>
                <a:cubicBezTo>
                  <a:pt x="677" y="35"/>
                  <a:pt x="657" y="0"/>
                  <a:pt x="63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2" name="Google Shape;3421;p47"/>
          <p:cNvSpPr/>
          <p:nvPr/>
        </p:nvSpPr>
        <p:spPr>
          <a:xfrm>
            <a:off x="7935529" y="5611727"/>
            <a:ext cx="350783" cy="47059"/>
          </a:xfrm>
          <a:custGeom>
            <a:avLst/>
            <a:gdLst/>
            <a:ahLst/>
            <a:cxnLst/>
            <a:rect l="l" t="t" r="r" b="b"/>
            <a:pathLst>
              <a:path w="1297" h="174" extrusionOk="0">
                <a:moveTo>
                  <a:pt x="1262" y="0"/>
                </a:moveTo>
                <a:cubicBezTo>
                  <a:pt x="1257" y="0"/>
                  <a:pt x="1251" y="2"/>
                  <a:pt x="1246" y="5"/>
                </a:cubicBezTo>
                <a:cubicBezTo>
                  <a:pt x="1101" y="82"/>
                  <a:pt x="913" y="106"/>
                  <a:pt x="729" y="106"/>
                </a:cubicBezTo>
                <a:cubicBezTo>
                  <a:pt x="387" y="106"/>
                  <a:pt x="61" y="21"/>
                  <a:pt x="57" y="21"/>
                </a:cubicBezTo>
                <a:cubicBezTo>
                  <a:pt x="54" y="20"/>
                  <a:pt x="51" y="20"/>
                  <a:pt x="48" y="20"/>
                </a:cubicBezTo>
                <a:cubicBezTo>
                  <a:pt x="10" y="20"/>
                  <a:pt x="0" y="72"/>
                  <a:pt x="42" y="86"/>
                </a:cubicBezTo>
                <a:cubicBezTo>
                  <a:pt x="265" y="142"/>
                  <a:pt x="492" y="172"/>
                  <a:pt x="720" y="172"/>
                </a:cubicBezTo>
                <a:cubicBezTo>
                  <a:pt x="739" y="173"/>
                  <a:pt x="759" y="174"/>
                  <a:pt x="778" y="174"/>
                </a:cubicBezTo>
                <a:cubicBezTo>
                  <a:pt x="950" y="174"/>
                  <a:pt x="1117" y="134"/>
                  <a:pt x="1271" y="61"/>
                </a:cubicBezTo>
                <a:cubicBezTo>
                  <a:pt x="1286" y="51"/>
                  <a:pt x="1296" y="31"/>
                  <a:pt x="1286" y="16"/>
                </a:cubicBezTo>
                <a:cubicBezTo>
                  <a:pt x="1280" y="6"/>
                  <a:pt x="1271" y="0"/>
                  <a:pt x="126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3" name="Google Shape;3422;p47"/>
          <p:cNvSpPr/>
          <p:nvPr/>
        </p:nvSpPr>
        <p:spPr>
          <a:xfrm>
            <a:off x="7107118" y="5540596"/>
            <a:ext cx="139556" cy="139825"/>
          </a:xfrm>
          <a:custGeom>
            <a:avLst/>
            <a:gdLst/>
            <a:ahLst/>
            <a:cxnLst/>
            <a:rect l="l" t="t" r="r" b="b"/>
            <a:pathLst>
              <a:path w="516" h="517" extrusionOk="0">
                <a:moveTo>
                  <a:pt x="258" y="0"/>
                </a:moveTo>
                <a:cubicBezTo>
                  <a:pt x="116" y="0"/>
                  <a:pt x="0" y="117"/>
                  <a:pt x="0" y="258"/>
                </a:cubicBezTo>
                <a:cubicBezTo>
                  <a:pt x="0" y="400"/>
                  <a:pt x="116" y="516"/>
                  <a:pt x="258" y="516"/>
                </a:cubicBezTo>
                <a:cubicBezTo>
                  <a:pt x="400" y="516"/>
                  <a:pt x="516" y="400"/>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4" name="Google Shape;3423;p47"/>
          <p:cNvSpPr/>
          <p:nvPr/>
        </p:nvSpPr>
        <p:spPr>
          <a:xfrm>
            <a:off x="6866411" y="5558445"/>
            <a:ext cx="139556" cy="141178"/>
          </a:xfrm>
          <a:custGeom>
            <a:avLst/>
            <a:gdLst/>
            <a:ahLst/>
            <a:cxnLst/>
            <a:rect l="l" t="t" r="r" b="b"/>
            <a:pathLst>
              <a:path w="516" h="522" extrusionOk="0">
                <a:moveTo>
                  <a:pt x="258" y="0"/>
                </a:moveTo>
                <a:cubicBezTo>
                  <a:pt x="116" y="0"/>
                  <a:pt x="0" y="117"/>
                  <a:pt x="0" y="263"/>
                </a:cubicBezTo>
                <a:cubicBezTo>
                  <a:pt x="0" y="405"/>
                  <a:pt x="116" y="521"/>
                  <a:pt x="258" y="521"/>
                </a:cubicBezTo>
                <a:cubicBezTo>
                  <a:pt x="405" y="521"/>
                  <a:pt x="516" y="405"/>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5" name="Google Shape;3424;p47"/>
          <p:cNvSpPr/>
          <p:nvPr/>
        </p:nvSpPr>
        <p:spPr>
          <a:xfrm>
            <a:off x="7025440" y="5714499"/>
            <a:ext cx="147399" cy="140366"/>
          </a:xfrm>
          <a:custGeom>
            <a:avLst/>
            <a:gdLst/>
            <a:ahLst/>
            <a:cxnLst/>
            <a:rect l="l" t="t" r="r" b="b"/>
            <a:pathLst>
              <a:path w="545" h="519" extrusionOk="0">
                <a:moveTo>
                  <a:pt x="263" y="0"/>
                </a:moveTo>
                <a:cubicBezTo>
                  <a:pt x="132" y="0"/>
                  <a:pt x="7" y="101"/>
                  <a:pt x="4" y="253"/>
                </a:cubicBezTo>
                <a:cubicBezTo>
                  <a:pt x="0" y="412"/>
                  <a:pt x="129" y="519"/>
                  <a:pt x="265" y="519"/>
                </a:cubicBezTo>
                <a:cubicBezTo>
                  <a:pt x="327" y="519"/>
                  <a:pt x="391" y="496"/>
                  <a:pt x="444" y="445"/>
                </a:cubicBezTo>
                <a:cubicBezTo>
                  <a:pt x="545" y="349"/>
                  <a:pt x="545" y="182"/>
                  <a:pt x="449" y="81"/>
                </a:cubicBezTo>
                <a:cubicBezTo>
                  <a:pt x="395" y="25"/>
                  <a:pt x="329" y="0"/>
                  <a:pt x="263"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6" name="Google Shape;3425;p47"/>
          <p:cNvSpPr/>
          <p:nvPr/>
        </p:nvSpPr>
        <p:spPr>
          <a:xfrm>
            <a:off x="6732265" y="5706116"/>
            <a:ext cx="139827" cy="139825"/>
          </a:xfrm>
          <a:custGeom>
            <a:avLst/>
            <a:gdLst/>
            <a:ahLst/>
            <a:cxnLst/>
            <a:rect l="l" t="t" r="r" b="b"/>
            <a:pathLst>
              <a:path w="517" h="517" extrusionOk="0">
                <a:moveTo>
                  <a:pt x="258" y="0"/>
                </a:moveTo>
                <a:cubicBezTo>
                  <a:pt x="117" y="0"/>
                  <a:pt x="1" y="117"/>
                  <a:pt x="1" y="258"/>
                </a:cubicBezTo>
                <a:cubicBezTo>
                  <a:pt x="1" y="405"/>
                  <a:pt x="117" y="516"/>
                  <a:pt x="258" y="516"/>
                </a:cubicBezTo>
                <a:cubicBezTo>
                  <a:pt x="400" y="516"/>
                  <a:pt x="516" y="400"/>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7" name="Google Shape;3426;p47"/>
          <p:cNvSpPr/>
          <p:nvPr/>
        </p:nvSpPr>
        <p:spPr>
          <a:xfrm>
            <a:off x="7222332" y="5728294"/>
            <a:ext cx="147670" cy="139825"/>
          </a:xfrm>
          <a:custGeom>
            <a:avLst/>
            <a:gdLst/>
            <a:ahLst/>
            <a:cxnLst/>
            <a:rect l="l" t="t" r="r" b="b"/>
            <a:pathLst>
              <a:path w="546" h="517" extrusionOk="0">
                <a:moveTo>
                  <a:pt x="264" y="0"/>
                </a:moveTo>
                <a:cubicBezTo>
                  <a:pt x="133" y="0"/>
                  <a:pt x="7" y="100"/>
                  <a:pt x="4" y="252"/>
                </a:cubicBezTo>
                <a:cubicBezTo>
                  <a:pt x="1" y="411"/>
                  <a:pt x="130" y="516"/>
                  <a:pt x="264" y="516"/>
                </a:cubicBezTo>
                <a:cubicBezTo>
                  <a:pt x="325" y="516"/>
                  <a:pt x="388" y="494"/>
                  <a:pt x="439" y="444"/>
                </a:cubicBezTo>
                <a:cubicBezTo>
                  <a:pt x="545" y="343"/>
                  <a:pt x="545" y="181"/>
                  <a:pt x="449" y="80"/>
                </a:cubicBezTo>
                <a:cubicBezTo>
                  <a:pt x="395" y="25"/>
                  <a:pt x="329" y="0"/>
                  <a:pt x="264"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8" name="Google Shape;3427;p47"/>
          <p:cNvSpPr/>
          <p:nvPr/>
        </p:nvSpPr>
        <p:spPr>
          <a:xfrm>
            <a:off x="7264254" y="5937357"/>
            <a:ext cx="141179" cy="139555"/>
          </a:xfrm>
          <a:custGeom>
            <a:avLst/>
            <a:gdLst/>
            <a:ahLst/>
            <a:cxnLst/>
            <a:rect l="l" t="t" r="r" b="b"/>
            <a:pathLst>
              <a:path w="522" h="516" extrusionOk="0">
                <a:moveTo>
                  <a:pt x="259" y="0"/>
                </a:moveTo>
                <a:cubicBezTo>
                  <a:pt x="117" y="0"/>
                  <a:pt x="1" y="116"/>
                  <a:pt x="1" y="258"/>
                </a:cubicBezTo>
                <a:cubicBezTo>
                  <a:pt x="1" y="400"/>
                  <a:pt x="117" y="516"/>
                  <a:pt x="259" y="516"/>
                </a:cubicBezTo>
                <a:cubicBezTo>
                  <a:pt x="405" y="516"/>
                  <a:pt x="522" y="400"/>
                  <a:pt x="522" y="258"/>
                </a:cubicBezTo>
                <a:cubicBezTo>
                  <a:pt x="522" y="116"/>
                  <a:pt x="405" y="0"/>
                  <a:pt x="259" y="0"/>
                </a:cubicBezTo>
                <a:close/>
              </a:path>
            </a:pathLst>
          </a:custGeom>
          <a:solidFill>
            <a:srgbClr val="A62F14"/>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299" name="Google Shape;3428;p47"/>
          <p:cNvSpPr/>
          <p:nvPr/>
        </p:nvSpPr>
        <p:spPr>
          <a:xfrm>
            <a:off x="6871820" y="5686642"/>
            <a:ext cx="182018" cy="632324"/>
          </a:xfrm>
          <a:custGeom>
            <a:avLst/>
            <a:gdLst/>
            <a:ahLst/>
            <a:cxnLst/>
            <a:rect l="l" t="t" r="r" b="b"/>
            <a:pathLst>
              <a:path w="673" h="2338" extrusionOk="0">
                <a:moveTo>
                  <a:pt x="312" y="0"/>
                </a:moveTo>
                <a:cubicBezTo>
                  <a:pt x="309" y="0"/>
                  <a:pt x="306" y="1"/>
                  <a:pt x="304" y="2"/>
                </a:cubicBezTo>
                <a:cubicBezTo>
                  <a:pt x="289" y="7"/>
                  <a:pt x="278" y="27"/>
                  <a:pt x="284" y="42"/>
                </a:cubicBezTo>
                <a:cubicBezTo>
                  <a:pt x="284" y="52"/>
                  <a:pt x="602" y="1281"/>
                  <a:pt x="10" y="2287"/>
                </a:cubicBezTo>
                <a:cubicBezTo>
                  <a:pt x="0" y="2303"/>
                  <a:pt x="5" y="2323"/>
                  <a:pt x="21" y="2333"/>
                </a:cubicBezTo>
                <a:cubicBezTo>
                  <a:pt x="26" y="2333"/>
                  <a:pt x="31" y="2338"/>
                  <a:pt x="36" y="2338"/>
                </a:cubicBezTo>
                <a:cubicBezTo>
                  <a:pt x="51" y="2338"/>
                  <a:pt x="61" y="2328"/>
                  <a:pt x="66" y="2323"/>
                </a:cubicBezTo>
                <a:cubicBezTo>
                  <a:pt x="673" y="1291"/>
                  <a:pt x="344" y="37"/>
                  <a:pt x="344" y="27"/>
                </a:cubicBezTo>
                <a:cubicBezTo>
                  <a:pt x="340" y="10"/>
                  <a:pt x="325" y="0"/>
                  <a:pt x="31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0" name="Google Shape;3429;p47"/>
          <p:cNvSpPr/>
          <p:nvPr/>
        </p:nvSpPr>
        <p:spPr>
          <a:xfrm>
            <a:off x="6944303" y="5990907"/>
            <a:ext cx="334285" cy="153078"/>
          </a:xfrm>
          <a:custGeom>
            <a:avLst/>
            <a:gdLst/>
            <a:ahLst/>
            <a:cxnLst/>
            <a:rect l="l" t="t" r="r" b="b"/>
            <a:pathLst>
              <a:path w="1236" h="566" extrusionOk="0">
                <a:moveTo>
                  <a:pt x="1033" y="1"/>
                </a:moveTo>
                <a:cubicBezTo>
                  <a:pt x="829" y="1"/>
                  <a:pt x="457" y="74"/>
                  <a:pt x="10" y="510"/>
                </a:cubicBezTo>
                <a:cubicBezTo>
                  <a:pt x="0" y="525"/>
                  <a:pt x="0" y="545"/>
                  <a:pt x="10" y="556"/>
                </a:cubicBezTo>
                <a:cubicBezTo>
                  <a:pt x="21" y="561"/>
                  <a:pt x="26" y="566"/>
                  <a:pt x="36" y="566"/>
                </a:cubicBezTo>
                <a:cubicBezTo>
                  <a:pt x="41" y="566"/>
                  <a:pt x="51" y="566"/>
                  <a:pt x="56" y="561"/>
                </a:cubicBezTo>
                <a:cubicBezTo>
                  <a:pt x="487" y="133"/>
                  <a:pt x="853" y="66"/>
                  <a:pt x="1042" y="66"/>
                </a:cubicBezTo>
                <a:cubicBezTo>
                  <a:pt x="1128" y="66"/>
                  <a:pt x="1177" y="80"/>
                  <a:pt x="1179" y="80"/>
                </a:cubicBezTo>
                <a:cubicBezTo>
                  <a:pt x="1183" y="82"/>
                  <a:pt x="1187" y="82"/>
                  <a:pt x="1190" y="82"/>
                </a:cubicBezTo>
                <a:cubicBezTo>
                  <a:pt x="1223" y="82"/>
                  <a:pt x="1235" y="29"/>
                  <a:pt x="1199" y="19"/>
                </a:cubicBezTo>
                <a:cubicBezTo>
                  <a:pt x="1191" y="18"/>
                  <a:pt x="1132" y="1"/>
                  <a:pt x="10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1" name="Google Shape;3430;p47"/>
          <p:cNvSpPr/>
          <p:nvPr/>
        </p:nvSpPr>
        <p:spPr>
          <a:xfrm>
            <a:off x="6840448" y="5819166"/>
            <a:ext cx="149293" cy="151184"/>
          </a:xfrm>
          <a:custGeom>
            <a:avLst/>
            <a:gdLst/>
            <a:ahLst/>
            <a:cxnLst/>
            <a:rect l="l" t="t" r="r" b="b"/>
            <a:pathLst>
              <a:path w="552" h="559" extrusionOk="0">
                <a:moveTo>
                  <a:pt x="35" y="0"/>
                </a:moveTo>
                <a:cubicBezTo>
                  <a:pt x="23" y="0"/>
                  <a:pt x="13" y="7"/>
                  <a:pt x="5" y="22"/>
                </a:cubicBezTo>
                <a:cubicBezTo>
                  <a:pt x="0" y="38"/>
                  <a:pt x="10" y="53"/>
                  <a:pt x="25" y="63"/>
                </a:cubicBezTo>
                <a:cubicBezTo>
                  <a:pt x="30" y="63"/>
                  <a:pt x="309" y="159"/>
                  <a:pt x="486" y="543"/>
                </a:cubicBezTo>
                <a:cubicBezTo>
                  <a:pt x="491" y="553"/>
                  <a:pt x="501" y="558"/>
                  <a:pt x="516" y="558"/>
                </a:cubicBezTo>
                <a:lnTo>
                  <a:pt x="531" y="558"/>
                </a:lnTo>
                <a:cubicBezTo>
                  <a:pt x="546" y="548"/>
                  <a:pt x="551" y="528"/>
                  <a:pt x="546" y="513"/>
                </a:cubicBezTo>
                <a:cubicBezTo>
                  <a:pt x="354" y="103"/>
                  <a:pt x="61" y="7"/>
                  <a:pt x="46" y="2"/>
                </a:cubicBezTo>
                <a:cubicBezTo>
                  <a:pt x="42" y="1"/>
                  <a:pt x="38" y="0"/>
                  <a:pt x="3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2" name="Google Shape;3431;p47"/>
          <p:cNvSpPr/>
          <p:nvPr/>
        </p:nvSpPr>
        <p:spPr>
          <a:xfrm>
            <a:off x="6957825" y="5826199"/>
            <a:ext cx="289660" cy="245303"/>
          </a:xfrm>
          <a:custGeom>
            <a:avLst/>
            <a:gdLst/>
            <a:ahLst/>
            <a:cxnLst/>
            <a:rect l="l" t="t" r="r" b="b"/>
            <a:pathLst>
              <a:path w="1071" h="907" extrusionOk="0">
                <a:moveTo>
                  <a:pt x="1023" y="0"/>
                </a:moveTo>
                <a:cubicBezTo>
                  <a:pt x="1017" y="0"/>
                  <a:pt x="1009" y="2"/>
                  <a:pt x="1002" y="6"/>
                </a:cubicBezTo>
                <a:cubicBezTo>
                  <a:pt x="643" y="249"/>
                  <a:pt x="314" y="532"/>
                  <a:pt x="21" y="851"/>
                </a:cubicBezTo>
                <a:cubicBezTo>
                  <a:pt x="1" y="871"/>
                  <a:pt x="16" y="907"/>
                  <a:pt x="41" y="907"/>
                </a:cubicBezTo>
                <a:cubicBezTo>
                  <a:pt x="52" y="907"/>
                  <a:pt x="62" y="902"/>
                  <a:pt x="67" y="897"/>
                </a:cubicBezTo>
                <a:cubicBezTo>
                  <a:pt x="355" y="578"/>
                  <a:pt x="684" y="300"/>
                  <a:pt x="1038" y="62"/>
                </a:cubicBezTo>
                <a:cubicBezTo>
                  <a:pt x="1071" y="41"/>
                  <a:pt x="1053" y="0"/>
                  <a:pt x="102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3" name="Google Shape;3432;p47"/>
          <p:cNvSpPr/>
          <p:nvPr/>
        </p:nvSpPr>
        <p:spPr>
          <a:xfrm>
            <a:off x="7044102" y="5845401"/>
            <a:ext cx="58419" cy="141448"/>
          </a:xfrm>
          <a:custGeom>
            <a:avLst/>
            <a:gdLst/>
            <a:ahLst/>
            <a:cxnLst/>
            <a:rect l="l" t="t" r="r" b="b"/>
            <a:pathLst>
              <a:path w="216" h="523" extrusionOk="0">
                <a:moveTo>
                  <a:pt x="175" y="1"/>
                </a:moveTo>
                <a:cubicBezTo>
                  <a:pt x="164" y="1"/>
                  <a:pt x="153" y="7"/>
                  <a:pt x="147" y="21"/>
                </a:cubicBezTo>
                <a:cubicBezTo>
                  <a:pt x="142" y="32"/>
                  <a:pt x="11" y="305"/>
                  <a:pt x="1" y="487"/>
                </a:cubicBezTo>
                <a:cubicBezTo>
                  <a:pt x="1" y="507"/>
                  <a:pt x="11" y="522"/>
                  <a:pt x="31" y="522"/>
                </a:cubicBezTo>
                <a:cubicBezTo>
                  <a:pt x="46" y="522"/>
                  <a:pt x="61" y="507"/>
                  <a:pt x="61" y="487"/>
                </a:cubicBezTo>
                <a:cubicBezTo>
                  <a:pt x="71" y="325"/>
                  <a:pt x="203" y="47"/>
                  <a:pt x="203" y="47"/>
                </a:cubicBezTo>
                <a:cubicBezTo>
                  <a:pt x="216" y="21"/>
                  <a:pt x="195" y="1"/>
                  <a:pt x="17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4" name="Google Shape;3433;p47"/>
          <p:cNvSpPr/>
          <p:nvPr/>
        </p:nvSpPr>
        <p:spPr>
          <a:xfrm>
            <a:off x="7123346" y="5666628"/>
            <a:ext cx="37323" cy="64368"/>
          </a:xfrm>
          <a:custGeom>
            <a:avLst/>
            <a:gdLst/>
            <a:ahLst/>
            <a:cxnLst/>
            <a:rect l="l" t="t" r="r" b="b"/>
            <a:pathLst>
              <a:path w="138" h="238" extrusionOk="0">
                <a:moveTo>
                  <a:pt x="99" y="1"/>
                </a:moveTo>
                <a:cubicBezTo>
                  <a:pt x="87" y="1"/>
                  <a:pt x="75" y="9"/>
                  <a:pt x="72" y="20"/>
                </a:cubicBezTo>
                <a:lnTo>
                  <a:pt x="6" y="197"/>
                </a:lnTo>
                <a:cubicBezTo>
                  <a:pt x="1" y="212"/>
                  <a:pt x="11" y="232"/>
                  <a:pt x="26" y="237"/>
                </a:cubicBezTo>
                <a:lnTo>
                  <a:pt x="36" y="237"/>
                </a:lnTo>
                <a:cubicBezTo>
                  <a:pt x="51" y="237"/>
                  <a:pt x="62" y="232"/>
                  <a:pt x="67" y="217"/>
                </a:cubicBezTo>
                <a:lnTo>
                  <a:pt x="132" y="45"/>
                </a:lnTo>
                <a:cubicBezTo>
                  <a:pt x="137" y="25"/>
                  <a:pt x="127" y="10"/>
                  <a:pt x="112" y="5"/>
                </a:cubicBezTo>
                <a:cubicBezTo>
                  <a:pt x="108" y="2"/>
                  <a:pt x="103" y="1"/>
                  <a:pt x="9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5" name="Google Shape;3434;p47"/>
          <p:cNvSpPr/>
          <p:nvPr/>
        </p:nvSpPr>
        <p:spPr>
          <a:xfrm>
            <a:off x="6934567" y="5812135"/>
            <a:ext cx="1790699" cy="856261"/>
          </a:xfrm>
          <a:custGeom>
            <a:avLst/>
            <a:gdLst/>
            <a:ahLst/>
            <a:cxnLst/>
            <a:rect l="l" t="t" r="r" b="b"/>
            <a:pathLst>
              <a:path w="6621" h="3166" extrusionOk="0">
                <a:moveTo>
                  <a:pt x="5001" y="1"/>
                </a:moveTo>
                <a:cubicBezTo>
                  <a:pt x="4947" y="1"/>
                  <a:pt x="4882" y="23"/>
                  <a:pt x="4795" y="84"/>
                </a:cubicBezTo>
                <a:cubicBezTo>
                  <a:pt x="4571" y="242"/>
                  <a:pt x="4435" y="311"/>
                  <a:pt x="4219" y="311"/>
                </a:cubicBezTo>
                <a:cubicBezTo>
                  <a:pt x="4084" y="311"/>
                  <a:pt x="3917" y="284"/>
                  <a:pt x="3678" y="235"/>
                </a:cubicBezTo>
                <a:cubicBezTo>
                  <a:pt x="3629" y="226"/>
                  <a:pt x="3586" y="222"/>
                  <a:pt x="3547" y="222"/>
                </a:cubicBezTo>
                <a:cubicBezTo>
                  <a:pt x="3125" y="222"/>
                  <a:pt x="3228" y="732"/>
                  <a:pt x="2891" y="732"/>
                </a:cubicBezTo>
                <a:cubicBezTo>
                  <a:pt x="2858" y="732"/>
                  <a:pt x="2820" y="727"/>
                  <a:pt x="2777" y="716"/>
                </a:cubicBezTo>
                <a:cubicBezTo>
                  <a:pt x="2666" y="689"/>
                  <a:pt x="2574" y="676"/>
                  <a:pt x="2497" y="676"/>
                </a:cubicBezTo>
                <a:cubicBezTo>
                  <a:pt x="2216" y="676"/>
                  <a:pt x="2134" y="847"/>
                  <a:pt x="1999" y="1105"/>
                </a:cubicBezTo>
                <a:cubicBezTo>
                  <a:pt x="1908" y="1274"/>
                  <a:pt x="1832" y="1315"/>
                  <a:pt x="1706" y="1315"/>
                </a:cubicBezTo>
                <a:cubicBezTo>
                  <a:pt x="1586" y="1315"/>
                  <a:pt x="1421" y="1277"/>
                  <a:pt x="1154" y="1277"/>
                </a:cubicBezTo>
                <a:cubicBezTo>
                  <a:pt x="628" y="1277"/>
                  <a:pt x="1125" y="1841"/>
                  <a:pt x="637" y="1841"/>
                </a:cubicBezTo>
                <a:cubicBezTo>
                  <a:pt x="618" y="1841"/>
                  <a:pt x="599" y="1840"/>
                  <a:pt x="577" y="1839"/>
                </a:cubicBezTo>
                <a:cubicBezTo>
                  <a:pt x="556" y="1837"/>
                  <a:pt x="536" y="1836"/>
                  <a:pt x="517" y="1836"/>
                </a:cubicBezTo>
                <a:cubicBezTo>
                  <a:pt x="0" y="1836"/>
                  <a:pt x="127" y="2405"/>
                  <a:pt x="127" y="2405"/>
                </a:cubicBezTo>
                <a:cubicBezTo>
                  <a:pt x="127" y="2405"/>
                  <a:pt x="112" y="2663"/>
                  <a:pt x="436" y="2870"/>
                </a:cubicBezTo>
                <a:cubicBezTo>
                  <a:pt x="499" y="2911"/>
                  <a:pt x="561" y="2926"/>
                  <a:pt x="621" y="2926"/>
                </a:cubicBezTo>
                <a:cubicBezTo>
                  <a:pt x="806" y="2926"/>
                  <a:pt x="971" y="2781"/>
                  <a:pt x="1104" y="2781"/>
                </a:cubicBezTo>
                <a:cubicBezTo>
                  <a:pt x="1148" y="2781"/>
                  <a:pt x="1188" y="2797"/>
                  <a:pt x="1225" y="2840"/>
                </a:cubicBezTo>
                <a:cubicBezTo>
                  <a:pt x="1347" y="2983"/>
                  <a:pt x="1478" y="3166"/>
                  <a:pt x="1667" y="3166"/>
                </a:cubicBezTo>
                <a:cubicBezTo>
                  <a:pt x="1752" y="3166"/>
                  <a:pt x="1850" y="3128"/>
                  <a:pt x="1963" y="3032"/>
                </a:cubicBezTo>
                <a:cubicBezTo>
                  <a:pt x="2163" y="2863"/>
                  <a:pt x="2273" y="2789"/>
                  <a:pt x="2381" y="2789"/>
                </a:cubicBezTo>
                <a:cubicBezTo>
                  <a:pt x="2469" y="2789"/>
                  <a:pt x="2557" y="2839"/>
                  <a:pt x="2691" y="2926"/>
                </a:cubicBezTo>
                <a:cubicBezTo>
                  <a:pt x="2800" y="2995"/>
                  <a:pt x="2879" y="3032"/>
                  <a:pt x="2956" y="3032"/>
                </a:cubicBezTo>
                <a:cubicBezTo>
                  <a:pt x="3087" y="3032"/>
                  <a:pt x="3215" y="2927"/>
                  <a:pt x="3485" y="2698"/>
                </a:cubicBezTo>
                <a:cubicBezTo>
                  <a:pt x="3589" y="2610"/>
                  <a:pt x="3684" y="2580"/>
                  <a:pt x="3774" y="2580"/>
                </a:cubicBezTo>
                <a:cubicBezTo>
                  <a:pt x="3968" y="2580"/>
                  <a:pt x="4137" y="2722"/>
                  <a:pt x="4315" y="2722"/>
                </a:cubicBezTo>
                <a:cubicBezTo>
                  <a:pt x="4395" y="2722"/>
                  <a:pt x="4476" y="2694"/>
                  <a:pt x="4563" y="2612"/>
                </a:cubicBezTo>
                <a:cubicBezTo>
                  <a:pt x="4927" y="2268"/>
                  <a:pt x="4472" y="1869"/>
                  <a:pt x="4972" y="1839"/>
                </a:cubicBezTo>
                <a:cubicBezTo>
                  <a:pt x="5478" y="1808"/>
                  <a:pt x="5493" y="1763"/>
                  <a:pt x="5594" y="1297"/>
                </a:cubicBezTo>
                <a:cubicBezTo>
                  <a:pt x="5695" y="827"/>
                  <a:pt x="6621" y="898"/>
                  <a:pt x="6429" y="382"/>
                </a:cubicBezTo>
                <a:cubicBezTo>
                  <a:pt x="6341" y="148"/>
                  <a:pt x="6190" y="79"/>
                  <a:pt x="6024" y="79"/>
                </a:cubicBezTo>
                <a:cubicBezTo>
                  <a:pt x="5825" y="79"/>
                  <a:pt x="5605" y="178"/>
                  <a:pt x="5448" y="205"/>
                </a:cubicBezTo>
                <a:cubicBezTo>
                  <a:pt x="5431" y="208"/>
                  <a:pt x="5416" y="209"/>
                  <a:pt x="5401" y="209"/>
                </a:cubicBezTo>
                <a:cubicBezTo>
                  <a:pt x="5219" y="209"/>
                  <a:pt x="5165" y="1"/>
                  <a:pt x="5001" y="1"/>
                </a:cubicBezTo>
                <a:close/>
              </a:path>
            </a:pathLst>
          </a:custGeom>
          <a:solidFill>
            <a:srgbClr val="59342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6" name="Google Shape;3435;p47"/>
          <p:cNvSpPr/>
          <p:nvPr/>
        </p:nvSpPr>
        <p:spPr>
          <a:xfrm>
            <a:off x="6722798" y="5940062"/>
            <a:ext cx="1805574" cy="519815"/>
          </a:xfrm>
          <a:custGeom>
            <a:avLst/>
            <a:gdLst/>
            <a:ahLst/>
            <a:cxnLst/>
            <a:rect l="l" t="t" r="r" b="b"/>
            <a:pathLst>
              <a:path w="6676" h="1922" extrusionOk="0">
                <a:moveTo>
                  <a:pt x="6630" y="1"/>
                </a:moveTo>
                <a:cubicBezTo>
                  <a:pt x="6625" y="1"/>
                  <a:pt x="6620" y="2"/>
                  <a:pt x="6615" y="5"/>
                </a:cubicBezTo>
                <a:cubicBezTo>
                  <a:pt x="6600" y="10"/>
                  <a:pt x="5229" y="789"/>
                  <a:pt x="3833" y="1305"/>
                </a:cubicBezTo>
                <a:cubicBezTo>
                  <a:pt x="2884" y="1653"/>
                  <a:pt x="2015" y="1860"/>
                  <a:pt x="572" y="1860"/>
                </a:cubicBezTo>
                <a:cubicBezTo>
                  <a:pt x="402" y="1860"/>
                  <a:pt x="223" y="1857"/>
                  <a:pt x="36" y="1851"/>
                </a:cubicBezTo>
                <a:cubicBezTo>
                  <a:pt x="20" y="1851"/>
                  <a:pt x="5" y="1861"/>
                  <a:pt x="5" y="1881"/>
                </a:cubicBezTo>
                <a:cubicBezTo>
                  <a:pt x="0" y="1897"/>
                  <a:pt x="15" y="1912"/>
                  <a:pt x="36" y="1912"/>
                </a:cubicBezTo>
                <a:cubicBezTo>
                  <a:pt x="223" y="1922"/>
                  <a:pt x="405" y="1922"/>
                  <a:pt x="577" y="1922"/>
                </a:cubicBezTo>
                <a:cubicBezTo>
                  <a:pt x="2028" y="1922"/>
                  <a:pt x="2903" y="1715"/>
                  <a:pt x="3859" y="1361"/>
                </a:cubicBezTo>
                <a:cubicBezTo>
                  <a:pt x="5255" y="850"/>
                  <a:pt x="6630" y="66"/>
                  <a:pt x="6645" y="61"/>
                </a:cubicBezTo>
                <a:cubicBezTo>
                  <a:pt x="6675" y="44"/>
                  <a:pt x="6658" y="1"/>
                  <a:pt x="663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7" name="Google Shape;3436;p47"/>
          <p:cNvSpPr/>
          <p:nvPr/>
        </p:nvSpPr>
        <p:spPr>
          <a:xfrm>
            <a:off x="8079412" y="5886240"/>
            <a:ext cx="190402" cy="286412"/>
          </a:xfrm>
          <a:custGeom>
            <a:avLst/>
            <a:gdLst/>
            <a:ahLst/>
            <a:cxnLst/>
            <a:rect l="l" t="t" r="r" b="b"/>
            <a:pathLst>
              <a:path w="704" h="1059" extrusionOk="0">
                <a:moveTo>
                  <a:pt x="664" y="0"/>
                </a:moveTo>
                <a:cubicBezTo>
                  <a:pt x="651" y="0"/>
                  <a:pt x="639" y="7"/>
                  <a:pt x="633" y="22"/>
                </a:cubicBezTo>
                <a:cubicBezTo>
                  <a:pt x="633" y="27"/>
                  <a:pt x="360" y="745"/>
                  <a:pt x="26" y="998"/>
                </a:cubicBezTo>
                <a:cubicBezTo>
                  <a:pt x="1" y="1018"/>
                  <a:pt x="16" y="1059"/>
                  <a:pt x="46" y="1059"/>
                </a:cubicBezTo>
                <a:cubicBezTo>
                  <a:pt x="51" y="1059"/>
                  <a:pt x="56" y="1059"/>
                  <a:pt x="62" y="1054"/>
                </a:cubicBezTo>
                <a:cubicBezTo>
                  <a:pt x="410" y="791"/>
                  <a:pt x="684" y="73"/>
                  <a:pt x="694" y="42"/>
                </a:cubicBezTo>
                <a:cubicBezTo>
                  <a:pt x="703" y="17"/>
                  <a:pt x="683" y="0"/>
                  <a:pt x="66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8" name="Google Shape;3437;p47"/>
          <p:cNvSpPr/>
          <p:nvPr/>
        </p:nvSpPr>
        <p:spPr>
          <a:xfrm>
            <a:off x="8139183" y="6125594"/>
            <a:ext cx="231782" cy="60852"/>
          </a:xfrm>
          <a:custGeom>
            <a:avLst/>
            <a:gdLst/>
            <a:ahLst/>
            <a:cxnLst/>
            <a:rect l="l" t="t" r="r" b="b"/>
            <a:pathLst>
              <a:path w="857" h="225" extrusionOk="0">
                <a:moveTo>
                  <a:pt x="49" y="1"/>
                </a:moveTo>
                <a:cubicBezTo>
                  <a:pt x="15" y="1"/>
                  <a:pt x="1" y="54"/>
                  <a:pt x="43" y="68"/>
                </a:cubicBezTo>
                <a:cubicBezTo>
                  <a:pt x="291" y="138"/>
                  <a:pt x="549" y="189"/>
                  <a:pt x="811" y="224"/>
                </a:cubicBezTo>
                <a:lnTo>
                  <a:pt x="817" y="224"/>
                </a:lnTo>
                <a:lnTo>
                  <a:pt x="811" y="219"/>
                </a:lnTo>
                <a:lnTo>
                  <a:pt x="811" y="219"/>
                </a:lnTo>
                <a:cubicBezTo>
                  <a:pt x="813" y="220"/>
                  <a:pt x="815" y="220"/>
                  <a:pt x="816" y="220"/>
                </a:cubicBezTo>
                <a:cubicBezTo>
                  <a:pt x="857" y="220"/>
                  <a:pt x="855" y="159"/>
                  <a:pt x="817" y="159"/>
                </a:cubicBezTo>
                <a:cubicBezTo>
                  <a:pt x="559" y="123"/>
                  <a:pt x="306" y="73"/>
                  <a:pt x="58" y="2"/>
                </a:cubicBezTo>
                <a:cubicBezTo>
                  <a:pt x="55" y="1"/>
                  <a:pt x="52" y="1"/>
                  <a:pt x="4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09" name="Google Shape;3438;p47"/>
          <p:cNvSpPr/>
          <p:nvPr/>
        </p:nvSpPr>
        <p:spPr>
          <a:xfrm>
            <a:off x="7929038" y="6020387"/>
            <a:ext cx="151727" cy="219339"/>
          </a:xfrm>
          <a:custGeom>
            <a:avLst/>
            <a:gdLst/>
            <a:ahLst/>
            <a:cxnLst/>
            <a:rect l="l" t="t" r="r" b="b"/>
            <a:pathLst>
              <a:path w="561" h="811" extrusionOk="0">
                <a:moveTo>
                  <a:pt x="515" y="0"/>
                </a:moveTo>
                <a:cubicBezTo>
                  <a:pt x="506" y="0"/>
                  <a:pt x="498" y="4"/>
                  <a:pt x="491" y="12"/>
                </a:cubicBezTo>
                <a:cubicBezTo>
                  <a:pt x="319" y="254"/>
                  <a:pt x="157" y="502"/>
                  <a:pt x="11" y="760"/>
                </a:cubicBezTo>
                <a:cubicBezTo>
                  <a:pt x="1" y="775"/>
                  <a:pt x="11" y="795"/>
                  <a:pt x="26" y="806"/>
                </a:cubicBezTo>
                <a:cubicBezTo>
                  <a:pt x="26" y="806"/>
                  <a:pt x="36" y="811"/>
                  <a:pt x="41" y="811"/>
                </a:cubicBezTo>
                <a:cubicBezTo>
                  <a:pt x="51" y="811"/>
                  <a:pt x="61" y="801"/>
                  <a:pt x="66" y="795"/>
                </a:cubicBezTo>
                <a:cubicBezTo>
                  <a:pt x="213" y="538"/>
                  <a:pt x="370" y="290"/>
                  <a:pt x="542" y="52"/>
                </a:cubicBezTo>
                <a:cubicBezTo>
                  <a:pt x="560" y="26"/>
                  <a:pt x="538" y="0"/>
                  <a:pt x="51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0" name="Google Shape;3439;p47"/>
          <p:cNvSpPr/>
          <p:nvPr/>
        </p:nvSpPr>
        <p:spPr>
          <a:xfrm>
            <a:off x="7992325" y="6193750"/>
            <a:ext cx="162545" cy="77350"/>
          </a:xfrm>
          <a:custGeom>
            <a:avLst/>
            <a:gdLst/>
            <a:ahLst/>
            <a:cxnLst/>
            <a:rect l="l" t="t" r="r" b="b"/>
            <a:pathLst>
              <a:path w="601" h="286" extrusionOk="0">
                <a:moveTo>
                  <a:pt x="47" y="1"/>
                </a:moveTo>
                <a:cubicBezTo>
                  <a:pt x="22" y="1"/>
                  <a:pt x="1" y="38"/>
                  <a:pt x="30" y="58"/>
                </a:cubicBezTo>
                <a:cubicBezTo>
                  <a:pt x="40" y="69"/>
                  <a:pt x="303" y="256"/>
                  <a:pt x="550" y="281"/>
                </a:cubicBezTo>
                <a:lnTo>
                  <a:pt x="555" y="286"/>
                </a:lnTo>
                <a:cubicBezTo>
                  <a:pt x="596" y="286"/>
                  <a:pt x="601" y="220"/>
                  <a:pt x="561" y="220"/>
                </a:cubicBezTo>
                <a:cubicBezTo>
                  <a:pt x="328" y="200"/>
                  <a:pt x="65" y="8"/>
                  <a:pt x="65" y="8"/>
                </a:cubicBezTo>
                <a:cubicBezTo>
                  <a:pt x="59" y="3"/>
                  <a:pt x="53" y="1"/>
                  <a:pt x="4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1" name="Google Shape;3440;p47"/>
          <p:cNvSpPr/>
          <p:nvPr/>
        </p:nvSpPr>
        <p:spPr>
          <a:xfrm>
            <a:off x="7770279" y="5991447"/>
            <a:ext cx="162004" cy="311294"/>
          </a:xfrm>
          <a:custGeom>
            <a:avLst/>
            <a:gdLst/>
            <a:ahLst/>
            <a:cxnLst/>
            <a:rect l="l" t="t" r="r" b="b"/>
            <a:pathLst>
              <a:path w="599" h="1151" extrusionOk="0">
                <a:moveTo>
                  <a:pt x="561" y="0"/>
                </a:moveTo>
                <a:cubicBezTo>
                  <a:pt x="549" y="0"/>
                  <a:pt x="538" y="7"/>
                  <a:pt x="532" y="23"/>
                </a:cubicBezTo>
                <a:cubicBezTo>
                  <a:pt x="527" y="28"/>
                  <a:pt x="193" y="928"/>
                  <a:pt x="16" y="1095"/>
                </a:cubicBezTo>
                <a:cubicBezTo>
                  <a:pt x="1" y="1110"/>
                  <a:pt x="1" y="1130"/>
                  <a:pt x="16" y="1140"/>
                </a:cubicBezTo>
                <a:cubicBezTo>
                  <a:pt x="21" y="1145"/>
                  <a:pt x="26" y="1150"/>
                  <a:pt x="36" y="1150"/>
                </a:cubicBezTo>
                <a:cubicBezTo>
                  <a:pt x="41" y="1150"/>
                  <a:pt x="51" y="1150"/>
                  <a:pt x="57" y="1145"/>
                </a:cubicBezTo>
                <a:cubicBezTo>
                  <a:pt x="244" y="968"/>
                  <a:pt x="577" y="83"/>
                  <a:pt x="593" y="43"/>
                </a:cubicBezTo>
                <a:cubicBezTo>
                  <a:pt x="599" y="18"/>
                  <a:pt x="580" y="0"/>
                  <a:pt x="56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2" name="Google Shape;3441;p47"/>
          <p:cNvSpPr/>
          <p:nvPr/>
        </p:nvSpPr>
        <p:spPr>
          <a:xfrm>
            <a:off x="7737014" y="6295172"/>
            <a:ext cx="341317" cy="164707"/>
          </a:xfrm>
          <a:custGeom>
            <a:avLst/>
            <a:gdLst/>
            <a:ahLst/>
            <a:cxnLst/>
            <a:rect l="l" t="t" r="r" b="b"/>
            <a:pathLst>
              <a:path w="1262" h="609" extrusionOk="0">
                <a:moveTo>
                  <a:pt x="50" y="1"/>
                </a:moveTo>
                <a:cubicBezTo>
                  <a:pt x="15" y="1"/>
                  <a:pt x="0" y="58"/>
                  <a:pt x="38" y="68"/>
                </a:cubicBezTo>
                <a:cubicBezTo>
                  <a:pt x="448" y="199"/>
                  <a:pt x="842" y="381"/>
                  <a:pt x="1211" y="604"/>
                </a:cubicBezTo>
                <a:cubicBezTo>
                  <a:pt x="1216" y="609"/>
                  <a:pt x="1221" y="609"/>
                  <a:pt x="1226" y="609"/>
                </a:cubicBezTo>
                <a:cubicBezTo>
                  <a:pt x="1236" y="609"/>
                  <a:pt x="1252" y="604"/>
                  <a:pt x="1257" y="594"/>
                </a:cubicBezTo>
                <a:cubicBezTo>
                  <a:pt x="1262" y="579"/>
                  <a:pt x="1262" y="558"/>
                  <a:pt x="1247" y="548"/>
                </a:cubicBezTo>
                <a:cubicBezTo>
                  <a:pt x="872" y="321"/>
                  <a:pt x="473" y="139"/>
                  <a:pt x="58" y="2"/>
                </a:cubicBezTo>
                <a:cubicBezTo>
                  <a:pt x="55" y="1"/>
                  <a:pt x="53" y="1"/>
                  <a:pt x="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3" name="Google Shape;3442;p47"/>
          <p:cNvSpPr/>
          <p:nvPr/>
        </p:nvSpPr>
        <p:spPr>
          <a:xfrm>
            <a:off x="7574739" y="6058792"/>
            <a:ext cx="124681" cy="309671"/>
          </a:xfrm>
          <a:custGeom>
            <a:avLst/>
            <a:gdLst/>
            <a:ahLst/>
            <a:cxnLst/>
            <a:rect l="l" t="t" r="r" b="b"/>
            <a:pathLst>
              <a:path w="461" h="1145" extrusionOk="0">
                <a:moveTo>
                  <a:pt x="428" y="0"/>
                </a:moveTo>
                <a:cubicBezTo>
                  <a:pt x="412" y="0"/>
                  <a:pt x="400" y="13"/>
                  <a:pt x="400" y="26"/>
                </a:cubicBezTo>
                <a:cubicBezTo>
                  <a:pt x="400" y="37"/>
                  <a:pt x="335" y="745"/>
                  <a:pt x="21" y="1088"/>
                </a:cubicBezTo>
                <a:cubicBezTo>
                  <a:pt x="1" y="1109"/>
                  <a:pt x="16" y="1139"/>
                  <a:pt x="41" y="1144"/>
                </a:cubicBezTo>
                <a:cubicBezTo>
                  <a:pt x="51" y="1139"/>
                  <a:pt x="56" y="1139"/>
                  <a:pt x="61" y="1129"/>
                </a:cubicBezTo>
                <a:cubicBezTo>
                  <a:pt x="395" y="770"/>
                  <a:pt x="461" y="62"/>
                  <a:pt x="461" y="31"/>
                </a:cubicBezTo>
                <a:cubicBezTo>
                  <a:pt x="461" y="16"/>
                  <a:pt x="451" y="1"/>
                  <a:pt x="436" y="1"/>
                </a:cubicBezTo>
                <a:cubicBezTo>
                  <a:pt x="433" y="0"/>
                  <a:pt x="430" y="0"/>
                  <a:pt x="42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4" name="Google Shape;3443;p47"/>
          <p:cNvSpPr/>
          <p:nvPr/>
        </p:nvSpPr>
        <p:spPr>
          <a:xfrm>
            <a:off x="7629642" y="6334117"/>
            <a:ext cx="187427" cy="99798"/>
          </a:xfrm>
          <a:custGeom>
            <a:avLst/>
            <a:gdLst/>
            <a:ahLst/>
            <a:cxnLst/>
            <a:rect l="l" t="t" r="r" b="b"/>
            <a:pathLst>
              <a:path w="693" h="369" extrusionOk="0">
                <a:moveTo>
                  <a:pt x="33" y="1"/>
                </a:moveTo>
                <a:cubicBezTo>
                  <a:pt x="22" y="1"/>
                  <a:pt x="12" y="9"/>
                  <a:pt x="5" y="20"/>
                </a:cubicBezTo>
                <a:cubicBezTo>
                  <a:pt x="0" y="35"/>
                  <a:pt x="5" y="55"/>
                  <a:pt x="25" y="60"/>
                </a:cubicBezTo>
                <a:cubicBezTo>
                  <a:pt x="233" y="151"/>
                  <a:pt x="440" y="252"/>
                  <a:pt x="637" y="364"/>
                </a:cubicBezTo>
                <a:cubicBezTo>
                  <a:pt x="642" y="369"/>
                  <a:pt x="647" y="369"/>
                  <a:pt x="657" y="369"/>
                </a:cubicBezTo>
                <a:cubicBezTo>
                  <a:pt x="668" y="369"/>
                  <a:pt x="678" y="364"/>
                  <a:pt x="683" y="354"/>
                </a:cubicBezTo>
                <a:cubicBezTo>
                  <a:pt x="693" y="338"/>
                  <a:pt x="688" y="318"/>
                  <a:pt x="673" y="313"/>
                </a:cubicBezTo>
                <a:cubicBezTo>
                  <a:pt x="440" y="172"/>
                  <a:pt x="51" y="5"/>
                  <a:pt x="46" y="5"/>
                </a:cubicBezTo>
                <a:cubicBezTo>
                  <a:pt x="41" y="2"/>
                  <a:pt x="37" y="1"/>
                  <a:pt x="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5" name="Google Shape;3444;p47"/>
          <p:cNvSpPr/>
          <p:nvPr/>
        </p:nvSpPr>
        <p:spPr>
          <a:xfrm>
            <a:off x="7435182" y="6191315"/>
            <a:ext cx="103044" cy="213930"/>
          </a:xfrm>
          <a:custGeom>
            <a:avLst/>
            <a:gdLst/>
            <a:ahLst/>
            <a:cxnLst/>
            <a:rect l="l" t="t" r="r" b="b"/>
            <a:pathLst>
              <a:path w="381" h="791" extrusionOk="0">
                <a:moveTo>
                  <a:pt x="345" y="0"/>
                </a:moveTo>
                <a:cubicBezTo>
                  <a:pt x="330" y="0"/>
                  <a:pt x="319" y="9"/>
                  <a:pt x="314" y="22"/>
                </a:cubicBezTo>
                <a:cubicBezTo>
                  <a:pt x="314" y="27"/>
                  <a:pt x="168" y="507"/>
                  <a:pt x="11" y="740"/>
                </a:cubicBezTo>
                <a:cubicBezTo>
                  <a:pt x="1" y="755"/>
                  <a:pt x="6" y="775"/>
                  <a:pt x="21" y="786"/>
                </a:cubicBezTo>
                <a:cubicBezTo>
                  <a:pt x="26" y="786"/>
                  <a:pt x="31" y="791"/>
                  <a:pt x="36" y="791"/>
                </a:cubicBezTo>
                <a:cubicBezTo>
                  <a:pt x="46" y="791"/>
                  <a:pt x="57" y="786"/>
                  <a:pt x="62" y="775"/>
                </a:cubicBezTo>
                <a:cubicBezTo>
                  <a:pt x="223" y="533"/>
                  <a:pt x="370" y="62"/>
                  <a:pt x="375" y="42"/>
                </a:cubicBezTo>
                <a:cubicBezTo>
                  <a:pt x="380" y="27"/>
                  <a:pt x="370" y="7"/>
                  <a:pt x="355" y="2"/>
                </a:cubicBezTo>
                <a:cubicBezTo>
                  <a:pt x="351" y="1"/>
                  <a:pt x="348" y="0"/>
                  <a:pt x="34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6" name="Google Shape;3445;p47"/>
          <p:cNvSpPr/>
          <p:nvPr/>
        </p:nvSpPr>
        <p:spPr>
          <a:xfrm>
            <a:off x="7484406" y="6375227"/>
            <a:ext cx="250714" cy="180393"/>
          </a:xfrm>
          <a:custGeom>
            <a:avLst/>
            <a:gdLst/>
            <a:ahLst/>
            <a:cxnLst/>
            <a:rect l="l" t="t" r="r" b="b"/>
            <a:pathLst>
              <a:path w="927" h="667" extrusionOk="0">
                <a:moveTo>
                  <a:pt x="38" y="0"/>
                </a:moveTo>
                <a:cubicBezTo>
                  <a:pt x="26" y="0"/>
                  <a:pt x="15" y="9"/>
                  <a:pt x="11" y="20"/>
                </a:cubicBezTo>
                <a:cubicBezTo>
                  <a:pt x="1" y="35"/>
                  <a:pt x="6" y="50"/>
                  <a:pt x="21" y="60"/>
                </a:cubicBezTo>
                <a:cubicBezTo>
                  <a:pt x="325" y="227"/>
                  <a:pt x="603" y="429"/>
                  <a:pt x="861" y="657"/>
                </a:cubicBezTo>
                <a:cubicBezTo>
                  <a:pt x="866" y="662"/>
                  <a:pt x="876" y="667"/>
                  <a:pt x="881" y="667"/>
                </a:cubicBezTo>
                <a:cubicBezTo>
                  <a:pt x="911" y="667"/>
                  <a:pt x="926" y="631"/>
                  <a:pt x="906" y="611"/>
                </a:cubicBezTo>
                <a:cubicBezTo>
                  <a:pt x="643" y="379"/>
                  <a:pt x="360" y="176"/>
                  <a:pt x="52" y="4"/>
                </a:cubicBezTo>
                <a:cubicBezTo>
                  <a:pt x="47" y="2"/>
                  <a:pt x="43"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7" name="Google Shape;3446;p47"/>
          <p:cNvSpPr/>
          <p:nvPr/>
        </p:nvSpPr>
        <p:spPr>
          <a:xfrm>
            <a:off x="7193123" y="6252709"/>
            <a:ext cx="133336" cy="192294"/>
          </a:xfrm>
          <a:custGeom>
            <a:avLst/>
            <a:gdLst/>
            <a:ahLst/>
            <a:cxnLst/>
            <a:rect l="l" t="t" r="r" b="b"/>
            <a:pathLst>
              <a:path w="493" h="711" extrusionOk="0">
                <a:moveTo>
                  <a:pt x="453" y="0"/>
                </a:moveTo>
                <a:cubicBezTo>
                  <a:pt x="439" y="0"/>
                  <a:pt x="425" y="8"/>
                  <a:pt x="421" y="28"/>
                </a:cubicBezTo>
                <a:cubicBezTo>
                  <a:pt x="410" y="58"/>
                  <a:pt x="233" y="513"/>
                  <a:pt x="16" y="650"/>
                </a:cubicBezTo>
                <a:cubicBezTo>
                  <a:pt x="1" y="660"/>
                  <a:pt x="1" y="680"/>
                  <a:pt x="11" y="695"/>
                </a:cubicBezTo>
                <a:cubicBezTo>
                  <a:pt x="16" y="705"/>
                  <a:pt x="26" y="710"/>
                  <a:pt x="36" y="710"/>
                </a:cubicBezTo>
                <a:cubicBezTo>
                  <a:pt x="41" y="710"/>
                  <a:pt x="46" y="705"/>
                  <a:pt x="51" y="705"/>
                </a:cubicBezTo>
                <a:cubicBezTo>
                  <a:pt x="289" y="553"/>
                  <a:pt x="476" y="78"/>
                  <a:pt x="486" y="43"/>
                </a:cubicBezTo>
                <a:cubicBezTo>
                  <a:pt x="492" y="16"/>
                  <a:pt x="472" y="0"/>
                  <a:pt x="45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8" name="Google Shape;3447;p47"/>
          <p:cNvSpPr/>
          <p:nvPr/>
        </p:nvSpPr>
        <p:spPr>
          <a:xfrm>
            <a:off x="7283457" y="6415795"/>
            <a:ext cx="195811" cy="116566"/>
          </a:xfrm>
          <a:custGeom>
            <a:avLst/>
            <a:gdLst/>
            <a:ahLst/>
            <a:cxnLst/>
            <a:rect l="l" t="t" r="r" b="b"/>
            <a:pathLst>
              <a:path w="724" h="431" extrusionOk="0">
                <a:moveTo>
                  <a:pt x="34" y="1"/>
                </a:moveTo>
                <a:cubicBezTo>
                  <a:pt x="24" y="1"/>
                  <a:pt x="14" y="6"/>
                  <a:pt x="11" y="16"/>
                </a:cubicBezTo>
                <a:cubicBezTo>
                  <a:pt x="1" y="31"/>
                  <a:pt x="6" y="52"/>
                  <a:pt x="21" y="62"/>
                </a:cubicBezTo>
                <a:cubicBezTo>
                  <a:pt x="26" y="62"/>
                  <a:pt x="587" y="365"/>
                  <a:pt x="668" y="426"/>
                </a:cubicBezTo>
                <a:cubicBezTo>
                  <a:pt x="673" y="431"/>
                  <a:pt x="683" y="431"/>
                  <a:pt x="688" y="431"/>
                </a:cubicBezTo>
                <a:cubicBezTo>
                  <a:pt x="698" y="431"/>
                  <a:pt x="709" y="426"/>
                  <a:pt x="714" y="421"/>
                </a:cubicBezTo>
                <a:cubicBezTo>
                  <a:pt x="724" y="406"/>
                  <a:pt x="719" y="385"/>
                  <a:pt x="709" y="375"/>
                </a:cubicBezTo>
                <a:cubicBezTo>
                  <a:pt x="618" y="315"/>
                  <a:pt x="76" y="16"/>
                  <a:pt x="51" y="6"/>
                </a:cubicBezTo>
                <a:cubicBezTo>
                  <a:pt x="46" y="3"/>
                  <a:pt x="40"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19" name="Google Shape;3448;p47"/>
          <p:cNvSpPr/>
          <p:nvPr/>
        </p:nvSpPr>
        <p:spPr>
          <a:xfrm>
            <a:off x="6692507" y="734301"/>
            <a:ext cx="559847" cy="309401"/>
          </a:xfrm>
          <a:custGeom>
            <a:avLst/>
            <a:gdLst/>
            <a:ahLst/>
            <a:cxnLst/>
            <a:rect l="l" t="t" r="r" b="b"/>
            <a:pathLst>
              <a:path w="2070" h="1144" extrusionOk="0">
                <a:moveTo>
                  <a:pt x="36" y="1"/>
                </a:moveTo>
                <a:cubicBezTo>
                  <a:pt x="16" y="1"/>
                  <a:pt x="1" y="16"/>
                  <a:pt x="1" y="31"/>
                </a:cubicBezTo>
                <a:cubicBezTo>
                  <a:pt x="1" y="51"/>
                  <a:pt x="16" y="66"/>
                  <a:pt x="36" y="66"/>
                </a:cubicBezTo>
                <a:cubicBezTo>
                  <a:pt x="815" y="117"/>
                  <a:pt x="1533" y="506"/>
                  <a:pt x="2009" y="1134"/>
                </a:cubicBezTo>
                <a:cubicBezTo>
                  <a:pt x="2014" y="1139"/>
                  <a:pt x="2019" y="1144"/>
                  <a:pt x="2029" y="1144"/>
                </a:cubicBezTo>
                <a:cubicBezTo>
                  <a:pt x="2039" y="1144"/>
                  <a:pt x="2044" y="1144"/>
                  <a:pt x="2054" y="1139"/>
                </a:cubicBezTo>
                <a:cubicBezTo>
                  <a:pt x="2064" y="1128"/>
                  <a:pt x="2069" y="1108"/>
                  <a:pt x="2059" y="1093"/>
                </a:cubicBezTo>
                <a:cubicBezTo>
                  <a:pt x="1574" y="456"/>
                  <a:pt x="835" y="56"/>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0" name="Google Shape;3449;p47"/>
          <p:cNvSpPr/>
          <p:nvPr/>
        </p:nvSpPr>
        <p:spPr>
          <a:xfrm>
            <a:off x="6380670" y="640181"/>
            <a:ext cx="472219" cy="164166"/>
          </a:xfrm>
          <a:custGeom>
            <a:avLst/>
            <a:gdLst/>
            <a:ahLst/>
            <a:cxnLst/>
            <a:rect l="l" t="t" r="r" b="b"/>
            <a:pathLst>
              <a:path w="1746" h="607" extrusionOk="0">
                <a:moveTo>
                  <a:pt x="670" y="1"/>
                </a:moveTo>
                <a:cubicBezTo>
                  <a:pt x="469" y="1"/>
                  <a:pt x="245" y="44"/>
                  <a:pt x="1" y="157"/>
                </a:cubicBezTo>
                <a:cubicBezTo>
                  <a:pt x="1" y="157"/>
                  <a:pt x="316" y="606"/>
                  <a:pt x="1032" y="606"/>
                </a:cubicBezTo>
                <a:cubicBezTo>
                  <a:pt x="1236" y="606"/>
                  <a:pt x="1474" y="570"/>
                  <a:pt x="1746" y="475"/>
                </a:cubicBezTo>
                <a:cubicBezTo>
                  <a:pt x="1746" y="475"/>
                  <a:pt x="1337" y="1"/>
                  <a:pt x="670"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1" name="Google Shape;3450;p47"/>
          <p:cNvSpPr/>
          <p:nvPr/>
        </p:nvSpPr>
        <p:spPr>
          <a:xfrm>
            <a:off x="6792577" y="533351"/>
            <a:ext cx="205277" cy="249089"/>
          </a:xfrm>
          <a:custGeom>
            <a:avLst/>
            <a:gdLst/>
            <a:ahLst/>
            <a:cxnLst/>
            <a:rect l="l" t="t" r="r" b="b"/>
            <a:pathLst>
              <a:path w="759" h="921" extrusionOk="0">
                <a:moveTo>
                  <a:pt x="96" y="0"/>
                </a:moveTo>
                <a:cubicBezTo>
                  <a:pt x="96" y="0"/>
                  <a:pt x="0" y="567"/>
                  <a:pt x="748" y="921"/>
                </a:cubicBezTo>
                <a:cubicBezTo>
                  <a:pt x="759" y="501"/>
                  <a:pt x="491" y="127"/>
                  <a:pt x="96" y="0"/>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2" name="Google Shape;3451;p47"/>
          <p:cNvSpPr/>
          <p:nvPr/>
        </p:nvSpPr>
        <p:spPr>
          <a:xfrm>
            <a:off x="6710358" y="866824"/>
            <a:ext cx="273973" cy="146046"/>
          </a:xfrm>
          <a:custGeom>
            <a:avLst/>
            <a:gdLst/>
            <a:ahLst/>
            <a:cxnLst/>
            <a:rect l="l" t="t" r="r" b="b"/>
            <a:pathLst>
              <a:path w="1013" h="540" extrusionOk="0">
                <a:moveTo>
                  <a:pt x="840" y="1"/>
                </a:moveTo>
                <a:cubicBezTo>
                  <a:pt x="491" y="1"/>
                  <a:pt x="161" y="195"/>
                  <a:pt x="1" y="517"/>
                </a:cubicBezTo>
                <a:cubicBezTo>
                  <a:pt x="1" y="517"/>
                  <a:pt x="67" y="539"/>
                  <a:pt x="172" y="539"/>
                </a:cubicBezTo>
                <a:cubicBezTo>
                  <a:pt x="371" y="539"/>
                  <a:pt x="709" y="462"/>
                  <a:pt x="1012" y="16"/>
                </a:cubicBezTo>
                <a:cubicBezTo>
                  <a:pt x="955" y="6"/>
                  <a:pt x="897" y="1"/>
                  <a:pt x="840"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3" name="Google Shape;3452;p47"/>
          <p:cNvSpPr/>
          <p:nvPr/>
        </p:nvSpPr>
        <p:spPr>
          <a:xfrm>
            <a:off x="6985412" y="773788"/>
            <a:ext cx="58960" cy="83841"/>
          </a:xfrm>
          <a:custGeom>
            <a:avLst/>
            <a:gdLst/>
            <a:ahLst/>
            <a:cxnLst/>
            <a:rect l="l" t="t" r="r" b="b"/>
            <a:pathLst>
              <a:path w="218" h="310" extrusionOk="0">
                <a:moveTo>
                  <a:pt x="35" y="0"/>
                </a:moveTo>
                <a:cubicBezTo>
                  <a:pt x="27" y="0"/>
                  <a:pt x="18" y="4"/>
                  <a:pt x="10" y="11"/>
                </a:cubicBezTo>
                <a:cubicBezTo>
                  <a:pt x="0" y="22"/>
                  <a:pt x="0" y="42"/>
                  <a:pt x="10" y="57"/>
                </a:cubicBezTo>
                <a:cubicBezTo>
                  <a:pt x="76" y="118"/>
                  <a:pt x="127" y="199"/>
                  <a:pt x="152" y="285"/>
                </a:cubicBezTo>
                <a:cubicBezTo>
                  <a:pt x="157" y="300"/>
                  <a:pt x="167" y="310"/>
                  <a:pt x="182" y="310"/>
                </a:cubicBezTo>
                <a:lnTo>
                  <a:pt x="192" y="310"/>
                </a:lnTo>
                <a:cubicBezTo>
                  <a:pt x="207" y="305"/>
                  <a:pt x="218" y="285"/>
                  <a:pt x="212" y="269"/>
                </a:cubicBezTo>
                <a:cubicBezTo>
                  <a:pt x="182" y="173"/>
                  <a:pt x="132" y="82"/>
                  <a:pt x="56" y="11"/>
                </a:cubicBezTo>
                <a:cubicBezTo>
                  <a:pt x="51" y="4"/>
                  <a:pt x="43" y="0"/>
                  <a:pt x="3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4" name="Google Shape;3453;p47"/>
          <p:cNvSpPr/>
          <p:nvPr/>
        </p:nvSpPr>
        <p:spPr>
          <a:xfrm>
            <a:off x="6974323" y="858170"/>
            <a:ext cx="134958" cy="42191"/>
          </a:xfrm>
          <a:custGeom>
            <a:avLst/>
            <a:gdLst/>
            <a:ahLst/>
            <a:cxnLst/>
            <a:rect l="l" t="t" r="r" b="b"/>
            <a:pathLst>
              <a:path w="499" h="156" extrusionOk="0">
                <a:moveTo>
                  <a:pt x="150" y="1"/>
                </a:moveTo>
                <a:cubicBezTo>
                  <a:pt x="70" y="1"/>
                  <a:pt x="29" y="23"/>
                  <a:pt x="26" y="23"/>
                </a:cubicBezTo>
                <a:cubicBezTo>
                  <a:pt x="11" y="33"/>
                  <a:pt x="1" y="48"/>
                  <a:pt x="11" y="64"/>
                </a:cubicBezTo>
                <a:cubicBezTo>
                  <a:pt x="14" y="75"/>
                  <a:pt x="26" y="83"/>
                  <a:pt x="38" y="83"/>
                </a:cubicBezTo>
                <a:cubicBezTo>
                  <a:pt x="42" y="83"/>
                  <a:pt x="47" y="82"/>
                  <a:pt x="51" y="79"/>
                </a:cubicBezTo>
                <a:cubicBezTo>
                  <a:pt x="51" y="79"/>
                  <a:pt x="82" y="64"/>
                  <a:pt x="142" y="64"/>
                </a:cubicBezTo>
                <a:cubicBezTo>
                  <a:pt x="205" y="64"/>
                  <a:pt x="301" y="80"/>
                  <a:pt x="430" y="145"/>
                </a:cubicBezTo>
                <a:cubicBezTo>
                  <a:pt x="433" y="147"/>
                  <a:pt x="436" y="148"/>
                  <a:pt x="438" y="148"/>
                </a:cubicBezTo>
                <a:cubicBezTo>
                  <a:pt x="441" y="148"/>
                  <a:pt x="443" y="147"/>
                  <a:pt x="446" y="145"/>
                </a:cubicBezTo>
                <a:lnTo>
                  <a:pt x="446" y="155"/>
                </a:lnTo>
                <a:cubicBezTo>
                  <a:pt x="449" y="155"/>
                  <a:pt x="452" y="156"/>
                  <a:pt x="455" y="156"/>
                </a:cubicBezTo>
                <a:cubicBezTo>
                  <a:pt x="492" y="156"/>
                  <a:pt x="498" y="98"/>
                  <a:pt x="461" y="89"/>
                </a:cubicBezTo>
                <a:cubicBezTo>
                  <a:pt x="326" y="19"/>
                  <a:pt x="222" y="1"/>
                  <a:pt x="1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5" name="Google Shape;3454;p47"/>
          <p:cNvSpPr/>
          <p:nvPr/>
        </p:nvSpPr>
        <p:spPr>
          <a:xfrm>
            <a:off x="6966750" y="6759277"/>
            <a:ext cx="318328" cy="326169"/>
          </a:xfrm>
          <a:custGeom>
            <a:avLst/>
            <a:gdLst/>
            <a:ahLst/>
            <a:cxnLst/>
            <a:rect l="l" t="t" r="r" b="b"/>
            <a:pathLst>
              <a:path w="1177" h="1206" extrusionOk="0">
                <a:moveTo>
                  <a:pt x="448" y="0"/>
                </a:moveTo>
                <a:cubicBezTo>
                  <a:pt x="433" y="5"/>
                  <a:pt x="413" y="16"/>
                  <a:pt x="398" y="26"/>
                </a:cubicBezTo>
                <a:cubicBezTo>
                  <a:pt x="150" y="172"/>
                  <a:pt x="24" y="461"/>
                  <a:pt x="89" y="744"/>
                </a:cubicBezTo>
                <a:cubicBezTo>
                  <a:pt x="110" y="850"/>
                  <a:pt x="84" y="961"/>
                  <a:pt x="29" y="1047"/>
                </a:cubicBezTo>
                <a:cubicBezTo>
                  <a:pt x="0" y="1099"/>
                  <a:pt x="38" y="1159"/>
                  <a:pt x="92" y="1159"/>
                </a:cubicBezTo>
                <a:cubicBezTo>
                  <a:pt x="96" y="1159"/>
                  <a:pt x="100" y="1159"/>
                  <a:pt x="104" y="1158"/>
                </a:cubicBezTo>
                <a:cubicBezTo>
                  <a:pt x="142" y="1150"/>
                  <a:pt x="181" y="1146"/>
                  <a:pt x="220" y="1146"/>
                </a:cubicBezTo>
                <a:cubicBezTo>
                  <a:pt x="275" y="1146"/>
                  <a:pt x="330" y="1154"/>
                  <a:pt x="383" y="1169"/>
                </a:cubicBezTo>
                <a:cubicBezTo>
                  <a:pt x="469" y="1190"/>
                  <a:pt x="566" y="1205"/>
                  <a:pt x="667" y="1205"/>
                </a:cubicBezTo>
                <a:cubicBezTo>
                  <a:pt x="845" y="1205"/>
                  <a:pt x="1031" y="1159"/>
                  <a:pt x="1177" y="1027"/>
                </a:cubicBezTo>
                <a:cubicBezTo>
                  <a:pt x="1030" y="976"/>
                  <a:pt x="843" y="820"/>
                  <a:pt x="686" y="597"/>
                </a:cubicBezTo>
                <a:cubicBezTo>
                  <a:pt x="529" y="380"/>
                  <a:pt x="448" y="152"/>
                  <a:pt x="448" y="0"/>
                </a:cubicBezTo>
                <a:close/>
              </a:path>
            </a:pathLst>
          </a:custGeom>
          <a:solidFill>
            <a:srgbClr val="F7A67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6" name="Google Shape;3455;p47"/>
          <p:cNvSpPr/>
          <p:nvPr/>
        </p:nvSpPr>
        <p:spPr>
          <a:xfrm>
            <a:off x="7086563" y="6705726"/>
            <a:ext cx="293176" cy="335905"/>
          </a:xfrm>
          <a:custGeom>
            <a:avLst/>
            <a:gdLst/>
            <a:ahLst/>
            <a:cxnLst/>
            <a:rect l="l" t="t" r="r" b="b"/>
            <a:pathLst>
              <a:path w="1084" h="1242" extrusionOk="0">
                <a:moveTo>
                  <a:pt x="160" y="1"/>
                </a:moveTo>
                <a:cubicBezTo>
                  <a:pt x="126" y="1"/>
                  <a:pt x="96" y="9"/>
                  <a:pt x="71" y="26"/>
                </a:cubicBezTo>
                <a:cubicBezTo>
                  <a:pt x="21" y="67"/>
                  <a:pt x="0" y="133"/>
                  <a:pt x="5" y="198"/>
                </a:cubicBezTo>
                <a:cubicBezTo>
                  <a:pt x="5" y="350"/>
                  <a:pt x="91" y="578"/>
                  <a:pt x="243" y="795"/>
                </a:cubicBezTo>
                <a:cubicBezTo>
                  <a:pt x="400" y="1018"/>
                  <a:pt x="587" y="1174"/>
                  <a:pt x="734" y="1225"/>
                </a:cubicBezTo>
                <a:cubicBezTo>
                  <a:pt x="758" y="1236"/>
                  <a:pt x="785" y="1241"/>
                  <a:pt x="812" y="1241"/>
                </a:cubicBezTo>
                <a:cubicBezTo>
                  <a:pt x="848" y="1241"/>
                  <a:pt x="884" y="1232"/>
                  <a:pt x="916" y="1215"/>
                </a:cubicBezTo>
                <a:cubicBezTo>
                  <a:pt x="1027" y="1134"/>
                  <a:pt x="992" y="881"/>
                  <a:pt x="845" y="613"/>
                </a:cubicBezTo>
                <a:cubicBezTo>
                  <a:pt x="865" y="608"/>
                  <a:pt x="885" y="598"/>
                  <a:pt x="906" y="583"/>
                </a:cubicBezTo>
                <a:cubicBezTo>
                  <a:pt x="1084" y="450"/>
                  <a:pt x="956" y="205"/>
                  <a:pt x="781" y="205"/>
                </a:cubicBezTo>
                <a:cubicBezTo>
                  <a:pt x="743" y="205"/>
                  <a:pt x="703" y="217"/>
                  <a:pt x="663" y="244"/>
                </a:cubicBezTo>
                <a:cubicBezTo>
                  <a:pt x="648" y="259"/>
                  <a:pt x="632" y="274"/>
                  <a:pt x="617" y="289"/>
                </a:cubicBezTo>
                <a:cubicBezTo>
                  <a:pt x="455" y="111"/>
                  <a:pt x="283" y="1"/>
                  <a:pt x="16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7" name="Google Shape;3456;p47"/>
          <p:cNvSpPr/>
          <p:nvPr/>
        </p:nvSpPr>
        <p:spPr>
          <a:xfrm>
            <a:off x="7313477" y="6742778"/>
            <a:ext cx="127656" cy="61934"/>
          </a:xfrm>
          <a:custGeom>
            <a:avLst/>
            <a:gdLst/>
            <a:ahLst/>
            <a:cxnLst/>
            <a:rect l="l" t="t" r="r" b="b"/>
            <a:pathLst>
              <a:path w="472" h="229" extrusionOk="0">
                <a:moveTo>
                  <a:pt x="436" y="1"/>
                </a:moveTo>
                <a:cubicBezTo>
                  <a:pt x="269" y="16"/>
                  <a:pt x="31" y="168"/>
                  <a:pt x="21" y="173"/>
                </a:cubicBezTo>
                <a:cubicBezTo>
                  <a:pt x="6" y="183"/>
                  <a:pt x="1" y="198"/>
                  <a:pt x="11" y="213"/>
                </a:cubicBezTo>
                <a:cubicBezTo>
                  <a:pt x="16" y="223"/>
                  <a:pt x="26" y="228"/>
                  <a:pt x="41" y="228"/>
                </a:cubicBezTo>
                <a:cubicBezTo>
                  <a:pt x="46" y="228"/>
                  <a:pt x="51" y="228"/>
                  <a:pt x="56" y="223"/>
                </a:cubicBezTo>
                <a:cubicBezTo>
                  <a:pt x="56" y="223"/>
                  <a:pt x="289" y="77"/>
                  <a:pt x="441" y="66"/>
                </a:cubicBezTo>
                <a:cubicBezTo>
                  <a:pt x="461" y="66"/>
                  <a:pt x="471" y="51"/>
                  <a:pt x="471" y="31"/>
                </a:cubicBezTo>
                <a:cubicBezTo>
                  <a:pt x="471" y="16"/>
                  <a:pt x="456" y="1"/>
                  <a:pt x="4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8" name="Google Shape;3457;p47"/>
          <p:cNvSpPr/>
          <p:nvPr/>
        </p:nvSpPr>
        <p:spPr>
          <a:xfrm>
            <a:off x="1399387" y="-112231"/>
            <a:ext cx="559577" cy="224478"/>
          </a:xfrm>
          <a:custGeom>
            <a:avLst/>
            <a:gdLst/>
            <a:ahLst/>
            <a:cxnLst/>
            <a:rect l="l" t="t" r="r" b="b"/>
            <a:pathLst>
              <a:path w="2069" h="830" extrusionOk="0">
                <a:moveTo>
                  <a:pt x="1" y="0"/>
                </a:moveTo>
                <a:cubicBezTo>
                  <a:pt x="1" y="0"/>
                  <a:pt x="183" y="294"/>
                  <a:pt x="749" y="673"/>
                </a:cubicBezTo>
                <a:cubicBezTo>
                  <a:pt x="921" y="789"/>
                  <a:pt x="1111" y="829"/>
                  <a:pt x="1293" y="829"/>
                </a:cubicBezTo>
                <a:cubicBezTo>
                  <a:pt x="1704" y="829"/>
                  <a:pt x="2069" y="622"/>
                  <a:pt x="2069" y="622"/>
                </a:cubicBezTo>
                <a:cubicBezTo>
                  <a:pt x="1923" y="155"/>
                  <a:pt x="1523" y="74"/>
                  <a:pt x="1141" y="74"/>
                </a:cubicBezTo>
                <a:cubicBezTo>
                  <a:pt x="1101" y="74"/>
                  <a:pt x="1061" y="75"/>
                  <a:pt x="1022" y="76"/>
                </a:cubicBezTo>
                <a:cubicBezTo>
                  <a:pt x="990" y="77"/>
                  <a:pt x="957" y="78"/>
                  <a:pt x="923" y="78"/>
                </a:cubicBezTo>
                <a:cubicBezTo>
                  <a:pt x="518" y="78"/>
                  <a:pt x="1" y="0"/>
                  <a:pt x="1"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29" name="Google Shape;3458;p47"/>
          <p:cNvSpPr/>
          <p:nvPr/>
        </p:nvSpPr>
        <p:spPr>
          <a:xfrm>
            <a:off x="1459968" y="-83292"/>
            <a:ext cx="612586" cy="203923"/>
          </a:xfrm>
          <a:custGeom>
            <a:avLst/>
            <a:gdLst/>
            <a:ahLst/>
            <a:cxnLst/>
            <a:rect l="l" t="t" r="r" b="b"/>
            <a:pathLst>
              <a:path w="2265" h="754" extrusionOk="0">
                <a:moveTo>
                  <a:pt x="49" y="0"/>
                </a:moveTo>
                <a:cubicBezTo>
                  <a:pt x="21" y="0"/>
                  <a:pt x="0" y="43"/>
                  <a:pt x="35" y="60"/>
                </a:cubicBezTo>
                <a:cubicBezTo>
                  <a:pt x="55" y="70"/>
                  <a:pt x="550" y="364"/>
                  <a:pt x="1036" y="414"/>
                </a:cubicBezTo>
                <a:cubicBezTo>
                  <a:pt x="1177" y="429"/>
                  <a:pt x="1304" y="445"/>
                  <a:pt x="1415" y="460"/>
                </a:cubicBezTo>
                <a:cubicBezTo>
                  <a:pt x="1653" y="495"/>
                  <a:pt x="1885" y="571"/>
                  <a:pt x="2093" y="687"/>
                </a:cubicBezTo>
                <a:lnTo>
                  <a:pt x="2214" y="748"/>
                </a:lnTo>
                <a:cubicBezTo>
                  <a:pt x="2219" y="753"/>
                  <a:pt x="2224" y="753"/>
                  <a:pt x="2229" y="753"/>
                </a:cubicBezTo>
                <a:cubicBezTo>
                  <a:pt x="2239" y="753"/>
                  <a:pt x="2250" y="748"/>
                  <a:pt x="2255" y="738"/>
                </a:cubicBezTo>
                <a:cubicBezTo>
                  <a:pt x="2265" y="723"/>
                  <a:pt x="2255" y="702"/>
                  <a:pt x="2245" y="692"/>
                </a:cubicBezTo>
                <a:lnTo>
                  <a:pt x="2123" y="632"/>
                </a:lnTo>
                <a:cubicBezTo>
                  <a:pt x="1906" y="510"/>
                  <a:pt x="1668" y="434"/>
                  <a:pt x="1425" y="399"/>
                </a:cubicBezTo>
                <a:cubicBezTo>
                  <a:pt x="1314" y="384"/>
                  <a:pt x="1188" y="369"/>
                  <a:pt x="1046" y="354"/>
                </a:cubicBezTo>
                <a:cubicBezTo>
                  <a:pt x="571" y="303"/>
                  <a:pt x="70" y="5"/>
                  <a:pt x="65" y="5"/>
                </a:cubicBezTo>
                <a:cubicBezTo>
                  <a:pt x="60" y="2"/>
                  <a:pt x="54" y="0"/>
                  <a:pt x="4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0" name="Google Shape;3459;p47"/>
          <p:cNvSpPr/>
          <p:nvPr/>
        </p:nvSpPr>
        <p:spPr>
          <a:xfrm>
            <a:off x="1539484" y="-11080"/>
            <a:ext cx="109265" cy="28939"/>
          </a:xfrm>
          <a:custGeom>
            <a:avLst/>
            <a:gdLst/>
            <a:ahLst/>
            <a:cxnLst/>
            <a:rect l="l" t="t" r="r" b="b"/>
            <a:pathLst>
              <a:path w="404" h="107" extrusionOk="0">
                <a:moveTo>
                  <a:pt x="363" y="1"/>
                </a:moveTo>
                <a:cubicBezTo>
                  <a:pt x="256" y="31"/>
                  <a:pt x="150" y="46"/>
                  <a:pt x="44" y="46"/>
                </a:cubicBezTo>
                <a:cubicBezTo>
                  <a:pt x="42" y="46"/>
                  <a:pt x="41" y="46"/>
                  <a:pt x="39" y="46"/>
                </a:cubicBezTo>
                <a:cubicBezTo>
                  <a:pt x="3" y="46"/>
                  <a:pt x="0" y="102"/>
                  <a:pt x="39" y="107"/>
                </a:cubicBezTo>
                <a:lnTo>
                  <a:pt x="69" y="107"/>
                </a:lnTo>
                <a:cubicBezTo>
                  <a:pt x="170" y="107"/>
                  <a:pt x="277" y="92"/>
                  <a:pt x="378" y="66"/>
                </a:cubicBezTo>
                <a:cubicBezTo>
                  <a:pt x="393" y="61"/>
                  <a:pt x="403" y="41"/>
                  <a:pt x="398" y="26"/>
                </a:cubicBezTo>
                <a:cubicBezTo>
                  <a:pt x="393" y="11"/>
                  <a:pt x="378" y="1"/>
                  <a:pt x="36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1" name="Google Shape;3460;p47"/>
          <p:cNvSpPr/>
          <p:nvPr/>
        </p:nvSpPr>
        <p:spPr>
          <a:xfrm>
            <a:off x="1507570" y="-90595"/>
            <a:ext cx="71401" cy="71671"/>
          </a:xfrm>
          <a:custGeom>
            <a:avLst/>
            <a:gdLst/>
            <a:ahLst/>
            <a:cxnLst/>
            <a:rect l="l" t="t" r="r" b="b"/>
            <a:pathLst>
              <a:path w="264" h="265" extrusionOk="0">
                <a:moveTo>
                  <a:pt x="47" y="0"/>
                </a:moveTo>
                <a:cubicBezTo>
                  <a:pt x="24" y="0"/>
                  <a:pt x="0" y="44"/>
                  <a:pt x="25" y="57"/>
                </a:cubicBezTo>
                <a:cubicBezTo>
                  <a:pt x="96" y="107"/>
                  <a:pt x="152" y="173"/>
                  <a:pt x="197" y="249"/>
                </a:cubicBezTo>
                <a:cubicBezTo>
                  <a:pt x="202" y="259"/>
                  <a:pt x="213" y="264"/>
                  <a:pt x="228" y="264"/>
                </a:cubicBezTo>
                <a:cubicBezTo>
                  <a:pt x="233" y="264"/>
                  <a:pt x="238" y="264"/>
                  <a:pt x="243" y="259"/>
                </a:cubicBezTo>
                <a:cubicBezTo>
                  <a:pt x="258" y="254"/>
                  <a:pt x="263" y="234"/>
                  <a:pt x="253" y="219"/>
                </a:cubicBezTo>
                <a:cubicBezTo>
                  <a:pt x="202" y="133"/>
                  <a:pt x="137" y="62"/>
                  <a:pt x="61" y="6"/>
                </a:cubicBezTo>
                <a:cubicBezTo>
                  <a:pt x="57" y="2"/>
                  <a:pt x="52" y="0"/>
                  <a:pt x="4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2" name="Google Shape;3461;p47"/>
          <p:cNvSpPr/>
          <p:nvPr/>
        </p:nvSpPr>
        <p:spPr>
          <a:xfrm>
            <a:off x="1610072" y="-71392"/>
            <a:ext cx="84924" cy="90602"/>
          </a:xfrm>
          <a:custGeom>
            <a:avLst/>
            <a:gdLst/>
            <a:ahLst/>
            <a:cxnLst/>
            <a:rect l="l" t="t" r="r" b="b"/>
            <a:pathLst>
              <a:path w="314" h="335" extrusionOk="0">
                <a:moveTo>
                  <a:pt x="36" y="1"/>
                </a:moveTo>
                <a:cubicBezTo>
                  <a:pt x="26" y="1"/>
                  <a:pt x="17" y="6"/>
                  <a:pt x="11" y="16"/>
                </a:cubicBezTo>
                <a:cubicBezTo>
                  <a:pt x="0" y="31"/>
                  <a:pt x="5" y="52"/>
                  <a:pt x="21" y="57"/>
                </a:cubicBezTo>
                <a:cubicBezTo>
                  <a:pt x="122" y="112"/>
                  <a:pt x="203" y="203"/>
                  <a:pt x="243" y="310"/>
                </a:cubicBezTo>
                <a:cubicBezTo>
                  <a:pt x="248" y="325"/>
                  <a:pt x="263" y="335"/>
                  <a:pt x="274" y="335"/>
                </a:cubicBezTo>
                <a:lnTo>
                  <a:pt x="284" y="335"/>
                </a:lnTo>
                <a:cubicBezTo>
                  <a:pt x="304" y="330"/>
                  <a:pt x="314" y="315"/>
                  <a:pt x="309" y="299"/>
                </a:cubicBezTo>
                <a:cubicBezTo>
                  <a:pt x="258" y="173"/>
                  <a:pt x="172" y="67"/>
                  <a:pt x="56" y="6"/>
                </a:cubicBezTo>
                <a:cubicBezTo>
                  <a:pt x="49" y="3"/>
                  <a:pt x="42"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3" name="Google Shape;3462;p47"/>
          <p:cNvSpPr/>
          <p:nvPr/>
        </p:nvSpPr>
        <p:spPr>
          <a:xfrm>
            <a:off x="1603312" y="13262"/>
            <a:ext cx="167143" cy="36241"/>
          </a:xfrm>
          <a:custGeom>
            <a:avLst/>
            <a:gdLst/>
            <a:ahLst/>
            <a:cxnLst/>
            <a:rect l="l" t="t" r="r" b="b"/>
            <a:pathLst>
              <a:path w="618" h="134" extrusionOk="0">
                <a:moveTo>
                  <a:pt x="580" y="0"/>
                </a:moveTo>
                <a:cubicBezTo>
                  <a:pt x="577" y="0"/>
                  <a:pt x="574" y="1"/>
                  <a:pt x="572" y="2"/>
                </a:cubicBezTo>
                <a:cubicBezTo>
                  <a:pt x="400" y="47"/>
                  <a:pt x="223" y="67"/>
                  <a:pt x="41" y="72"/>
                </a:cubicBezTo>
                <a:cubicBezTo>
                  <a:pt x="0" y="72"/>
                  <a:pt x="0" y="133"/>
                  <a:pt x="41" y="133"/>
                </a:cubicBezTo>
                <a:cubicBezTo>
                  <a:pt x="228" y="133"/>
                  <a:pt x="410" y="108"/>
                  <a:pt x="587" y="62"/>
                </a:cubicBezTo>
                <a:cubicBezTo>
                  <a:pt x="607" y="57"/>
                  <a:pt x="617" y="42"/>
                  <a:pt x="612" y="27"/>
                </a:cubicBezTo>
                <a:cubicBezTo>
                  <a:pt x="608" y="10"/>
                  <a:pt x="593" y="0"/>
                  <a:pt x="58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4" name="Google Shape;3463;p47"/>
          <p:cNvSpPr/>
          <p:nvPr/>
        </p:nvSpPr>
        <p:spPr>
          <a:xfrm>
            <a:off x="1680661" y="-68958"/>
            <a:ext cx="108724" cy="101962"/>
          </a:xfrm>
          <a:custGeom>
            <a:avLst/>
            <a:gdLst/>
            <a:ahLst/>
            <a:cxnLst/>
            <a:rect l="l" t="t" r="r" b="b"/>
            <a:pathLst>
              <a:path w="402" h="377" extrusionOk="0">
                <a:moveTo>
                  <a:pt x="44" y="1"/>
                </a:moveTo>
                <a:cubicBezTo>
                  <a:pt x="14" y="1"/>
                  <a:pt x="0" y="44"/>
                  <a:pt x="28" y="63"/>
                </a:cubicBezTo>
                <a:cubicBezTo>
                  <a:pt x="33" y="63"/>
                  <a:pt x="184" y="124"/>
                  <a:pt x="336" y="361"/>
                </a:cubicBezTo>
                <a:cubicBezTo>
                  <a:pt x="341" y="371"/>
                  <a:pt x="351" y="376"/>
                  <a:pt x="367" y="376"/>
                </a:cubicBezTo>
                <a:cubicBezTo>
                  <a:pt x="372" y="376"/>
                  <a:pt x="377" y="376"/>
                  <a:pt x="382" y="371"/>
                </a:cubicBezTo>
                <a:cubicBezTo>
                  <a:pt x="397" y="361"/>
                  <a:pt x="402" y="341"/>
                  <a:pt x="392" y="331"/>
                </a:cubicBezTo>
                <a:cubicBezTo>
                  <a:pt x="225" y="73"/>
                  <a:pt x="58" y="2"/>
                  <a:pt x="53" y="2"/>
                </a:cubicBezTo>
                <a:cubicBezTo>
                  <a:pt x="50" y="1"/>
                  <a:pt x="47" y="1"/>
                  <a:pt x="4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5" name="Google Shape;3464;p47"/>
          <p:cNvSpPr/>
          <p:nvPr/>
        </p:nvSpPr>
        <p:spPr>
          <a:xfrm>
            <a:off x="1705814" y="25431"/>
            <a:ext cx="146588" cy="51386"/>
          </a:xfrm>
          <a:custGeom>
            <a:avLst/>
            <a:gdLst/>
            <a:ahLst/>
            <a:cxnLst/>
            <a:rect l="l" t="t" r="r" b="b"/>
            <a:pathLst>
              <a:path w="542" h="190" extrusionOk="0">
                <a:moveTo>
                  <a:pt x="508" y="0"/>
                </a:moveTo>
                <a:cubicBezTo>
                  <a:pt x="501" y="0"/>
                  <a:pt x="493" y="3"/>
                  <a:pt x="486" y="7"/>
                </a:cubicBezTo>
                <a:cubicBezTo>
                  <a:pt x="349" y="113"/>
                  <a:pt x="156" y="125"/>
                  <a:pt x="74" y="125"/>
                </a:cubicBezTo>
                <a:cubicBezTo>
                  <a:pt x="50" y="125"/>
                  <a:pt x="36" y="123"/>
                  <a:pt x="36" y="123"/>
                </a:cubicBezTo>
                <a:cubicBezTo>
                  <a:pt x="21" y="123"/>
                  <a:pt x="5" y="134"/>
                  <a:pt x="0" y="154"/>
                </a:cubicBezTo>
                <a:cubicBezTo>
                  <a:pt x="0" y="169"/>
                  <a:pt x="16" y="184"/>
                  <a:pt x="31" y="189"/>
                </a:cubicBezTo>
                <a:lnTo>
                  <a:pt x="76" y="189"/>
                </a:lnTo>
                <a:cubicBezTo>
                  <a:pt x="233" y="189"/>
                  <a:pt x="390" y="144"/>
                  <a:pt x="526" y="58"/>
                </a:cubicBezTo>
                <a:cubicBezTo>
                  <a:pt x="542" y="48"/>
                  <a:pt x="542" y="27"/>
                  <a:pt x="531" y="12"/>
                </a:cubicBezTo>
                <a:cubicBezTo>
                  <a:pt x="526" y="4"/>
                  <a:pt x="517" y="0"/>
                  <a:pt x="50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6" name="Google Shape;3465;p47"/>
          <p:cNvSpPr/>
          <p:nvPr/>
        </p:nvSpPr>
        <p:spPr>
          <a:xfrm>
            <a:off x="1765855" y="-65983"/>
            <a:ext cx="119272" cy="112509"/>
          </a:xfrm>
          <a:custGeom>
            <a:avLst/>
            <a:gdLst/>
            <a:ahLst/>
            <a:cxnLst/>
            <a:rect l="l" t="t" r="r" b="b"/>
            <a:pathLst>
              <a:path w="441" h="416" extrusionOk="0">
                <a:moveTo>
                  <a:pt x="38" y="0"/>
                </a:moveTo>
                <a:cubicBezTo>
                  <a:pt x="25" y="0"/>
                  <a:pt x="10" y="10"/>
                  <a:pt x="6" y="27"/>
                </a:cubicBezTo>
                <a:cubicBezTo>
                  <a:pt x="1" y="42"/>
                  <a:pt x="11" y="57"/>
                  <a:pt x="31" y="62"/>
                </a:cubicBezTo>
                <a:cubicBezTo>
                  <a:pt x="208" y="118"/>
                  <a:pt x="375" y="401"/>
                  <a:pt x="375" y="401"/>
                </a:cubicBezTo>
                <a:cubicBezTo>
                  <a:pt x="380" y="411"/>
                  <a:pt x="390" y="416"/>
                  <a:pt x="400" y="416"/>
                </a:cubicBezTo>
                <a:cubicBezTo>
                  <a:pt x="406" y="416"/>
                  <a:pt x="416" y="411"/>
                  <a:pt x="421" y="411"/>
                </a:cubicBezTo>
                <a:cubicBezTo>
                  <a:pt x="436" y="401"/>
                  <a:pt x="441" y="381"/>
                  <a:pt x="431" y="365"/>
                </a:cubicBezTo>
                <a:cubicBezTo>
                  <a:pt x="421" y="355"/>
                  <a:pt x="249" y="67"/>
                  <a:pt x="46" y="1"/>
                </a:cubicBezTo>
                <a:cubicBezTo>
                  <a:pt x="44" y="0"/>
                  <a:pt x="41"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7" name="Google Shape;3466;p47"/>
          <p:cNvSpPr/>
          <p:nvPr/>
        </p:nvSpPr>
        <p:spPr>
          <a:xfrm>
            <a:off x="3239038" y="-477349"/>
            <a:ext cx="524147" cy="297771"/>
          </a:xfrm>
          <a:custGeom>
            <a:avLst/>
            <a:gdLst/>
            <a:ahLst/>
            <a:cxnLst/>
            <a:rect l="l" t="t" r="r" b="b"/>
            <a:pathLst>
              <a:path w="1938" h="1101" extrusionOk="0">
                <a:moveTo>
                  <a:pt x="1548" y="0"/>
                </a:moveTo>
                <a:cubicBezTo>
                  <a:pt x="1390" y="0"/>
                  <a:pt x="1184" y="14"/>
                  <a:pt x="931" y="56"/>
                </a:cubicBezTo>
                <a:cubicBezTo>
                  <a:pt x="258" y="162"/>
                  <a:pt x="1" y="996"/>
                  <a:pt x="1" y="996"/>
                </a:cubicBezTo>
                <a:cubicBezTo>
                  <a:pt x="133" y="1070"/>
                  <a:pt x="257" y="1100"/>
                  <a:pt x="374" y="1100"/>
                </a:cubicBezTo>
                <a:cubicBezTo>
                  <a:pt x="676" y="1100"/>
                  <a:pt x="927" y="893"/>
                  <a:pt x="1138" y="678"/>
                </a:cubicBezTo>
                <a:cubicBezTo>
                  <a:pt x="1432" y="379"/>
                  <a:pt x="1937" y="35"/>
                  <a:pt x="1937" y="35"/>
                </a:cubicBezTo>
                <a:cubicBezTo>
                  <a:pt x="1937" y="35"/>
                  <a:pt x="1807" y="0"/>
                  <a:pt x="1548"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8" name="Google Shape;3467;p47"/>
          <p:cNvSpPr/>
          <p:nvPr/>
        </p:nvSpPr>
        <p:spPr>
          <a:xfrm>
            <a:off x="3115978" y="-454360"/>
            <a:ext cx="579320" cy="284789"/>
          </a:xfrm>
          <a:custGeom>
            <a:avLst/>
            <a:gdLst/>
            <a:ahLst/>
            <a:cxnLst/>
            <a:rect l="l" t="t" r="r" b="b"/>
            <a:pathLst>
              <a:path w="2142" h="1053" extrusionOk="0">
                <a:moveTo>
                  <a:pt x="2098" y="0"/>
                </a:moveTo>
                <a:cubicBezTo>
                  <a:pt x="2095" y="0"/>
                  <a:pt x="2092" y="0"/>
                  <a:pt x="2089" y="1"/>
                </a:cubicBezTo>
                <a:cubicBezTo>
                  <a:pt x="2064" y="6"/>
                  <a:pt x="1502" y="138"/>
                  <a:pt x="1118" y="431"/>
                </a:cubicBezTo>
                <a:cubicBezTo>
                  <a:pt x="1002" y="517"/>
                  <a:pt x="895" y="593"/>
                  <a:pt x="804" y="653"/>
                </a:cubicBezTo>
                <a:cubicBezTo>
                  <a:pt x="607" y="790"/>
                  <a:pt x="390" y="896"/>
                  <a:pt x="157" y="957"/>
                </a:cubicBezTo>
                <a:lnTo>
                  <a:pt x="26" y="992"/>
                </a:lnTo>
                <a:cubicBezTo>
                  <a:pt x="10" y="997"/>
                  <a:pt x="0" y="1012"/>
                  <a:pt x="5" y="1028"/>
                </a:cubicBezTo>
                <a:cubicBezTo>
                  <a:pt x="10" y="1043"/>
                  <a:pt x="21" y="1053"/>
                  <a:pt x="36" y="1053"/>
                </a:cubicBezTo>
                <a:lnTo>
                  <a:pt x="46" y="1053"/>
                </a:lnTo>
                <a:lnTo>
                  <a:pt x="177" y="1018"/>
                </a:lnTo>
                <a:cubicBezTo>
                  <a:pt x="415" y="957"/>
                  <a:pt x="643" y="851"/>
                  <a:pt x="845" y="709"/>
                </a:cubicBezTo>
                <a:cubicBezTo>
                  <a:pt x="936" y="643"/>
                  <a:pt x="1042" y="567"/>
                  <a:pt x="1158" y="481"/>
                </a:cubicBezTo>
                <a:cubicBezTo>
                  <a:pt x="1533" y="198"/>
                  <a:pt x="2099" y="67"/>
                  <a:pt x="2104" y="67"/>
                </a:cubicBezTo>
                <a:cubicBezTo>
                  <a:pt x="2142" y="57"/>
                  <a:pt x="2136" y="0"/>
                  <a:pt x="209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39" name="Google Shape;3468;p47"/>
          <p:cNvSpPr/>
          <p:nvPr/>
        </p:nvSpPr>
        <p:spPr>
          <a:xfrm>
            <a:off x="3501651" y="-462203"/>
            <a:ext cx="79244" cy="86275"/>
          </a:xfrm>
          <a:custGeom>
            <a:avLst/>
            <a:gdLst/>
            <a:ahLst/>
            <a:cxnLst/>
            <a:rect l="l" t="t" r="r" b="b"/>
            <a:pathLst>
              <a:path w="293" h="319" extrusionOk="0">
                <a:moveTo>
                  <a:pt x="251" y="0"/>
                </a:moveTo>
                <a:cubicBezTo>
                  <a:pt x="244" y="0"/>
                  <a:pt x="236" y="3"/>
                  <a:pt x="228" y="10"/>
                </a:cubicBezTo>
                <a:cubicBezTo>
                  <a:pt x="142" y="81"/>
                  <a:pt x="71" y="172"/>
                  <a:pt x="16" y="268"/>
                </a:cubicBezTo>
                <a:cubicBezTo>
                  <a:pt x="0" y="288"/>
                  <a:pt x="16" y="313"/>
                  <a:pt x="41" y="318"/>
                </a:cubicBezTo>
                <a:cubicBezTo>
                  <a:pt x="51" y="318"/>
                  <a:pt x="61" y="308"/>
                  <a:pt x="66" y="303"/>
                </a:cubicBezTo>
                <a:cubicBezTo>
                  <a:pt x="122" y="212"/>
                  <a:pt x="193" y="126"/>
                  <a:pt x="269" y="55"/>
                </a:cubicBezTo>
                <a:cubicBezTo>
                  <a:pt x="292" y="36"/>
                  <a:pt x="276" y="0"/>
                  <a:pt x="25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0" name="Google Shape;3469;p47"/>
          <p:cNvSpPr/>
          <p:nvPr/>
        </p:nvSpPr>
        <p:spPr>
          <a:xfrm>
            <a:off x="3571429" y="-422987"/>
            <a:ext cx="91956" cy="25152"/>
          </a:xfrm>
          <a:custGeom>
            <a:avLst/>
            <a:gdLst/>
            <a:ahLst/>
            <a:cxnLst/>
            <a:rect l="l" t="t" r="r" b="b"/>
            <a:pathLst>
              <a:path w="340" h="93" extrusionOk="0">
                <a:moveTo>
                  <a:pt x="37" y="0"/>
                </a:moveTo>
                <a:cubicBezTo>
                  <a:pt x="24" y="0"/>
                  <a:pt x="10" y="9"/>
                  <a:pt x="5" y="22"/>
                </a:cubicBezTo>
                <a:cubicBezTo>
                  <a:pt x="0" y="42"/>
                  <a:pt x="11" y="57"/>
                  <a:pt x="26" y="62"/>
                </a:cubicBezTo>
                <a:cubicBezTo>
                  <a:pt x="91" y="82"/>
                  <a:pt x="162" y="92"/>
                  <a:pt x="233" y="92"/>
                </a:cubicBezTo>
                <a:cubicBezTo>
                  <a:pt x="258" y="92"/>
                  <a:pt x="284" y="92"/>
                  <a:pt x="314" y="87"/>
                </a:cubicBezTo>
                <a:cubicBezTo>
                  <a:pt x="329" y="82"/>
                  <a:pt x="339" y="67"/>
                  <a:pt x="339" y="47"/>
                </a:cubicBezTo>
                <a:cubicBezTo>
                  <a:pt x="334" y="32"/>
                  <a:pt x="319" y="22"/>
                  <a:pt x="304" y="22"/>
                </a:cubicBezTo>
                <a:cubicBezTo>
                  <a:pt x="277" y="25"/>
                  <a:pt x="249" y="26"/>
                  <a:pt x="221" y="26"/>
                </a:cubicBezTo>
                <a:cubicBezTo>
                  <a:pt x="161" y="26"/>
                  <a:pt x="101" y="19"/>
                  <a:pt x="46" y="1"/>
                </a:cubicBezTo>
                <a:cubicBezTo>
                  <a:pt x="43" y="0"/>
                  <a:pt x="40" y="0"/>
                  <a:pt x="3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1" name="Google Shape;3470;p47"/>
          <p:cNvSpPr/>
          <p:nvPr/>
        </p:nvSpPr>
        <p:spPr>
          <a:xfrm>
            <a:off x="3460542" y="-371329"/>
            <a:ext cx="117919" cy="31102"/>
          </a:xfrm>
          <a:custGeom>
            <a:avLst/>
            <a:gdLst/>
            <a:ahLst/>
            <a:cxnLst/>
            <a:rect l="l" t="t" r="r" b="b"/>
            <a:pathLst>
              <a:path w="436" h="115" extrusionOk="0">
                <a:moveTo>
                  <a:pt x="40" y="1"/>
                </a:moveTo>
                <a:cubicBezTo>
                  <a:pt x="29" y="1"/>
                  <a:pt x="18" y="6"/>
                  <a:pt x="11" y="18"/>
                </a:cubicBezTo>
                <a:cubicBezTo>
                  <a:pt x="1" y="28"/>
                  <a:pt x="6" y="48"/>
                  <a:pt x="21" y="58"/>
                </a:cubicBezTo>
                <a:cubicBezTo>
                  <a:pt x="89" y="95"/>
                  <a:pt x="166" y="115"/>
                  <a:pt x="239" y="115"/>
                </a:cubicBezTo>
                <a:cubicBezTo>
                  <a:pt x="247" y="115"/>
                  <a:pt x="256" y="114"/>
                  <a:pt x="264" y="114"/>
                </a:cubicBezTo>
                <a:cubicBezTo>
                  <a:pt x="314" y="114"/>
                  <a:pt x="360" y="109"/>
                  <a:pt x="405" y="99"/>
                </a:cubicBezTo>
                <a:cubicBezTo>
                  <a:pt x="421" y="94"/>
                  <a:pt x="436" y="78"/>
                  <a:pt x="431" y="63"/>
                </a:cubicBezTo>
                <a:cubicBezTo>
                  <a:pt x="426" y="46"/>
                  <a:pt x="415" y="37"/>
                  <a:pt x="400" y="37"/>
                </a:cubicBezTo>
                <a:cubicBezTo>
                  <a:pt x="397" y="37"/>
                  <a:pt x="394" y="37"/>
                  <a:pt x="390" y="38"/>
                </a:cubicBezTo>
                <a:cubicBezTo>
                  <a:pt x="352" y="48"/>
                  <a:pt x="312" y="54"/>
                  <a:pt x="272" y="54"/>
                </a:cubicBezTo>
                <a:cubicBezTo>
                  <a:pt x="197" y="54"/>
                  <a:pt x="121" y="36"/>
                  <a:pt x="51" y="3"/>
                </a:cubicBezTo>
                <a:cubicBezTo>
                  <a:pt x="48" y="1"/>
                  <a:pt x="44" y="1"/>
                  <a:pt x="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2" name="Google Shape;3471;p47"/>
          <p:cNvSpPr/>
          <p:nvPr/>
        </p:nvSpPr>
        <p:spPr>
          <a:xfrm>
            <a:off x="3397795" y="-442189"/>
            <a:ext cx="112240" cy="130359"/>
          </a:xfrm>
          <a:custGeom>
            <a:avLst/>
            <a:gdLst/>
            <a:ahLst/>
            <a:cxnLst/>
            <a:rect l="l" t="t" r="r" b="b"/>
            <a:pathLst>
              <a:path w="415" h="482" extrusionOk="0">
                <a:moveTo>
                  <a:pt x="380" y="0"/>
                </a:moveTo>
                <a:cubicBezTo>
                  <a:pt x="372" y="0"/>
                  <a:pt x="364" y="4"/>
                  <a:pt x="359" y="12"/>
                </a:cubicBezTo>
                <a:cubicBezTo>
                  <a:pt x="228" y="138"/>
                  <a:pt x="106" y="280"/>
                  <a:pt x="10" y="436"/>
                </a:cubicBezTo>
                <a:cubicBezTo>
                  <a:pt x="0" y="452"/>
                  <a:pt x="5" y="472"/>
                  <a:pt x="20" y="482"/>
                </a:cubicBezTo>
                <a:lnTo>
                  <a:pt x="36" y="482"/>
                </a:lnTo>
                <a:cubicBezTo>
                  <a:pt x="46" y="482"/>
                  <a:pt x="56" y="477"/>
                  <a:pt x="61" y="467"/>
                </a:cubicBezTo>
                <a:cubicBezTo>
                  <a:pt x="162" y="320"/>
                  <a:pt x="273" y="179"/>
                  <a:pt x="405" y="57"/>
                </a:cubicBezTo>
                <a:cubicBezTo>
                  <a:pt x="415" y="42"/>
                  <a:pt x="415" y="22"/>
                  <a:pt x="405" y="12"/>
                </a:cubicBezTo>
                <a:cubicBezTo>
                  <a:pt x="397" y="4"/>
                  <a:pt x="388" y="0"/>
                  <a:pt x="38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3" name="Google Shape;3472;p47"/>
          <p:cNvSpPr/>
          <p:nvPr/>
        </p:nvSpPr>
        <p:spPr>
          <a:xfrm>
            <a:off x="3379404" y="-317779"/>
            <a:ext cx="144424" cy="27045"/>
          </a:xfrm>
          <a:custGeom>
            <a:avLst/>
            <a:gdLst/>
            <a:ahLst/>
            <a:cxnLst/>
            <a:rect l="l" t="t" r="r" b="b"/>
            <a:pathLst>
              <a:path w="534" h="100" extrusionOk="0">
                <a:moveTo>
                  <a:pt x="45" y="1"/>
                </a:moveTo>
                <a:cubicBezTo>
                  <a:pt x="11" y="1"/>
                  <a:pt x="0" y="58"/>
                  <a:pt x="38" y="68"/>
                </a:cubicBezTo>
                <a:cubicBezTo>
                  <a:pt x="129" y="88"/>
                  <a:pt x="215" y="98"/>
                  <a:pt x="306" y="98"/>
                </a:cubicBezTo>
                <a:cubicBezTo>
                  <a:pt x="318" y="99"/>
                  <a:pt x="329" y="99"/>
                  <a:pt x="341" y="99"/>
                </a:cubicBezTo>
                <a:cubicBezTo>
                  <a:pt x="399" y="99"/>
                  <a:pt x="453" y="89"/>
                  <a:pt x="508" y="68"/>
                </a:cubicBezTo>
                <a:cubicBezTo>
                  <a:pt x="523" y="62"/>
                  <a:pt x="533" y="42"/>
                  <a:pt x="528" y="27"/>
                </a:cubicBezTo>
                <a:cubicBezTo>
                  <a:pt x="521" y="16"/>
                  <a:pt x="511" y="8"/>
                  <a:pt x="499" y="8"/>
                </a:cubicBezTo>
                <a:cubicBezTo>
                  <a:pt x="494" y="8"/>
                  <a:pt x="488" y="9"/>
                  <a:pt x="483" y="12"/>
                </a:cubicBezTo>
                <a:cubicBezTo>
                  <a:pt x="483" y="12"/>
                  <a:pt x="423" y="34"/>
                  <a:pt x="309" y="34"/>
                </a:cubicBezTo>
                <a:cubicBezTo>
                  <a:pt x="242" y="34"/>
                  <a:pt x="156" y="26"/>
                  <a:pt x="53" y="2"/>
                </a:cubicBezTo>
                <a:cubicBezTo>
                  <a:pt x="50" y="1"/>
                  <a:pt x="47"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4" name="Google Shape;3473;p47"/>
          <p:cNvSpPr/>
          <p:nvPr/>
        </p:nvSpPr>
        <p:spPr>
          <a:xfrm>
            <a:off x="3330723" y="-392425"/>
            <a:ext cx="93849" cy="130089"/>
          </a:xfrm>
          <a:custGeom>
            <a:avLst/>
            <a:gdLst/>
            <a:ahLst/>
            <a:cxnLst/>
            <a:rect l="l" t="t" r="r" b="b"/>
            <a:pathLst>
              <a:path w="347" h="481" extrusionOk="0">
                <a:moveTo>
                  <a:pt x="296" y="1"/>
                </a:moveTo>
                <a:cubicBezTo>
                  <a:pt x="288" y="1"/>
                  <a:pt x="281" y="4"/>
                  <a:pt x="273" y="10"/>
                </a:cubicBezTo>
                <a:cubicBezTo>
                  <a:pt x="263" y="20"/>
                  <a:pt x="46" y="197"/>
                  <a:pt x="5" y="445"/>
                </a:cubicBezTo>
                <a:cubicBezTo>
                  <a:pt x="0" y="460"/>
                  <a:pt x="10" y="480"/>
                  <a:pt x="31" y="480"/>
                </a:cubicBezTo>
                <a:lnTo>
                  <a:pt x="36" y="480"/>
                </a:lnTo>
                <a:cubicBezTo>
                  <a:pt x="51" y="480"/>
                  <a:pt x="61" y="470"/>
                  <a:pt x="66" y="455"/>
                </a:cubicBezTo>
                <a:cubicBezTo>
                  <a:pt x="107" y="232"/>
                  <a:pt x="314" y="60"/>
                  <a:pt x="314" y="60"/>
                </a:cubicBezTo>
                <a:cubicBezTo>
                  <a:pt x="346" y="40"/>
                  <a:pt x="324" y="1"/>
                  <a:pt x="29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5" name="Google Shape;3474;p47"/>
          <p:cNvSpPr/>
          <p:nvPr/>
        </p:nvSpPr>
        <p:spPr>
          <a:xfrm>
            <a:off x="3303405" y="-261794"/>
            <a:ext cx="156054" cy="30832"/>
          </a:xfrm>
          <a:custGeom>
            <a:avLst/>
            <a:gdLst/>
            <a:ahLst/>
            <a:cxnLst/>
            <a:rect l="l" t="t" r="r" b="b"/>
            <a:pathLst>
              <a:path w="577" h="114" extrusionOk="0">
                <a:moveTo>
                  <a:pt x="38" y="1"/>
                </a:moveTo>
                <a:cubicBezTo>
                  <a:pt x="24" y="1"/>
                  <a:pt x="9" y="11"/>
                  <a:pt x="5" y="27"/>
                </a:cubicBezTo>
                <a:cubicBezTo>
                  <a:pt x="0" y="43"/>
                  <a:pt x="10" y="58"/>
                  <a:pt x="31" y="63"/>
                </a:cubicBezTo>
                <a:cubicBezTo>
                  <a:pt x="127" y="93"/>
                  <a:pt x="233" y="108"/>
                  <a:pt x="339" y="113"/>
                </a:cubicBezTo>
                <a:cubicBezTo>
                  <a:pt x="415" y="113"/>
                  <a:pt x="486" y="98"/>
                  <a:pt x="556" y="68"/>
                </a:cubicBezTo>
                <a:cubicBezTo>
                  <a:pt x="572" y="63"/>
                  <a:pt x="577" y="43"/>
                  <a:pt x="572" y="27"/>
                </a:cubicBezTo>
                <a:cubicBezTo>
                  <a:pt x="564" y="16"/>
                  <a:pt x="552" y="8"/>
                  <a:pt x="540" y="8"/>
                </a:cubicBezTo>
                <a:cubicBezTo>
                  <a:pt x="535" y="8"/>
                  <a:pt x="530" y="9"/>
                  <a:pt x="526" y="12"/>
                </a:cubicBezTo>
                <a:cubicBezTo>
                  <a:pt x="475" y="39"/>
                  <a:pt x="409" y="48"/>
                  <a:pt x="343" y="48"/>
                </a:cubicBezTo>
                <a:cubicBezTo>
                  <a:pt x="195" y="48"/>
                  <a:pt x="46" y="2"/>
                  <a:pt x="46" y="2"/>
                </a:cubicBezTo>
                <a:cubicBezTo>
                  <a:pt x="43" y="1"/>
                  <a:pt x="40"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6" name="Google Shape;3475;p47"/>
          <p:cNvSpPr/>
          <p:nvPr/>
        </p:nvSpPr>
        <p:spPr>
          <a:xfrm>
            <a:off x="5156580" y="7258810"/>
            <a:ext cx="584459" cy="213389"/>
          </a:xfrm>
          <a:custGeom>
            <a:avLst/>
            <a:gdLst/>
            <a:ahLst/>
            <a:cxnLst/>
            <a:rect l="l" t="t" r="r" b="b"/>
            <a:pathLst>
              <a:path w="2161" h="789" extrusionOk="0">
                <a:moveTo>
                  <a:pt x="972" y="1"/>
                </a:moveTo>
                <a:cubicBezTo>
                  <a:pt x="448" y="1"/>
                  <a:pt x="1" y="434"/>
                  <a:pt x="1" y="434"/>
                </a:cubicBezTo>
                <a:cubicBezTo>
                  <a:pt x="174" y="703"/>
                  <a:pt x="405" y="788"/>
                  <a:pt x="647" y="788"/>
                </a:cubicBezTo>
                <a:cubicBezTo>
                  <a:pt x="816" y="788"/>
                  <a:pt x="990" y="747"/>
                  <a:pt x="1154" y="697"/>
                </a:cubicBezTo>
                <a:cubicBezTo>
                  <a:pt x="1553" y="576"/>
                  <a:pt x="2160" y="515"/>
                  <a:pt x="2160" y="515"/>
                </a:cubicBezTo>
                <a:cubicBezTo>
                  <a:pt x="2160" y="515"/>
                  <a:pt x="1907" y="272"/>
                  <a:pt x="1265" y="50"/>
                </a:cubicBezTo>
                <a:cubicBezTo>
                  <a:pt x="1166" y="15"/>
                  <a:pt x="1068" y="1"/>
                  <a:pt x="972"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7" name="Google Shape;3476;p47"/>
          <p:cNvSpPr/>
          <p:nvPr/>
        </p:nvSpPr>
        <p:spPr>
          <a:xfrm>
            <a:off x="5031628" y="7338865"/>
            <a:ext cx="639632" cy="48411"/>
          </a:xfrm>
          <a:custGeom>
            <a:avLst/>
            <a:gdLst/>
            <a:ahLst/>
            <a:cxnLst/>
            <a:rect l="l" t="t" r="r" b="b"/>
            <a:pathLst>
              <a:path w="2365" h="179" extrusionOk="0">
                <a:moveTo>
                  <a:pt x="44" y="1"/>
                </a:moveTo>
                <a:cubicBezTo>
                  <a:pt x="6" y="1"/>
                  <a:pt x="0" y="58"/>
                  <a:pt x="38" y="67"/>
                </a:cubicBezTo>
                <a:lnTo>
                  <a:pt x="169" y="98"/>
                </a:lnTo>
                <a:cubicBezTo>
                  <a:pt x="328" y="138"/>
                  <a:pt x="493" y="158"/>
                  <a:pt x="657" y="158"/>
                </a:cubicBezTo>
                <a:cubicBezTo>
                  <a:pt x="740" y="158"/>
                  <a:pt x="822" y="153"/>
                  <a:pt x="903" y="143"/>
                </a:cubicBezTo>
                <a:cubicBezTo>
                  <a:pt x="1014" y="133"/>
                  <a:pt x="1145" y="113"/>
                  <a:pt x="1282" y="93"/>
                </a:cubicBezTo>
                <a:cubicBezTo>
                  <a:pt x="1368" y="80"/>
                  <a:pt x="1457" y="74"/>
                  <a:pt x="1545" y="74"/>
                </a:cubicBezTo>
                <a:cubicBezTo>
                  <a:pt x="1937" y="74"/>
                  <a:pt x="2315" y="179"/>
                  <a:pt x="2319" y="179"/>
                </a:cubicBezTo>
                <a:lnTo>
                  <a:pt x="2329" y="179"/>
                </a:lnTo>
                <a:cubicBezTo>
                  <a:pt x="2344" y="179"/>
                  <a:pt x="2354" y="168"/>
                  <a:pt x="2359" y="158"/>
                </a:cubicBezTo>
                <a:cubicBezTo>
                  <a:pt x="2364" y="138"/>
                  <a:pt x="2354" y="123"/>
                  <a:pt x="2339" y="118"/>
                </a:cubicBezTo>
                <a:cubicBezTo>
                  <a:pt x="2318" y="114"/>
                  <a:pt x="1944" y="9"/>
                  <a:pt x="1546" y="9"/>
                </a:cubicBezTo>
                <a:cubicBezTo>
                  <a:pt x="1456" y="9"/>
                  <a:pt x="1365" y="14"/>
                  <a:pt x="1277" y="27"/>
                </a:cubicBezTo>
                <a:cubicBezTo>
                  <a:pt x="1135" y="47"/>
                  <a:pt x="1009" y="67"/>
                  <a:pt x="898" y="77"/>
                </a:cubicBezTo>
                <a:cubicBezTo>
                  <a:pt x="817" y="88"/>
                  <a:pt x="735" y="93"/>
                  <a:pt x="654" y="93"/>
                </a:cubicBezTo>
                <a:cubicBezTo>
                  <a:pt x="496" y="93"/>
                  <a:pt x="338" y="74"/>
                  <a:pt x="185" y="37"/>
                </a:cubicBezTo>
                <a:lnTo>
                  <a:pt x="53" y="2"/>
                </a:lnTo>
                <a:cubicBezTo>
                  <a:pt x="50" y="1"/>
                  <a:pt x="47" y="1"/>
                  <a:pt x="4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8" name="Google Shape;3477;p47"/>
          <p:cNvSpPr/>
          <p:nvPr/>
        </p:nvSpPr>
        <p:spPr>
          <a:xfrm>
            <a:off x="5472473" y="7308845"/>
            <a:ext cx="104938" cy="51116"/>
          </a:xfrm>
          <a:custGeom>
            <a:avLst/>
            <a:gdLst/>
            <a:ahLst/>
            <a:cxnLst/>
            <a:rect l="l" t="t" r="r" b="b"/>
            <a:pathLst>
              <a:path w="388" h="189" extrusionOk="0">
                <a:moveTo>
                  <a:pt x="344" y="0"/>
                </a:moveTo>
                <a:cubicBezTo>
                  <a:pt x="341" y="0"/>
                  <a:pt x="338" y="1"/>
                  <a:pt x="335" y="1"/>
                </a:cubicBezTo>
                <a:cubicBezTo>
                  <a:pt x="223" y="27"/>
                  <a:pt x="117" y="67"/>
                  <a:pt x="21" y="128"/>
                </a:cubicBezTo>
                <a:cubicBezTo>
                  <a:pt x="6" y="133"/>
                  <a:pt x="1" y="153"/>
                  <a:pt x="11" y="168"/>
                </a:cubicBezTo>
                <a:cubicBezTo>
                  <a:pt x="16" y="178"/>
                  <a:pt x="26" y="188"/>
                  <a:pt x="36" y="188"/>
                </a:cubicBezTo>
                <a:cubicBezTo>
                  <a:pt x="41" y="188"/>
                  <a:pt x="51" y="183"/>
                  <a:pt x="56" y="183"/>
                </a:cubicBezTo>
                <a:cubicBezTo>
                  <a:pt x="148" y="128"/>
                  <a:pt x="244" y="87"/>
                  <a:pt x="350" y="62"/>
                </a:cubicBezTo>
                <a:cubicBezTo>
                  <a:pt x="387" y="57"/>
                  <a:pt x="381" y="0"/>
                  <a:pt x="3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49" name="Google Shape;3478;p47"/>
          <p:cNvSpPr/>
          <p:nvPr/>
        </p:nvSpPr>
        <p:spPr>
          <a:xfrm>
            <a:off x="5544415" y="7349954"/>
            <a:ext cx="83030" cy="56525"/>
          </a:xfrm>
          <a:custGeom>
            <a:avLst/>
            <a:gdLst/>
            <a:ahLst/>
            <a:cxnLst/>
            <a:rect l="l" t="t" r="r" b="b"/>
            <a:pathLst>
              <a:path w="307" h="209" extrusionOk="0">
                <a:moveTo>
                  <a:pt x="42" y="0"/>
                </a:moveTo>
                <a:cubicBezTo>
                  <a:pt x="20" y="0"/>
                  <a:pt x="0" y="29"/>
                  <a:pt x="23" y="52"/>
                </a:cubicBezTo>
                <a:cubicBezTo>
                  <a:pt x="89" y="122"/>
                  <a:pt x="170" y="173"/>
                  <a:pt x="261" y="208"/>
                </a:cubicBezTo>
                <a:lnTo>
                  <a:pt x="271" y="208"/>
                </a:lnTo>
                <a:cubicBezTo>
                  <a:pt x="286" y="208"/>
                  <a:pt x="296" y="203"/>
                  <a:pt x="301" y="188"/>
                </a:cubicBezTo>
                <a:cubicBezTo>
                  <a:pt x="306" y="173"/>
                  <a:pt x="296" y="153"/>
                  <a:pt x="281" y="148"/>
                </a:cubicBezTo>
                <a:cubicBezTo>
                  <a:pt x="200" y="117"/>
                  <a:pt x="129" y="67"/>
                  <a:pt x="64" y="11"/>
                </a:cubicBezTo>
                <a:cubicBezTo>
                  <a:pt x="57" y="4"/>
                  <a:pt x="50" y="0"/>
                  <a:pt x="4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0" name="Google Shape;3479;p47"/>
          <p:cNvSpPr/>
          <p:nvPr/>
        </p:nvSpPr>
        <p:spPr>
          <a:xfrm>
            <a:off x="5423791" y="7341840"/>
            <a:ext cx="105208" cy="72752"/>
          </a:xfrm>
          <a:custGeom>
            <a:avLst/>
            <a:gdLst/>
            <a:ahLst/>
            <a:cxnLst/>
            <a:rect l="l" t="t" r="r" b="b"/>
            <a:pathLst>
              <a:path w="389" h="269" extrusionOk="0">
                <a:moveTo>
                  <a:pt x="43" y="0"/>
                </a:moveTo>
                <a:cubicBezTo>
                  <a:pt x="22" y="0"/>
                  <a:pt x="0" y="22"/>
                  <a:pt x="14" y="46"/>
                </a:cubicBezTo>
                <a:cubicBezTo>
                  <a:pt x="90" y="157"/>
                  <a:pt x="201" y="233"/>
                  <a:pt x="333" y="269"/>
                </a:cubicBezTo>
                <a:lnTo>
                  <a:pt x="343" y="269"/>
                </a:lnTo>
                <a:cubicBezTo>
                  <a:pt x="378" y="269"/>
                  <a:pt x="388" y="218"/>
                  <a:pt x="353" y="208"/>
                </a:cubicBezTo>
                <a:cubicBezTo>
                  <a:pt x="236" y="178"/>
                  <a:pt x="140" y="112"/>
                  <a:pt x="70" y="16"/>
                </a:cubicBezTo>
                <a:cubicBezTo>
                  <a:pt x="63" y="5"/>
                  <a:pt x="53" y="0"/>
                  <a:pt x="4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1" name="Google Shape;3480;p47"/>
          <p:cNvSpPr/>
          <p:nvPr/>
        </p:nvSpPr>
        <p:spPr>
          <a:xfrm>
            <a:off x="5348063" y="7293699"/>
            <a:ext cx="159570" cy="73023"/>
          </a:xfrm>
          <a:custGeom>
            <a:avLst/>
            <a:gdLst/>
            <a:ahLst/>
            <a:cxnLst/>
            <a:rect l="l" t="t" r="r" b="b"/>
            <a:pathLst>
              <a:path w="590" h="270" extrusionOk="0">
                <a:moveTo>
                  <a:pt x="540" y="1"/>
                </a:moveTo>
                <a:cubicBezTo>
                  <a:pt x="537" y="1"/>
                  <a:pt x="535" y="1"/>
                  <a:pt x="532" y="2"/>
                </a:cubicBezTo>
                <a:cubicBezTo>
                  <a:pt x="355" y="52"/>
                  <a:pt x="183" y="123"/>
                  <a:pt x="21" y="209"/>
                </a:cubicBezTo>
                <a:cubicBezTo>
                  <a:pt x="6" y="219"/>
                  <a:pt x="1" y="239"/>
                  <a:pt x="11" y="255"/>
                </a:cubicBezTo>
                <a:cubicBezTo>
                  <a:pt x="16" y="265"/>
                  <a:pt x="26" y="270"/>
                  <a:pt x="41" y="270"/>
                </a:cubicBezTo>
                <a:cubicBezTo>
                  <a:pt x="46" y="270"/>
                  <a:pt x="51" y="270"/>
                  <a:pt x="56" y="265"/>
                </a:cubicBezTo>
                <a:cubicBezTo>
                  <a:pt x="213" y="179"/>
                  <a:pt x="375" y="113"/>
                  <a:pt x="552" y="67"/>
                </a:cubicBezTo>
                <a:cubicBezTo>
                  <a:pt x="589" y="58"/>
                  <a:pt x="575" y="1"/>
                  <a:pt x="5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2" name="Google Shape;3481;p47"/>
          <p:cNvSpPr/>
          <p:nvPr/>
        </p:nvSpPr>
        <p:spPr>
          <a:xfrm>
            <a:off x="5330214" y="7352388"/>
            <a:ext cx="128467" cy="77350"/>
          </a:xfrm>
          <a:custGeom>
            <a:avLst/>
            <a:gdLst/>
            <a:ahLst/>
            <a:cxnLst/>
            <a:rect l="l" t="t" r="r" b="b"/>
            <a:pathLst>
              <a:path w="475" h="286" extrusionOk="0">
                <a:moveTo>
                  <a:pt x="36" y="1"/>
                </a:moveTo>
                <a:cubicBezTo>
                  <a:pt x="27" y="1"/>
                  <a:pt x="19" y="5"/>
                  <a:pt x="11" y="12"/>
                </a:cubicBezTo>
                <a:cubicBezTo>
                  <a:pt x="1" y="22"/>
                  <a:pt x="1" y="43"/>
                  <a:pt x="11" y="53"/>
                </a:cubicBezTo>
                <a:cubicBezTo>
                  <a:pt x="239" y="260"/>
                  <a:pt x="416" y="285"/>
                  <a:pt x="421" y="285"/>
                </a:cubicBezTo>
                <a:lnTo>
                  <a:pt x="431" y="285"/>
                </a:lnTo>
                <a:cubicBezTo>
                  <a:pt x="432" y="286"/>
                  <a:pt x="434" y="286"/>
                  <a:pt x="435" y="286"/>
                </a:cubicBezTo>
                <a:cubicBezTo>
                  <a:pt x="472" y="286"/>
                  <a:pt x="475" y="225"/>
                  <a:pt x="431" y="225"/>
                </a:cubicBezTo>
                <a:cubicBezTo>
                  <a:pt x="431" y="225"/>
                  <a:pt x="269" y="199"/>
                  <a:pt x="57" y="12"/>
                </a:cubicBezTo>
                <a:cubicBezTo>
                  <a:pt x="51" y="5"/>
                  <a:pt x="44"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3" name="Google Shape;3482;p47"/>
          <p:cNvSpPr/>
          <p:nvPr/>
        </p:nvSpPr>
        <p:spPr>
          <a:xfrm>
            <a:off x="5266115" y="7295051"/>
            <a:ext cx="132795" cy="82759"/>
          </a:xfrm>
          <a:custGeom>
            <a:avLst/>
            <a:gdLst/>
            <a:ahLst/>
            <a:cxnLst/>
            <a:rect l="l" t="t" r="r" b="b"/>
            <a:pathLst>
              <a:path w="491" h="306" extrusionOk="0">
                <a:moveTo>
                  <a:pt x="463" y="0"/>
                </a:moveTo>
                <a:cubicBezTo>
                  <a:pt x="461" y="0"/>
                  <a:pt x="458" y="1"/>
                  <a:pt x="455" y="2"/>
                </a:cubicBezTo>
                <a:cubicBezTo>
                  <a:pt x="445" y="7"/>
                  <a:pt x="167" y="57"/>
                  <a:pt x="10" y="255"/>
                </a:cubicBezTo>
                <a:cubicBezTo>
                  <a:pt x="0" y="265"/>
                  <a:pt x="0" y="285"/>
                  <a:pt x="15" y="295"/>
                </a:cubicBezTo>
                <a:cubicBezTo>
                  <a:pt x="20" y="300"/>
                  <a:pt x="31" y="305"/>
                  <a:pt x="36" y="305"/>
                </a:cubicBezTo>
                <a:cubicBezTo>
                  <a:pt x="46" y="305"/>
                  <a:pt x="51" y="300"/>
                  <a:pt x="56" y="290"/>
                </a:cubicBezTo>
                <a:cubicBezTo>
                  <a:pt x="197" y="113"/>
                  <a:pt x="465" y="62"/>
                  <a:pt x="465" y="62"/>
                </a:cubicBezTo>
                <a:cubicBezTo>
                  <a:pt x="481" y="57"/>
                  <a:pt x="491" y="42"/>
                  <a:pt x="491" y="27"/>
                </a:cubicBezTo>
                <a:cubicBezTo>
                  <a:pt x="487" y="10"/>
                  <a:pt x="475" y="0"/>
                  <a:pt x="46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4" name="Google Shape;3483;p47"/>
          <p:cNvSpPr/>
          <p:nvPr/>
        </p:nvSpPr>
        <p:spPr>
          <a:xfrm>
            <a:off x="5234472" y="7364559"/>
            <a:ext cx="141179" cy="83030"/>
          </a:xfrm>
          <a:custGeom>
            <a:avLst/>
            <a:gdLst/>
            <a:ahLst/>
            <a:cxnLst/>
            <a:rect l="l" t="t" r="r" b="b"/>
            <a:pathLst>
              <a:path w="522" h="307" extrusionOk="0">
                <a:moveTo>
                  <a:pt x="36" y="0"/>
                </a:moveTo>
                <a:cubicBezTo>
                  <a:pt x="29" y="0"/>
                  <a:pt x="21" y="3"/>
                  <a:pt x="16" y="8"/>
                </a:cubicBezTo>
                <a:cubicBezTo>
                  <a:pt x="1" y="18"/>
                  <a:pt x="1" y="38"/>
                  <a:pt x="16" y="53"/>
                </a:cubicBezTo>
                <a:cubicBezTo>
                  <a:pt x="26" y="58"/>
                  <a:pt x="264" y="301"/>
                  <a:pt x="476" y="306"/>
                </a:cubicBezTo>
                <a:cubicBezTo>
                  <a:pt x="522" y="306"/>
                  <a:pt x="522" y="245"/>
                  <a:pt x="476" y="245"/>
                </a:cubicBezTo>
                <a:cubicBezTo>
                  <a:pt x="289" y="240"/>
                  <a:pt x="57" y="8"/>
                  <a:pt x="57" y="8"/>
                </a:cubicBezTo>
                <a:cubicBezTo>
                  <a:pt x="51" y="3"/>
                  <a:pt x="44"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5" name="Google Shape;3484;p47"/>
          <p:cNvSpPr/>
          <p:nvPr/>
        </p:nvSpPr>
        <p:spPr>
          <a:xfrm>
            <a:off x="3050257" y="7123041"/>
            <a:ext cx="555520" cy="260719"/>
          </a:xfrm>
          <a:custGeom>
            <a:avLst/>
            <a:gdLst/>
            <a:ahLst/>
            <a:cxnLst/>
            <a:rect l="l" t="t" r="r" b="b"/>
            <a:pathLst>
              <a:path w="2054" h="964" extrusionOk="0">
                <a:moveTo>
                  <a:pt x="1128" y="0"/>
                </a:moveTo>
                <a:cubicBezTo>
                  <a:pt x="1105" y="0"/>
                  <a:pt x="1082" y="0"/>
                  <a:pt x="1058" y="1"/>
                </a:cubicBezTo>
                <a:cubicBezTo>
                  <a:pt x="380" y="16"/>
                  <a:pt x="1" y="800"/>
                  <a:pt x="1" y="800"/>
                </a:cubicBezTo>
                <a:cubicBezTo>
                  <a:pt x="154" y="917"/>
                  <a:pt x="303" y="963"/>
                  <a:pt x="448" y="963"/>
                </a:cubicBezTo>
                <a:cubicBezTo>
                  <a:pt x="710" y="963"/>
                  <a:pt x="954" y="811"/>
                  <a:pt x="1169" y="648"/>
                </a:cubicBezTo>
                <a:cubicBezTo>
                  <a:pt x="1503" y="395"/>
                  <a:pt x="2054" y="127"/>
                  <a:pt x="2054" y="127"/>
                </a:cubicBezTo>
                <a:cubicBezTo>
                  <a:pt x="2054" y="127"/>
                  <a:pt x="1753" y="0"/>
                  <a:pt x="1128"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6" name="Google Shape;3485;p47"/>
          <p:cNvSpPr/>
          <p:nvPr/>
        </p:nvSpPr>
        <p:spPr>
          <a:xfrm>
            <a:off x="2921790" y="7159823"/>
            <a:ext cx="611504" cy="201489"/>
          </a:xfrm>
          <a:custGeom>
            <a:avLst/>
            <a:gdLst/>
            <a:ahLst/>
            <a:cxnLst/>
            <a:rect l="l" t="t" r="r" b="b"/>
            <a:pathLst>
              <a:path w="2261" h="745" extrusionOk="0">
                <a:moveTo>
                  <a:pt x="2231" y="0"/>
                </a:moveTo>
                <a:cubicBezTo>
                  <a:pt x="2229" y="0"/>
                  <a:pt x="2227" y="0"/>
                  <a:pt x="2225" y="1"/>
                </a:cubicBezTo>
                <a:cubicBezTo>
                  <a:pt x="2200" y="1"/>
                  <a:pt x="1624" y="47"/>
                  <a:pt x="1199" y="284"/>
                </a:cubicBezTo>
                <a:cubicBezTo>
                  <a:pt x="1072" y="350"/>
                  <a:pt x="961" y="411"/>
                  <a:pt x="860" y="461"/>
                </a:cubicBezTo>
                <a:cubicBezTo>
                  <a:pt x="643" y="568"/>
                  <a:pt x="415" y="638"/>
                  <a:pt x="177" y="669"/>
                </a:cubicBezTo>
                <a:lnTo>
                  <a:pt x="41" y="684"/>
                </a:lnTo>
                <a:cubicBezTo>
                  <a:pt x="2" y="684"/>
                  <a:pt x="0" y="745"/>
                  <a:pt x="41" y="745"/>
                </a:cubicBezTo>
                <a:cubicBezTo>
                  <a:pt x="42" y="745"/>
                  <a:pt x="44" y="745"/>
                  <a:pt x="46" y="745"/>
                </a:cubicBezTo>
                <a:lnTo>
                  <a:pt x="182" y="729"/>
                </a:lnTo>
                <a:cubicBezTo>
                  <a:pt x="430" y="699"/>
                  <a:pt x="668" y="628"/>
                  <a:pt x="890" y="517"/>
                </a:cubicBezTo>
                <a:cubicBezTo>
                  <a:pt x="986" y="466"/>
                  <a:pt x="1103" y="406"/>
                  <a:pt x="1229" y="340"/>
                </a:cubicBezTo>
                <a:cubicBezTo>
                  <a:pt x="1644" y="112"/>
                  <a:pt x="2225" y="62"/>
                  <a:pt x="2230" y="62"/>
                </a:cubicBezTo>
                <a:cubicBezTo>
                  <a:pt x="2246" y="62"/>
                  <a:pt x="2261" y="47"/>
                  <a:pt x="2261" y="26"/>
                </a:cubicBezTo>
                <a:cubicBezTo>
                  <a:pt x="2256" y="13"/>
                  <a:pt x="2244" y="0"/>
                  <a:pt x="223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7" name="Google Shape;3486;p47"/>
          <p:cNvSpPr/>
          <p:nvPr/>
        </p:nvSpPr>
        <p:spPr>
          <a:xfrm>
            <a:off x="3337483" y="7134941"/>
            <a:ext cx="87358" cy="77350"/>
          </a:xfrm>
          <a:custGeom>
            <a:avLst/>
            <a:gdLst/>
            <a:ahLst/>
            <a:cxnLst/>
            <a:rect l="l" t="t" r="r" b="b"/>
            <a:pathLst>
              <a:path w="323" h="286" extrusionOk="0">
                <a:moveTo>
                  <a:pt x="277" y="1"/>
                </a:moveTo>
                <a:cubicBezTo>
                  <a:pt x="271" y="1"/>
                  <a:pt x="265" y="3"/>
                  <a:pt x="259" y="7"/>
                </a:cubicBezTo>
                <a:cubicBezTo>
                  <a:pt x="162" y="68"/>
                  <a:pt x="82" y="144"/>
                  <a:pt x="11" y="235"/>
                </a:cubicBezTo>
                <a:cubicBezTo>
                  <a:pt x="1" y="245"/>
                  <a:pt x="1" y="265"/>
                  <a:pt x="11" y="280"/>
                </a:cubicBezTo>
                <a:cubicBezTo>
                  <a:pt x="21" y="280"/>
                  <a:pt x="26" y="285"/>
                  <a:pt x="31" y="285"/>
                </a:cubicBezTo>
                <a:cubicBezTo>
                  <a:pt x="41" y="285"/>
                  <a:pt x="51" y="280"/>
                  <a:pt x="56" y="275"/>
                </a:cubicBezTo>
                <a:cubicBezTo>
                  <a:pt x="127" y="194"/>
                  <a:pt x="203" y="118"/>
                  <a:pt x="289" y="63"/>
                </a:cubicBezTo>
                <a:cubicBezTo>
                  <a:pt x="322" y="42"/>
                  <a:pt x="304" y="1"/>
                  <a:pt x="27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8" name="Google Shape;3487;p47"/>
          <p:cNvSpPr/>
          <p:nvPr/>
        </p:nvSpPr>
        <p:spPr>
          <a:xfrm>
            <a:off x="3405638" y="7175780"/>
            <a:ext cx="93578" cy="33807"/>
          </a:xfrm>
          <a:custGeom>
            <a:avLst/>
            <a:gdLst/>
            <a:ahLst/>
            <a:cxnLst/>
            <a:rect l="l" t="t" r="r" b="b"/>
            <a:pathLst>
              <a:path w="346" h="125" extrusionOk="0">
                <a:moveTo>
                  <a:pt x="49" y="0"/>
                </a:moveTo>
                <a:cubicBezTo>
                  <a:pt x="17" y="0"/>
                  <a:pt x="1" y="46"/>
                  <a:pt x="32" y="63"/>
                </a:cubicBezTo>
                <a:cubicBezTo>
                  <a:pt x="118" y="99"/>
                  <a:pt x="209" y="119"/>
                  <a:pt x="300" y="124"/>
                </a:cubicBezTo>
                <a:lnTo>
                  <a:pt x="315" y="124"/>
                </a:lnTo>
                <a:cubicBezTo>
                  <a:pt x="335" y="124"/>
                  <a:pt x="345" y="109"/>
                  <a:pt x="345" y="94"/>
                </a:cubicBezTo>
                <a:cubicBezTo>
                  <a:pt x="345" y="74"/>
                  <a:pt x="330" y="63"/>
                  <a:pt x="315" y="63"/>
                </a:cubicBezTo>
                <a:cubicBezTo>
                  <a:pt x="224" y="58"/>
                  <a:pt x="138" y="38"/>
                  <a:pt x="62" y="3"/>
                </a:cubicBezTo>
                <a:cubicBezTo>
                  <a:pt x="57" y="1"/>
                  <a:pt x="53" y="0"/>
                  <a:pt x="4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59" name="Google Shape;3488;p47"/>
          <p:cNvSpPr/>
          <p:nvPr/>
        </p:nvSpPr>
        <p:spPr>
          <a:xfrm>
            <a:off x="3292318" y="7210939"/>
            <a:ext cx="116297" cy="42191"/>
          </a:xfrm>
          <a:custGeom>
            <a:avLst/>
            <a:gdLst/>
            <a:ahLst/>
            <a:cxnLst/>
            <a:rect l="l" t="t" r="r" b="b"/>
            <a:pathLst>
              <a:path w="430" h="156" extrusionOk="0">
                <a:moveTo>
                  <a:pt x="36" y="0"/>
                </a:moveTo>
                <a:cubicBezTo>
                  <a:pt x="26" y="0"/>
                  <a:pt x="17" y="6"/>
                  <a:pt x="11" y="14"/>
                </a:cubicBezTo>
                <a:cubicBezTo>
                  <a:pt x="1" y="25"/>
                  <a:pt x="1" y="45"/>
                  <a:pt x="16" y="55"/>
                </a:cubicBezTo>
                <a:cubicBezTo>
                  <a:pt x="107" y="121"/>
                  <a:pt x="223" y="156"/>
                  <a:pt x="340" y="156"/>
                </a:cubicBezTo>
                <a:cubicBezTo>
                  <a:pt x="355" y="156"/>
                  <a:pt x="370" y="156"/>
                  <a:pt x="390" y="151"/>
                </a:cubicBezTo>
                <a:cubicBezTo>
                  <a:pt x="429" y="151"/>
                  <a:pt x="426" y="90"/>
                  <a:pt x="389" y="90"/>
                </a:cubicBezTo>
                <a:cubicBezTo>
                  <a:pt x="388" y="90"/>
                  <a:pt x="387" y="90"/>
                  <a:pt x="385" y="90"/>
                </a:cubicBezTo>
                <a:cubicBezTo>
                  <a:pt x="370" y="92"/>
                  <a:pt x="356" y="92"/>
                  <a:pt x="341" y="92"/>
                </a:cubicBezTo>
                <a:cubicBezTo>
                  <a:pt x="240" y="92"/>
                  <a:pt x="140" y="62"/>
                  <a:pt x="56" y="9"/>
                </a:cubicBezTo>
                <a:cubicBezTo>
                  <a:pt x="50" y="3"/>
                  <a:pt x="43"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0" name="Google Shape;3489;p47"/>
          <p:cNvSpPr/>
          <p:nvPr/>
        </p:nvSpPr>
        <p:spPr>
          <a:xfrm>
            <a:off x="3222539" y="7145759"/>
            <a:ext cx="131172" cy="115755"/>
          </a:xfrm>
          <a:custGeom>
            <a:avLst/>
            <a:gdLst/>
            <a:ahLst/>
            <a:cxnLst/>
            <a:rect l="l" t="t" r="r" b="b"/>
            <a:pathLst>
              <a:path w="485" h="428" extrusionOk="0">
                <a:moveTo>
                  <a:pt x="438" y="1"/>
                </a:moveTo>
                <a:cubicBezTo>
                  <a:pt x="433" y="1"/>
                  <a:pt x="426" y="3"/>
                  <a:pt x="421" y="8"/>
                </a:cubicBezTo>
                <a:cubicBezTo>
                  <a:pt x="269" y="114"/>
                  <a:pt x="132" y="240"/>
                  <a:pt x="11" y="377"/>
                </a:cubicBezTo>
                <a:cubicBezTo>
                  <a:pt x="1" y="392"/>
                  <a:pt x="1" y="412"/>
                  <a:pt x="16" y="422"/>
                </a:cubicBezTo>
                <a:cubicBezTo>
                  <a:pt x="21" y="427"/>
                  <a:pt x="31" y="427"/>
                  <a:pt x="36" y="427"/>
                </a:cubicBezTo>
                <a:cubicBezTo>
                  <a:pt x="46" y="427"/>
                  <a:pt x="56" y="422"/>
                  <a:pt x="62" y="417"/>
                </a:cubicBezTo>
                <a:cubicBezTo>
                  <a:pt x="178" y="281"/>
                  <a:pt x="309" y="164"/>
                  <a:pt x="456" y="58"/>
                </a:cubicBezTo>
                <a:cubicBezTo>
                  <a:pt x="485" y="38"/>
                  <a:pt x="464" y="1"/>
                  <a:pt x="4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1" name="Google Shape;3490;p47"/>
          <p:cNvSpPr/>
          <p:nvPr/>
        </p:nvSpPr>
        <p:spPr>
          <a:xfrm>
            <a:off x="3203337" y="7253671"/>
            <a:ext cx="142531" cy="37864"/>
          </a:xfrm>
          <a:custGeom>
            <a:avLst/>
            <a:gdLst/>
            <a:ahLst/>
            <a:cxnLst/>
            <a:rect l="l" t="t" r="r" b="b"/>
            <a:pathLst>
              <a:path w="527" h="140" extrusionOk="0">
                <a:moveTo>
                  <a:pt x="48" y="0"/>
                </a:moveTo>
                <a:cubicBezTo>
                  <a:pt x="16" y="0"/>
                  <a:pt x="1" y="45"/>
                  <a:pt x="36" y="59"/>
                </a:cubicBezTo>
                <a:cubicBezTo>
                  <a:pt x="153" y="109"/>
                  <a:pt x="279" y="140"/>
                  <a:pt x="406" y="140"/>
                </a:cubicBezTo>
                <a:cubicBezTo>
                  <a:pt x="436" y="140"/>
                  <a:pt x="471" y="140"/>
                  <a:pt x="502" y="135"/>
                </a:cubicBezTo>
                <a:cubicBezTo>
                  <a:pt x="517" y="129"/>
                  <a:pt x="527" y="114"/>
                  <a:pt x="522" y="94"/>
                </a:cubicBezTo>
                <a:cubicBezTo>
                  <a:pt x="518" y="82"/>
                  <a:pt x="507" y="73"/>
                  <a:pt x="495" y="73"/>
                </a:cubicBezTo>
                <a:cubicBezTo>
                  <a:pt x="492" y="73"/>
                  <a:pt x="489" y="73"/>
                  <a:pt x="487" y="74"/>
                </a:cubicBezTo>
                <a:cubicBezTo>
                  <a:pt x="484" y="74"/>
                  <a:pt x="458" y="80"/>
                  <a:pt x="411" y="80"/>
                </a:cubicBezTo>
                <a:cubicBezTo>
                  <a:pt x="339" y="80"/>
                  <a:pt x="220" y="67"/>
                  <a:pt x="62" y="3"/>
                </a:cubicBezTo>
                <a:cubicBezTo>
                  <a:pt x="57" y="1"/>
                  <a:pt x="52" y="0"/>
                  <a:pt x="4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2" name="Google Shape;3491;p47"/>
          <p:cNvSpPr/>
          <p:nvPr/>
        </p:nvSpPr>
        <p:spPr>
          <a:xfrm>
            <a:off x="3148705" y="7183082"/>
            <a:ext cx="105749" cy="117918"/>
          </a:xfrm>
          <a:custGeom>
            <a:avLst/>
            <a:gdLst/>
            <a:ahLst/>
            <a:cxnLst/>
            <a:rect l="l" t="t" r="r" b="b"/>
            <a:pathLst>
              <a:path w="391" h="436" extrusionOk="0">
                <a:moveTo>
                  <a:pt x="357" y="1"/>
                </a:moveTo>
                <a:cubicBezTo>
                  <a:pt x="351" y="1"/>
                  <a:pt x="345" y="3"/>
                  <a:pt x="340" y="6"/>
                </a:cubicBezTo>
                <a:cubicBezTo>
                  <a:pt x="329" y="11"/>
                  <a:pt x="87" y="158"/>
                  <a:pt x="11" y="396"/>
                </a:cubicBezTo>
                <a:cubicBezTo>
                  <a:pt x="1" y="411"/>
                  <a:pt x="11" y="426"/>
                  <a:pt x="31" y="436"/>
                </a:cubicBezTo>
                <a:lnTo>
                  <a:pt x="36" y="436"/>
                </a:lnTo>
                <a:cubicBezTo>
                  <a:pt x="51" y="436"/>
                  <a:pt x="66" y="426"/>
                  <a:pt x="66" y="411"/>
                </a:cubicBezTo>
                <a:cubicBezTo>
                  <a:pt x="137" y="198"/>
                  <a:pt x="370" y="62"/>
                  <a:pt x="370" y="62"/>
                </a:cubicBezTo>
                <a:cubicBezTo>
                  <a:pt x="385" y="52"/>
                  <a:pt x="390" y="31"/>
                  <a:pt x="380" y="16"/>
                </a:cubicBezTo>
                <a:cubicBezTo>
                  <a:pt x="377" y="6"/>
                  <a:pt x="367" y="1"/>
                  <a:pt x="357"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3" name="Google Shape;3492;p47"/>
          <p:cNvSpPr/>
          <p:nvPr/>
        </p:nvSpPr>
        <p:spPr>
          <a:xfrm>
            <a:off x="3120035" y="7296945"/>
            <a:ext cx="154702" cy="43814"/>
          </a:xfrm>
          <a:custGeom>
            <a:avLst/>
            <a:gdLst/>
            <a:ahLst/>
            <a:cxnLst/>
            <a:rect l="l" t="t" r="r" b="b"/>
            <a:pathLst>
              <a:path w="572" h="162" extrusionOk="0">
                <a:moveTo>
                  <a:pt x="38" y="1"/>
                </a:moveTo>
                <a:cubicBezTo>
                  <a:pt x="26" y="1"/>
                  <a:pt x="14" y="9"/>
                  <a:pt x="11" y="20"/>
                </a:cubicBezTo>
                <a:cubicBezTo>
                  <a:pt x="1" y="35"/>
                  <a:pt x="11" y="55"/>
                  <a:pt x="26" y="61"/>
                </a:cubicBezTo>
                <a:cubicBezTo>
                  <a:pt x="152" y="121"/>
                  <a:pt x="284" y="152"/>
                  <a:pt x="420" y="162"/>
                </a:cubicBezTo>
                <a:cubicBezTo>
                  <a:pt x="466" y="162"/>
                  <a:pt x="506" y="157"/>
                  <a:pt x="547" y="141"/>
                </a:cubicBezTo>
                <a:cubicBezTo>
                  <a:pt x="562" y="136"/>
                  <a:pt x="572" y="116"/>
                  <a:pt x="567" y="101"/>
                </a:cubicBezTo>
                <a:cubicBezTo>
                  <a:pt x="563" y="88"/>
                  <a:pt x="548" y="79"/>
                  <a:pt x="535" y="79"/>
                </a:cubicBezTo>
                <a:cubicBezTo>
                  <a:pt x="532" y="79"/>
                  <a:pt x="529" y="80"/>
                  <a:pt x="526" y="81"/>
                </a:cubicBezTo>
                <a:cubicBezTo>
                  <a:pt x="494" y="92"/>
                  <a:pt x="458" y="96"/>
                  <a:pt x="421" y="96"/>
                </a:cubicBezTo>
                <a:cubicBezTo>
                  <a:pt x="252" y="96"/>
                  <a:pt x="55" y="5"/>
                  <a:pt x="51" y="5"/>
                </a:cubicBezTo>
                <a:cubicBezTo>
                  <a:pt x="47" y="2"/>
                  <a:pt x="42"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4" name="Google Shape;3493;p47"/>
          <p:cNvSpPr/>
          <p:nvPr/>
        </p:nvSpPr>
        <p:spPr>
          <a:xfrm>
            <a:off x="1288770" y="6437702"/>
            <a:ext cx="463835" cy="374310"/>
          </a:xfrm>
          <a:custGeom>
            <a:avLst/>
            <a:gdLst/>
            <a:ahLst/>
            <a:cxnLst/>
            <a:rect l="l" t="t" r="r" b="b"/>
            <a:pathLst>
              <a:path w="1715" h="1384" extrusionOk="0">
                <a:moveTo>
                  <a:pt x="0" y="1"/>
                </a:moveTo>
                <a:cubicBezTo>
                  <a:pt x="0" y="1"/>
                  <a:pt x="56" y="340"/>
                  <a:pt x="425" y="911"/>
                </a:cubicBezTo>
                <a:cubicBezTo>
                  <a:pt x="701" y="1329"/>
                  <a:pt x="1243" y="1383"/>
                  <a:pt x="1509" y="1383"/>
                </a:cubicBezTo>
                <a:cubicBezTo>
                  <a:pt x="1604" y="1383"/>
                  <a:pt x="1664" y="1376"/>
                  <a:pt x="1664" y="1376"/>
                </a:cubicBezTo>
                <a:cubicBezTo>
                  <a:pt x="1714" y="840"/>
                  <a:pt x="1300" y="613"/>
                  <a:pt x="910" y="466"/>
                </a:cubicBezTo>
                <a:cubicBezTo>
                  <a:pt x="521" y="320"/>
                  <a:pt x="0" y="1"/>
                  <a:pt x="0"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5" name="Google Shape;3494;p47"/>
          <p:cNvSpPr/>
          <p:nvPr/>
        </p:nvSpPr>
        <p:spPr>
          <a:xfrm>
            <a:off x="1332312" y="6492335"/>
            <a:ext cx="492774" cy="417583"/>
          </a:xfrm>
          <a:custGeom>
            <a:avLst/>
            <a:gdLst/>
            <a:ahLst/>
            <a:cxnLst/>
            <a:rect l="l" t="t" r="r" b="b"/>
            <a:pathLst>
              <a:path w="1822" h="1544" extrusionOk="0">
                <a:moveTo>
                  <a:pt x="35" y="1"/>
                </a:moveTo>
                <a:cubicBezTo>
                  <a:pt x="28" y="1"/>
                  <a:pt x="22" y="2"/>
                  <a:pt x="16" y="6"/>
                </a:cubicBezTo>
                <a:cubicBezTo>
                  <a:pt x="1" y="16"/>
                  <a:pt x="1" y="37"/>
                  <a:pt x="11" y="52"/>
                </a:cubicBezTo>
                <a:cubicBezTo>
                  <a:pt x="26" y="72"/>
                  <a:pt x="370" y="532"/>
                  <a:pt x="800" y="770"/>
                </a:cubicBezTo>
                <a:cubicBezTo>
                  <a:pt x="921" y="836"/>
                  <a:pt x="1032" y="901"/>
                  <a:pt x="1129" y="957"/>
                </a:cubicBezTo>
                <a:cubicBezTo>
                  <a:pt x="1336" y="1083"/>
                  <a:pt x="1518" y="1240"/>
                  <a:pt x="1670" y="1427"/>
                </a:cubicBezTo>
                <a:lnTo>
                  <a:pt x="1756" y="1534"/>
                </a:lnTo>
                <a:cubicBezTo>
                  <a:pt x="1761" y="1539"/>
                  <a:pt x="1771" y="1544"/>
                  <a:pt x="1781" y="1544"/>
                </a:cubicBezTo>
                <a:cubicBezTo>
                  <a:pt x="1806" y="1544"/>
                  <a:pt x="1821" y="1513"/>
                  <a:pt x="1801" y="1493"/>
                </a:cubicBezTo>
                <a:lnTo>
                  <a:pt x="1720" y="1387"/>
                </a:lnTo>
                <a:cubicBezTo>
                  <a:pt x="1563" y="1195"/>
                  <a:pt x="1376" y="1033"/>
                  <a:pt x="1164" y="901"/>
                </a:cubicBezTo>
                <a:cubicBezTo>
                  <a:pt x="1068" y="846"/>
                  <a:pt x="957" y="780"/>
                  <a:pt x="830" y="714"/>
                </a:cubicBezTo>
                <a:cubicBezTo>
                  <a:pt x="416" y="482"/>
                  <a:pt x="67" y="16"/>
                  <a:pt x="62" y="11"/>
                </a:cubicBezTo>
                <a:cubicBezTo>
                  <a:pt x="55" y="5"/>
                  <a:pt x="45" y="1"/>
                  <a:pt x="3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6" name="Google Shape;3495;p47"/>
          <p:cNvSpPr/>
          <p:nvPr/>
        </p:nvSpPr>
        <p:spPr>
          <a:xfrm>
            <a:off x="-153283" y="6600517"/>
            <a:ext cx="108183" cy="41380"/>
          </a:xfrm>
          <a:custGeom>
            <a:avLst/>
            <a:gdLst/>
            <a:ahLst/>
            <a:cxnLst/>
            <a:rect l="l" t="t" r="r" b="b"/>
            <a:pathLst>
              <a:path w="400" h="153" extrusionOk="0">
                <a:moveTo>
                  <a:pt x="34" y="1"/>
                </a:moveTo>
                <a:cubicBezTo>
                  <a:pt x="23" y="1"/>
                  <a:pt x="14" y="6"/>
                  <a:pt x="11" y="16"/>
                </a:cubicBezTo>
                <a:cubicBezTo>
                  <a:pt x="0" y="31"/>
                  <a:pt x="5" y="51"/>
                  <a:pt x="26" y="61"/>
                </a:cubicBezTo>
                <a:cubicBezTo>
                  <a:pt x="127" y="107"/>
                  <a:pt x="238" y="137"/>
                  <a:pt x="349" y="152"/>
                </a:cubicBezTo>
                <a:lnTo>
                  <a:pt x="354" y="152"/>
                </a:lnTo>
                <a:cubicBezTo>
                  <a:pt x="395" y="152"/>
                  <a:pt x="400" y="92"/>
                  <a:pt x="359" y="87"/>
                </a:cubicBezTo>
                <a:cubicBezTo>
                  <a:pt x="253" y="77"/>
                  <a:pt x="147" y="46"/>
                  <a:pt x="51" y="6"/>
                </a:cubicBezTo>
                <a:cubicBezTo>
                  <a:pt x="46" y="2"/>
                  <a:pt x="40" y="1"/>
                  <a:pt x="34"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7" name="Google Shape;3496;p47"/>
          <p:cNvSpPr/>
          <p:nvPr/>
        </p:nvSpPr>
        <p:spPr>
          <a:xfrm>
            <a:off x="-146521" y="6503423"/>
            <a:ext cx="44085" cy="86546"/>
          </a:xfrm>
          <a:custGeom>
            <a:avLst/>
            <a:gdLst/>
            <a:ahLst/>
            <a:cxnLst/>
            <a:rect l="l" t="t" r="r" b="b"/>
            <a:pathLst>
              <a:path w="163" h="320" extrusionOk="0">
                <a:moveTo>
                  <a:pt x="35" y="0"/>
                </a:moveTo>
                <a:cubicBezTo>
                  <a:pt x="29" y="0"/>
                  <a:pt x="25" y="2"/>
                  <a:pt x="21" y="6"/>
                </a:cubicBezTo>
                <a:cubicBezTo>
                  <a:pt x="6" y="16"/>
                  <a:pt x="1" y="36"/>
                  <a:pt x="11" y="51"/>
                </a:cubicBezTo>
                <a:cubicBezTo>
                  <a:pt x="56" y="122"/>
                  <a:pt x="82" y="208"/>
                  <a:pt x="97" y="294"/>
                </a:cubicBezTo>
                <a:cubicBezTo>
                  <a:pt x="97" y="309"/>
                  <a:pt x="112" y="319"/>
                  <a:pt x="127" y="319"/>
                </a:cubicBezTo>
                <a:lnTo>
                  <a:pt x="132" y="319"/>
                </a:lnTo>
                <a:cubicBezTo>
                  <a:pt x="147" y="314"/>
                  <a:pt x="163" y="299"/>
                  <a:pt x="157" y="284"/>
                </a:cubicBezTo>
                <a:cubicBezTo>
                  <a:pt x="147" y="188"/>
                  <a:pt x="112" y="97"/>
                  <a:pt x="61" y="16"/>
                </a:cubicBezTo>
                <a:cubicBezTo>
                  <a:pt x="55" y="6"/>
                  <a:pt x="44" y="0"/>
                  <a:pt x="3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8" name="Google Shape;3497;p47"/>
          <p:cNvSpPr/>
          <p:nvPr/>
        </p:nvSpPr>
        <p:spPr>
          <a:xfrm>
            <a:off x="-60245" y="6559409"/>
            <a:ext cx="50846" cy="111157"/>
          </a:xfrm>
          <a:custGeom>
            <a:avLst/>
            <a:gdLst/>
            <a:ahLst/>
            <a:cxnLst/>
            <a:rect l="l" t="t" r="r" b="b"/>
            <a:pathLst>
              <a:path w="188" h="411" extrusionOk="0">
                <a:moveTo>
                  <a:pt x="33" y="1"/>
                </a:moveTo>
                <a:cubicBezTo>
                  <a:pt x="27" y="1"/>
                  <a:pt x="21" y="2"/>
                  <a:pt x="15" y="6"/>
                </a:cubicBezTo>
                <a:cubicBezTo>
                  <a:pt x="0" y="16"/>
                  <a:pt x="0" y="36"/>
                  <a:pt x="10" y="52"/>
                </a:cubicBezTo>
                <a:cubicBezTo>
                  <a:pt x="81" y="143"/>
                  <a:pt x="122" y="259"/>
                  <a:pt x="117" y="375"/>
                </a:cubicBezTo>
                <a:cubicBezTo>
                  <a:pt x="117" y="390"/>
                  <a:pt x="127" y="406"/>
                  <a:pt x="142" y="411"/>
                </a:cubicBezTo>
                <a:lnTo>
                  <a:pt x="147" y="411"/>
                </a:lnTo>
                <a:cubicBezTo>
                  <a:pt x="162" y="411"/>
                  <a:pt x="177" y="395"/>
                  <a:pt x="177" y="380"/>
                </a:cubicBezTo>
                <a:cubicBezTo>
                  <a:pt x="187" y="249"/>
                  <a:pt x="142" y="117"/>
                  <a:pt x="61" y="16"/>
                </a:cubicBezTo>
                <a:cubicBezTo>
                  <a:pt x="54" y="6"/>
                  <a:pt x="44" y="1"/>
                  <a:pt x="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69" name="Google Shape;3498;p47"/>
          <p:cNvSpPr/>
          <p:nvPr/>
        </p:nvSpPr>
        <p:spPr>
          <a:xfrm>
            <a:off x="1414262" y="6653256"/>
            <a:ext cx="167413" cy="57066"/>
          </a:xfrm>
          <a:custGeom>
            <a:avLst/>
            <a:gdLst/>
            <a:ahLst/>
            <a:cxnLst/>
            <a:rect l="l" t="t" r="r" b="b"/>
            <a:pathLst>
              <a:path w="619" h="211" extrusionOk="0">
                <a:moveTo>
                  <a:pt x="49" y="1"/>
                </a:moveTo>
                <a:cubicBezTo>
                  <a:pt x="17" y="1"/>
                  <a:pt x="1" y="50"/>
                  <a:pt x="37" y="64"/>
                </a:cubicBezTo>
                <a:cubicBezTo>
                  <a:pt x="209" y="134"/>
                  <a:pt x="386" y="185"/>
                  <a:pt x="568" y="210"/>
                </a:cubicBezTo>
                <a:lnTo>
                  <a:pt x="573" y="210"/>
                </a:lnTo>
                <a:cubicBezTo>
                  <a:pt x="618" y="210"/>
                  <a:pt x="618" y="150"/>
                  <a:pt x="573" y="150"/>
                </a:cubicBezTo>
                <a:cubicBezTo>
                  <a:pt x="396" y="119"/>
                  <a:pt x="224" y="74"/>
                  <a:pt x="62" y="3"/>
                </a:cubicBezTo>
                <a:cubicBezTo>
                  <a:pt x="58" y="1"/>
                  <a:pt x="53" y="1"/>
                  <a:pt x="4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0" name="Google Shape;3499;p47"/>
          <p:cNvSpPr/>
          <p:nvPr/>
        </p:nvSpPr>
        <p:spPr>
          <a:xfrm>
            <a:off x="1525689" y="6590240"/>
            <a:ext cx="69508" cy="129548"/>
          </a:xfrm>
          <a:custGeom>
            <a:avLst/>
            <a:gdLst/>
            <a:ahLst/>
            <a:cxnLst/>
            <a:rect l="l" t="t" r="r" b="b"/>
            <a:pathLst>
              <a:path w="257" h="479" extrusionOk="0">
                <a:moveTo>
                  <a:pt x="45" y="1"/>
                </a:moveTo>
                <a:cubicBezTo>
                  <a:pt x="21" y="1"/>
                  <a:pt x="0" y="34"/>
                  <a:pt x="24" y="54"/>
                </a:cubicBezTo>
                <a:cubicBezTo>
                  <a:pt x="24" y="54"/>
                  <a:pt x="140" y="170"/>
                  <a:pt x="191" y="453"/>
                </a:cubicBezTo>
                <a:cubicBezTo>
                  <a:pt x="191" y="469"/>
                  <a:pt x="206" y="479"/>
                  <a:pt x="221" y="479"/>
                </a:cubicBezTo>
                <a:lnTo>
                  <a:pt x="226" y="479"/>
                </a:lnTo>
                <a:cubicBezTo>
                  <a:pt x="242" y="474"/>
                  <a:pt x="257" y="458"/>
                  <a:pt x="252" y="443"/>
                </a:cubicBezTo>
                <a:cubicBezTo>
                  <a:pt x="196" y="135"/>
                  <a:pt x="70" y="13"/>
                  <a:pt x="65" y="8"/>
                </a:cubicBezTo>
                <a:cubicBezTo>
                  <a:pt x="58" y="3"/>
                  <a:pt x="52"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1" name="Google Shape;3500;p47"/>
          <p:cNvSpPr/>
          <p:nvPr/>
        </p:nvSpPr>
        <p:spPr>
          <a:xfrm>
            <a:off x="1496751" y="6715733"/>
            <a:ext cx="153349" cy="41109"/>
          </a:xfrm>
          <a:custGeom>
            <a:avLst/>
            <a:gdLst/>
            <a:ahLst/>
            <a:cxnLst/>
            <a:rect l="l" t="t" r="r" b="b"/>
            <a:pathLst>
              <a:path w="567" h="152" extrusionOk="0">
                <a:moveTo>
                  <a:pt x="48" y="0"/>
                </a:moveTo>
                <a:cubicBezTo>
                  <a:pt x="17" y="0"/>
                  <a:pt x="1" y="43"/>
                  <a:pt x="35" y="60"/>
                </a:cubicBezTo>
                <a:cubicBezTo>
                  <a:pt x="151" y="116"/>
                  <a:pt x="273" y="146"/>
                  <a:pt x="399" y="151"/>
                </a:cubicBezTo>
                <a:cubicBezTo>
                  <a:pt x="450" y="151"/>
                  <a:pt x="495" y="146"/>
                  <a:pt x="541" y="131"/>
                </a:cubicBezTo>
                <a:cubicBezTo>
                  <a:pt x="556" y="131"/>
                  <a:pt x="566" y="111"/>
                  <a:pt x="561" y="96"/>
                </a:cubicBezTo>
                <a:cubicBezTo>
                  <a:pt x="561" y="80"/>
                  <a:pt x="541" y="70"/>
                  <a:pt x="526" y="70"/>
                </a:cubicBezTo>
                <a:cubicBezTo>
                  <a:pt x="484" y="81"/>
                  <a:pt x="442" y="85"/>
                  <a:pt x="401" y="85"/>
                </a:cubicBezTo>
                <a:cubicBezTo>
                  <a:pt x="223" y="85"/>
                  <a:pt x="65" y="5"/>
                  <a:pt x="65" y="5"/>
                </a:cubicBezTo>
                <a:cubicBezTo>
                  <a:pt x="59" y="2"/>
                  <a:pt x="54" y="0"/>
                  <a:pt x="4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2" name="Google Shape;3501;p47"/>
          <p:cNvSpPr/>
          <p:nvPr/>
        </p:nvSpPr>
        <p:spPr>
          <a:xfrm>
            <a:off x="1600877" y="6625941"/>
            <a:ext cx="76539" cy="143071"/>
          </a:xfrm>
          <a:custGeom>
            <a:avLst/>
            <a:gdLst/>
            <a:ahLst/>
            <a:cxnLst/>
            <a:rect l="l" t="t" r="r" b="b"/>
            <a:pathLst>
              <a:path w="283" h="529" extrusionOk="0">
                <a:moveTo>
                  <a:pt x="50" y="1"/>
                </a:moveTo>
                <a:cubicBezTo>
                  <a:pt x="22" y="1"/>
                  <a:pt x="1" y="38"/>
                  <a:pt x="29" y="58"/>
                </a:cubicBezTo>
                <a:cubicBezTo>
                  <a:pt x="176" y="175"/>
                  <a:pt x="216" y="503"/>
                  <a:pt x="216" y="503"/>
                </a:cubicBezTo>
                <a:cubicBezTo>
                  <a:pt x="222" y="519"/>
                  <a:pt x="232" y="529"/>
                  <a:pt x="247" y="529"/>
                </a:cubicBezTo>
                <a:lnTo>
                  <a:pt x="252" y="529"/>
                </a:lnTo>
                <a:cubicBezTo>
                  <a:pt x="267" y="529"/>
                  <a:pt x="282" y="514"/>
                  <a:pt x="277" y="493"/>
                </a:cubicBezTo>
                <a:cubicBezTo>
                  <a:pt x="277" y="478"/>
                  <a:pt x="232" y="144"/>
                  <a:pt x="70" y="8"/>
                </a:cubicBezTo>
                <a:cubicBezTo>
                  <a:pt x="63" y="3"/>
                  <a:pt x="56" y="1"/>
                  <a:pt x="5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3" name="Google Shape;3502;p47"/>
          <p:cNvSpPr/>
          <p:nvPr/>
        </p:nvSpPr>
        <p:spPr>
          <a:xfrm>
            <a:off x="10546795" y="5483799"/>
            <a:ext cx="517385" cy="306966"/>
          </a:xfrm>
          <a:custGeom>
            <a:avLst/>
            <a:gdLst/>
            <a:ahLst/>
            <a:cxnLst/>
            <a:rect l="l" t="t" r="r" b="b"/>
            <a:pathLst>
              <a:path w="1913" h="1135" extrusionOk="0">
                <a:moveTo>
                  <a:pt x="1588" y="1"/>
                </a:moveTo>
                <a:cubicBezTo>
                  <a:pt x="1423" y="1"/>
                  <a:pt x="1195" y="17"/>
                  <a:pt x="906" y="74"/>
                </a:cubicBezTo>
                <a:cubicBezTo>
                  <a:pt x="239" y="200"/>
                  <a:pt x="1" y="1040"/>
                  <a:pt x="1" y="1040"/>
                </a:cubicBezTo>
                <a:cubicBezTo>
                  <a:pt x="129" y="1107"/>
                  <a:pt x="248" y="1135"/>
                  <a:pt x="360" y="1135"/>
                </a:cubicBezTo>
                <a:cubicBezTo>
                  <a:pt x="671" y="1135"/>
                  <a:pt x="922" y="914"/>
                  <a:pt x="1134" y="691"/>
                </a:cubicBezTo>
                <a:cubicBezTo>
                  <a:pt x="1417" y="387"/>
                  <a:pt x="1913" y="28"/>
                  <a:pt x="1913" y="28"/>
                </a:cubicBezTo>
                <a:cubicBezTo>
                  <a:pt x="1913" y="28"/>
                  <a:pt x="1804" y="1"/>
                  <a:pt x="1588"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4" name="Google Shape;3503;p47"/>
          <p:cNvSpPr/>
          <p:nvPr/>
        </p:nvSpPr>
        <p:spPr>
          <a:xfrm>
            <a:off x="10425088" y="5507059"/>
            <a:ext cx="572288" cy="300476"/>
          </a:xfrm>
          <a:custGeom>
            <a:avLst/>
            <a:gdLst/>
            <a:ahLst/>
            <a:cxnLst/>
            <a:rect l="l" t="t" r="r" b="b"/>
            <a:pathLst>
              <a:path w="2116" h="1111" extrusionOk="0">
                <a:moveTo>
                  <a:pt x="2076" y="1"/>
                </a:moveTo>
                <a:cubicBezTo>
                  <a:pt x="2072" y="1"/>
                  <a:pt x="2068" y="2"/>
                  <a:pt x="2064" y="3"/>
                </a:cubicBezTo>
                <a:cubicBezTo>
                  <a:pt x="2039" y="8"/>
                  <a:pt x="1478" y="150"/>
                  <a:pt x="1098" y="453"/>
                </a:cubicBezTo>
                <a:cubicBezTo>
                  <a:pt x="987" y="544"/>
                  <a:pt x="886" y="625"/>
                  <a:pt x="795" y="691"/>
                </a:cubicBezTo>
                <a:cubicBezTo>
                  <a:pt x="603" y="832"/>
                  <a:pt x="385" y="939"/>
                  <a:pt x="158" y="1009"/>
                </a:cubicBezTo>
                <a:lnTo>
                  <a:pt x="26" y="1050"/>
                </a:lnTo>
                <a:cubicBezTo>
                  <a:pt x="11" y="1050"/>
                  <a:pt x="1" y="1070"/>
                  <a:pt x="6" y="1085"/>
                </a:cubicBezTo>
                <a:cubicBezTo>
                  <a:pt x="11" y="1100"/>
                  <a:pt x="21" y="1111"/>
                  <a:pt x="36" y="1111"/>
                </a:cubicBezTo>
                <a:lnTo>
                  <a:pt x="46" y="1111"/>
                </a:lnTo>
                <a:lnTo>
                  <a:pt x="173" y="1070"/>
                </a:lnTo>
                <a:cubicBezTo>
                  <a:pt x="410" y="999"/>
                  <a:pt x="638" y="888"/>
                  <a:pt x="835" y="741"/>
                </a:cubicBezTo>
                <a:cubicBezTo>
                  <a:pt x="926" y="676"/>
                  <a:pt x="1027" y="595"/>
                  <a:pt x="1139" y="509"/>
                </a:cubicBezTo>
                <a:cubicBezTo>
                  <a:pt x="1508" y="210"/>
                  <a:pt x="2074" y="64"/>
                  <a:pt x="2079" y="64"/>
                </a:cubicBezTo>
                <a:cubicBezTo>
                  <a:pt x="2116" y="55"/>
                  <a:pt x="2107" y="1"/>
                  <a:pt x="207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5" name="Google Shape;3504;p47"/>
          <p:cNvSpPr/>
          <p:nvPr/>
        </p:nvSpPr>
        <p:spPr>
          <a:xfrm>
            <a:off x="12330704" y="5501650"/>
            <a:ext cx="76539" cy="88439"/>
          </a:xfrm>
          <a:custGeom>
            <a:avLst/>
            <a:gdLst/>
            <a:ahLst/>
            <a:cxnLst/>
            <a:rect l="l" t="t" r="r" b="b"/>
            <a:pathLst>
              <a:path w="283" h="327" extrusionOk="0">
                <a:moveTo>
                  <a:pt x="235" y="1"/>
                </a:moveTo>
                <a:cubicBezTo>
                  <a:pt x="228" y="1"/>
                  <a:pt x="220" y="3"/>
                  <a:pt x="213" y="8"/>
                </a:cubicBezTo>
                <a:cubicBezTo>
                  <a:pt x="132" y="89"/>
                  <a:pt x="61" y="180"/>
                  <a:pt x="11" y="276"/>
                </a:cubicBezTo>
                <a:cubicBezTo>
                  <a:pt x="1" y="291"/>
                  <a:pt x="6" y="311"/>
                  <a:pt x="21" y="321"/>
                </a:cubicBezTo>
                <a:cubicBezTo>
                  <a:pt x="26" y="321"/>
                  <a:pt x="31" y="321"/>
                  <a:pt x="36" y="327"/>
                </a:cubicBezTo>
                <a:cubicBezTo>
                  <a:pt x="46" y="327"/>
                  <a:pt x="56" y="321"/>
                  <a:pt x="61" y="311"/>
                </a:cubicBezTo>
                <a:cubicBezTo>
                  <a:pt x="112" y="215"/>
                  <a:pt x="178" y="134"/>
                  <a:pt x="259" y="58"/>
                </a:cubicBezTo>
                <a:cubicBezTo>
                  <a:pt x="283" y="34"/>
                  <a:pt x="262" y="1"/>
                  <a:pt x="23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6" name="Google Shape;3505;p47"/>
          <p:cNvSpPr/>
          <p:nvPr/>
        </p:nvSpPr>
        <p:spPr>
          <a:xfrm>
            <a:off x="12394532" y="5540325"/>
            <a:ext cx="95201" cy="23800"/>
          </a:xfrm>
          <a:custGeom>
            <a:avLst/>
            <a:gdLst/>
            <a:ahLst/>
            <a:cxnLst/>
            <a:rect l="l" t="t" r="r" b="b"/>
            <a:pathLst>
              <a:path w="352" h="88" extrusionOk="0">
                <a:moveTo>
                  <a:pt x="48" y="0"/>
                </a:moveTo>
                <a:cubicBezTo>
                  <a:pt x="11" y="0"/>
                  <a:pt x="1" y="53"/>
                  <a:pt x="38" y="62"/>
                </a:cubicBezTo>
                <a:cubicBezTo>
                  <a:pt x="104" y="77"/>
                  <a:pt x="164" y="87"/>
                  <a:pt x="230" y="87"/>
                </a:cubicBezTo>
                <a:cubicBezTo>
                  <a:pt x="260" y="87"/>
                  <a:pt x="296" y="82"/>
                  <a:pt x="326" y="77"/>
                </a:cubicBezTo>
                <a:cubicBezTo>
                  <a:pt x="341" y="72"/>
                  <a:pt x="351" y="57"/>
                  <a:pt x="351" y="37"/>
                </a:cubicBezTo>
                <a:cubicBezTo>
                  <a:pt x="347" y="24"/>
                  <a:pt x="336" y="15"/>
                  <a:pt x="324" y="15"/>
                </a:cubicBezTo>
                <a:cubicBezTo>
                  <a:pt x="321" y="15"/>
                  <a:pt x="319" y="16"/>
                  <a:pt x="316" y="17"/>
                </a:cubicBezTo>
                <a:cubicBezTo>
                  <a:pt x="287" y="20"/>
                  <a:pt x="258" y="22"/>
                  <a:pt x="229" y="22"/>
                </a:cubicBezTo>
                <a:cubicBezTo>
                  <a:pt x="171" y="22"/>
                  <a:pt x="112" y="15"/>
                  <a:pt x="58" y="1"/>
                </a:cubicBezTo>
                <a:cubicBezTo>
                  <a:pt x="55" y="1"/>
                  <a:pt x="51" y="0"/>
                  <a:pt x="4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7" name="Google Shape;3506;p47"/>
          <p:cNvSpPr/>
          <p:nvPr/>
        </p:nvSpPr>
        <p:spPr>
          <a:xfrm>
            <a:off x="12288512" y="5595229"/>
            <a:ext cx="117649" cy="30291"/>
          </a:xfrm>
          <a:custGeom>
            <a:avLst/>
            <a:gdLst/>
            <a:ahLst/>
            <a:cxnLst/>
            <a:rect l="l" t="t" r="r" b="b"/>
            <a:pathLst>
              <a:path w="435" h="112" extrusionOk="0">
                <a:moveTo>
                  <a:pt x="36" y="1"/>
                </a:moveTo>
                <a:cubicBezTo>
                  <a:pt x="25" y="1"/>
                  <a:pt x="17" y="6"/>
                  <a:pt x="10" y="16"/>
                </a:cubicBezTo>
                <a:cubicBezTo>
                  <a:pt x="0" y="31"/>
                  <a:pt x="5" y="51"/>
                  <a:pt x="20" y="61"/>
                </a:cubicBezTo>
                <a:cubicBezTo>
                  <a:pt x="96" y="97"/>
                  <a:pt x="172" y="112"/>
                  <a:pt x="253" y="112"/>
                </a:cubicBezTo>
                <a:cubicBezTo>
                  <a:pt x="303" y="112"/>
                  <a:pt x="359" y="102"/>
                  <a:pt x="410" y="92"/>
                </a:cubicBezTo>
                <a:cubicBezTo>
                  <a:pt x="425" y="87"/>
                  <a:pt x="435" y="72"/>
                  <a:pt x="430" y="51"/>
                </a:cubicBezTo>
                <a:cubicBezTo>
                  <a:pt x="426" y="39"/>
                  <a:pt x="415" y="30"/>
                  <a:pt x="402" y="30"/>
                </a:cubicBezTo>
                <a:cubicBezTo>
                  <a:pt x="400" y="30"/>
                  <a:pt x="397" y="30"/>
                  <a:pt x="394" y="31"/>
                </a:cubicBezTo>
                <a:cubicBezTo>
                  <a:pt x="350" y="43"/>
                  <a:pt x="305" y="48"/>
                  <a:pt x="261" y="48"/>
                </a:cubicBezTo>
                <a:cubicBezTo>
                  <a:pt x="190" y="48"/>
                  <a:pt x="121" y="34"/>
                  <a:pt x="56" y="6"/>
                </a:cubicBezTo>
                <a:cubicBezTo>
                  <a:pt x="48" y="2"/>
                  <a:pt x="42"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8" name="Google Shape;3507;p47"/>
          <p:cNvSpPr/>
          <p:nvPr/>
        </p:nvSpPr>
        <p:spPr>
          <a:xfrm>
            <a:off x="12226848" y="5524909"/>
            <a:ext cx="109806" cy="132252"/>
          </a:xfrm>
          <a:custGeom>
            <a:avLst/>
            <a:gdLst/>
            <a:ahLst/>
            <a:cxnLst/>
            <a:rect l="l" t="t" r="r" b="b"/>
            <a:pathLst>
              <a:path w="406" h="489" extrusionOk="0">
                <a:moveTo>
                  <a:pt x="370" y="0"/>
                </a:moveTo>
                <a:cubicBezTo>
                  <a:pt x="362" y="0"/>
                  <a:pt x="354" y="3"/>
                  <a:pt x="349" y="8"/>
                </a:cubicBezTo>
                <a:cubicBezTo>
                  <a:pt x="218" y="139"/>
                  <a:pt x="107" y="286"/>
                  <a:pt x="11" y="443"/>
                </a:cubicBezTo>
                <a:cubicBezTo>
                  <a:pt x="0" y="458"/>
                  <a:pt x="6" y="478"/>
                  <a:pt x="21" y="488"/>
                </a:cubicBezTo>
                <a:lnTo>
                  <a:pt x="36" y="488"/>
                </a:lnTo>
                <a:cubicBezTo>
                  <a:pt x="46" y="488"/>
                  <a:pt x="56" y="483"/>
                  <a:pt x="66" y="473"/>
                </a:cubicBezTo>
                <a:cubicBezTo>
                  <a:pt x="157" y="321"/>
                  <a:pt x="268" y="180"/>
                  <a:pt x="390" y="53"/>
                </a:cubicBezTo>
                <a:cubicBezTo>
                  <a:pt x="405" y="43"/>
                  <a:pt x="405" y="23"/>
                  <a:pt x="390" y="8"/>
                </a:cubicBezTo>
                <a:cubicBezTo>
                  <a:pt x="385" y="3"/>
                  <a:pt x="377" y="0"/>
                  <a:pt x="37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79" name="Google Shape;3508;p47"/>
          <p:cNvSpPr/>
          <p:nvPr/>
        </p:nvSpPr>
        <p:spPr>
          <a:xfrm>
            <a:off x="12208186" y="5650401"/>
            <a:ext cx="144695" cy="26234"/>
          </a:xfrm>
          <a:custGeom>
            <a:avLst/>
            <a:gdLst/>
            <a:ahLst/>
            <a:cxnLst/>
            <a:rect l="l" t="t" r="r" b="b"/>
            <a:pathLst>
              <a:path w="535" h="97" extrusionOk="0">
                <a:moveTo>
                  <a:pt x="502" y="0"/>
                </a:moveTo>
                <a:cubicBezTo>
                  <a:pt x="498" y="0"/>
                  <a:pt x="493" y="1"/>
                  <a:pt x="489" y="4"/>
                </a:cubicBezTo>
                <a:cubicBezTo>
                  <a:pt x="486" y="4"/>
                  <a:pt x="420" y="31"/>
                  <a:pt x="292" y="31"/>
                </a:cubicBezTo>
                <a:cubicBezTo>
                  <a:pt x="228" y="31"/>
                  <a:pt x="149" y="24"/>
                  <a:pt x="54" y="4"/>
                </a:cubicBezTo>
                <a:cubicBezTo>
                  <a:pt x="53" y="4"/>
                  <a:pt x="51" y="4"/>
                  <a:pt x="50" y="4"/>
                </a:cubicBezTo>
                <a:cubicBezTo>
                  <a:pt x="13" y="4"/>
                  <a:pt x="0" y="60"/>
                  <a:pt x="44" y="70"/>
                </a:cubicBezTo>
                <a:cubicBezTo>
                  <a:pt x="125" y="85"/>
                  <a:pt x="206" y="95"/>
                  <a:pt x="287" y="95"/>
                </a:cubicBezTo>
                <a:cubicBezTo>
                  <a:pt x="297" y="96"/>
                  <a:pt x="307" y="96"/>
                  <a:pt x="316" y="96"/>
                </a:cubicBezTo>
                <a:cubicBezTo>
                  <a:pt x="382" y="96"/>
                  <a:pt x="448" y="82"/>
                  <a:pt x="514" y="60"/>
                </a:cubicBezTo>
                <a:cubicBezTo>
                  <a:pt x="530" y="55"/>
                  <a:pt x="535" y="34"/>
                  <a:pt x="530" y="19"/>
                </a:cubicBezTo>
                <a:cubicBezTo>
                  <a:pt x="522" y="8"/>
                  <a:pt x="512" y="0"/>
                  <a:pt x="502"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0" name="Google Shape;3509;p47"/>
          <p:cNvSpPr/>
          <p:nvPr/>
        </p:nvSpPr>
        <p:spPr>
          <a:xfrm>
            <a:off x="10637127" y="5577107"/>
            <a:ext cx="86546" cy="131982"/>
          </a:xfrm>
          <a:custGeom>
            <a:avLst/>
            <a:gdLst/>
            <a:ahLst/>
            <a:cxnLst/>
            <a:rect l="l" t="t" r="r" b="b"/>
            <a:pathLst>
              <a:path w="320" h="488" extrusionOk="0">
                <a:moveTo>
                  <a:pt x="285" y="1"/>
                </a:moveTo>
                <a:cubicBezTo>
                  <a:pt x="276" y="1"/>
                  <a:pt x="269" y="5"/>
                  <a:pt x="264" y="12"/>
                </a:cubicBezTo>
                <a:cubicBezTo>
                  <a:pt x="259" y="17"/>
                  <a:pt x="41" y="199"/>
                  <a:pt x="6" y="447"/>
                </a:cubicBezTo>
                <a:cubicBezTo>
                  <a:pt x="1" y="467"/>
                  <a:pt x="16" y="482"/>
                  <a:pt x="31" y="487"/>
                </a:cubicBezTo>
                <a:lnTo>
                  <a:pt x="36" y="487"/>
                </a:lnTo>
                <a:cubicBezTo>
                  <a:pt x="51" y="482"/>
                  <a:pt x="66" y="472"/>
                  <a:pt x="66" y="457"/>
                </a:cubicBezTo>
                <a:cubicBezTo>
                  <a:pt x="102" y="230"/>
                  <a:pt x="304" y="53"/>
                  <a:pt x="304" y="53"/>
                </a:cubicBezTo>
                <a:cubicBezTo>
                  <a:pt x="319" y="42"/>
                  <a:pt x="319" y="22"/>
                  <a:pt x="309" y="12"/>
                </a:cubicBezTo>
                <a:cubicBezTo>
                  <a:pt x="302" y="5"/>
                  <a:pt x="293" y="1"/>
                  <a:pt x="28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1" name="Google Shape;3510;p47"/>
          <p:cNvSpPr/>
          <p:nvPr/>
        </p:nvSpPr>
        <p:spPr>
          <a:xfrm>
            <a:off x="10611163" y="5707739"/>
            <a:ext cx="156324" cy="30021"/>
          </a:xfrm>
          <a:custGeom>
            <a:avLst/>
            <a:gdLst/>
            <a:ahLst/>
            <a:cxnLst/>
            <a:rect l="l" t="t" r="r" b="b"/>
            <a:pathLst>
              <a:path w="578" h="111" extrusionOk="0">
                <a:moveTo>
                  <a:pt x="540" y="0"/>
                </a:moveTo>
                <a:cubicBezTo>
                  <a:pt x="535" y="0"/>
                  <a:pt x="531" y="2"/>
                  <a:pt x="527" y="4"/>
                </a:cubicBezTo>
                <a:cubicBezTo>
                  <a:pt x="469" y="36"/>
                  <a:pt x="393" y="46"/>
                  <a:pt x="320" y="46"/>
                </a:cubicBezTo>
                <a:cubicBezTo>
                  <a:pt x="180" y="46"/>
                  <a:pt x="46" y="10"/>
                  <a:pt x="46" y="10"/>
                </a:cubicBezTo>
                <a:cubicBezTo>
                  <a:pt x="43" y="9"/>
                  <a:pt x="39" y="8"/>
                  <a:pt x="36" y="8"/>
                </a:cubicBezTo>
                <a:cubicBezTo>
                  <a:pt x="21" y="8"/>
                  <a:pt x="10" y="18"/>
                  <a:pt x="6" y="35"/>
                </a:cubicBezTo>
                <a:cubicBezTo>
                  <a:pt x="1" y="50"/>
                  <a:pt x="11" y="65"/>
                  <a:pt x="26" y="70"/>
                </a:cubicBezTo>
                <a:cubicBezTo>
                  <a:pt x="122" y="96"/>
                  <a:pt x="218" y="106"/>
                  <a:pt x="314" y="111"/>
                </a:cubicBezTo>
                <a:cubicBezTo>
                  <a:pt x="400" y="111"/>
                  <a:pt x="481" y="96"/>
                  <a:pt x="557" y="60"/>
                </a:cubicBezTo>
                <a:cubicBezTo>
                  <a:pt x="572" y="50"/>
                  <a:pt x="577" y="35"/>
                  <a:pt x="567" y="20"/>
                </a:cubicBezTo>
                <a:cubicBezTo>
                  <a:pt x="563" y="9"/>
                  <a:pt x="552" y="0"/>
                  <a:pt x="54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2" name="Google Shape;3511;p47"/>
          <p:cNvSpPr/>
          <p:nvPr/>
        </p:nvSpPr>
        <p:spPr>
          <a:xfrm>
            <a:off x="9839820" y="6882334"/>
            <a:ext cx="559577" cy="224478"/>
          </a:xfrm>
          <a:custGeom>
            <a:avLst/>
            <a:gdLst/>
            <a:ahLst/>
            <a:cxnLst/>
            <a:rect l="l" t="t" r="r" b="b"/>
            <a:pathLst>
              <a:path w="2069" h="830" extrusionOk="0">
                <a:moveTo>
                  <a:pt x="778" y="1"/>
                </a:moveTo>
                <a:cubicBezTo>
                  <a:pt x="366" y="1"/>
                  <a:pt x="0" y="208"/>
                  <a:pt x="0" y="208"/>
                </a:cubicBezTo>
                <a:cubicBezTo>
                  <a:pt x="151" y="675"/>
                  <a:pt x="547" y="756"/>
                  <a:pt x="932" y="756"/>
                </a:cubicBezTo>
                <a:cubicBezTo>
                  <a:pt x="972" y="756"/>
                  <a:pt x="1013" y="755"/>
                  <a:pt x="1052" y="754"/>
                </a:cubicBezTo>
                <a:cubicBezTo>
                  <a:pt x="1092" y="752"/>
                  <a:pt x="1133" y="751"/>
                  <a:pt x="1175" y="751"/>
                </a:cubicBezTo>
                <a:cubicBezTo>
                  <a:pt x="1576" y="751"/>
                  <a:pt x="2069" y="830"/>
                  <a:pt x="2069" y="830"/>
                </a:cubicBezTo>
                <a:cubicBezTo>
                  <a:pt x="2069" y="830"/>
                  <a:pt x="1887" y="537"/>
                  <a:pt x="1325" y="157"/>
                </a:cubicBezTo>
                <a:cubicBezTo>
                  <a:pt x="1152" y="41"/>
                  <a:pt x="961" y="1"/>
                  <a:pt x="778"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3" name="Google Shape;3512;p47"/>
          <p:cNvSpPr/>
          <p:nvPr/>
        </p:nvSpPr>
        <p:spPr>
          <a:xfrm>
            <a:off x="9725146" y="6874220"/>
            <a:ext cx="612857" cy="202571"/>
          </a:xfrm>
          <a:custGeom>
            <a:avLst/>
            <a:gdLst/>
            <a:ahLst/>
            <a:cxnLst/>
            <a:rect l="l" t="t" r="r" b="b"/>
            <a:pathLst>
              <a:path w="2266" h="749" extrusionOk="0">
                <a:moveTo>
                  <a:pt x="48" y="1"/>
                </a:moveTo>
                <a:cubicBezTo>
                  <a:pt x="17" y="1"/>
                  <a:pt x="1" y="44"/>
                  <a:pt x="35" y="61"/>
                </a:cubicBezTo>
                <a:lnTo>
                  <a:pt x="151" y="122"/>
                </a:lnTo>
                <a:cubicBezTo>
                  <a:pt x="369" y="238"/>
                  <a:pt x="606" y="319"/>
                  <a:pt x="854" y="354"/>
                </a:cubicBezTo>
                <a:cubicBezTo>
                  <a:pt x="960" y="369"/>
                  <a:pt x="1092" y="385"/>
                  <a:pt x="1234" y="400"/>
                </a:cubicBezTo>
                <a:cubicBezTo>
                  <a:pt x="1704" y="450"/>
                  <a:pt x="2205" y="749"/>
                  <a:pt x="2210" y="749"/>
                </a:cubicBezTo>
                <a:lnTo>
                  <a:pt x="2230" y="749"/>
                </a:lnTo>
                <a:cubicBezTo>
                  <a:pt x="2240" y="749"/>
                  <a:pt x="2250" y="744"/>
                  <a:pt x="2255" y="733"/>
                </a:cubicBezTo>
                <a:cubicBezTo>
                  <a:pt x="2265" y="718"/>
                  <a:pt x="2260" y="703"/>
                  <a:pt x="2245" y="693"/>
                </a:cubicBezTo>
                <a:cubicBezTo>
                  <a:pt x="2225" y="678"/>
                  <a:pt x="1724" y="390"/>
                  <a:pt x="1239" y="339"/>
                </a:cubicBezTo>
                <a:cubicBezTo>
                  <a:pt x="1102" y="324"/>
                  <a:pt x="976" y="309"/>
                  <a:pt x="859" y="288"/>
                </a:cubicBezTo>
                <a:cubicBezTo>
                  <a:pt x="622" y="258"/>
                  <a:pt x="394" y="182"/>
                  <a:pt x="182" y="66"/>
                </a:cubicBezTo>
                <a:lnTo>
                  <a:pt x="65" y="5"/>
                </a:lnTo>
                <a:cubicBezTo>
                  <a:pt x="59" y="2"/>
                  <a:pt x="53" y="1"/>
                  <a:pt x="4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4" name="Google Shape;3513;p47"/>
          <p:cNvSpPr/>
          <p:nvPr/>
        </p:nvSpPr>
        <p:spPr>
          <a:xfrm>
            <a:off x="10147871" y="6975371"/>
            <a:ext cx="109265" cy="28939"/>
          </a:xfrm>
          <a:custGeom>
            <a:avLst/>
            <a:gdLst/>
            <a:ahLst/>
            <a:cxnLst/>
            <a:rect l="l" t="t" r="r" b="b"/>
            <a:pathLst>
              <a:path w="404" h="107" extrusionOk="0">
                <a:moveTo>
                  <a:pt x="373" y="0"/>
                </a:moveTo>
                <a:cubicBezTo>
                  <a:pt x="262" y="0"/>
                  <a:pt x="151" y="16"/>
                  <a:pt x="40" y="46"/>
                </a:cubicBezTo>
                <a:cubicBezTo>
                  <a:pt x="1" y="51"/>
                  <a:pt x="4" y="107"/>
                  <a:pt x="45" y="107"/>
                </a:cubicBezTo>
                <a:cubicBezTo>
                  <a:pt x="46" y="107"/>
                  <a:pt x="48" y="107"/>
                  <a:pt x="50" y="107"/>
                </a:cubicBezTo>
                <a:lnTo>
                  <a:pt x="55" y="107"/>
                </a:lnTo>
                <a:cubicBezTo>
                  <a:pt x="143" y="80"/>
                  <a:pt x="235" y="65"/>
                  <a:pt x="331" y="65"/>
                </a:cubicBezTo>
                <a:cubicBezTo>
                  <a:pt x="345" y="65"/>
                  <a:pt x="359" y="65"/>
                  <a:pt x="373" y="66"/>
                </a:cubicBezTo>
                <a:cubicBezTo>
                  <a:pt x="389" y="66"/>
                  <a:pt x="404" y="51"/>
                  <a:pt x="404" y="36"/>
                </a:cubicBezTo>
                <a:cubicBezTo>
                  <a:pt x="404" y="21"/>
                  <a:pt x="394" y="5"/>
                  <a:pt x="37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5" name="Google Shape;3514;p47"/>
          <p:cNvSpPr/>
          <p:nvPr/>
        </p:nvSpPr>
        <p:spPr>
          <a:xfrm>
            <a:off x="10221434" y="7013505"/>
            <a:ext cx="68696" cy="73023"/>
          </a:xfrm>
          <a:custGeom>
            <a:avLst/>
            <a:gdLst/>
            <a:ahLst/>
            <a:cxnLst/>
            <a:rect l="l" t="t" r="r" b="b"/>
            <a:pathLst>
              <a:path w="254" h="270" extrusionOk="0">
                <a:moveTo>
                  <a:pt x="36" y="1"/>
                </a:moveTo>
                <a:cubicBezTo>
                  <a:pt x="31" y="1"/>
                  <a:pt x="26" y="2"/>
                  <a:pt x="21" y="6"/>
                </a:cubicBezTo>
                <a:cubicBezTo>
                  <a:pt x="5" y="16"/>
                  <a:pt x="0" y="36"/>
                  <a:pt x="5" y="52"/>
                </a:cubicBezTo>
                <a:cubicBezTo>
                  <a:pt x="56" y="132"/>
                  <a:pt x="122" y="203"/>
                  <a:pt x="203" y="264"/>
                </a:cubicBezTo>
                <a:cubicBezTo>
                  <a:pt x="208" y="264"/>
                  <a:pt x="213" y="264"/>
                  <a:pt x="218" y="269"/>
                </a:cubicBezTo>
                <a:cubicBezTo>
                  <a:pt x="228" y="264"/>
                  <a:pt x="238" y="259"/>
                  <a:pt x="243" y="249"/>
                </a:cubicBezTo>
                <a:cubicBezTo>
                  <a:pt x="253" y="234"/>
                  <a:pt x="248" y="218"/>
                  <a:pt x="233" y="208"/>
                </a:cubicBezTo>
                <a:cubicBezTo>
                  <a:pt x="167" y="158"/>
                  <a:pt x="107" y="92"/>
                  <a:pt x="61" y="16"/>
                </a:cubicBezTo>
                <a:cubicBezTo>
                  <a:pt x="54" y="6"/>
                  <a:pt x="46" y="1"/>
                  <a:pt x="3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6" name="Google Shape;3515;p47"/>
          <p:cNvSpPr/>
          <p:nvPr/>
        </p:nvSpPr>
        <p:spPr>
          <a:xfrm>
            <a:off x="10105138" y="6975100"/>
            <a:ext cx="83571" cy="92225"/>
          </a:xfrm>
          <a:custGeom>
            <a:avLst/>
            <a:gdLst/>
            <a:ahLst/>
            <a:cxnLst/>
            <a:rect l="l" t="t" r="r" b="b"/>
            <a:pathLst>
              <a:path w="309" h="341" extrusionOk="0">
                <a:moveTo>
                  <a:pt x="36" y="0"/>
                </a:moveTo>
                <a:cubicBezTo>
                  <a:pt x="33" y="0"/>
                  <a:pt x="29" y="0"/>
                  <a:pt x="26" y="1"/>
                </a:cubicBezTo>
                <a:cubicBezTo>
                  <a:pt x="11" y="6"/>
                  <a:pt x="0" y="22"/>
                  <a:pt x="6" y="42"/>
                </a:cubicBezTo>
                <a:cubicBezTo>
                  <a:pt x="51" y="163"/>
                  <a:pt x="142" y="269"/>
                  <a:pt x="258" y="335"/>
                </a:cubicBezTo>
                <a:cubicBezTo>
                  <a:pt x="263" y="335"/>
                  <a:pt x="269" y="340"/>
                  <a:pt x="274" y="340"/>
                </a:cubicBezTo>
                <a:cubicBezTo>
                  <a:pt x="284" y="335"/>
                  <a:pt x="294" y="330"/>
                  <a:pt x="304" y="320"/>
                </a:cubicBezTo>
                <a:cubicBezTo>
                  <a:pt x="309" y="305"/>
                  <a:pt x="304" y="290"/>
                  <a:pt x="289" y="280"/>
                </a:cubicBezTo>
                <a:cubicBezTo>
                  <a:pt x="188" y="224"/>
                  <a:pt x="107" y="133"/>
                  <a:pt x="66" y="22"/>
                </a:cubicBezTo>
                <a:cubicBezTo>
                  <a:pt x="62" y="9"/>
                  <a:pt x="51"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7" name="Google Shape;3516;p47"/>
          <p:cNvSpPr/>
          <p:nvPr/>
        </p:nvSpPr>
        <p:spPr>
          <a:xfrm>
            <a:off x="10026164" y="6943998"/>
            <a:ext cx="166872" cy="37052"/>
          </a:xfrm>
          <a:custGeom>
            <a:avLst/>
            <a:gdLst/>
            <a:ahLst/>
            <a:cxnLst/>
            <a:rect l="l" t="t" r="r" b="b"/>
            <a:pathLst>
              <a:path w="617" h="137" extrusionOk="0">
                <a:moveTo>
                  <a:pt x="586" y="0"/>
                </a:moveTo>
                <a:cubicBezTo>
                  <a:pt x="404" y="5"/>
                  <a:pt x="217" y="25"/>
                  <a:pt x="40" y="71"/>
                </a:cubicBezTo>
                <a:cubicBezTo>
                  <a:pt x="1" y="76"/>
                  <a:pt x="9" y="137"/>
                  <a:pt x="45" y="137"/>
                </a:cubicBezTo>
                <a:cubicBezTo>
                  <a:pt x="47" y="137"/>
                  <a:pt x="48" y="137"/>
                  <a:pt x="50" y="137"/>
                </a:cubicBezTo>
                <a:lnTo>
                  <a:pt x="60" y="132"/>
                </a:lnTo>
                <a:cubicBezTo>
                  <a:pt x="232" y="91"/>
                  <a:pt x="409" y="66"/>
                  <a:pt x="586" y="66"/>
                </a:cubicBezTo>
                <a:cubicBezTo>
                  <a:pt x="606" y="66"/>
                  <a:pt x="616" y="51"/>
                  <a:pt x="616" y="30"/>
                </a:cubicBezTo>
                <a:cubicBezTo>
                  <a:pt x="616" y="15"/>
                  <a:pt x="606" y="0"/>
                  <a:pt x="58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8" name="Google Shape;3517;p47"/>
          <p:cNvSpPr/>
          <p:nvPr/>
        </p:nvSpPr>
        <p:spPr>
          <a:xfrm>
            <a:off x="10008584" y="6961848"/>
            <a:ext cx="108994" cy="101421"/>
          </a:xfrm>
          <a:custGeom>
            <a:avLst/>
            <a:gdLst/>
            <a:ahLst/>
            <a:cxnLst/>
            <a:rect l="l" t="t" r="r" b="b"/>
            <a:pathLst>
              <a:path w="403" h="375" extrusionOk="0">
                <a:moveTo>
                  <a:pt x="45" y="0"/>
                </a:moveTo>
                <a:cubicBezTo>
                  <a:pt x="23" y="0"/>
                  <a:pt x="1" y="25"/>
                  <a:pt x="19" y="50"/>
                </a:cubicBezTo>
                <a:cubicBezTo>
                  <a:pt x="186" y="303"/>
                  <a:pt x="347" y="374"/>
                  <a:pt x="357" y="374"/>
                </a:cubicBezTo>
                <a:lnTo>
                  <a:pt x="368" y="374"/>
                </a:lnTo>
                <a:cubicBezTo>
                  <a:pt x="378" y="374"/>
                  <a:pt x="393" y="369"/>
                  <a:pt x="398" y="354"/>
                </a:cubicBezTo>
                <a:cubicBezTo>
                  <a:pt x="403" y="339"/>
                  <a:pt x="393" y="323"/>
                  <a:pt x="378" y="313"/>
                </a:cubicBezTo>
                <a:cubicBezTo>
                  <a:pt x="378" y="313"/>
                  <a:pt x="226" y="253"/>
                  <a:pt x="69" y="15"/>
                </a:cubicBezTo>
                <a:cubicBezTo>
                  <a:pt x="63" y="5"/>
                  <a:pt x="54" y="0"/>
                  <a:pt x="4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89" name="Google Shape;3518;p47"/>
          <p:cNvSpPr/>
          <p:nvPr/>
        </p:nvSpPr>
        <p:spPr>
          <a:xfrm>
            <a:off x="9946379" y="6919657"/>
            <a:ext cx="150374" cy="50575"/>
          </a:xfrm>
          <a:custGeom>
            <a:avLst/>
            <a:gdLst/>
            <a:ahLst/>
            <a:cxnLst/>
            <a:rect l="l" t="t" r="r" b="b"/>
            <a:pathLst>
              <a:path w="556" h="187" extrusionOk="0">
                <a:moveTo>
                  <a:pt x="453" y="0"/>
                </a:moveTo>
                <a:cubicBezTo>
                  <a:pt x="358" y="0"/>
                  <a:pt x="166" y="19"/>
                  <a:pt x="21" y="131"/>
                </a:cubicBezTo>
                <a:cubicBezTo>
                  <a:pt x="6" y="141"/>
                  <a:pt x="1" y="161"/>
                  <a:pt x="16" y="171"/>
                </a:cubicBezTo>
                <a:cubicBezTo>
                  <a:pt x="21" y="181"/>
                  <a:pt x="31" y="186"/>
                  <a:pt x="41" y="186"/>
                </a:cubicBezTo>
                <a:cubicBezTo>
                  <a:pt x="46" y="186"/>
                  <a:pt x="51" y="186"/>
                  <a:pt x="56" y="181"/>
                </a:cubicBezTo>
                <a:cubicBezTo>
                  <a:pt x="197" y="76"/>
                  <a:pt x="389" y="64"/>
                  <a:pt x="469" y="64"/>
                </a:cubicBezTo>
                <a:cubicBezTo>
                  <a:pt x="493" y="64"/>
                  <a:pt x="507" y="65"/>
                  <a:pt x="507" y="65"/>
                </a:cubicBezTo>
                <a:cubicBezTo>
                  <a:pt x="508" y="65"/>
                  <a:pt x="510" y="65"/>
                  <a:pt x="511" y="65"/>
                </a:cubicBezTo>
                <a:cubicBezTo>
                  <a:pt x="552" y="65"/>
                  <a:pt x="555" y="4"/>
                  <a:pt x="512" y="4"/>
                </a:cubicBezTo>
                <a:cubicBezTo>
                  <a:pt x="509" y="3"/>
                  <a:pt x="487" y="0"/>
                  <a:pt x="45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0" name="Google Shape;3519;p47"/>
          <p:cNvSpPr/>
          <p:nvPr/>
        </p:nvSpPr>
        <p:spPr>
          <a:xfrm>
            <a:off x="9915007" y="6948055"/>
            <a:ext cx="117919" cy="112239"/>
          </a:xfrm>
          <a:custGeom>
            <a:avLst/>
            <a:gdLst/>
            <a:ahLst/>
            <a:cxnLst/>
            <a:rect l="l" t="t" r="r" b="b"/>
            <a:pathLst>
              <a:path w="436" h="415" extrusionOk="0">
                <a:moveTo>
                  <a:pt x="38" y="0"/>
                </a:moveTo>
                <a:cubicBezTo>
                  <a:pt x="32" y="0"/>
                  <a:pt x="26" y="2"/>
                  <a:pt x="21" y="5"/>
                </a:cubicBezTo>
                <a:cubicBezTo>
                  <a:pt x="6" y="15"/>
                  <a:pt x="1" y="36"/>
                  <a:pt x="11" y="51"/>
                </a:cubicBezTo>
                <a:cubicBezTo>
                  <a:pt x="16" y="61"/>
                  <a:pt x="188" y="349"/>
                  <a:pt x="395" y="415"/>
                </a:cubicBezTo>
                <a:lnTo>
                  <a:pt x="400" y="415"/>
                </a:lnTo>
                <a:cubicBezTo>
                  <a:pt x="415" y="415"/>
                  <a:pt x="425" y="405"/>
                  <a:pt x="430" y="390"/>
                </a:cubicBezTo>
                <a:cubicBezTo>
                  <a:pt x="435" y="374"/>
                  <a:pt x="425" y="354"/>
                  <a:pt x="410" y="354"/>
                </a:cubicBezTo>
                <a:cubicBezTo>
                  <a:pt x="228" y="299"/>
                  <a:pt x="66" y="15"/>
                  <a:pt x="66" y="15"/>
                </a:cubicBezTo>
                <a:cubicBezTo>
                  <a:pt x="60" y="6"/>
                  <a:pt x="49"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1" name="Google Shape;3520;p47"/>
          <p:cNvSpPr/>
          <p:nvPr/>
        </p:nvSpPr>
        <p:spPr>
          <a:xfrm>
            <a:off x="8037220" y="7174157"/>
            <a:ext cx="523876" cy="297771"/>
          </a:xfrm>
          <a:custGeom>
            <a:avLst/>
            <a:gdLst/>
            <a:ahLst/>
            <a:cxnLst/>
            <a:rect l="l" t="t" r="r" b="b"/>
            <a:pathLst>
              <a:path w="1937" h="1101" extrusionOk="0">
                <a:moveTo>
                  <a:pt x="1564" y="1"/>
                </a:moveTo>
                <a:cubicBezTo>
                  <a:pt x="1262" y="1"/>
                  <a:pt x="1011" y="208"/>
                  <a:pt x="799" y="423"/>
                </a:cubicBezTo>
                <a:cubicBezTo>
                  <a:pt x="506" y="722"/>
                  <a:pt x="0" y="1066"/>
                  <a:pt x="0" y="1066"/>
                </a:cubicBezTo>
                <a:cubicBezTo>
                  <a:pt x="0" y="1066"/>
                  <a:pt x="129" y="1101"/>
                  <a:pt x="387" y="1101"/>
                </a:cubicBezTo>
                <a:cubicBezTo>
                  <a:pt x="545" y="1101"/>
                  <a:pt x="751" y="1088"/>
                  <a:pt x="1006" y="1046"/>
                </a:cubicBezTo>
                <a:cubicBezTo>
                  <a:pt x="1674" y="934"/>
                  <a:pt x="1937" y="105"/>
                  <a:pt x="1937" y="105"/>
                </a:cubicBezTo>
                <a:cubicBezTo>
                  <a:pt x="1805" y="32"/>
                  <a:pt x="1680" y="1"/>
                  <a:pt x="1564"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2" name="Google Shape;3521;p47"/>
          <p:cNvSpPr/>
          <p:nvPr/>
        </p:nvSpPr>
        <p:spPr>
          <a:xfrm>
            <a:off x="8103213" y="7163609"/>
            <a:ext cx="579861" cy="285330"/>
          </a:xfrm>
          <a:custGeom>
            <a:avLst/>
            <a:gdLst/>
            <a:ahLst/>
            <a:cxnLst/>
            <a:rect l="l" t="t" r="r" b="b"/>
            <a:pathLst>
              <a:path w="2144" h="1055" extrusionOk="0">
                <a:moveTo>
                  <a:pt x="2111" y="1"/>
                </a:moveTo>
                <a:cubicBezTo>
                  <a:pt x="2108" y="1"/>
                  <a:pt x="2105" y="1"/>
                  <a:pt x="2103" y="2"/>
                </a:cubicBezTo>
                <a:lnTo>
                  <a:pt x="1971" y="38"/>
                </a:lnTo>
                <a:cubicBezTo>
                  <a:pt x="1728" y="98"/>
                  <a:pt x="1506" y="205"/>
                  <a:pt x="1304" y="346"/>
                </a:cubicBezTo>
                <a:cubicBezTo>
                  <a:pt x="1207" y="412"/>
                  <a:pt x="1106" y="488"/>
                  <a:pt x="990" y="574"/>
                </a:cubicBezTo>
                <a:cubicBezTo>
                  <a:pt x="616" y="857"/>
                  <a:pt x="49" y="988"/>
                  <a:pt x="44" y="988"/>
                </a:cubicBezTo>
                <a:cubicBezTo>
                  <a:pt x="0" y="993"/>
                  <a:pt x="8" y="1054"/>
                  <a:pt x="45" y="1054"/>
                </a:cubicBezTo>
                <a:cubicBezTo>
                  <a:pt x="46" y="1054"/>
                  <a:pt x="48" y="1054"/>
                  <a:pt x="49" y="1054"/>
                </a:cubicBezTo>
                <a:lnTo>
                  <a:pt x="54" y="1049"/>
                </a:lnTo>
                <a:cubicBezTo>
                  <a:pt x="80" y="1044"/>
                  <a:pt x="641" y="918"/>
                  <a:pt x="1030" y="624"/>
                </a:cubicBezTo>
                <a:cubicBezTo>
                  <a:pt x="1142" y="538"/>
                  <a:pt x="1248" y="462"/>
                  <a:pt x="1339" y="397"/>
                </a:cubicBezTo>
                <a:cubicBezTo>
                  <a:pt x="1536" y="260"/>
                  <a:pt x="1754" y="159"/>
                  <a:pt x="1986" y="98"/>
                </a:cubicBezTo>
                <a:lnTo>
                  <a:pt x="2118" y="63"/>
                </a:lnTo>
                <a:cubicBezTo>
                  <a:pt x="2133" y="58"/>
                  <a:pt x="2143" y="38"/>
                  <a:pt x="2138" y="23"/>
                </a:cubicBezTo>
                <a:cubicBezTo>
                  <a:pt x="2134" y="10"/>
                  <a:pt x="2123" y="1"/>
                  <a:pt x="211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3" name="Google Shape;3522;p47"/>
          <p:cNvSpPr/>
          <p:nvPr/>
        </p:nvSpPr>
        <p:spPr>
          <a:xfrm>
            <a:off x="8220320" y="7370509"/>
            <a:ext cx="76810" cy="86546"/>
          </a:xfrm>
          <a:custGeom>
            <a:avLst/>
            <a:gdLst/>
            <a:ahLst/>
            <a:cxnLst/>
            <a:rect l="l" t="t" r="r" b="b"/>
            <a:pathLst>
              <a:path w="284" h="320" extrusionOk="0">
                <a:moveTo>
                  <a:pt x="246" y="1"/>
                </a:moveTo>
                <a:cubicBezTo>
                  <a:pt x="235" y="1"/>
                  <a:pt x="225" y="6"/>
                  <a:pt x="218" y="16"/>
                </a:cubicBezTo>
                <a:cubicBezTo>
                  <a:pt x="163" y="107"/>
                  <a:pt x="97" y="188"/>
                  <a:pt x="21" y="259"/>
                </a:cubicBezTo>
                <a:cubicBezTo>
                  <a:pt x="6" y="274"/>
                  <a:pt x="1" y="289"/>
                  <a:pt x="16" y="304"/>
                </a:cubicBezTo>
                <a:cubicBezTo>
                  <a:pt x="21" y="314"/>
                  <a:pt x="31" y="314"/>
                  <a:pt x="41" y="320"/>
                </a:cubicBezTo>
                <a:cubicBezTo>
                  <a:pt x="46" y="314"/>
                  <a:pt x="51" y="314"/>
                  <a:pt x="56" y="309"/>
                </a:cubicBezTo>
                <a:cubicBezTo>
                  <a:pt x="142" y="234"/>
                  <a:pt x="213" y="148"/>
                  <a:pt x="274" y="46"/>
                </a:cubicBezTo>
                <a:cubicBezTo>
                  <a:pt x="284" y="36"/>
                  <a:pt x="279" y="16"/>
                  <a:pt x="264" y="6"/>
                </a:cubicBezTo>
                <a:cubicBezTo>
                  <a:pt x="258" y="2"/>
                  <a:pt x="252" y="1"/>
                  <a:pt x="246"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4" name="Google Shape;3523;p47"/>
          <p:cNvSpPr/>
          <p:nvPr/>
        </p:nvSpPr>
        <p:spPr>
          <a:xfrm>
            <a:off x="8135668" y="7392686"/>
            <a:ext cx="91685" cy="24611"/>
          </a:xfrm>
          <a:custGeom>
            <a:avLst/>
            <a:gdLst/>
            <a:ahLst/>
            <a:cxnLst/>
            <a:rect l="l" t="t" r="r" b="b"/>
            <a:pathLst>
              <a:path w="339" h="91" extrusionOk="0">
                <a:moveTo>
                  <a:pt x="118" y="0"/>
                </a:moveTo>
                <a:cubicBezTo>
                  <a:pt x="89" y="0"/>
                  <a:pt x="60" y="2"/>
                  <a:pt x="31" y="5"/>
                </a:cubicBezTo>
                <a:cubicBezTo>
                  <a:pt x="10" y="10"/>
                  <a:pt x="0" y="25"/>
                  <a:pt x="5" y="40"/>
                </a:cubicBezTo>
                <a:cubicBezTo>
                  <a:pt x="5" y="61"/>
                  <a:pt x="20" y="71"/>
                  <a:pt x="41" y="71"/>
                </a:cubicBezTo>
                <a:cubicBezTo>
                  <a:pt x="68" y="67"/>
                  <a:pt x="95" y="66"/>
                  <a:pt x="122" y="66"/>
                </a:cubicBezTo>
                <a:cubicBezTo>
                  <a:pt x="181" y="66"/>
                  <a:pt x="240" y="74"/>
                  <a:pt x="299" y="91"/>
                </a:cubicBezTo>
                <a:lnTo>
                  <a:pt x="304" y="91"/>
                </a:lnTo>
                <a:cubicBezTo>
                  <a:pt x="319" y="91"/>
                  <a:pt x="334" y="81"/>
                  <a:pt x="334" y="71"/>
                </a:cubicBezTo>
                <a:cubicBezTo>
                  <a:pt x="339" y="50"/>
                  <a:pt x="334" y="35"/>
                  <a:pt x="314" y="30"/>
                </a:cubicBezTo>
                <a:cubicBezTo>
                  <a:pt x="250" y="9"/>
                  <a:pt x="184" y="0"/>
                  <a:pt x="11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5" name="Google Shape;3524;p47"/>
          <p:cNvSpPr/>
          <p:nvPr/>
        </p:nvSpPr>
        <p:spPr>
          <a:xfrm>
            <a:off x="8221673" y="7333997"/>
            <a:ext cx="116567" cy="31373"/>
          </a:xfrm>
          <a:custGeom>
            <a:avLst/>
            <a:gdLst/>
            <a:ahLst/>
            <a:cxnLst/>
            <a:rect l="l" t="t" r="r" b="b"/>
            <a:pathLst>
              <a:path w="431" h="116" extrusionOk="0">
                <a:moveTo>
                  <a:pt x="169" y="1"/>
                </a:moveTo>
                <a:cubicBezTo>
                  <a:pt x="123" y="1"/>
                  <a:pt x="76" y="7"/>
                  <a:pt x="31" y="20"/>
                </a:cubicBezTo>
                <a:cubicBezTo>
                  <a:pt x="11" y="20"/>
                  <a:pt x="1" y="40"/>
                  <a:pt x="6" y="55"/>
                </a:cubicBezTo>
                <a:cubicBezTo>
                  <a:pt x="6" y="70"/>
                  <a:pt x="26" y="80"/>
                  <a:pt x="41" y="80"/>
                </a:cubicBezTo>
                <a:cubicBezTo>
                  <a:pt x="85" y="69"/>
                  <a:pt x="128" y="63"/>
                  <a:pt x="172" y="63"/>
                </a:cubicBezTo>
                <a:cubicBezTo>
                  <a:pt x="243" y="63"/>
                  <a:pt x="314" y="79"/>
                  <a:pt x="380" y="111"/>
                </a:cubicBezTo>
                <a:cubicBezTo>
                  <a:pt x="385" y="116"/>
                  <a:pt x="390" y="116"/>
                  <a:pt x="395" y="116"/>
                </a:cubicBezTo>
                <a:cubicBezTo>
                  <a:pt x="410" y="116"/>
                  <a:pt x="421" y="111"/>
                  <a:pt x="426" y="101"/>
                </a:cubicBezTo>
                <a:cubicBezTo>
                  <a:pt x="431" y="85"/>
                  <a:pt x="431" y="65"/>
                  <a:pt x="415" y="60"/>
                </a:cubicBezTo>
                <a:cubicBezTo>
                  <a:pt x="337" y="21"/>
                  <a:pt x="253" y="1"/>
                  <a:pt x="16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6" name="Google Shape;3525;p47"/>
          <p:cNvSpPr/>
          <p:nvPr/>
        </p:nvSpPr>
        <p:spPr>
          <a:xfrm>
            <a:off x="8288746" y="7304247"/>
            <a:ext cx="115756" cy="132252"/>
          </a:xfrm>
          <a:custGeom>
            <a:avLst/>
            <a:gdLst/>
            <a:ahLst/>
            <a:cxnLst/>
            <a:rect l="l" t="t" r="r" b="b"/>
            <a:pathLst>
              <a:path w="428" h="489" extrusionOk="0">
                <a:moveTo>
                  <a:pt x="381" y="0"/>
                </a:moveTo>
                <a:cubicBezTo>
                  <a:pt x="371" y="0"/>
                  <a:pt x="361" y="6"/>
                  <a:pt x="355" y="18"/>
                </a:cubicBezTo>
                <a:cubicBezTo>
                  <a:pt x="258" y="170"/>
                  <a:pt x="142" y="307"/>
                  <a:pt x="16" y="433"/>
                </a:cubicBezTo>
                <a:cubicBezTo>
                  <a:pt x="1" y="443"/>
                  <a:pt x="1" y="463"/>
                  <a:pt x="16" y="479"/>
                </a:cubicBezTo>
                <a:cubicBezTo>
                  <a:pt x="21" y="484"/>
                  <a:pt x="31" y="489"/>
                  <a:pt x="36" y="489"/>
                </a:cubicBezTo>
                <a:cubicBezTo>
                  <a:pt x="46" y="484"/>
                  <a:pt x="51" y="484"/>
                  <a:pt x="61" y="479"/>
                </a:cubicBezTo>
                <a:cubicBezTo>
                  <a:pt x="193" y="347"/>
                  <a:pt x="309" y="205"/>
                  <a:pt x="410" y="54"/>
                </a:cubicBezTo>
                <a:cubicBezTo>
                  <a:pt x="428" y="26"/>
                  <a:pt x="404" y="0"/>
                  <a:pt x="38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7" name="Google Shape;3526;p47"/>
          <p:cNvSpPr/>
          <p:nvPr/>
        </p:nvSpPr>
        <p:spPr>
          <a:xfrm>
            <a:off x="8276575" y="7285044"/>
            <a:ext cx="140908" cy="25693"/>
          </a:xfrm>
          <a:custGeom>
            <a:avLst/>
            <a:gdLst/>
            <a:ahLst/>
            <a:cxnLst/>
            <a:rect l="l" t="t" r="r" b="b"/>
            <a:pathLst>
              <a:path w="521" h="95" extrusionOk="0">
                <a:moveTo>
                  <a:pt x="228" y="1"/>
                </a:moveTo>
                <a:cubicBezTo>
                  <a:pt x="98" y="1"/>
                  <a:pt x="27" y="29"/>
                  <a:pt x="20" y="29"/>
                </a:cubicBezTo>
                <a:cubicBezTo>
                  <a:pt x="5" y="34"/>
                  <a:pt x="0" y="54"/>
                  <a:pt x="5" y="69"/>
                </a:cubicBezTo>
                <a:cubicBezTo>
                  <a:pt x="9" y="82"/>
                  <a:pt x="24" y="91"/>
                  <a:pt x="37" y="91"/>
                </a:cubicBezTo>
                <a:cubicBezTo>
                  <a:pt x="40" y="91"/>
                  <a:pt x="43" y="90"/>
                  <a:pt x="46" y="89"/>
                </a:cubicBezTo>
                <a:cubicBezTo>
                  <a:pt x="46" y="89"/>
                  <a:pt x="112" y="64"/>
                  <a:pt x="232" y="64"/>
                </a:cubicBezTo>
                <a:cubicBezTo>
                  <a:pt x="298" y="64"/>
                  <a:pt x="379" y="71"/>
                  <a:pt x="475" y="94"/>
                </a:cubicBezTo>
                <a:lnTo>
                  <a:pt x="486" y="94"/>
                </a:lnTo>
                <a:cubicBezTo>
                  <a:pt x="501" y="94"/>
                  <a:pt x="511" y="89"/>
                  <a:pt x="516" y="74"/>
                </a:cubicBezTo>
                <a:cubicBezTo>
                  <a:pt x="521" y="54"/>
                  <a:pt x="511" y="39"/>
                  <a:pt x="491" y="34"/>
                </a:cubicBezTo>
                <a:cubicBezTo>
                  <a:pt x="386" y="9"/>
                  <a:pt x="298" y="1"/>
                  <a:pt x="22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8" name="Google Shape;3527;p47"/>
          <p:cNvSpPr/>
          <p:nvPr/>
        </p:nvSpPr>
        <p:spPr>
          <a:xfrm>
            <a:off x="8377726" y="7256646"/>
            <a:ext cx="91956" cy="129277"/>
          </a:xfrm>
          <a:custGeom>
            <a:avLst/>
            <a:gdLst/>
            <a:ahLst/>
            <a:cxnLst/>
            <a:rect l="l" t="t" r="r" b="b"/>
            <a:pathLst>
              <a:path w="340" h="478" extrusionOk="0">
                <a:moveTo>
                  <a:pt x="301" y="1"/>
                </a:moveTo>
                <a:cubicBezTo>
                  <a:pt x="287" y="1"/>
                  <a:pt x="273" y="11"/>
                  <a:pt x="273" y="27"/>
                </a:cubicBezTo>
                <a:cubicBezTo>
                  <a:pt x="233" y="250"/>
                  <a:pt x="26" y="422"/>
                  <a:pt x="26" y="422"/>
                </a:cubicBezTo>
                <a:cubicBezTo>
                  <a:pt x="0" y="437"/>
                  <a:pt x="10" y="478"/>
                  <a:pt x="41" y="478"/>
                </a:cubicBezTo>
                <a:cubicBezTo>
                  <a:pt x="51" y="478"/>
                  <a:pt x="56" y="472"/>
                  <a:pt x="61" y="467"/>
                </a:cubicBezTo>
                <a:cubicBezTo>
                  <a:pt x="71" y="462"/>
                  <a:pt x="294" y="285"/>
                  <a:pt x="334" y="38"/>
                </a:cubicBezTo>
                <a:cubicBezTo>
                  <a:pt x="339" y="17"/>
                  <a:pt x="324" y="2"/>
                  <a:pt x="309" y="2"/>
                </a:cubicBezTo>
                <a:cubicBezTo>
                  <a:pt x="306" y="1"/>
                  <a:pt x="303" y="1"/>
                  <a:pt x="30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399" name="Google Shape;3528;p47"/>
          <p:cNvSpPr/>
          <p:nvPr/>
        </p:nvSpPr>
        <p:spPr>
          <a:xfrm>
            <a:off x="8339321" y="7226355"/>
            <a:ext cx="159840" cy="29750"/>
          </a:xfrm>
          <a:custGeom>
            <a:avLst/>
            <a:gdLst/>
            <a:ahLst/>
            <a:cxnLst/>
            <a:rect l="l" t="t" r="r" b="b"/>
            <a:pathLst>
              <a:path w="591" h="110" extrusionOk="0">
                <a:moveTo>
                  <a:pt x="240" y="1"/>
                </a:moveTo>
                <a:cubicBezTo>
                  <a:pt x="165" y="1"/>
                  <a:pt x="88" y="12"/>
                  <a:pt x="26" y="43"/>
                </a:cubicBezTo>
                <a:cubicBezTo>
                  <a:pt x="6" y="48"/>
                  <a:pt x="1" y="69"/>
                  <a:pt x="11" y="84"/>
                </a:cubicBezTo>
                <a:cubicBezTo>
                  <a:pt x="14" y="95"/>
                  <a:pt x="26" y="103"/>
                  <a:pt x="38" y="103"/>
                </a:cubicBezTo>
                <a:cubicBezTo>
                  <a:pt x="42" y="103"/>
                  <a:pt x="47" y="102"/>
                  <a:pt x="51" y="99"/>
                </a:cubicBezTo>
                <a:cubicBezTo>
                  <a:pt x="103" y="72"/>
                  <a:pt x="169" y="63"/>
                  <a:pt x="236" y="63"/>
                </a:cubicBezTo>
                <a:cubicBezTo>
                  <a:pt x="385" y="63"/>
                  <a:pt x="537" y="109"/>
                  <a:pt x="537" y="109"/>
                </a:cubicBezTo>
                <a:lnTo>
                  <a:pt x="542" y="109"/>
                </a:lnTo>
                <a:cubicBezTo>
                  <a:pt x="544" y="109"/>
                  <a:pt x="545" y="109"/>
                  <a:pt x="547" y="109"/>
                </a:cubicBezTo>
                <a:cubicBezTo>
                  <a:pt x="588" y="109"/>
                  <a:pt x="591" y="53"/>
                  <a:pt x="552" y="48"/>
                </a:cubicBezTo>
                <a:cubicBezTo>
                  <a:pt x="542" y="45"/>
                  <a:pt x="393" y="1"/>
                  <a:pt x="2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0" name="Google Shape;3529;p47"/>
          <p:cNvSpPr/>
          <p:nvPr/>
        </p:nvSpPr>
        <p:spPr>
          <a:xfrm>
            <a:off x="6059366" y="-614200"/>
            <a:ext cx="582836" cy="213119"/>
          </a:xfrm>
          <a:custGeom>
            <a:avLst/>
            <a:gdLst/>
            <a:ahLst/>
            <a:cxnLst/>
            <a:rect l="l" t="t" r="r" b="b"/>
            <a:pathLst>
              <a:path w="2155" h="788" extrusionOk="0">
                <a:moveTo>
                  <a:pt x="1513" y="0"/>
                </a:moveTo>
                <a:cubicBezTo>
                  <a:pt x="1345" y="0"/>
                  <a:pt x="1171" y="42"/>
                  <a:pt x="1007" y="91"/>
                </a:cubicBezTo>
                <a:cubicBezTo>
                  <a:pt x="607" y="213"/>
                  <a:pt x="0" y="273"/>
                  <a:pt x="0" y="273"/>
                </a:cubicBezTo>
                <a:cubicBezTo>
                  <a:pt x="0" y="273"/>
                  <a:pt x="253" y="516"/>
                  <a:pt x="890" y="739"/>
                </a:cubicBezTo>
                <a:cubicBezTo>
                  <a:pt x="990" y="773"/>
                  <a:pt x="1089" y="788"/>
                  <a:pt x="1185" y="788"/>
                </a:cubicBezTo>
                <a:cubicBezTo>
                  <a:pt x="1711" y="788"/>
                  <a:pt x="2155" y="354"/>
                  <a:pt x="2155" y="354"/>
                </a:cubicBezTo>
                <a:cubicBezTo>
                  <a:pt x="1985" y="86"/>
                  <a:pt x="1755" y="0"/>
                  <a:pt x="1513"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1" name="Google Shape;3530;p47"/>
          <p:cNvSpPr/>
          <p:nvPr/>
        </p:nvSpPr>
        <p:spPr>
          <a:xfrm>
            <a:off x="6125898" y="-531170"/>
            <a:ext cx="643148" cy="48682"/>
          </a:xfrm>
          <a:custGeom>
            <a:avLst/>
            <a:gdLst/>
            <a:ahLst/>
            <a:cxnLst/>
            <a:rect l="l" t="t" r="r" b="b"/>
            <a:pathLst>
              <a:path w="2378" h="180" extrusionOk="0">
                <a:moveTo>
                  <a:pt x="49" y="1"/>
                </a:moveTo>
                <a:cubicBezTo>
                  <a:pt x="10" y="1"/>
                  <a:pt x="0" y="58"/>
                  <a:pt x="38" y="68"/>
                </a:cubicBezTo>
                <a:cubicBezTo>
                  <a:pt x="58" y="72"/>
                  <a:pt x="423" y="174"/>
                  <a:pt x="816" y="174"/>
                </a:cubicBezTo>
                <a:cubicBezTo>
                  <a:pt x="910" y="174"/>
                  <a:pt x="1006" y="168"/>
                  <a:pt x="1100" y="154"/>
                </a:cubicBezTo>
                <a:cubicBezTo>
                  <a:pt x="1236" y="133"/>
                  <a:pt x="1368" y="118"/>
                  <a:pt x="1479" y="103"/>
                </a:cubicBezTo>
                <a:cubicBezTo>
                  <a:pt x="1553" y="95"/>
                  <a:pt x="1628" y="91"/>
                  <a:pt x="1703" y="91"/>
                </a:cubicBezTo>
                <a:cubicBezTo>
                  <a:pt x="1867" y="91"/>
                  <a:pt x="2032" y="110"/>
                  <a:pt x="2192" y="149"/>
                </a:cubicBezTo>
                <a:lnTo>
                  <a:pt x="2323" y="179"/>
                </a:lnTo>
                <a:lnTo>
                  <a:pt x="2334" y="179"/>
                </a:lnTo>
                <a:cubicBezTo>
                  <a:pt x="2335" y="179"/>
                  <a:pt x="2337" y="179"/>
                  <a:pt x="2338" y="179"/>
                </a:cubicBezTo>
                <a:cubicBezTo>
                  <a:pt x="2374" y="179"/>
                  <a:pt x="2377" y="123"/>
                  <a:pt x="2339" y="118"/>
                </a:cubicBezTo>
                <a:lnTo>
                  <a:pt x="2207" y="88"/>
                </a:lnTo>
                <a:cubicBezTo>
                  <a:pt x="2039" y="46"/>
                  <a:pt x="1868" y="26"/>
                  <a:pt x="1698" y="26"/>
                </a:cubicBezTo>
                <a:cubicBezTo>
                  <a:pt x="1623" y="26"/>
                  <a:pt x="1548" y="30"/>
                  <a:pt x="1474" y="37"/>
                </a:cubicBezTo>
                <a:cubicBezTo>
                  <a:pt x="1358" y="52"/>
                  <a:pt x="1231" y="68"/>
                  <a:pt x="1089" y="93"/>
                </a:cubicBezTo>
                <a:cubicBezTo>
                  <a:pt x="1009" y="104"/>
                  <a:pt x="925" y="109"/>
                  <a:pt x="842" y="109"/>
                </a:cubicBezTo>
                <a:cubicBezTo>
                  <a:pt x="446" y="109"/>
                  <a:pt x="62" y="2"/>
                  <a:pt x="58" y="2"/>
                </a:cubicBezTo>
                <a:cubicBezTo>
                  <a:pt x="55" y="1"/>
                  <a:pt x="52" y="1"/>
                  <a:pt x="49"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2" name="Google Shape;3531;p47"/>
          <p:cNvSpPr/>
          <p:nvPr/>
        </p:nvSpPr>
        <p:spPr>
          <a:xfrm>
            <a:off x="6222452" y="-501960"/>
            <a:ext cx="106560" cy="50846"/>
          </a:xfrm>
          <a:custGeom>
            <a:avLst/>
            <a:gdLst/>
            <a:ahLst/>
            <a:cxnLst/>
            <a:rect l="l" t="t" r="r" b="b"/>
            <a:pathLst>
              <a:path w="394" h="188" extrusionOk="0">
                <a:moveTo>
                  <a:pt x="354" y="0"/>
                </a:moveTo>
                <a:cubicBezTo>
                  <a:pt x="349" y="0"/>
                  <a:pt x="344" y="2"/>
                  <a:pt x="338" y="5"/>
                </a:cubicBezTo>
                <a:cubicBezTo>
                  <a:pt x="242" y="56"/>
                  <a:pt x="146" y="96"/>
                  <a:pt x="45" y="121"/>
                </a:cubicBezTo>
                <a:cubicBezTo>
                  <a:pt x="1" y="126"/>
                  <a:pt x="4" y="187"/>
                  <a:pt x="45" y="187"/>
                </a:cubicBezTo>
                <a:cubicBezTo>
                  <a:pt x="46" y="187"/>
                  <a:pt x="48" y="187"/>
                  <a:pt x="50" y="187"/>
                </a:cubicBezTo>
                <a:cubicBezTo>
                  <a:pt x="161" y="157"/>
                  <a:pt x="267" y="116"/>
                  <a:pt x="368" y="61"/>
                </a:cubicBezTo>
                <a:cubicBezTo>
                  <a:pt x="394" y="40"/>
                  <a:pt x="380" y="0"/>
                  <a:pt x="35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3" name="Google Shape;3532;p47"/>
          <p:cNvSpPr/>
          <p:nvPr/>
        </p:nvSpPr>
        <p:spPr>
          <a:xfrm>
            <a:off x="6171607" y="-549020"/>
            <a:ext cx="80867" cy="56796"/>
          </a:xfrm>
          <a:custGeom>
            <a:avLst/>
            <a:gdLst/>
            <a:ahLst/>
            <a:cxnLst/>
            <a:rect l="l" t="t" r="r" b="b"/>
            <a:pathLst>
              <a:path w="299" h="210" extrusionOk="0">
                <a:moveTo>
                  <a:pt x="35" y="0"/>
                </a:moveTo>
                <a:cubicBezTo>
                  <a:pt x="24" y="0"/>
                  <a:pt x="14" y="7"/>
                  <a:pt x="10" y="22"/>
                </a:cubicBezTo>
                <a:cubicBezTo>
                  <a:pt x="0" y="38"/>
                  <a:pt x="10" y="53"/>
                  <a:pt x="30" y="58"/>
                </a:cubicBezTo>
                <a:cubicBezTo>
                  <a:pt x="106" y="93"/>
                  <a:pt x="182" y="139"/>
                  <a:pt x="243" y="199"/>
                </a:cubicBezTo>
                <a:cubicBezTo>
                  <a:pt x="248" y="209"/>
                  <a:pt x="258" y="209"/>
                  <a:pt x="263" y="209"/>
                </a:cubicBezTo>
                <a:cubicBezTo>
                  <a:pt x="273" y="209"/>
                  <a:pt x="283" y="209"/>
                  <a:pt x="288" y="199"/>
                </a:cubicBezTo>
                <a:cubicBezTo>
                  <a:pt x="298" y="189"/>
                  <a:pt x="298" y="169"/>
                  <a:pt x="288" y="159"/>
                </a:cubicBezTo>
                <a:cubicBezTo>
                  <a:pt x="218" y="88"/>
                  <a:pt x="137" y="38"/>
                  <a:pt x="46" y="2"/>
                </a:cubicBezTo>
                <a:cubicBezTo>
                  <a:pt x="42" y="1"/>
                  <a:pt x="38" y="0"/>
                  <a:pt x="35"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4" name="Google Shape;3533;p47"/>
          <p:cNvSpPr/>
          <p:nvPr/>
        </p:nvSpPr>
        <p:spPr>
          <a:xfrm>
            <a:off x="6274110" y="-557134"/>
            <a:ext cx="100069" cy="73023"/>
          </a:xfrm>
          <a:custGeom>
            <a:avLst/>
            <a:gdLst/>
            <a:ahLst/>
            <a:cxnLst/>
            <a:rect l="l" t="t" r="r" b="b"/>
            <a:pathLst>
              <a:path w="370" h="270" extrusionOk="0">
                <a:moveTo>
                  <a:pt x="38" y="0"/>
                </a:moveTo>
                <a:cubicBezTo>
                  <a:pt x="24" y="0"/>
                  <a:pt x="10" y="10"/>
                  <a:pt x="5" y="27"/>
                </a:cubicBezTo>
                <a:cubicBezTo>
                  <a:pt x="0" y="42"/>
                  <a:pt x="10" y="57"/>
                  <a:pt x="26" y="62"/>
                </a:cubicBezTo>
                <a:cubicBezTo>
                  <a:pt x="142" y="93"/>
                  <a:pt x="243" y="159"/>
                  <a:pt x="309" y="255"/>
                </a:cubicBezTo>
                <a:cubicBezTo>
                  <a:pt x="314" y="265"/>
                  <a:pt x="324" y="270"/>
                  <a:pt x="339" y="270"/>
                </a:cubicBezTo>
                <a:cubicBezTo>
                  <a:pt x="339" y="270"/>
                  <a:pt x="344" y="270"/>
                  <a:pt x="349" y="265"/>
                </a:cubicBezTo>
                <a:cubicBezTo>
                  <a:pt x="364" y="260"/>
                  <a:pt x="370" y="239"/>
                  <a:pt x="359" y="224"/>
                </a:cubicBezTo>
                <a:cubicBezTo>
                  <a:pt x="284" y="113"/>
                  <a:pt x="172" y="37"/>
                  <a:pt x="46" y="2"/>
                </a:cubicBezTo>
                <a:cubicBezTo>
                  <a:pt x="43" y="1"/>
                  <a:pt x="41" y="0"/>
                  <a:pt x="3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5" name="Google Shape;3534;p47"/>
          <p:cNvSpPr/>
          <p:nvPr/>
        </p:nvSpPr>
        <p:spPr>
          <a:xfrm>
            <a:off x="6296016" y="-508992"/>
            <a:ext cx="154702" cy="72752"/>
          </a:xfrm>
          <a:custGeom>
            <a:avLst/>
            <a:gdLst/>
            <a:ahLst/>
            <a:cxnLst/>
            <a:rect l="l" t="t" r="r" b="b"/>
            <a:pathLst>
              <a:path w="572" h="269" extrusionOk="0">
                <a:moveTo>
                  <a:pt x="538" y="1"/>
                </a:moveTo>
                <a:cubicBezTo>
                  <a:pt x="533" y="1"/>
                  <a:pt x="527" y="2"/>
                  <a:pt x="521" y="6"/>
                </a:cubicBezTo>
                <a:cubicBezTo>
                  <a:pt x="364" y="87"/>
                  <a:pt x="198" y="158"/>
                  <a:pt x="26" y="203"/>
                </a:cubicBezTo>
                <a:cubicBezTo>
                  <a:pt x="10" y="208"/>
                  <a:pt x="0" y="228"/>
                  <a:pt x="5" y="244"/>
                </a:cubicBezTo>
                <a:cubicBezTo>
                  <a:pt x="5" y="259"/>
                  <a:pt x="21" y="264"/>
                  <a:pt x="36" y="269"/>
                </a:cubicBezTo>
                <a:lnTo>
                  <a:pt x="41" y="264"/>
                </a:lnTo>
                <a:cubicBezTo>
                  <a:pt x="218" y="218"/>
                  <a:pt x="390" y="147"/>
                  <a:pt x="552" y="56"/>
                </a:cubicBezTo>
                <a:cubicBezTo>
                  <a:pt x="567" y="51"/>
                  <a:pt x="572" y="31"/>
                  <a:pt x="562" y="16"/>
                </a:cubicBezTo>
                <a:cubicBezTo>
                  <a:pt x="558" y="6"/>
                  <a:pt x="549" y="1"/>
                  <a:pt x="5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6" name="Google Shape;3535;p47"/>
          <p:cNvSpPr/>
          <p:nvPr/>
        </p:nvSpPr>
        <p:spPr>
          <a:xfrm>
            <a:off x="6345240" y="-571738"/>
            <a:ext cx="126033" cy="76809"/>
          </a:xfrm>
          <a:custGeom>
            <a:avLst/>
            <a:gdLst/>
            <a:ahLst/>
            <a:cxnLst/>
            <a:rect l="l" t="t" r="r" b="b"/>
            <a:pathLst>
              <a:path w="466" h="284" extrusionOk="0">
                <a:moveTo>
                  <a:pt x="36" y="0"/>
                </a:moveTo>
                <a:cubicBezTo>
                  <a:pt x="21" y="0"/>
                  <a:pt x="5" y="10"/>
                  <a:pt x="0" y="31"/>
                </a:cubicBezTo>
                <a:cubicBezTo>
                  <a:pt x="0" y="46"/>
                  <a:pt x="10" y="61"/>
                  <a:pt x="31" y="61"/>
                </a:cubicBezTo>
                <a:cubicBezTo>
                  <a:pt x="31" y="66"/>
                  <a:pt x="193" y="86"/>
                  <a:pt x="405" y="278"/>
                </a:cubicBezTo>
                <a:cubicBezTo>
                  <a:pt x="410" y="283"/>
                  <a:pt x="415" y="283"/>
                  <a:pt x="425" y="283"/>
                </a:cubicBezTo>
                <a:cubicBezTo>
                  <a:pt x="455" y="283"/>
                  <a:pt x="466" y="248"/>
                  <a:pt x="445" y="228"/>
                </a:cubicBezTo>
                <a:cubicBezTo>
                  <a:pt x="218" y="25"/>
                  <a:pt x="46" y="0"/>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7" name="Google Shape;3536;p47"/>
          <p:cNvSpPr/>
          <p:nvPr/>
        </p:nvSpPr>
        <p:spPr>
          <a:xfrm>
            <a:off x="6395815" y="-520351"/>
            <a:ext cx="138474" cy="82759"/>
          </a:xfrm>
          <a:custGeom>
            <a:avLst/>
            <a:gdLst/>
            <a:ahLst/>
            <a:cxnLst/>
            <a:rect l="l" t="t" r="r" b="b"/>
            <a:pathLst>
              <a:path w="512" h="306" extrusionOk="0">
                <a:moveTo>
                  <a:pt x="473" y="0"/>
                </a:moveTo>
                <a:cubicBezTo>
                  <a:pt x="465" y="0"/>
                  <a:pt x="456" y="4"/>
                  <a:pt x="451" y="12"/>
                </a:cubicBezTo>
                <a:cubicBezTo>
                  <a:pt x="309" y="189"/>
                  <a:pt x="41" y="240"/>
                  <a:pt x="41" y="240"/>
                </a:cubicBezTo>
                <a:cubicBezTo>
                  <a:pt x="0" y="245"/>
                  <a:pt x="6" y="306"/>
                  <a:pt x="46" y="306"/>
                </a:cubicBezTo>
                <a:lnTo>
                  <a:pt x="56" y="306"/>
                </a:lnTo>
                <a:cubicBezTo>
                  <a:pt x="66" y="301"/>
                  <a:pt x="344" y="250"/>
                  <a:pt x="496" y="53"/>
                </a:cubicBezTo>
                <a:cubicBezTo>
                  <a:pt x="511" y="38"/>
                  <a:pt x="506" y="17"/>
                  <a:pt x="491" y="7"/>
                </a:cubicBezTo>
                <a:cubicBezTo>
                  <a:pt x="486" y="3"/>
                  <a:pt x="480" y="0"/>
                  <a:pt x="47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8" name="Google Shape;3537;p47"/>
          <p:cNvSpPr/>
          <p:nvPr/>
        </p:nvSpPr>
        <p:spPr>
          <a:xfrm>
            <a:off x="6427188" y="-589588"/>
            <a:ext cx="138474" cy="84923"/>
          </a:xfrm>
          <a:custGeom>
            <a:avLst/>
            <a:gdLst/>
            <a:ahLst/>
            <a:cxnLst/>
            <a:rect l="l" t="t" r="r" b="b"/>
            <a:pathLst>
              <a:path w="512" h="314" extrusionOk="0">
                <a:moveTo>
                  <a:pt x="36" y="0"/>
                </a:moveTo>
                <a:cubicBezTo>
                  <a:pt x="16" y="0"/>
                  <a:pt x="6" y="16"/>
                  <a:pt x="1" y="31"/>
                </a:cubicBezTo>
                <a:cubicBezTo>
                  <a:pt x="1" y="51"/>
                  <a:pt x="16" y="66"/>
                  <a:pt x="31" y="66"/>
                </a:cubicBezTo>
                <a:cubicBezTo>
                  <a:pt x="223" y="71"/>
                  <a:pt x="456" y="304"/>
                  <a:pt x="456" y="304"/>
                </a:cubicBezTo>
                <a:cubicBezTo>
                  <a:pt x="461" y="309"/>
                  <a:pt x="466" y="314"/>
                  <a:pt x="476" y="314"/>
                </a:cubicBezTo>
                <a:cubicBezTo>
                  <a:pt x="486" y="309"/>
                  <a:pt x="491" y="304"/>
                  <a:pt x="496" y="299"/>
                </a:cubicBezTo>
                <a:cubicBezTo>
                  <a:pt x="512" y="289"/>
                  <a:pt x="512" y="268"/>
                  <a:pt x="496" y="253"/>
                </a:cubicBezTo>
                <a:cubicBezTo>
                  <a:pt x="486" y="248"/>
                  <a:pt x="249" y="11"/>
                  <a:pt x="3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09" name="Google Shape;3538;p47"/>
          <p:cNvSpPr/>
          <p:nvPr/>
        </p:nvSpPr>
        <p:spPr>
          <a:xfrm>
            <a:off x="10445643" y="2582334"/>
            <a:ext cx="555520" cy="260178"/>
          </a:xfrm>
          <a:custGeom>
            <a:avLst/>
            <a:gdLst/>
            <a:ahLst/>
            <a:cxnLst/>
            <a:rect l="l" t="t" r="r" b="b"/>
            <a:pathLst>
              <a:path w="2054" h="962" extrusionOk="0">
                <a:moveTo>
                  <a:pt x="1603" y="0"/>
                </a:moveTo>
                <a:cubicBezTo>
                  <a:pt x="1340" y="0"/>
                  <a:pt x="1096" y="151"/>
                  <a:pt x="881" y="313"/>
                </a:cubicBezTo>
                <a:cubicBezTo>
                  <a:pt x="547" y="566"/>
                  <a:pt x="1" y="834"/>
                  <a:pt x="1" y="834"/>
                </a:cubicBezTo>
                <a:cubicBezTo>
                  <a:pt x="1" y="834"/>
                  <a:pt x="297" y="961"/>
                  <a:pt x="926" y="961"/>
                </a:cubicBezTo>
                <a:cubicBezTo>
                  <a:pt x="949" y="961"/>
                  <a:pt x="973" y="961"/>
                  <a:pt x="997" y="961"/>
                </a:cubicBezTo>
                <a:cubicBezTo>
                  <a:pt x="1675" y="946"/>
                  <a:pt x="2054" y="162"/>
                  <a:pt x="2054" y="162"/>
                </a:cubicBezTo>
                <a:cubicBezTo>
                  <a:pt x="1899" y="46"/>
                  <a:pt x="1748" y="0"/>
                  <a:pt x="1603"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0" name="Google Shape;3539;p47"/>
          <p:cNvSpPr/>
          <p:nvPr/>
        </p:nvSpPr>
        <p:spPr>
          <a:xfrm>
            <a:off x="10515422" y="2603701"/>
            <a:ext cx="611775" cy="201759"/>
          </a:xfrm>
          <a:custGeom>
            <a:avLst/>
            <a:gdLst/>
            <a:ahLst/>
            <a:cxnLst/>
            <a:rect l="l" t="t" r="r" b="b"/>
            <a:pathLst>
              <a:path w="2262" h="746" extrusionOk="0">
                <a:moveTo>
                  <a:pt x="2232" y="1"/>
                </a:moveTo>
                <a:cubicBezTo>
                  <a:pt x="2230" y="1"/>
                  <a:pt x="2228" y="1"/>
                  <a:pt x="2226" y="2"/>
                </a:cubicBezTo>
                <a:lnTo>
                  <a:pt x="2089" y="17"/>
                </a:lnTo>
                <a:cubicBezTo>
                  <a:pt x="1841" y="42"/>
                  <a:pt x="1604" y="113"/>
                  <a:pt x="1381" y="229"/>
                </a:cubicBezTo>
                <a:cubicBezTo>
                  <a:pt x="1285" y="280"/>
                  <a:pt x="1169" y="341"/>
                  <a:pt x="1042" y="406"/>
                </a:cubicBezTo>
                <a:cubicBezTo>
                  <a:pt x="628" y="634"/>
                  <a:pt x="46" y="685"/>
                  <a:pt x="41" y="685"/>
                </a:cubicBezTo>
                <a:cubicBezTo>
                  <a:pt x="1" y="685"/>
                  <a:pt x="1" y="745"/>
                  <a:pt x="41" y="745"/>
                </a:cubicBezTo>
                <a:lnTo>
                  <a:pt x="46" y="745"/>
                </a:lnTo>
                <a:cubicBezTo>
                  <a:pt x="71" y="745"/>
                  <a:pt x="648" y="700"/>
                  <a:pt x="1073" y="462"/>
                </a:cubicBezTo>
                <a:cubicBezTo>
                  <a:pt x="1199" y="396"/>
                  <a:pt x="1315" y="336"/>
                  <a:pt x="1412" y="285"/>
                </a:cubicBezTo>
                <a:cubicBezTo>
                  <a:pt x="1629" y="174"/>
                  <a:pt x="1857" y="108"/>
                  <a:pt x="2099" y="78"/>
                </a:cubicBezTo>
                <a:lnTo>
                  <a:pt x="2231" y="62"/>
                </a:lnTo>
                <a:cubicBezTo>
                  <a:pt x="2251" y="62"/>
                  <a:pt x="2261" y="42"/>
                  <a:pt x="2261" y="27"/>
                </a:cubicBezTo>
                <a:cubicBezTo>
                  <a:pt x="2257" y="14"/>
                  <a:pt x="2245" y="1"/>
                  <a:pt x="2232"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1" name="Google Shape;3540;p47"/>
          <p:cNvSpPr/>
          <p:nvPr/>
        </p:nvSpPr>
        <p:spPr>
          <a:xfrm>
            <a:off x="10629013" y="2752993"/>
            <a:ext cx="87358" cy="77080"/>
          </a:xfrm>
          <a:custGeom>
            <a:avLst/>
            <a:gdLst/>
            <a:ahLst/>
            <a:cxnLst/>
            <a:rect l="l" t="t" r="r" b="b"/>
            <a:pathLst>
              <a:path w="323" h="285" extrusionOk="0">
                <a:moveTo>
                  <a:pt x="277" y="0"/>
                </a:moveTo>
                <a:cubicBezTo>
                  <a:pt x="269" y="0"/>
                  <a:pt x="261" y="4"/>
                  <a:pt x="253" y="11"/>
                </a:cubicBezTo>
                <a:cubicBezTo>
                  <a:pt x="187" y="92"/>
                  <a:pt x="107" y="168"/>
                  <a:pt x="21" y="224"/>
                </a:cubicBezTo>
                <a:cubicBezTo>
                  <a:pt x="5" y="234"/>
                  <a:pt x="0" y="254"/>
                  <a:pt x="10" y="269"/>
                </a:cubicBezTo>
                <a:cubicBezTo>
                  <a:pt x="16" y="279"/>
                  <a:pt x="26" y="284"/>
                  <a:pt x="36" y="284"/>
                </a:cubicBezTo>
                <a:cubicBezTo>
                  <a:pt x="41" y="284"/>
                  <a:pt x="46" y="284"/>
                  <a:pt x="51" y="279"/>
                </a:cubicBezTo>
                <a:cubicBezTo>
                  <a:pt x="147" y="218"/>
                  <a:pt x="233" y="143"/>
                  <a:pt x="304" y="52"/>
                </a:cubicBezTo>
                <a:cubicBezTo>
                  <a:pt x="323" y="29"/>
                  <a:pt x="302" y="0"/>
                  <a:pt x="27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2" name="Google Shape;3541;p47"/>
          <p:cNvSpPr/>
          <p:nvPr/>
        </p:nvSpPr>
        <p:spPr>
          <a:xfrm>
            <a:off x="10551122" y="2755968"/>
            <a:ext cx="90333" cy="32996"/>
          </a:xfrm>
          <a:custGeom>
            <a:avLst/>
            <a:gdLst/>
            <a:ahLst/>
            <a:cxnLst/>
            <a:rect l="l" t="t" r="r" b="b"/>
            <a:pathLst>
              <a:path w="334" h="122" extrusionOk="0">
                <a:moveTo>
                  <a:pt x="30" y="0"/>
                </a:moveTo>
                <a:cubicBezTo>
                  <a:pt x="15" y="0"/>
                  <a:pt x="0" y="15"/>
                  <a:pt x="0" y="36"/>
                </a:cubicBezTo>
                <a:cubicBezTo>
                  <a:pt x="0" y="51"/>
                  <a:pt x="15" y="66"/>
                  <a:pt x="36" y="66"/>
                </a:cubicBezTo>
                <a:cubicBezTo>
                  <a:pt x="121" y="66"/>
                  <a:pt x="207" y="86"/>
                  <a:pt x="288" y="122"/>
                </a:cubicBezTo>
                <a:lnTo>
                  <a:pt x="298" y="122"/>
                </a:lnTo>
                <a:cubicBezTo>
                  <a:pt x="314" y="122"/>
                  <a:pt x="319" y="116"/>
                  <a:pt x="324" y="106"/>
                </a:cubicBezTo>
                <a:cubicBezTo>
                  <a:pt x="334" y="91"/>
                  <a:pt x="329" y="71"/>
                  <a:pt x="309" y="66"/>
                </a:cubicBezTo>
                <a:cubicBezTo>
                  <a:pt x="223" y="25"/>
                  <a:pt x="127" y="5"/>
                  <a:pt x="3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3" name="Google Shape;3542;p47"/>
          <p:cNvSpPr/>
          <p:nvPr/>
        </p:nvSpPr>
        <p:spPr>
          <a:xfrm>
            <a:off x="10645511" y="2712425"/>
            <a:ext cx="113592" cy="42461"/>
          </a:xfrm>
          <a:custGeom>
            <a:avLst/>
            <a:gdLst/>
            <a:ahLst/>
            <a:cxnLst/>
            <a:rect l="l" t="t" r="r" b="b"/>
            <a:pathLst>
              <a:path w="420" h="157" extrusionOk="0">
                <a:moveTo>
                  <a:pt x="90" y="1"/>
                </a:moveTo>
                <a:cubicBezTo>
                  <a:pt x="70" y="1"/>
                  <a:pt x="50" y="2"/>
                  <a:pt x="30" y="4"/>
                </a:cubicBezTo>
                <a:cubicBezTo>
                  <a:pt x="10" y="4"/>
                  <a:pt x="0" y="20"/>
                  <a:pt x="0" y="40"/>
                </a:cubicBezTo>
                <a:cubicBezTo>
                  <a:pt x="0" y="55"/>
                  <a:pt x="15" y="65"/>
                  <a:pt x="35" y="65"/>
                </a:cubicBezTo>
                <a:cubicBezTo>
                  <a:pt x="50" y="64"/>
                  <a:pt x="65" y="63"/>
                  <a:pt x="80" y="63"/>
                </a:cubicBezTo>
                <a:cubicBezTo>
                  <a:pt x="181" y="63"/>
                  <a:pt x="280" y="93"/>
                  <a:pt x="364" y="146"/>
                </a:cubicBezTo>
                <a:cubicBezTo>
                  <a:pt x="369" y="151"/>
                  <a:pt x="374" y="156"/>
                  <a:pt x="384" y="156"/>
                </a:cubicBezTo>
                <a:cubicBezTo>
                  <a:pt x="395" y="156"/>
                  <a:pt x="405" y="151"/>
                  <a:pt x="410" y="141"/>
                </a:cubicBezTo>
                <a:cubicBezTo>
                  <a:pt x="420" y="131"/>
                  <a:pt x="420" y="111"/>
                  <a:pt x="405" y="100"/>
                </a:cubicBezTo>
                <a:cubicBezTo>
                  <a:pt x="310" y="36"/>
                  <a:pt x="201" y="1"/>
                  <a:pt x="9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4" name="Google Shape;3543;p47"/>
          <p:cNvSpPr/>
          <p:nvPr/>
        </p:nvSpPr>
        <p:spPr>
          <a:xfrm>
            <a:off x="12224143" y="2703229"/>
            <a:ext cx="127385" cy="115755"/>
          </a:xfrm>
          <a:custGeom>
            <a:avLst/>
            <a:gdLst/>
            <a:ahLst/>
            <a:cxnLst/>
            <a:rect l="l" t="t" r="r" b="b"/>
            <a:pathLst>
              <a:path w="471" h="428" extrusionOk="0">
                <a:moveTo>
                  <a:pt x="433" y="1"/>
                </a:moveTo>
                <a:cubicBezTo>
                  <a:pt x="424" y="1"/>
                  <a:pt x="416" y="5"/>
                  <a:pt x="410" y="13"/>
                </a:cubicBezTo>
                <a:cubicBezTo>
                  <a:pt x="294" y="150"/>
                  <a:pt x="162" y="266"/>
                  <a:pt x="16" y="372"/>
                </a:cubicBezTo>
                <a:cubicBezTo>
                  <a:pt x="0" y="382"/>
                  <a:pt x="0" y="402"/>
                  <a:pt x="10" y="418"/>
                </a:cubicBezTo>
                <a:cubicBezTo>
                  <a:pt x="16" y="423"/>
                  <a:pt x="26" y="428"/>
                  <a:pt x="36" y="428"/>
                </a:cubicBezTo>
                <a:cubicBezTo>
                  <a:pt x="41" y="428"/>
                  <a:pt x="46" y="428"/>
                  <a:pt x="51" y="423"/>
                </a:cubicBezTo>
                <a:cubicBezTo>
                  <a:pt x="203" y="317"/>
                  <a:pt x="339" y="190"/>
                  <a:pt x="461" y="54"/>
                </a:cubicBezTo>
                <a:cubicBezTo>
                  <a:pt x="471" y="38"/>
                  <a:pt x="471" y="18"/>
                  <a:pt x="455" y="8"/>
                </a:cubicBezTo>
                <a:cubicBezTo>
                  <a:pt x="449" y="3"/>
                  <a:pt x="441" y="1"/>
                  <a:pt x="43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5" name="Google Shape;3544;p47"/>
          <p:cNvSpPr/>
          <p:nvPr/>
        </p:nvSpPr>
        <p:spPr>
          <a:xfrm>
            <a:off x="12229553" y="2674290"/>
            <a:ext cx="143342" cy="39486"/>
          </a:xfrm>
          <a:custGeom>
            <a:avLst/>
            <a:gdLst/>
            <a:ahLst/>
            <a:cxnLst/>
            <a:rect l="l" t="t" r="r" b="b"/>
            <a:pathLst>
              <a:path w="530" h="146" extrusionOk="0">
                <a:moveTo>
                  <a:pt x="128" y="0"/>
                </a:moveTo>
                <a:cubicBezTo>
                  <a:pt x="66" y="0"/>
                  <a:pt x="30" y="9"/>
                  <a:pt x="26" y="9"/>
                </a:cubicBezTo>
                <a:cubicBezTo>
                  <a:pt x="11" y="9"/>
                  <a:pt x="1" y="29"/>
                  <a:pt x="6" y="44"/>
                </a:cubicBezTo>
                <a:cubicBezTo>
                  <a:pt x="6" y="57"/>
                  <a:pt x="21" y="71"/>
                  <a:pt x="35" y="71"/>
                </a:cubicBezTo>
                <a:cubicBezTo>
                  <a:pt x="37" y="71"/>
                  <a:pt x="39" y="70"/>
                  <a:pt x="41" y="70"/>
                </a:cubicBezTo>
                <a:cubicBezTo>
                  <a:pt x="41" y="70"/>
                  <a:pt x="67" y="64"/>
                  <a:pt x="115" y="64"/>
                </a:cubicBezTo>
                <a:cubicBezTo>
                  <a:pt x="187" y="64"/>
                  <a:pt x="308" y="77"/>
                  <a:pt x="466" y="140"/>
                </a:cubicBezTo>
                <a:lnTo>
                  <a:pt x="476" y="140"/>
                </a:lnTo>
                <a:lnTo>
                  <a:pt x="476" y="145"/>
                </a:lnTo>
                <a:cubicBezTo>
                  <a:pt x="478" y="146"/>
                  <a:pt x="480" y="146"/>
                  <a:pt x="481" y="146"/>
                </a:cubicBezTo>
                <a:cubicBezTo>
                  <a:pt x="522" y="146"/>
                  <a:pt x="530" y="89"/>
                  <a:pt x="491" y="80"/>
                </a:cubicBezTo>
                <a:cubicBezTo>
                  <a:pt x="332" y="14"/>
                  <a:pt x="208" y="0"/>
                  <a:pt x="128"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6" name="Google Shape;3545;p47"/>
          <p:cNvSpPr/>
          <p:nvPr/>
        </p:nvSpPr>
        <p:spPr>
          <a:xfrm>
            <a:off x="12319885" y="2665095"/>
            <a:ext cx="105478" cy="117107"/>
          </a:xfrm>
          <a:custGeom>
            <a:avLst/>
            <a:gdLst/>
            <a:ahLst/>
            <a:cxnLst/>
            <a:rect l="l" t="t" r="r" b="b"/>
            <a:pathLst>
              <a:path w="390" h="433" extrusionOk="0">
                <a:moveTo>
                  <a:pt x="353" y="1"/>
                </a:moveTo>
                <a:cubicBezTo>
                  <a:pt x="341" y="1"/>
                  <a:pt x="328" y="7"/>
                  <a:pt x="324" y="23"/>
                </a:cubicBezTo>
                <a:cubicBezTo>
                  <a:pt x="253" y="235"/>
                  <a:pt x="21" y="377"/>
                  <a:pt x="21" y="377"/>
                </a:cubicBezTo>
                <a:cubicBezTo>
                  <a:pt x="5" y="387"/>
                  <a:pt x="0" y="402"/>
                  <a:pt x="10" y="417"/>
                </a:cubicBezTo>
                <a:cubicBezTo>
                  <a:pt x="16" y="427"/>
                  <a:pt x="26" y="432"/>
                  <a:pt x="41" y="432"/>
                </a:cubicBezTo>
                <a:lnTo>
                  <a:pt x="56" y="432"/>
                </a:lnTo>
                <a:cubicBezTo>
                  <a:pt x="66" y="422"/>
                  <a:pt x="309" y="281"/>
                  <a:pt x="385" y="43"/>
                </a:cubicBezTo>
                <a:cubicBezTo>
                  <a:pt x="390" y="23"/>
                  <a:pt x="380" y="7"/>
                  <a:pt x="364" y="2"/>
                </a:cubicBezTo>
                <a:cubicBezTo>
                  <a:pt x="361" y="1"/>
                  <a:pt x="357" y="1"/>
                  <a:pt x="353"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7" name="Google Shape;3546;p47"/>
          <p:cNvSpPr/>
          <p:nvPr/>
        </p:nvSpPr>
        <p:spPr>
          <a:xfrm>
            <a:off x="12299331" y="2625338"/>
            <a:ext cx="157677" cy="43273"/>
          </a:xfrm>
          <a:custGeom>
            <a:avLst/>
            <a:gdLst/>
            <a:ahLst/>
            <a:cxnLst/>
            <a:rect l="l" t="t" r="r" b="b"/>
            <a:pathLst>
              <a:path w="583" h="160" extrusionOk="0">
                <a:moveTo>
                  <a:pt x="151" y="1"/>
                </a:moveTo>
                <a:cubicBezTo>
                  <a:pt x="109" y="1"/>
                  <a:pt x="68" y="6"/>
                  <a:pt x="31" y="18"/>
                </a:cubicBezTo>
                <a:cubicBezTo>
                  <a:pt x="11" y="28"/>
                  <a:pt x="0" y="43"/>
                  <a:pt x="11" y="58"/>
                </a:cubicBezTo>
                <a:cubicBezTo>
                  <a:pt x="14" y="74"/>
                  <a:pt x="24" y="80"/>
                  <a:pt x="35" y="80"/>
                </a:cubicBezTo>
                <a:cubicBezTo>
                  <a:pt x="39" y="80"/>
                  <a:pt x="42" y="80"/>
                  <a:pt x="46" y="79"/>
                </a:cubicBezTo>
                <a:cubicBezTo>
                  <a:pt x="77" y="69"/>
                  <a:pt x="111" y="65"/>
                  <a:pt x="146" y="65"/>
                </a:cubicBezTo>
                <a:cubicBezTo>
                  <a:pt x="319" y="65"/>
                  <a:pt x="522" y="159"/>
                  <a:pt x="526" y="159"/>
                </a:cubicBezTo>
                <a:lnTo>
                  <a:pt x="537" y="159"/>
                </a:lnTo>
                <a:cubicBezTo>
                  <a:pt x="572" y="159"/>
                  <a:pt x="582" y="114"/>
                  <a:pt x="552" y="99"/>
                </a:cubicBezTo>
                <a:cubicBezTo>
                  <a:pt x="539" y="95"/>
                  <a:pt x="334" y="1"/>
                  <a:pt x="15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8" name="Google Shape;3547;p47"/>
          <p:cNvSpPr/>
          <p:nvPr/>
        </p:nvSpPr>
        <p:spPr>
          <a:xfrm>
            <a:off x="8194356" y="-526301"/>
            <a:ext cx="555520" cy="260178"/>
          </a:xfrm>
          <a:custGeom>
            <a:avLst/>
            <a:gdLst/>
            <a:ahLst/>
            <a:cxnLst/>
            <a:rect l="l" t="t" r="r" b="b"/>
            <a:pathLst>
              <a:path w="2054" h="962" extrusionOk="0">
                <a:moveTo>
                  <a:pt x="1600" y="1"/>
                </a:moveTo>
                <a:cubicBezTo>
                  <a:pt x="1340" y="1"/>
                  <a:pt x="1100" y="151"/>
                  <a:pt x="886" y="313"/>
                </a:cubicBezTo>
                <a:cubicBezTo>
                  <a:pt x="547" y="565"/>
                  <a:pt x="1" y="833"/>
                  <a:pt x="1" y="833"/>
                </a:cubicBezTo>
                <a:cubicBezTo>
                  <a:pt x="1" y="833"/>
                  <a:pt x="288" y="961"/>
                  <a:pt x="896" y="961"/>
                </a:cubicBezTo>
                <a:cubicBezTo>
                  <a:pt x="929" y="961"/>
                  <a:pt x="962" y="961"/>
                  <a:pt x="997" y="960"/>
                </a:cubicBezTo>
                <a:cubicBezTo>
                  <a:pt x="1675" y="950"/>
                  <a:pt x="2054" y="166"/>
                  <a:pt x="2054" y="166"/>
                </a:cubicBezTo>
                <a:cubicBezTo>
                  <a:pt x="1898" y="48"/>
                  <a:pt x="1746" y="1"/>
                  <a:pt x="1600" y="1"/>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19" name="Google Shape;3548;p47"/>
          <p:cNvSpPr/>
          <p:nvPr/>
        </p:nvSpPr>
        <p:spPr>
          <a:xfrm>
            <a:off x="8264135" y="-504935"/>
            <a:ext cx="615291" cy="202841"/>
          </a:xfrm>
          <a:custGeom>
            <a:avLst/>
            <a:gdLst/>
            <a:ahLst/>
            <a:cxnLst/>
            <a:rect l="l" t="t" r="r" b="b"/>
            <a:pathLst>
              <a:path w="2275" h="750" extrusionOk="0">
                <a:moveTo>
                  <a:pt x="2230" y="1"/>
                </a:moveTo>
                <a:cubicBezTo>
                  <a:pt x="2229" y="1"/>
                  <a:pt x="2227" y="1"/>
                  <a:pt x="2226" y="1"/>
                </a:cubicBezTo>
                <a:lnTo>
                  <a:pt x="2089" y="21"/>
                </a:lnTo>
                <a:cubicBezTo>
                  <a:pt x="1846" y="46"/>
                  <a:pt x="1604" y="117"/>
                  <a:pt x="1386" y="229"/>
                </a:cubicBezTo>
                <a:cubicBezTo>
                  <a:pt x="1285" y="284"/>
                  <a:pt x="1169" y="345"/>
                  <a:pt x="1042" y="411"/>
                </a:cubicBezTo>
                <a:cubicBezTo>
                  <a:pt x="628" y="638"/>
                  <a:pt x="51" y="689"/>
                  <a:pt x="46" y="689"/>
                </a:cubicBezTo>
                <a:cubicBezTo>
                  <a:pt x="1" y="689"/>
                  <a:pt x="1" y="749"/>
                  <a:pt x="46" y="749"/>
                </a:cubicBezTo>
                <a:cubicBezTo>
                  <a:pt x="71" y="749"/>
                  <a:pt x="648" y="704"/>
                  <a:pt x="1073" y="466"/>
                </a:cubicBezTo>
                <a:cubicBezTo>
                  <a:pt x="1199" y="400"/>
                  <a:pt x="1310" y="340"/>
                  <a:pt x="1411" y="289"/>
                </a:cubicBezTo>
                <a:cubicBezTo>
                  <a:pt x="1629" y="178"/>
                  <a:pt x="1862" y="112"/>
                  <a:pt x="2099" y="82"/>
                </a:cubicBezTo>
                <a:lnTo>
                  <a:pt x="2231" y="67"/>
                </a:lnTo>
                <a:cubicBezTo>
                  <a:pt x="2275" y="62"/>
                  <a:pt x="2267" y="1"/>
                  <a:pt x="223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0" name="Google Shape;3549;p47"/>
          <p:cNvSpPr/>
          <p:nvPr/>
        </p:nvSpPr>
        <p:spPr>
          <a:xfrm>
            <a:off x="8377726" y="-354561"/>
            <a:ext cx="88440" cy="77080"/>
          </a:xfrm>
          <a:custGeom>
            <a:avLst/>
            <a:gdLst/>
            <a:ahLst/>
            <a:cxnLst/>
            <a:rect l="l" t="t" r="r" b="b"/>
            <a:pathLst>
              <a:path w="327" h="285" extrusionOk="0">
                <a:moveTo>
                  <a:pt x="280" y="1"/>
                </a:moveTo>
                <a:cubicBezTo>
                  <a:pt x="272" y="1"/>
                  <a:pt x="265" y="4"/>
                  <a:pt x="258" y="11"/>
                </a:cubicBezTo>
                <a:cubicBezTo>
                  <a:pt x="187" y="92"/>
                  <a:pt x="106" y="163"/>
                  <a:pt x="21" y="224"/>
                </a:cubicBezTo>
                <a:cubicBezTo>
                  <a:pt x="5" y="234"/>
                  <a:pt x="0" y="254"/>
                  <a:pt x="10" y="269"/>
                </a:cubicBezTo>
                <a:cubicBezTo>
                  <a:pt x="15" y="279"/>
                  <a:pt x="26" y="284"/>
                  <a:pt x="36" y="284"/>
                </a:cubicBezTo>
                <a:cubicBezTo>
                  <a:pt x="41" y="284"/>
                  <a:pt x="51" y="284"/>
                  <a:pt x="56" y="279"/>
                </a:cubicBezTo>
                <a:cubicBezTo>
                  <a:pt x="147" y="219"/>
                  <a:pt x="233" y="138"/>
                  <a:pt x="304" y="52"/>
                </a:cubicBezTo>
                <a:cubicBezTo>
                  <a:pt x="326" y="29"/>
                  <a:pt x="304" y="1"/>
                  <a:pt x="28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1" name="Google Shape;3550;p47"/>
          <p:cNvSpPr/>
          <p:nvPr/>
        </p:nvSpPr>
        <p:spPr>
          <a:xfrm>
            <a:off x="8299835" y="-351586"/>
            <a:ext cx="95471" cy="34618"/>
          </a:xfrm>
          <a:custGeom>
            <a:avLst/>
            <a:gdLst/>
            <a:ahLst/>
            <a:cxnLst/>
            <a:rect l="l" t="t" r="r" b="b"/>
            <a:pathLst>
              <a:path w="353" h="128" extrusionOk="0">
                <a:moveTo>
                  <a:pt x="30" y="0"/>
                </a:moveTo>
                <a:cubicBezTo>
                  <a:pt x="15" y="0"/>
                  <a:pt x="0" y="16"/>
                  <a:pt x="0" y="31"/>
                </a:cubicBezTo>
                <a:cubicBezTo>
                  <a:pt x="5" y="46"/>
                  <a:pt x="15" y="61"/>
                  <a:pt x="35" y="61"/>
                </a:cubicBezTo>
                <a:cubicBezTo>
                  <a:pt x="121" y="61"/>
                  <a:pt x="207" y="81"/>
                  <a:pt x="288" y="117"/>
                </a:cubicBezTo>
                <a:cubicBezTo>
                  <a:pt x="293" y="122"/>
                  <a:pt x="293" y="122"/>
                  <a:pt x="298" y="122"/>
                </a:cubicBezTo>
                <a:lnTo>
                  <a:pt x="298" y="127"/>
                </a:lnTo>
                <a:cubicBezTo>
                  <a:pt x="300" y="127"/>
                  <a:pt x="302" y="127"/>
                  <a:pt x="303" y="127"/>
                </a:cubicBezTo>
                <a:cubicBezTo>
                  <a:pt x="340" y="127"/>
                  <a:pt x="352" y="71"/>
                  <a:pt x="314" y="61"/>
                </a:cubicBezTo>
                <a:cubicBezTo>
                  <a:pt x="223" y="21"/>
                  <a:pt x="126" y="0"/>
                  <a:pt x="30"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2" name="Google Shape;3551;p47"/>
          <p:cNvSpPr/>
          <p:nvPr/>
        </p:nvSpPr>
        <p:spPr>
          <a:xfrm>
            <a:off x="8390439" y="-396211"/>
            <a:ext cx="117379" cy="42191"/>
          </a:xfrm>
          <a:custGeom>
            <a:avLst/>
            <a:gdLst/>
            <a:ahLst/>
            <a:cxnLst/>
            <a:rect l="l" t="t" r="r" b="b"/>
            <a:pathLst>
              <a:path w="434" h="156" extrusionOk="0">
                <a:moveTo>
                  <a:pt x="104" y="0"/>
                </a:moveTo>
                <a:cubicBezTo>
                  <a:pt x="84" y="0"/>
                  <a:pt x="64" y="1"/>
                  <a:pt x="44" y="4"/>
                </a:cubicBezTo>
                <a:cubicBezTo>
                  <a:pt x="0" y="8"/>
                  <a:pt x="4" y="70"/>
                  <a:pt x="44" y="70"/>
                </a:cubicBezTo>
                <a:cubicBezTo>
                  <a:pt x="46" y="70"/>
                  <a:pt x="48" y="69"/>
                  <a:pt x="49" y="69"/>
                </a:cubicBezTo>
                <a:cubicBezTo>
                  <a:pt x="69" y="67"/>
                  <a:pt x="89" y="65"/>
                  <a:pt x="109" y="65"/>
                </a:cubicBezTo>
                <a:cubicBezTo>
                  <a:pt x="205" y="65"/>
                  <a:pt x="298" y="96"/>
                  <a:pt x="378" y="150"/>
                </a:cubicBezTo>
                <a:cubicBezTo>
                  <a:pt x="383" y="155"/>
                  <a:pt x="393" y="155"/>
                  <a:pt x="398" y="155"/>
                </a:cubicBezTo>
                <a:cubicBezTo>
                  <a:pt x="408" y="155"/>
                  <a:pt x="419" y="155"/>
                  <a:pt x="424" y="145"/>
                </a:cubicBezTo>
                <a:cubicBezTo>
                  <a:pt x="434" y="130"/>
                  <a:pt x="434" y="110"/>
                  <a:pt x="419" y="100"/>
                </a:cubicBezTo>
                <a:cubicBezTo>
                  <a:pt x="324" y="35"/>
                  <a:pt x="215" y="0"/>
                  <a:pt x="10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3" name="Google Shape;3552;p47"/>
          <p:cNvSpPr/>
          <p:nvPr/>
        </p:nvSpPr>
        <p:spPr>
          <a:xfrm>
            <a:off x="8448857" y="-404055"/>
            <a:ext cx="127385" cy="115484"/>
          </a:xfrm>
          <a:custGeom>
            <a:avLst/>
            <a:gdLst/>
            <a:ahLst/>
            <a:cxnLst/>
            <a:rect l="l" t="t" r="r" b="b"/>
            <a:pathLst>
              <a:path w="471" h="427" extrusionOk="0">
                <a:moveTo>
                  <a:pt x="433" y="0"/>
                </a:moveTo>
                <a:cubicBezTo>
                  <a:pt x="424" y="0"/>
                  <a:pt x="415" y="4"/>
                  <a:pt x="410" y="12"/>
                </a:cubicBezTo>
                <a:cubicBezTo>
                  <a:pt x="294" y="144"/>
                  <a:pt x="162" y="265"/>
                  <a:pt x="15" y="371"/>
                </a:cubicBezTo>
                <a:cubicBezTo>
                  <a:pt x="0" y="381"/>
                  <a:pt x="0" y="402"/>
                  <a:pt x="10" y="417"/>
                </a:cubicBezTo>
                <a:cubicBezTo>
                  <a:pt x="15" y="422"/>
                  <a:pt x="26" y="427"/>
                  <a:pt x="36" y="427"/>
                </a:cubicBezTo>
                <a:cubicBezTo>
                  <a:pt x="41" y="427"/>
                  <a:pt x="46" y="427"/>
                  <a:pt x="51" y="422"/>
                </a:cubicBezTo>
                <a:cubicBezTo>
                  <a:pt x="203" y="316"/>
                  <a:pt x="339" y="189"/>
                  <a:pt x="460" y="53"/>
                </a:cubicBezTo>
                <a:cubicBezTo>
                  <a:pt x="471" y="38"/>
                  <a:pt x="471" y="17"/>
                  <a:pt x="455" y="7"/>
                </a:cubicBezTo>
                <a:cubicBezTo>
                  <a:pt x="449" y="3"/>
                  <a:pt x="441" y="0"/>
                  <a:pt x="433"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4" name="Google Shape;3553;p47"/>
          <p:cNvSpPr/>
          <p:nvPr/>
        </p:nvSpPr>
        <p:spPr>
          <a:xfrm>
            <a:off x="8454266" y="-434075"/>
            <a:ext cx="143072" cy="39216"/>
          </a:xfrm>
          <a:custGeom>
            <a:avLst/>
            <a:gdLst/>
            <a:ahLst/>
            <a:cxnLst/>
            <a:rect l="l" t="t" r="r" b="b"/>
            <a:pathLst>
              <a:path w="529" h="145" extrusionOk="0">
                <a:moveTo>
                  <a:pt x="116" y="0"/>
                </a:moveTo>
                <a:cubicBezTo>
                  <a:pt x="61" y="0"/>
                  <a:pt x="30" y="7"/>
                  <a:pt x="26" y="7"/>
                </a:cubicBezTo>
                <a:cubicBezTo>
                  <a:pt x="11" y="12"/>
                  <a:pt x="0" y="27"/>
                  <a:pt x="6" y="47"/>
                </a:cubicBezTo>
                <a:cubicBezTo>
                  <a:pt x="6" y="60"/>
                  <a:pt x="19" y="69"/>
                  <a:pt x="33" y="69"/>
                </a:cubicBezTo>
                <a:cubicBezTo>
                  <a:pt x="35" y="69"/>
                  <a:pt x="38" y="69"/>
                  <a:pt x="41" y="68"/>
                </a:cubicBezTo>
                <a:cubicBezTo>
                  <a:pt x="41" y="68"/>
                  <a:pt x="67" y="62"/>
                  <a:pt x="115" y="62"/>
                </a:cubicBezTo>
                <a:cubicBezTo>
                  <a:pt x="187" y="62"/>
                  <a:pt x="308" y="75"/>
                  <a:pt x="466" y="138"/>
                </a:cubicBezTo>
                <a:lnTo>
                  <a:pt x="481" y="138"/>
                </a:lnTo>
                <a:lnTo>
                  <a:pt x="481" y="144"/>
                </a:lnTo>
                <a:cubicBezTo>
                  <a:pt x="484" y="144"/>
                  <a:pt x="487" y="145"/>
                  <a:pt x="489" y="145"/>
                </a:cubicBezTo>
                <a:cubicBezTo>
                  <a:pt x="523" y="145"/>
                  <a:pt x="529" y="88"/>
                  <a:pt x="491" y="83"/>
                </a:cubicBezTo>
                <a:cubicBezTo>
                  <a:pt x="324" y="14"/>
                  <a:pt x="196" y="0"/>
                  <a:pt x="116"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5" name="Google Shape;3554;p47"/>
          <p:cNvSpPr/>
          <p:nvPr/>
        </p:nvSpPr>
        <p:spPr>
          <a:xfrm>
            <a:off x="8543247" y="-443541"/>
            <a:ext cx="106831" cy="118189"/>
          </a:xfrm>
          <a:custGeom>
            <a:avLst/>
            <a:gdLst/>
            <a:ahLst/>
            <a:cxnLst/>
            <a:rect l="l" t="t" r="r" b="b"/>
            <a:pathLst>
              <a:path w="395" h="437" extrusionOk="0">
                <a:moveTo>
                  <a:pt x="361" y="0"/>
                </a:moveTo>
                <a:cubicBezTo>
                  <a:pt x="348" y="0"/>
                  <a:pt x="333" y="9"/>
                  <a:pt x="329" y="22"/>
                </a:cubicBezTo>
                <a:cubicBezTo>
                  <a:pt x="258" y="239"/>
                  <a:pt x="25" y="376"/>
                  <a:pt x="25" y="376"/>
                </a:cubicBezTo>
                <a:cubicBezTo>
                  <a:pt x="0" y="396"/>
                  <a:pt x="10" y="436"/>
                  <a:pt x="41" y="436"/>
                </a:cubicBezTo>
                <a:cubicBezTo>
                  <a:pt x="46" y="436"/>
                  <a:pt x="56" y="436"/>
                  <a:pt x="61" y="431"/>
                </a:cubicBezTo>
                <a:cubicBezTo>
                  <a:pt x="71" y="426"/>
                  <a:pt x="314" y="280"/>
                  <a:pt x="390" y="42"/>
                </a:cubicBezTo>
                <a:cubicBezTo>
                  <a:pt x="395" y="27"/>
                  <a:pt x="385" y="7"/>
                  <a:pt x="369" y="2"/>
                </a:cubicBezTo>
                <a:cubicBezTo>
                  <a:pt x="367" y="1"/>
                  <a:pt x="364" y="0"/>
                  <a:pt x="361"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6" name="Google Shape;3555;p47"/>
          <p:cNvSpPr/>
          <p:nvPr/>
        </p:nvSpPr>
        <p:spPr>
          <a:xfrm>
            <a:off x="8524044" y="-482217"/>
            <a:ext cx="154702" cy="41921"/>
          </a:xfrm>
          <a:custGeom>
            <a:avLst/>
            <a:gdLst/>
            <a:ahLst/>
            <a:cxnLst/>
            <a:rect l="l" t="t" r="r" b="b"/>
            <a:pathLst>
              <a:path w="572" h="155" extrusionOk="0">
                <a:moveTo>
                  <a:pt x="148" y="1"/>
                </a:moveTo>
                <a:cubicBezTo>
                  <a:pt x="105" y="1"/>
                  <a:pt x="64" y="6"/>
                  <a:pt x="26" y="18"/>
                </a:cubicBezTo>
                <a:cubicBezTo>
                  <a:pt x="11" y="23"/>
                  <a:pt x="0" y="43"/>
                  <a:pt x="5" y="59"/>
                </a:cubicBezTo>
                <a:cubicBezTo>
                  <a:pt x="10" y="71"/>
                  <a:pt x="24" y="80"/>
                  <a:pt x="37" y="80"/>
                </a:cubicBezTo>
                <a:cubicBezTo>
                  <a:pt x="40" y="80"/>
                  <a:pt x="43" y="80"/>
                  <a:pt x="46" y="79"/>
                </a:cubicBezTo>
                <a:cubicBezTo>
                  <a:pt x="79" y="68"/>
                  <a:pt x="116" y="63"/>
                  <a:pt x="154" y="63"/>
                </a:cubicBezTo>
                <a:cubicBezTo>
                  <a:pt x="325" y="63"/>
                  <a:pt x="521" y="155"/>
                  <a:pt x="521" y="155"/>
                </a:cubicBezTo>
                <a:lnTo>
                  <a:pt x="536" y="155"/>
                </a:lnTo>
                <a:cubicBezTo>
                  <a:pt x="547" y="155"/>
                  <a:pt x="557" y="150"/>
                  <a:pt x="567" y="139"/>
                </a:cubicBezTo>
                <a:cubicBezTo>
                  <a:pt x="572" y="124"/>
                  <a:pt x="567" y="104"/>
                  <a:pt x="552" y="99"/>
                </a:cubicBezTo>
                <a:cubicBezTo>
                  <a:pt x="539" y="95"/>
                  <a:pt x="333" y="1"/>
                  <a:pt x="14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7" name="Google Shape;3556;p47"/>
          <p:cNvSpPr/>
          <p:nvPr/>
        </p:nvSpPr>
        <p:spPr>
          <a:xfrm>
            <a:off x="10047800" y="67893"/>
            <a:ext cx="462482" cy="375392"/>
          </a:xfrm>
          <a:custGeom>
            <a:avLst/>
            <a:gdLst/>
            <a:ahLst/>
            <a:cxnLst/>
            <a:rect l="l" t="t" r="r" b="b"/>
            <a:pathLst>
              <a:path w="1710" h="1388" extrusionOk="0">
                <a:moveTo>
                  <a:pt x="199" y="0"/>
                </a:moveTo>
                <a:cubicBezTo>
                  <a:pt x="105" y="0"/>
                  <a:pt x="46" y="7"/>
                  <a:pt x="46" y="7"/>
                </a:cubicBezTo>
                <a:cubicBezTo>
                  <a:pt x="0" y="548"/>
                  <a:pt x="410" y="771"/>
                  <a:pt x="799" y="917"/>
                </a:cubicBezTo>
                <a:cubicBezTo>
                  <a:pt x="1194" y="1069"/>
                  <a:pt x="1709" y="1388"/>
                  <a:pt x="1709" y="1388"/>
                </a:cubicBezTo>
                <a:cubicBezTo>
                  <a:pt x="1709" y="1388"/>
                  <a:pt x="1659" y="1044"/>
                  <a:pt x="1285" y="477"/>
                </a:cubicBezTo>
                <a:cubicBezTo>
                  <a:pt x="1008" y="55"/>
                  <a:pt x="464" y="0"/>
                  <a:pt x="199" y="0"/>
                </a:cubicBezTo>
                <a:close/>
              </a:path>
            </a:pathLst>
          </a:custGeom>
          <a:solidFill>
            <a:srgbClr val="F7AD8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8" name="Google Shape;3557;p47"/>
          <p:cNvSpPr/>
          <p:nvPr/>
        </p:nvSpPr>
        <p:spPr>
          <a:xfrm>
            <a:off x="9974777" y="-29201"/>
            <a:ext cx="493044" cy="417853"/>
          </a:xfrm>
          <a:custGeom>
            <a:avLst/>
            <a:gdLst/>
            <a:ahLst/>
            <a:cxnLst/>
            <a:rect l="l" t="t" r="r" b="b"/>
            <a:pathLst>
              <a:path w="1823" h="1545" extrusionOk="0">
                <a:moveTo>
                  <a:pt x="44" y="0"/>
                </a:moveTo>
                <a:cubicBezTo>
                  <a:pt x="21" y="0"/>
                  <a:pt x="0" y="26"/>
                  <a:pt x="22" y="52"/>
                </a:cubicBezTo>
                <a:lnTo>
                  <a:pt x="103" y="159"/>
                </a:lnTo>
                <a:cubicBezTo>
                  <a:pt x="260" y="351"/>
                  <a:pt x="447" y="513"/>
                  <a:pt x="659" y="644"/>
                </a:cubicBezTo>
                <a:cubicBezTo>
                  <a:pt x="761" y="700"/>
                  <a:pt x="872" y="765"/>
                  <a:pt x="993" y="831"/>
                </a:cubicBezTo>
                <a:cubicBezTo>
                  <a:pt x="1408" y="1059"/>
                  <a:pt x="1757" y="1524"/>
                  <a:pt x="1762" y="1529"/>
                </a:cubicBezTo>
                <a:cubicBezTo>
                  <a:pt x="1767" y="1539"/>
                  <a:pt x="1777" y="1544"/>
                  <a:pt x="1787" y="1544"/>
                </a:cubicBezTo>
                <a:cubicBezTo>
                  <a:pt x="1792" y="1544"/>
                  <a:pt x="1797" y="1544"/>
                  <a:pt x="1807" y="1539"/>
                </a:cubicBezTo>
                <a:cubicBezTo>
                  <a:pt x="1818" y="1529"/>
                  <a:pt x="1823" y="1509"/>
                  <a:pt x="1813" y="1494"/>
                </a:cubicBezTo>
                <a:cubicBezTo>
                  <a:pt x="1797" y="1473"/>
                  <a:pt x="1453" y="1013"/>
                  <a:pt x="1024" y="776"/>
                </a:cubicBezTo>
                <a:cubicBezTo>
                  <a:pt x="902" y="715"/>
                  <a:pt x="791" y="644"/>
                  <a:pt x="695" y="588"/>
                </a:cubicBezTo>
                <a:cubicBezTo>
                  <a:pt x="488" y="462"/>
                  <a:pt x="305" y="305"/>
                  <a:pt x="154" y="118"/>
                </a:cubicBezTo>
                <a:lnTo>
                  <a:pt x="68" y="12"/>
                </a:lnTo>
                <a:cubicBezTo>
                  <a:pt x="61" y="4"/>
                  <a:pt x="53" y="0"/>
                  <a:pt x="4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29" name="Google Shape;3558;p47"/>
          <p:cNvSpPr/>
          <p:nvPr/>
        </p:nvSpPr>
        <p:spPr>
          <a:xfrm>
            <a:off x="10323937" y="241528"/>
            <a:ext cx="108994" cy="41921"/>
          </a:xfrm>
          <a:custGeom>
            <a:avLst/>
            <a:gdLst/>
            <a:ahLst/>
            <a:cxnLst/>
            <a:rect l="l" t="t" r="r" b="b"/>
            <a:pathLst>
              <a:path w="403" h="155" extrusionOk="0">
                <a:moveTo>
                  <a:pt x="31" y="1"/>
                </a:moveTo>
                <a:cubicBezTo>
                  <a:pt x="16" y="1"/>
                  <a:pt x="6" y="11"/>
                  <a:pt x="6" y="27"/>
                </a:cubicBezTo>
                <a:cubicBezTo>
                  <a:pt x="1" y="43"/>
                  <a:pt x="11" y="58"/>
                  <a:pt x="31" y="63"/>
                </a:cubicBezTo>
                <a:cubicBezTo>
                  <a:pt x="137" y="73"/>
                  <a:pt x="238" y="103"/>
                  <a:pt x="334" y="149"/>
                </a:cubicBezTo>
                <a:lnTo>
                  <a:pt x="350" y="149"/>
                </a:lnTo>
                <a:lnTo>
                  <a:pt x="350" y="154"/>
                </a:lnTo>
                <a:cubicBezTo>
                  <a:pt x="352" y="155"/>
                  <a:pt x="355" y="155"/>
                  <a:pt x="358" y="155"/>
                </a:cubicBezTo>
                <a:cubicBezTo>
                  <a:pt x="392" y="155"/>
                  <a:pt x="402" y="98"/>
                  <a:pt x="365" y="88"/>
                </a:cubicBezTo>
                <a:cubicBezTo>
                  <a:pt x="264" y="43"/>
                  <a:pt x="152" y="12"/>
                  <a:pt x="41" y="2"/>
                </a:cubicBezTo>
                <a:cubicBezTo>
                  <a:pt x="38" y="1"/>
                  <a:pt x="34" y="1"/>
                  <a:pt x="31"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0" name="Google Shape;3559;p47"/>
          <p:cNvSpPr/>
          <p:nvPr/>
        </p:nvSpPr>
        <p:spPr>
          <a:xfrm>
            <a:off x="10379382" y="290750"/>
            <a:ext cx="43273" cy="86816"/>
          </a:xfrm>
          <a:custGeom>
            <a:avLst/>
            <a:gdLst/>
            <a:ahLst/>
            <a:cxnLst/>
            <a:rect l="l" t="t" r="r" b="b"/>
            <a:pathLst>
              <a:path w="160" h="321" extrusionOk="0">
                <a:moveTo>
                  <a:pt x="34" y="0"/>
                </a:moveTo>
                <a:cubicBezTo>
                  <a:pt x="17" y="0"/>
                  <a:pt x="0" y="13"/>
                  <a:pt x="3" y="38"/>
                </a:cubicBezTo>
                <a:cubicBezTo>
                  <a:pt x="18" y="129"/>
                  <a:pt x="48" y="225"/>
                  <a:pt x="99" y="306"/>
                </a:cubicBezTo>
                <a:cubicBezTo>
                  <a:pt x="104" y="316"/>
                  <a:pt x="114" y="321"/>
                  <a:pt x="124" y="321"/>
                </a:cubicBezTo>
                <a:cubicBezTo>
                  <a:pt x="129" y="321"/>
                  <a:pt x="140" y="316"/>
                  <a:pt x="145" y="316"/>
                </a:cubicBezTo>
                <a:cubicBezTo>
                  <a:pt x="155" y="306"/>
                  <a:pt x="160" y="285"/>
                  <a:pt x="150" y="270"/>
                </a:cubicBezTo>
                <a:cubicBezTo>
                  <a:pt x="109" y="194"/>
                  <a:pt x="79" y="113"/>
                  <a:pt x="69" y="27"/>
                </a:cubicBezTo>
                <a:cubicBezTo>
                  <a:pt x="64" y="9"/>
                  <a:pt x="49" y="0"/>
                  <a:pt x="34"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1" name="Google Shape;3560;p47"/>
          <p:cNvSpPr/>
          <p:nvPr/>
        </p:nvSpPr>
        <p:spPr>
          <a:xfrm>
            <a:off x="10285803" y="210425"/>
            <a:ext cx="50846" cy="111157"/>
          </a:xfrm>
          <a:custGeom>
            <a:avLst/>
            <a:gdLst/>
            <a:ahLst/>
            <a:cxnLst/>
            <a:rect l="l" t="t" r="r" b="b"/>
            <a:pathLst>
              <a:path w="188" h="411" extrusionOk="0">
                <a:moveTo>
                  <a:pt x="40" y="1"/>
                </a:moveTo>
                <a:cubicBezTo>
                  <a:pt x="25" y="1"/>
                  <a:pt x="10" y="11"/>
                  <a:pt x="5" y="26"/>
                </a:cubicBezTo>
                <a:cubicBezTo>
                  <a:pt x="0" y="163"/>
                  <a:pt x="40" y="294"/>
                  <a:pt x="126" y="395"/>
                </a:cubicBezTo>
                <a:cubicBezTo>
                  <a:pt x="132" y="405"/>
                  <a:pt x="142" y="410"/>
                  <a:pt x="152" y="410"/>
                </a:cubicBezTo>
                <a:cubicBezTo>
                  <a:pt x="157" y="410"/>
                  <a:pt x="162" y="405"/>
                  <a:pt x="167" y="400"/>
                </a:cubicBezTo>
                <a:cubicBezTo>
                  <a:pt x="182" y="390"/>
                  <a:pt x="187" y="375"/>
                  <a:pt x="177" y="360"/>
                </a:cubicBezTo>
                <a:cubicBezTo>
                  <a:pt x="101" y="269"/>
                  <a:pt x="66" y="153"/>
                  <a:pt x="71" y="36"/>
                </a:cubicBezTo>
                <a:cubicBezTo>
                  <a:pt x="71" y="16"/>
                  <a:pt x="61" y="1"/>
                  <a:pt x="40"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2" name="Google Shape;3561;p47"/>
          <p:cNvSpPr/>
          <p:nvPr/>
        </p:nvSpPr>
        <p:spPr>
          <a:xfrm>
            <a:off x="10219001" y="170668"/>
            <a:ext cx="162815" cy="56525"/>
          </a:xfrm>
          <a:custGeom>
            <a:avLst/>
            <a:gdLst/>
            <a:ahLst/>
            <a:cxnLst/>
            <a:rect l="l" t="t" r="r" b="b"/>
            <a:pathLst>
              <a:path w="602" h="209" extrusionOk="0">
                <a:moveTo>
                  <a:pt x="45" y="1"/>
                </a:moveTo>
                <a:cubicBezTo>
                  <a:pt x="4" y="1"/>
                  <a:pt x="1" y="57"/>
                  <a:pt x="40" y="62"/>
                </a:cubicBezTo>
                <a:cubicBezTo>
                  <a:pt x="217" y="92"/>
                  <a:pt x="389" y="138"/>
                  <a:pt x="556" y="209"/>
                </a:cubicBezTo>
                <a:lnTo>
                  <a:pt x="566" y="209"/>
                </a:lnTo>
                <a:cubicBezTo>
                  <a:pt x="581" y="209"/>
                  <a:pt x="591" y="198"/>
                  <a:pt x="596" y="188"/>
                </a:cubicBezTo>
                <a:cubicBezTo>
                  <a:pt x="601" y="173"/>
                  <a:pt x="596" y="153"/>
                  <a:pt x="581" y="148"/>
                </a:cubicBezTo>
                <a:cubicBezTo>
                  <a:pt x="409" y="77"/>
                  <a:pt x="232" y="26"/>
                  <a:pt x="50" y="1"/>
                </a:cubicBezTo>
                <a:cubicBezTo>
                  <a:pt x="48" y="1"/>
                  <a:pt x="46" y="1"/>
                  <a:pt x="45"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3" name="Google Shape;3562;p47"/>
          <p:cNvSpPr/>
          <p:nvPr/>
        </p:nvSpPr>
        <p:spPr>
          <a:xfrm>
            <a:off x="10204936" y="160931"/>
            <a:ext cx="65992" cy="129277"/>
          </a:xfrm>
          <a:custGeom>
            <a:avLst/>
            <a:gdLst/>
            <a:ahLst/>
            <a:cxnLst/>
            <a:rect l="l" t="t" r="r" b="b"/>
            <a:pathLst>
              <a:path w="244" h="478" extrusionOk="0">
                <a:moveTo>
                  <a:pt x="39" y="0"/>
                </a:moveTo>
                <a:cubicBezTo>
                  <a:pt x="36" y="0"/>
                  <a:pt x="34" y="1"/>
                  <a:pt x="31" y="2"/>
                </a:cubicBezTo>
                <a:cubicBezTo>
                  <a:pt x="11" y="2"/>
                  <a:pt x="1" y="17"/>
                  <a:pt x="6" y="37"/>
                </a:cubicBezTo>
                <a:cubicBezTo>
                  <a:pt x="56" y="341"/>
                  <a:pt x="183" y="462"/>
                  <a:pt x="188" y="467"/>
                </a:cubicBezTo>
                <a:cubicBezTo>
                  <a:pt x="193" y="472"/>
                  <a:pt x="203" y="477"/>
                  <a:pt x="213" y="477"/>
                </a:cubicBezTo>
                <a:cubicBezTo>
                  <a:pt x="218" y="477"/>
                  <a:pt x="228" y="472"/>
                  <a:pt x="233" y="467"/>
                </a:cubicBezTo>
                <a:cubicBezTo>
                  <a:pt x="243" y="457"/>
                  <a:pt x="243" y="437"/>
                  <a:pt x="233" y="422"/>
                </a:cubicBezTo>
                <a:cubicBezTo>
                  <a:pt x="233" y="422"/>
                  <a:pt x="117" y="305"/>
                  <a:pt x="66" y="27"/>
                </a:cubicBezTo>
                <a:cubicBezTo>
                  <a:pt x="62" y="10"/>
                  <a:pt x="51" y="0"/>
                  <a:pt x="39"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4" name="Google Shape;3563;p47"/>
          <p:cNvSpPr/>
          <p:nvPr/>
        </p:nvSpPr>
        <p:spPr>
          <a:xfrm>
            <a:off x="10145706" y="123607"/>
            <a:ext cx="153890" cy="40568"/>
          </a:xfrm>
          <a:custGeom>
            <a:avLst/>
            <a:gdLst/>
            <a:ahLst/>
            <a:cxnLst/>
            <a:rect l="l" t="t" r="r" b="b"/>
            <a:pathLst>
              <a:path w="569" h="150" extrusionOk="0">
                <a:moveTo>
                  <a:pt x="187" y="0"/>
                </a:moveTo>
                <a:cubicBezTo>
                  <a:pt x="140" y="0"/>
                  <a:pt x="91" y="5"/>
                  <a:pt x="43" y="18"/>
                </a:cubicBezTo>
                <a:cubicBezTo>
                  <a:pt x="1" y="28"/>
                  <a:pt x="10" y="80"/>
                  <a:pt x="48" y="80"/>
                </a:cubicBezTo>
                <a:cubicBezTo>
                  <a:pt x="51" y="80"/>
                  <a:pt x="54" y="80"/>
                  <a:pt x="58" y="79"/>
                </a:cubicBezTo>
                <a:cubicBezTo>
                  <a:pt x="97" y="69"/>
                  <a:pt x="137" y="65"/>
                  <a:pt x="176" y="65"/>
                </a:cubicBezTo>
                <a:cubicBezTo>
                  <a:pt x="355" y="65"/>
                  <a:pt x="518" y="150"/>
                  <a:pt x="518" y="150"/>
                </a:cubicBezTo>
                <a:lnTo>
                  <a:pt x="533" y="150"/>
                </a:lnTo>
                <a:cubicBezTo>
                  <a:pt x="543" y="150"/>
                  <a:pt x="553" y="145"/>
                  <a:pt x="558" y="130"/>
                </a:cubicBezTo>
                <a:cubicBezTo>
                  <a:pt x="569" y="114"/>
                  <a:pt x="564" y="99"/>
                  <a:pt x="548" y="89"/>
                </a:cubicBezTo>
                <a:cubicBezTo>
                  <a:pt x="540" y="85"/>
                  <a:pt x="377" y="0"/>
                  <a:pt x="187" y="0"/>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5" name="Google Shape;3564;p47"/>
          <p:cNvSpPr/>
          <p:nvPr/>
        </p:nvSpPr>
        <p:spPr>
          <a:xfrm>
            <a:off x="10121636" y="111707"/>
            <a:ext cx="74105" cy="142800"/>
          </a:xfrm>
          <a:custGeom>
            <a:avLst/>
            <a:gdLst/>
            <a:ahLst/>
            <a:cxnLst/>
            <a:rect l="l" t="t" r="r" b="b"/>
            <a:pathLst>
              <a:path w="274" h="528" extrusionOk="0">
                <a:moveTo>
                  <a:pt x="38" y="1"/>
                </a:moveTo>
                <a:cubicBezTo>
                  <a:pt x="36" y="1"/>
                  <a:pt x="33" y="1"/>
                  <a:pt x="31" y="2"/>
                </a:cubicBezTo>
                <a:cubicBezTo>
                  <a:pt x="15" y="2"/>
                  <a:pt x="0" y="17"/>
                  <a:pt x="5" y="37"/>
                </a:cubicBezTo>
                <a:cubicBezTo>
                  <a:pt x="5" y="47"/>
                  <a:pt x="51" y="386"/>
                  <a:pt x="218" y="518"/>
                </a:cubicBezTo>
                <a:cubicBezTo>
                  <a:pt x="223" y="523"/>
                  <a:pt x="228" y="528"/>
                  <a:pt x="238" y="528"/>
                </a:cubicBezTo>
                <a:cubicBezTo>
                  <a:pt x="248" y="528"/>
                  <a:pt x="258" y="523"/>
                  <a:pt x="263" y="512"/>
                </a:cubicBezTo>
                <a:cubicBezTo>
                  <a:pt x="273" y="502"/>
                  <a:pt x="273" y="482"/>
                  <a:pt x="258" y="472"/>
                </a:cubicBezTo>
                <a:cubicBezTo>
                  <a:pt x="111" y="351"/>
                  <a:pt x="66" y="27"/>
                  <a:pt x="66" y="27"/>
                </a:cubicBezTo>
                <a:cubicBezTo>
                  <a:pt x="66" y="14"/>
                  <a:pt x="55" y="1"/>
                  <a:pt x="38" y="1"/>
                </a:cubicBezTo>
                <a:close/>
              </a:path>
            </a:pathLst>
          </a:custGeom>
          <a:solidFill>
            <a:srgbClr val="F3813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436" name="Google Shape;3565;p47"/>
          <p:cNvSpPr txBox="1">
            <a:spLocks/>
          </p:cNvSpPr>
          <p:nvPr/>
        </p:nvSpPr>
        <p:spPr>
          <a:xfrm>
            <a:off x="3738100" y="1640395"/>
            <a:ext cx="4751023" cy="3807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2800"/>
              <a:buFont typeface="Josefin Sans"/>
              <a:buNone/>
              <a:defRPr sz="47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2pPr>
            <a:lvl3pPr marR="0" lvl="2"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3pPr>
            <a:lvl4pPr marR="0" lvl="3"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4pPr>
            <a:lvl5pPr marR="0" lvl="4"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5pPr>
            <a:lvl6pPr marR="0" lvl="5"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6pPr>
            <a:lvl7pPr marR="0" lvl="6"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7pPr>
            <a:lvl8pPr marR="0" lvl="7"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8pPr>
            <a:lvl9pPr marR="0" lvl="8" algn="l" rtl="0">
              <a:lnSpc>
                <a:spcPct val="100000"/>
              </a:lnSpc>
              <a:spcBef>
                <a:spcPts val="0"/>
              </a:spcBef>
              <a:spcAft>
                <a:spcPts val="0"/>
              </a:spcAft>
              <a:buClr>
                <a:schemeClr val="dk1"/>
              </a:buClr>
              <a:buSzPts val="2800"/>
              <a:buFont typeface="Rochester"/>
              <a:buNone/>
              <a:defRPr sz="2800" b="0" i="0" u="none" strike="noStrike" cap="none">
                <a:solidFill>
                  <a:schemeClr val="dk1"/>
                </a:solidFill>
                <a:latin typeface="Rochester"/>
                <a:ea typeface="Rochester"/>
                <a:cs typeface="Rochester"/>
                <a:sym typeface="Rochester"/>
              </a:defRPr>
            </a:lvl9pPr>
          </a:lstStyle>
          <a:p>
            <a:pPr marL="0" marR="0" lvl="0" indent="0" algn="ctr" defTabSz="914400" rtl="0" eaLnBrk="1" fontAlgn="auto" latinLnBrk="0" hangingPunct="1">
              <a:lnSpc>
                <a:spcPct val="115000"/>
              </a:lnSpc>
              <a:spcBef>
                <a:spcPts val="0"/>
              </a:spcBef>
              <a:spcAft>
                <a:spcPts val="0"/>
              </a:spcAft>
              <a:buClr>
                <a:srgbClr val="59342C"/>
              </a:buClr>
              <a:buSzPts val="2800"/>
              <a:buFont typeface="Josefin Sans"/>
              <a:buNone/>
              <a:tabLst/>
              <a:defRPr/>
            </a:pPr>
            <a:r>
              <a:rPr kumimoji="0" lang="en-US" sz="4000" i="0" u="none" strike="noStrike" kern="0" cap="none" spc="0" normalizeH="0" baseline="0" noProof="0">
                <a:ln>
                  <a:noFill/>
                </a:ln>
                <a:solidFill>
                  <a:srgbClr val="B8563E"/>
                </a:solidFill>
                <a:effectLst/>
                <a:uLnTx/>
                <a:uFillTx/>
                <a:latin typeface="Times New Roman" panose="02020603050405020304" pitchFamily="18" charset="0"/>
                <a:cs typeface="Times New Roman" panose="02020603050405020304" pitchFamily="18" charset="0"/>
                <a:sym typeface="Josefin Sans"/>
              </a:rPr>
              <a:t>2. Khởi</a:t>
            </a:r>
            <a:r>
              <a:rPr kumimoji="0" lang="en-US" sz="4000" i="0" u="none" strike="noStrike" kern="0" cap="none" spc="0" normalizeH="0" noProof="0">
                <a:ln>
                  <a:noFill/>
                </a:ln>
                <a:solidFill>
                  <a:srgbClr val="B8563E"/>
                </a:solidFill>
                <a:effectLst/>
                <a:uLnTx/>
                <a:uFillTx/>
                <a:latin typeface="Times New Roman" panose="02020603050405020304" pitchFamily="18" charset="0"/>
                <a:cs typeface="Times New Roman" panose="02020603050405020304" pitchFamily="18" charset="0"/>
                <a:sym typeface="Josefin Sans"/>
              </a:rPr>
              <a:t> nghĩa giành chính quyền ở Hà Nội 19-8-1945</a:t>
            </a:r>
            <a:r>
              <a:rPr kumimoji="0" lang="en-US" sz="4000" i="0" u="none" strike="noStrike" kern="0" cap="none" spc="0" normalizeH="0" baseline="0" noProof="0">
                <a:ln>
                  <a:noFill/>
                </a:ln>
                <a:solidFill>
                  <a:srgbClr val="B8563E"/>
                </a:solidFill>
                <a:effectLst/>
                <a:uLnTx/>
                <a:uFillTx/>
                <a:latin typeface="Times New Roman" panose="02020603050405020304" pitchFamily="18" charset="0"/>
                <a:cs typeface="Times New Roman" panose="02020603050405020304" pitchFamily="18" charset="0"/>
                <a:sym typeface="Josefin Sans"/>
              </a:rPr>
              <a:t> </a:t>
            </a:r>
          </a:p>
        </p:txBody>
      </p:sp>
    </p:spTree>
    <p:extLst>
      <p:ext uri="{BB962C8B-B14F-4D97-AF65-F5344CB8AC3E}">
        <p14:creationId xmlns:p14="http://schemas.microsoft.com/office/powerpoint/2010/main" val="20630896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36"/>
                                        </p:tgtEl>
                                        <p:attrNameLst>
                                          <p:attrName>style.visibility</p:attrName>
                                        </p:attrNameLst>
                                      </p:cBhvr>
                                      <p:to>
                                        <p:strVal val="visible"/>
                                      </p:to>
                                    </p:set>
                                    <p:anim calcmode="lin" valueType="num">
                                      <p:cBhvr>
                                        <p:cTn id="7" dur="500" fill="hold"/>
                                        <p:tgtEl>
                                          <p:spTgt spid="436"/>
                                        </p:tgtEl>
                                        <p:attrNameLst>
                                          <p:attrName>ppt_w</p:attrName>
                                        </p:attrNameLst>
                                      </p:cBhvr>
                                      <p:tavLst>
                                        <p:tav tm="0">
                                          <p:val>
                                            <p:fltVal val="0"/>
                                          </p:val>
                                        </p:tav>
                                        <p:tav tm="100000">
                                          <p:val>
                                            <p:strVal val="#ppt_w"/>
                                          </p:val>
                                        </p:tav>
                                      </p:tavLst>
                                    </p:anim>
                                    <p:anim calcmode="lin" valueType="num">
                                      <p:cBhvr>
                                        <p:cTn id="8" dur="500" fill="hold"/>
                                        <p:tgtEl>
                                          <p:spTgt spid="436"/>
                                        </p:tgtEl>
                                        <p:attrNameLst>
                                          <p:attrName>ppt_h</p:attrName>
                                        </p:attrNameLst>
                                      </p:cBhvr>
                                      <p:tavLst>
                                        <p:tav tm="0">
                                          <p:val>
                                            <p:fltVal val="0"/>
                                          </p:val>
                                        </p:tav>
                                        <p:tav tm="100000">
                                          <p:val>
                                            <p:strVal val="#ppt_h"/>
                                          </p:val>
                                        </p:tav>
                                      </p:tavLst>
                                    </p:anim>
                                    <p:animEffect transition="in" filter="fade">
                                      <p:cBhvr>
                                        <p:cTn id="9" dur="500"/>
                                        <p:tgtEl>
                                          <p:spTgt spid="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384" y="215268"/>
            <a:ext cx="11615748" cy="584775"/>
          </a:xfrm>
          <a:prstGeom prst="rect">
            <a:avLst/>
          </a:prstGeom>
          <a:noFill/>
        </p:spPr>
        <p:txBody>
          <a:bodyPr wrap="square" rtlCol="0">
            <a:spAutoFit/>
          </a:bodyPr>
          <a:lstStyle/>
          <a:p>
            <a:r>
              <a:rPr lang="en-US" sz="3200" b="1">
                <a:ln>
                  <a:solidFill>
                    <a:srgbClr val="59342C"/>
                  </a:solidFill>
                </a:ln>
                <a:solidFill>
                  <a:srgbClr val="59342C"/>
                </a:solidFill>
                <a:latin typeface="Times New Roman" panose="02020603050405020304" pitchFamily="18" charset="0"/>
                <a:cs typeface="Times New Roman" panose="02020603050405020304" pitchFamily="18" charset="0"/>
              </a:rPr>
              <a:t>2. Khởi nghĩa giành chính quyền ở Hà Nội ngày 19-8-1945</a:t>
            </a:r>
            <a:endParaRPr lang="en-US" altLang="en-US" sz="3200" b="1">
              <a:solidFill>
                <a:srgbClr val="59342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93895" y="861599"/>
            <a:ext cx="585216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Đọc sách giáo khoa và cho biết:</a:t>
            </a:r>
          </a:p>
        </p:txBody>
      </p:sp>
      <p:sp>
        <p:nvSpPr>
          <p:cNvPr id="11" name="TextBox 10"/>
          <p:cNvSpPr txBox="1"/>
          <p:nvPr/>
        </p:nvSpPr>
        <p:spPr>
          <a:xfrm>
            <a:off x="450166" y="2783050"/>
            <a:ext cx="5795889" cy="1384995"/>
          </a:xfrm>
          <a:prstGeom prst="rect">
            <a:avLst/>
          </a:prstGeom>
          <a:noFill/>
        </p:spPr>
        <p:txBody>
          <a:bodyPr wrap="square" rtlCol="0">
            <a:spAutoFit/>
          </a:bodyPr>
          <a:lstStyle/>
          <a:p>
            <a:pPr algn="just"/>
            <a:r>
              <a:rPr lang="en-US"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Ngày 18-8-1945, cả Hà Nội xuất hiện cờ đỏ sao vàng, tràn ngập khí thế cách mạng.</a:t>
            </a:r>
            <a:endParaRPr lang="en-US" altLang="en-US" sz="2800">
              <a:latin typeface="Times New Roman" panose="02020603050405020304" pitchFamily="18" charset="0"/>
              <a:cs typeface="Times New Roman" panose="02020603050405020304" pitchFamily="18" charset="0"/>
            </a:endParaRPr>
          </a:p>
        </p:txBody>
      </p:sp>
      <p:pic>
        <p:nvPicPr>
          <p:cNvPr id="12" name="Picture 4" descr="avatar">
            <a:hlinkClick r:id="rId2"/>
          </p:cNvPr>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t="4239" b="4294"/>
          <a:stretch/>
        </p:blipFill>
        <p:spPr>
          <a:xfrm>
            <a:off x="7096834" y="707673"/>
            <a:ext cx="4175349" cy="2725337"/>
          </a:xfrm>
        </p:spPr>
      </p:pic>
      <p:sp>
        <p:nvSpPr>
          <p:cNvPr id="14" name="Text Box 11"/>
          <p:cNvSpPr txBox="1">
            <a:spLocks noChangeArrowheads="1"/>
          </p:cNvSpPr>
          <p:nvPr/>
        </p:nvSpPr>
        <p:spPr bwMode="auto">
          <a:xfrm>
            <a:off x="436419" y="1544339"/>
            <a:ext cx="58837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a:r>
              <a:rPr lang="en-US" altLang="en-US" sz="2800">
                <a:solidFill>
                  <a:schemeClr val="accent5">
                    <a:lumMod val="75000"/>
                  </a:schemeClr>
                </a:solidFill>
              </a:rPr>
              <a:t>a) </a:t>
            </a:r>
            <a:r>
              <a:rPr lang="vi-VN" altLang="en-US" sz="2800">
                <a:solidFill>
                  <a:schemeClr val="accent5">
                    <a:lumMod val="75000"/>
                  </a:schemeClr>
                </a:solidFill>
              </a:rPr>
              <a:t>Ngày 18</a:t>
            </a:r>
            <a:r>
              <a:rPr lang="en-US" altLang="en-US" sz="2800">
                <a:solidFill>
                  <a:schemeClr val="accent5">
                    <a:lumMod val="75000"/>
                  </a:schemeClr>
                </a:solidFill>
              </a:rPr>
              <a:t>-</a:t>
            </a:r>
            <a:r>
              <a:rPr lang="vi-VN" altLang="en-US" sz="2800">
                <a:solidFill>
                  <a:schemeClr val="accent5">
                    <a:lumMod val="75000"/>
                  </a:schemeClr>
                </a:solidFill>
              </a:rPr>
              <a:t>8</a:t>
            </a:r>
            <a:r>
              <a:rPr lang="en-US" altLang="en-US" sz="2800">
                <a:solidFill>
                  <a:schemeClr val="accent5">
                    <a:lumMod val="75000"/>
                  </a:schemeClr>
                </a:solidFill>
              </a:rPr>
              <a:t>-</a:t>
            </a:r>
            <a:r>
              <a:rPr lang="vi-VN" altLang="en-US" sz="2800">
                <a:solidFill>
                  <a:schemeClr val="accent5">
                    <a:lumMod val="75000"/>
                  </a:schemeClr>
                </a:solidFill>
              </a:rPr>
              <a:t>1945 khí thế ở Hà Nội như thế nào?</a:t>
            </a:r>
          </a:p>
        </p:txBody>
      </p:sp>
      <p:grpSp>
        <p:nvGrpSpPr>
          <p:cNvPr id="15" name="Google Shape;640;p35"/>
          <p:cNvGrpSpPr/>
          <p:nvPr/>
        </p:nvGrpSpPr>
        <p:grpSpPr>
          <a:xfrm flipV="1">
            <a:off x="-5472625" y="4452649"/>
            <a:ext cx="12359639" cy="2701927"/>
            <a:chOff x="10912275" y="1360275"/>
            <a:chExt cx="2063300" cy="551650"/>
          </a:xfrm>
        </p:grpSpPr>
        <p:sp>
          <p:nvSpPr>
            <p:cNvPr id="16"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8"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0"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2"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4"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6"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0"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2"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4"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6"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8"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0"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2"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4"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6"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8"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0"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2"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4"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6"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8"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0"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2"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4"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6"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8"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0"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2"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4"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6"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8"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0"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3"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0"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1"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2"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93"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4"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5"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6"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7"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8"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9"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0"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1"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2"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03"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4"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6"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7"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8"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9"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0"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1"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2"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13"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4"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5"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6"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7"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8"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9"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0"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1"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2"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23"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4"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5"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6"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7"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8"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9"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0"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1"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2"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33"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4"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5"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6"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7"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8"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9"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0"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1"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2"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43"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4"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5"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6"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7"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8"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9"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0"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1"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2"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53"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4"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5"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6"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7"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8"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9"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0"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1"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2"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63"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4"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5"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6"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7"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8"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9"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0"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1"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2"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73"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4"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5"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6"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7"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8"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9"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0"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1"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2"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83"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4"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5"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6"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7"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8"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9"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0"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1"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2"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93"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4"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5"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6"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7"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8"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9"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0"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1"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2"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03"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4"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5"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6"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7"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8"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9"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0"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1"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2"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3"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4"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5"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6"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7"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8"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9"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0"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1"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2"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3"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4"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5"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6"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7"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8"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9"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30"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31"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32"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33"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34"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5"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6"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7"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8"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9"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0"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1"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2"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3"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4"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5"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6"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7"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8"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9"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0"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1"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2"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3"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4"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5"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6"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57"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8"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9"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0"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1"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2"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3"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4"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5"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6"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7"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8"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9"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0"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1"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2"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3"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4"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5"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6"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7"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8"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9"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0"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81"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2"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83"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4"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85"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6"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7"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8"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9"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0"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91"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2"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3"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94"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5"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6"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7"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8"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9"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0"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1"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2"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3"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04"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5"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6"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7"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8"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9"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0"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1"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2"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3"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14"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5"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6"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7"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8"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9"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0"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1"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2"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3"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4"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5"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6"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7"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8"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9"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0"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1"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2"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3"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34"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5"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6"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7"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8"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9"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0"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1"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2"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3"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44"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5"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6"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7"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8"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9"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0"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1"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2"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3"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54"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5"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6"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7"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8"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9"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0"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1"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2"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3"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64"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5"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6"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7"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8"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9"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0"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1"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2"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3"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74"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5"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6"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7"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8"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9"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0"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1"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2"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3"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84"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5"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6"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7"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8"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9"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0"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1"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2"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3"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94"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5"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6"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7"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8"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9"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0"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1"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2"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3"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04"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5"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6"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7"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8"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9"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0"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1"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2"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3"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14"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5"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6"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7"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8"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9"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0"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1"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2"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pic>
        <p:nvPicPr>
          <p:cNvPr id="423" name="Picture 4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4534" y="3676861"/>
            <a:ext cx="4201429" cy="3034513"/>
          </a:xfrm>
          <a:prstGeom prst="rect">
            <a:avLst/>
          </a:prstGeom>
        </p:spPr>
      </p:pic>
    </p:spTree>
    <p:extLst>
      <p:ext uri="{BB962C8B-B14F-4D97-AF65-F5344CB8AC3E}">
        <p14:creationId xmlns:p14="http://schemas.microsoft.com/office/powerpoint/2010/main" val="929486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par>
                                <p:cTn id="25" presetID="16" presetClass="entr" presetSubtype="21" fill="hold" nodeType="withEffect">
                                  <p:stCondLst>
                                    <p:cond delay="0"/>
                                  </p:stCondLst>
                                  <p:childTnLst>
                                    <p:set>
                                      <p:cBhvr>
                                        <p:cTn id="26" dur="1" fill="hold">
                                          <p:stCondLst>
                                            <p:cond delay="0"/>
                                          </p:stCondLst>
                                        </p:cTn>
                                        <p:tgtEl>
                                          <p:spTgt spid="423"/>
                                        </p:tgtEl>
                                        <p:attrNameLst>
                                          <p:attrName>style.visibility</p:attrName>
                                        </p:attrNameLst>
                                      </p:cBhvr>
                                      <p:to>
                                        <p:strVal val="visible"/>
                                      </p:to>
                                    </p:set>
                                    <p:animEffect transition="in" filter="barn(inVertical)">
                                      <p:cBhvr>
                                        <p:cTn id="27" dur="500"/>
                                        <p:tgtEl>
                                          <p:spTgt spid="4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421444" y="800043"/>
            <a:ext cx="110859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800">
                <a:solidFill>
                  <a:schemeClr val="accent5">
                    <a:lumMod val="75000"/>
                  </a:schemeClr>
                </a:solidFill>
              </a:rPr>
              <a:t>b)</a:t>
            </a:r>
            <a:r>
              <a:rPr lang="vi-VN" altLang="en-US" sz="2800">
                <a:solidFill>
                  <a:schemeClr val="accent5">
                    <a:lumMod val="75000"/>
                  </a:schemeClr>
                </a:solidFill>
              </a:rPr>
              <a:t> Ngày 19</a:t>
            </a:r>
            <a:r>
              <a:rPr lang="en-US" altLang="en-US" sz="2800">
                <a:solidFill>
                  <a:schemeClr val="accent5">
                    <a:lumMod val="75000"/>
                  </a:schemeClr>
                </a:solidFill>
              </a:rPr>
              <a:t>-</a:t>
            </a:r>
            <a:r>
              <a:rPr lang="vi-VN" altLang="en-US" sz="2800">
                <a:solidFill>
                  <a:schemeClr val="accent5">
                    <a:lumMod val="75000"/>
                  </a:schemeClr>
                </a:solidFill>
              </a:rPr>
              <a:t>8</a:t>
            </a:r>
            <a:r>
              <a:rPr lang="en-US" altLang="en-US" sz="2800">
                <a:solidFill>
                  <a:schemeClr val="accent5">
                    <a:lumMod val="75000"/>
                  </a:schemeClr>
                </a:solidFill>
              </a:rPr>
              <a:t>-</a:t>
            </a:r>
            <a:r>
              <a:rPr lang="vi-VN" altLang="en-US" sz="2800">
                <a:solidFill>
                  <a:schemeClr val="accent5">
                    <a:lumMod val="75000"/>
                  </a:schemeClr>
                </a:solidFill>
              </a:rPr>
              <a:t>1945 cuộc khởi nghĩa ở Hà Nội diễn ra như thế nào?</a:t>
            </a:r>
          </a:p>
        </p:txBody>
      </p:sp>
      <p:sp>
        <p:nvSpPr>
          <p:cNvPr id="5" name="TextBox 4"/>
          <p:cNvSpPr txBox="1"/>
          <p:nvPr/>
        </p:nvSpPr>
        <p:spPr>
          <a:xfrm>
            <a:off x="257384" y="215268"/>
            <a:ext cx="11615748" cy="584775"/>
          </a:xfrm>
          <a:prstGeom prst="rect">
            <a:avLst/>
          </a:prstGeom>
          <a:noFill/>
        </p:spPr>
        <p:txBody>
          <a:bodyPr wrap="square" rtlCol="0">
            <a:spAutoFit/>
          </a:bodyPr>
          <a:lstStyle/>
          <a:p>
            <a:r>
              <a:rPr lang="en-US" sz="3200" b="1">
                <a:ln>
                  <a:solidFill>
                    <a:srgbClr val="59342C"/>
                  </a:solidFill>
                </a:ln>
                <a:solidFill>
                  <a:srgbClr val="59342C"/>
                </a:solidFill>
                <a:latin typeface="Times New Roman" panose="02020603050405020304" pitchFamily="18" charset="0"/>
                <a:cs typeface="Times New Roman" panose="02020603050405020304" pitchFamily="18" charset="0"/>
              </a:rPr>
              <a:t>2. Khởi nghĩa giành chính quyền ở Hà Nội ngày 19-8-1945</a:t>
            </a:r>
            <a:endParaRPr lang="en-US" altLang="en-US" sz="3200" b="1">
              <a:solidFill>
                <a:srgbClr val="59342C"/>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728" y="1323263"/>
            <a:ext cx="3077894" cy="2139343"/>
          </a:xfrm>
          <a:prstGeom prst="rect">
            <a:avLst/>
          </a:prstGeom>
        </p:spPr>
      </p:pic>
      <p:pic>
        <p:nvPicPr>
          <p:cNvPr id="7" name="Picture 6" descr="dfff"/>
          <p:cNvPicPr>
            <a:picLocks noChangeAspect="1" noChangeArrowheads="1"/>
          </p:cNvPicPr>
          <p:nvPr/>
        </p:nvPicPr>
        <p:blipFill rotWithShape="1">
          <a:blip r:embed="rId3">
            <a:extLst>
              <a:ext uri="{28A0092B-C50C-407E-A947-70E740481C1C}">
                <a14:useLocalDpi xmlns:a14="http://schemas.microsoft.com/office/drawing/2010/main" val="0"/>
              </a:ext>
            </a:extLst>
          </a:blip>
          <a:srcRect l="1895" t="1833" r="1586" b="6189"/>
          <a:stretch/>
        </p:blipFill>
        <p:spPr bwMode="auto">
          <a:xfrm>
            <a:off x="523728" y="3616597"/>
            <a:ext cx="3077894" cy="2568298"/>
          </a:xfrm>
          <a:prstGeom prst="rect">
            <a:avLst/>
          </a:prstGeom>
          <a:solidFill>
            <a:srgbClr val="00FFCC"/>
          </a:solidFill>
          <a:ln>
            <a:noFill/>
          </a:ln>
          <a:extLst>
            <a:ext uri="{91240B29-F687-4F45-9708-019B960494DF}">
              <a14:hiddenLine xmlns:a14="http://schemas.microsoft.com/office/drawing/2010/main" w="38100" cmpd="dbl">
                <a:solidFill>
                  <a:srgbClr val="000000"/>
                </a:solidFill>
                <a:miter lim="800000"/>
                <a:headEnd/>
                <a:tailEnd/>
              </a14:hiddenLine>
            </a:ext>
          </a:extLst>
        </p:spPr>
      </p:pic>
      <p:sp>
        <p:nvSpPr>
          <p:cNvPr id="8" name="Text Box 14"/>
          <p:cNvSpPr txBox="1">
            <a:spLocks noChangeArrowheads="1"/>
          </p:cNvSpPr>
          <p:nvPr/>
        </p:nvSpPr>
        <p:spPr bwMode="auto">
          <a:xfrm>
            <a:off x="-337625" y="6184895"/>
            <a:ext cx="4800600" cy="519113"/>
          </a:xfrm>
          <a:prstGeom prst="rect">
            <a:avLst/>
          </a:prstGeom>
          <a:noFill/>
          <a:ln>
            <a:noFill/>
          </a:ln>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800">
                <a:solidFill>
                  <a:srgbClr val="000099"/>
                </a:solidFill>
                <a:latin typeface=".VnTime" pitchFamily="34" charset="0"/>
              </a:rPr>
              <a:t>      </a:t>
            </a:r>
            <a:r>
              <a:rPr lang="en-US" altLang="en-US">
                <a:solidFill>
                  <a:srgbClr val="000099"/>
                </a:solidFill>
              </a:rPr>
              <a:t>Hà Nội, sáng 19-8-1945.</a:t>
            </a:r>
          </a:p>
        </p:txBody>
      </p:sp>
      <p:sp>
        <p:nvSpPr>
          <p:cNvPr id="9" name="Text Box 5" descr="White marble"/>
          <p:cNvSpPr txBox="1">
            <a:spLocks noChangeArrowheads="1"/>
          </p:cNvSpPr>
          <p:nvPr/>
        </p:nvSpPr>
        <p:spPr bwMode="auto">
          <a:xfrm>
            <a:off x="3703906" y="1345359"/>
            <a:ext cx="8025032" cy="2031325"/>
          </a:xfrm>
          <a:prstGeom prst="rect">
            <a:avLst/>
          </a:prstGeom>
          <a:noFill/>
          <a:ln>
            <a:noFill/>
          </a:ln>
        </p:spPr>
        <p:txBody>
          <a:bodyPr wrap="square">
            <a:spAutoFit/>
          </a:bodyPr>
          <a:lstStyle>
            <a:lvl1pPr marL="342900" indent="-342900">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indent="352425" algn="just">
              <a:spcBef>
                <a:spcPct val="50000"/>
              </a:spcBef>
            </a:pPr>
            <a:r>
              <a:rPr lang="vi-VN" altLang="en-US" sz="2800">
                <a:cs typeface="Times New Roman" panose="02020603050405020304" pitchFamily="18" charset="0"/>
              </a:rPr>
              <a:t>Sáng ngày 19-8-1945, hàng chục vạn nhân dân</a:t>
            </a:r>
            <a:r>
              <a:rPr lang="en-US" altLang="en-US" sz="2800">
                <a:cs typeface="Times New Roman" panose="02020603050405020304" pitchFamily="18" charset="0"/>
              </a:rPr>
              <a:t> nội thành, ngoại thành và các tỉnh lân cận</a:t>
            </a:r>
            <a:r>
              <a:rPr lang="vi-VN" altLang="en-US" sz="2800">
                <a:cs typeface="Times New Roman" panose="02020603050405020304" pitchFamily="18" charset="0"/>
              </a:rPr>
              <a:t> xuống đường biểu dương lực lượng.   </a:t>
            </a:r>
            <a:r>
              <a:rPr lang="en-US" altLang="en-US" sz="2800">
                <a:cs typeface="Times New Roman" panose="02020603050405020304" pitchFamily="18" charset="0"/>
              </a:rPr>
              <a:t>                                </a:t>
            </a:r>
          </a:p>
          <a:p>
            <a:pPr algn="just">
              <a:spcBef>
                <a:spcPct val="50000"/>
              </a:spcBef>
            </a:pPr>
            <a:endParaRPr lang="en-US" altLang="en-US" sz="2800">
              <a:cs typeface="Times New Roman" panose="02020603050405020304" pitchFamily="18" charset="0"/>
            </a:endParaRPr>
          </a:p>
        </p:txBody>
      </p:sp>
      <p:sp>
        <p:nvSpPr>
          <p:cNvPr id="10" name="Text Box 5" descr="White marble"/>
          <p:cNvSpPr txBox="1">
            <a:spLocks noChangeArrowheads="1"/>
          </p:cNvSpPr>
          <p:nvPr/>
        </p:nvSpPr>
        <p:spPr bwMode="auto">
          <a:xfrm>
            <a:off x="3703906" y="2792646"/>
            <a:ext cx="8169226" cy="3970318"/>
          </a:xfrm>
          <a:prstGeom prst="rect">
            <a:avLst/>
          </a:prstGeom>
          <a:noFill/>
          <a:ln>
            <a:noFill/>
          </a:ln>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just"/>
            <a:r>
              <a:rPr lang="en-US" altLang="en-US" sz="2800">
                <a:cs typeface="Times New Roman" panose="02020603050405020304" pitchFamily="18" charset="0"/>
              </a:rPr>
              <a:t>   </a:t>
            </a:r>
            <a:r>
              <a:rPr lang="vi-VN" altLang="en-US" sz="2800">
                <a:cs typeface="Times New Roman" panose="02020603050405020304" pitchFamily="18" charset="0"/>
              </a:rPr>
              <a:t> </a:t>
            </a:r>
            <a:r>
              <a:rPr lang="en-US" altLang="en-US" sz="2800">
                <a:cs typeface="Times New Roman" panose="02020603050405020304" pitchFamily="18" charset="0"/>
              </a:rPr>
              <a:t>Họ mang trong tay những vũ khí thô sơ như giáo, mác, mã tấu… tiến về quảng trường Nhà hát lớn thành phố. </a:t>
            </a:r>
            <a:r>
              <a:rPr lang="vi-VN" altLang="en-US" sz="2800">
                <a:cs typeface="Times New Roman" panose="02020603050405020304" pitchFamily="18" charset="0"/>
              </a:rPr>
              <a:t>Đến trưa, đại diện uỷ ban khởi nghĩa đọc lời kêu gọi khởi nghĩa giành chính quyền. Ngay sau đó, cuộc mít tinh biến thành cuộc biểu t</a:t>
            </a:r>
            <a:r>
              <a:rPr lang="en-US" altLang="en-US" sz="2800">
                <a:cs typeface="Times New Roman" panose="02020603050405020304" pitchFamily="18" charset="0"/>
              </a:rPr>
              <a:t>ình</a:t>
            </a:r>
            <a:r>
              <a:rPr lang="vi-VN" altLang="en-US" sz="2800">
                <a:cs typeface="Times New Roman" panose="02020603050405020304" pitchFamily="18" charset="0"/>
              </a:rPr>
              <a:t> vũ trang cướp chính quyền. Quần chúng </a:t>
            </a:r>
            <a:r>
              <a:rPr lang="en-US" altLang="en-US" sz="2800">
                <a:cs typeface="Times New Roman" panose="02020603050405020304" pitchFamily="18" charset="0"/>
              </a:rPr>
              <a:t>cách mạng </a:t>
            </a:r>
            <a:r>
              <a:rPr lang="vi-VN" altLang="en-US" sz="2800">
                <a:cs typeface="Times New Roman" panose="02020603050405020304" pitchFamily="18" charset="0"/>
              </a:rPr>
              <a:t>với sự hỗ trợ của các đội tự vệ chiến đấu đã xông vào chiếm các cơ quan đầu não của kẻ thù</a:t>
            </a:r>
            <a:r>
              <a:rPr lang="en-US" altLang="en-US" sz="2800">
                <a:cs typeface="Times New Roman" panose="02020603050405020304" pitchFamily="18" charset="0"/>
              </a:rPr>
              <a:t> như: Phủ Khâm sai, Sở Mật thám, Sở Cảnh sát,  Trại Bảo an binh;…</a:t>
            </a:r>
            <a:endParaRPr lang="vi-VN" altLang="en-US" sz="2800">
              <a:cs typeface="Times New Roman" panose="02020603050405020304" pitchFamily="18" charset="0"/>
            </a:endParaRPr>
          </a:p>
        </p:txBody>
      </p:sp>
    </p:spTree>
    <p:extLst>
      <p:ext uri="{BB962C8B-B14F-4D97-AF65-F5344CB8AC3E}">
        <p14:creationId xmlns:p14="http://schemas.microsoft.com/office/powerpoint/2010/main" val="304519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left)">
                                      <p:cBhvr>
                                        <p:cTn id="24" dur="500"/>
                                        <p:tgtEl>
                                          <p:spTgt spid="9">
                                            <p:txEl>
                                              <p:pRg st="0" end="0"/>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wipe(left)">
                                      <p:cBhvr>
                                        <p:cTn id="2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384" y="215268"/>
            <a:ext cx="11615748" cy="584775"/>
          </a:xfrm>
          <a:prstGeom prst="rect">
            <a:avLst/>
          </a:prstGeom>
          <a:noFill/>
        </p:spPr>
        <p:txBody>
          <a:bodyPr wrap="square" rtlCol="0">
            <a:spAutoFit/>
          </a:bodyPr>
          <a:lstStyle/>
          <a:p>
            <a:r>
              <a:rPr lang="en-US" sz="3200" b="1">
                <a:ln>
                  <a:solidFill>
                    <a:srgbClr val="59342C"/>
                  </a:solidFill>
                </a:ln>
                <a:solidFill>
                  <a:srgbClr val="59342C"/>
                </a:solidFill>
                <a:latin typeface="Times New Roman" panose="02020603050405020304" pitchFamily="18" charset="0"/>
                <a:cs typeface="Times New Roman" panose="02020603050405020304" pitchFamily="18" charset="0"/>
              </a:rPr>
              <a:t>2. Khởi nghĩa giành chính quyền ở Hà Nội ngày 19/8/1945</a:t>
            </a:r>
            <a:endParaRPr lang="en-US" altLang="en-US" sz="3200" b="1">
              <a:solidFill>
                <a:srgbClr val="59342C"/>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274" y="800043"/>
            <a:ext cx="6769768" cy="4363327"/>
          </a:xfrm>
          <a:prstGeom prst="rect">
            <a:avLst/>
          </a:prstGeom>
        </p:spPr>
      </p:pic>
      <p:sp>
        <p:nvSpPr>
          <p:cNvPr id="7" name="TextBox 6"/>
          <p:cNvSpPr txBox="1"/>
          <p:nvPr/>
        </p:nvSpPr>
        <p:spPr>
          <a:xfrm>
            <a:off x="2903621" y="5239926"/>
            <a:ext cx="6737684"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Giành chính quyền tại Bắc Bộ phủ (Hà Nội)</a:t>
            </a:r>
          </a:p>
        </p:txBody>
      </p:sp>
      <p:sp>
        <p:nvSpPr>
          <p:cNvPr id="9" name="Google Shape;3573;p48"/>
          <p:cNvSpPr/>
          <p:nvPr/>
        </p:nvSpPr>
        <p:spPr>
          <a:xfrm flipH="1">
            <a:off x="-3161741" y="4736604"/>
            <a:ext cx="6454019" cy="2490821"/>
          </a:xfrm>
          <a:custGeom>
            <a:avLst/>
            <a:gdLst/>
            <a:ahLst/>
            <a:cxnLst/>
            <a:rect l="l" t="t" r="r" b="b"/>
            <a:pathLst>
              <a:path w="9371" h="4931" extrusionOk="0">
                <a:moveTo>
                  <a:pt x="8267" y="1"/>
                </a:moveTo>
                <a:cubicBezTo>
                  <a:pt x="8232" y="1"/>
                  <a:pt x="8197" y="2"/>
                  <a:pt x="8162" y="5"/>
                </a:cubicBezTo>
                <a:cubicBezTo>
                  <a:pt x="7540" y="55"/>
                  <a:pt x="7029" y="581"/>
                  <a:pt x="6675" y="1148"/>
                </a:cubicBezTo>
                <a:cubicBezTo>
                  <a:pt x="6453" y="1517"/>
                  <a:pt x="6251" y="1927"/>
                  <a:pt x="5912" y="2159"/>
                </a:cubicBezTo>
                <a:cubicBezTo>
                  <a:pt x="5619" y="2362"/>
                  <a:pt x="5259" y="2407"/>
                  <a:pt x="4916" y="2422"/>
                </a:cubicBezTo>
                <a:cubicBezTo>
                  <a:pt x="4786" y="2428"/>
                  <a:pt x="4656" y="2430"/>
                  <a:pt x="4525" y="2430"/>
                </a:cubicBezTo>
                <a:cubicBezTo>
                  <a:pt x="4197" y="2430"/>
                  <a:pt x="3868" y="2417"/>
                  <a:pt x="3539" y="2417"/>
                </a:cubicBezTo>
                <a:cubicBezTo>
                  <a:pt x="3389" y="2417"/>
                  <a:pt x="3239" y="2420"/>
                  <a:pt x="3090" y="2427"/>
                </a:cubicBezTo>
                <a:cubicBezTo>
                  <a:pt x="2483" y="2463"/>
                  <a:pt x="1861" y="2584"/>
                  <a:pt x="1340" y="2928"/>
                </a:cubicBezTo>
                <a:cubicBezTo>
                  <a:pt x="678" y="3363"/>
                  <a:pt x="228" y="4116"/>
                  <a:pt x="0" y="4931"/>
                </a:cubicBezTo>
                <a:lnTo>
                  <a:pt x="9371" y="4931"/>
                </a:lnTo>
                <a:lnTo>
                  <a:pt x="9371" y="334"/>
                </a:lnTo>
                <a:cubicBezTo>
                  <a:pt x="9019" y="171"/>
                  <a:pt x="8649" y="1"/>
                  <a:pt x="8267" y="1"/>
                </a:cubicBezTo>
                <a:close/>
              </a:path>
            </a:pathLst>
          </a:custGeom>
          <a:solidFill>
            <a:srgbClr val="F2D2B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8" name="TextBox 7"/>
          <p:cNvSpPr txBox="1"/>
          <p:nvPr/>
        </p:nvSpPr>
        <p:spPr>
          <a:xfrm>
            <a:off x="775466" y="5694947"/>
            <a:ext cx="11256113" cy="523220"/>
          </a:xfrm>
          <a:prstGeom prst="rect">
            <a:avLst/>
          </a:prstGeom>
          <a:solidFill>
            <a:srgbClr val="F2D2B6"/>
          </a:solid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Chiều 19 - 8 – 1945, cuộc khởi nghĩa giành chính quyền ở Hà Nội toàn thắng.</a:t>
            </a:r>
          </a:p>
        </p:txBody>
      </p:sp>
      <p:sp>
        <p:nvSpPr>
          <p:cNvPr id="10" name="Google Shape;3576;p48"/>
          <p:cNvSpPr/>
          <p:nvPr/>
        </p:nvSpPr>
        <p:spPr>
          <a:xfrm rot="5400000">
            <a:off x="-2095799" y="4341115"/>
            <a:ext cx="4893399" cy="849131"/>
          </a:xfrm>
          <a:custGeom>
            <a:avLst/>
            <a:gdLst/>
            <a:ahLst/>
            <a:cxnLst/>
            <a:rect l="l" t="t" r="r" b="b"/>
            <a:pathLst>
              <a:path w="8997" h="3102" extrusionOk="0">
                <a:moveTo>
                  <a:pt x="7393" y="0"/>
                </a:moveTo>
                <a:cubicBezTo>
                  <a:pt x="6642" y="0"/>
                  <a:pt x="5880" y="234"/>
                  <a:pt x="5255" y="654"/>
                </a:cubicBezTo>
                <a:cubicBezTo>
                  <a:pt x="4334" y="1271"/>
                  <a:pt x="3545" y="2065"/>
                  <a:pt x="2585" y="2606"/>
                </a:cubicBezTo>
                <a:cubicBezTo>
                  <a:pt x="1770" y="3067"/>
                  <a:pt x="0" y="3102"/>
                  <a:pt x="0" y="3102"/>
                </a:cubicBezTo>
                <a:lnTo>
                  <a:pt x="8997" y="3102"/>
                </a:lnTo>
                <a:lnTo>
                  <a:pt x="8997" y="412"/>
                </a:lnTo>
                <a:cubicBezTo>
                  <a:pt x="8509" y="131"/>
                  <a:pt x="7954" y="0"/>
                  <a:pt x="7393" y="0"/>
                </a:cubicBezTo>
                <a:close/>
              </a:path>
            </a:pathLst>
          </a:custGeom>
          <a:solidFill>
            <a:srgbClr val="A62F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335047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4" name="Google Shape;3966;p51"/>
          <p:cNvGrpSpPr/>
          <p:nvPr/>
        </p:nvGrpSpPr>
        <p:grpSpPr>
          <a:xfrm>
            <a:off x="2692812" y="897206"/>
            <a:ext cx="5999919" cy="5815360"/>
            <a:chOff x="-1384325" y="2749377"/>
            <a:chExt cx="4997018" cy="4843308"/>
          </a:xfrm>
          <a:solidFill>
            <a:srgbClr val="F2D2B6"/>
          </a:solidFill>
        </p:grpSpPr>
        <p:sp>
          <p:nvSpPr>
            <p:cNvPr id="415" name="Google Shape;3967;p51"/>
            <p:cNvSpPr/>
            <p:nvPr/>
          </p:nvSpPr>
          <p:spPr>
            <a:xfrm>
              <a:off x="-1384325" y="2749377"/>
              <a:ext cx="4997018" cy="4843308"/>
            </a:xfrm>
            <a:custGeom>
              <a:avLst/>
              <a:gdLst/>
              <a:ahLst/>
              <a:cxnLst/>
              <a:rect l="l" t="t" r="r" b="b"/>
              <a:pathLst>
                <a:path w="215180" h="208561" extrusionOk="0">
                  <a:moveTo>
                    <a:pt x="54508" y="10400"/>
                  </a:moveTo>
                  <a:cubicBezTo>
                    <a:pt x="31460" y="24904"/>
                    <a:pt x="13777" y="51529"/>
                    <a:pt x="5697" y="83848"/>
                  </a:cubicBezTo>
                  <a:cubicBezTo>
                    <a:pt x="5233" y="85637"/>
                    <a:pt x="4836" y="87425"/>
                    <a:pt x="4438" y="89213"/>
                  </a:cubicBezTo>
                  <a:cubicBezTo>
                    <a:pt x="3246" y="82988"/>
                    <a:pt x="2849" y="76629"/>
                    <a:pt x="3246" y="70271"/>
                  </a:cubicBezTo>
                  <a:cubicBezTo>
                    <a:pt x="4372" y="51197"/>
                    <a:pt x="14638" y="32918"/>
                    <a:pt x="30731" y="21394"/>
                  </a:cubicBezTo>
                  <a:cubicBezTo>
                    <a:pt x="37884" y="16294"/>
                    <a:pt x="45964" y="12586"/>
                    <a:pt x="54508" y="10400"/>
                  </a:cubicBezTo>
                  <a:close/>
                  <a:moveTo>
                    <a:pt x="73446" y="8041"/>
                  </a:moveTo>
                  <a:cubicBezTo>
                    <a:pt x="74286" y="8041"/>
                    <a:pt x="75126" y="8055"/>
                    <a:pt x="75966" y="8082"/>
                  </a:cubicBezTo>
                  <a:cubicBezTo>
                    <a:pt x="68879" y="9870"/>
                    <a:pt x="62124" y="12519"/>
                    <a:pt x="55766" y="15963"/>
                  </a:cubicBezTo>
                  <a:cubicBezTo>
                    <a:pt x="31592" y="29408"/>
                    <a:pt x="14505" y="57953"/>
                    <a:pt x="9737" y="83650"/>
                  </a:cubicBezTo>
                  <a:cubicBezTo>
                    <a:pt x="8611" y="89478"/>
                    <a:pt x="8081" y="95439"/>
                    <a:pt x="8081" y="101466"/>
                  </a:cubicBezTo>
                  <a:cubicBezTo>
                    <a:pt x="7220" y="99346"/>
                    <a:pt x="6491" y="97161"/>
                    <a:pt x="5895" y="95041"/>
                  </a:cubicBezTo>
                  <a:cubicBezTo>
                    <a:pt x="6491" y="91531"/>
                    <a:pt x="7220" y="87955"/>
                    <a:pt x="8081" y="84445"/>
                  </a:cubicBezTo>
                  <a:cubicBezTo>
                    <a:pt x="16293" y="51529"/>
                    <a:pt x="34573" y="24706"/>
                    <a:pt x="58349" y="10930"/>
                  </a:cubicBezTo>
                  <a:lnTo>
                    <a:pt x="57620" y="9672"/>
                  </a:lnTo>
                  <a:cubicBezTo>
                    <a:pt x="62825" y="8585"/>
                    <a:pt x="68129" y="8041"/>
                    <a:pt x="73446" y="8041"/>
                  </a:cubicBezTo>
                  <a:close/>
                  <a:moveTo>
                    <a:pt x="127009" y="2473"/>
                  </a:moveTo>
                  <a:cubicBezTo>
                    <a:pt x="140259" y="2473"/>
                    <a:pt x="153731" y="6025"/>
                    <a:pt x="165706" y="12784"/>
                  </a:cubicBezTo>
                  <a:cubicBezTo>
                    <a:pt x="179879" y="20798"/>
                    <a:pt x="192132" y="33514"/>
                    <a:pt x="200212" y="48548"/>
                  </a:cubicBezTo>
                  <a:cubicBezTo>
                    <a:pt x="211868" y="70139"/>
                    <a:pt x="214252" y="96498"/>
                    <a:pt x="207961" y="120407"/>
                  </a:cubicBezTo>
                  <a:cubicBezTo>
                    <a:pt x="207630" y="116765"/>
                    <a:pt x="207100" y="113188"/>
                    <a:pt x="206239" y="109678"/>
                  </a:cubicBezTo>
                  <a:cubicBezTo>
                    <a:pt x="208822" y="70139"/>
                    <a:pt x="188224" y="31726"/>
                    <a:pt x="148288" y="14175"/>
                  </a:cubicBezTo>
                  <a:cubicBezTo>
                    <a:pt x="135638" y="8744"/>
                    <a:pt x="122128" y="5632"/>
                    <a:pt x="108418" y="4969"/>
                  </a:cubicBezTo>
                  <a:cubicBezTo>
                    <a:pt x="111332" y="4174"/>
                    <a:pt x="114313" y="3512"/>
                    <a:pt x="117359" y="3115"/>
                  </a:cubicBezTo>
                  <a:cubicBezTo>
                    <a:pt x="120546" y="2686"/>
                    <a:pt x="123771" y="2473"/>
                    <a:pt x="127009" y="2473"/>
                  </a:cubicBezTo>
                  <a:close/>
                  <a:moveTo>
                    <a:pt x="205245" y="118685"/>
                  </a:moveTo>
                  <a:cubicBezTo>
                    <a:pt x="205643" y="121666"/>
                    <a:pt x="205775" y="124712"/>
                    <a:pt x="205709" y="127759"/>
                  </a:cubicBezTo>
                  <a:cubicBezTo>
                    <a:pt x="203590" y="133918"/>
                    <a:pt x="200808" y="139812"/>
                    <a:pt x="197496" y="145376"/>
                  </a:cubicBezTo>
                  <a:cubicBezTo>
                    <a:pt x="198357" y="143389"/>
                    <a:pt x="199152" y="141402"/>
                    <a:pt x="199947" y="139349"/>
                  </a:cubicBezTo>
                  <a:cubicBezTo>
                    <a:pt x="202397" y="132660"/>
                    <a:pt x="204186" y="125706"/>
                    <a:pt x="205245" y="118685"/>
                  </a:cubicBezTo>
                  <a:close/>
                  <a:moveTo>
                    <a:pt x="205113" y="136435"/>
                  </a:moveTo>
                  <a:cubicBezTo>
                    <a:pt x="203590" y="147495"/>
                    <a:pt x="199550" y="158025"/>
                    <a:pt x="193258" y="167298"/>
                  </a:cubicBezTo>
                  <a:cubicBezTo>
                    <a:pt x="181866" y="183987"/>
                    <a:pt x="163984" y="194253"/>
                    <a:pt x="144447" y="196968"/>
                  </a:cubicBezTo>
                  <a:cubicBezTo>
                    <a:pt x="162726" y="190014"/>
                    <a:pt x="178422" y="177364"/>
                    <a:pt x="189152" y="160940"/>
                  </a:cubicBezTo>
                  <a:cubicBezTo>
                    <a:pt x="189284" y="160741"/>
                    <a:pt x="189416" y="160542"/>
                    <a:pt x="189549" y="160344"/>
                  </a:cubicBezTo>
                  <a:cubicBezTo>
                    <a:pt x="191337" y="158357"/>
                    <a:pt x="193059" y="156304"/>
                    <a:pt x="194715" y="154118"/>
                  </a:cubicBezTo>
                  <a:cubicBezTo>
                    <a:pt x="198821" y="148621"/>
                    <a:pt x="202265" y="142660"/>
                    <a:pt x="205113" y="136435"/>
                  </a:cubicBezTo>
                  <a:close/>
                  <a:moveTo>
                    <a:pt x="5034" y="100472"/>
                  </a:moveTo>
                  <a:lnTo>
                    <a:pt x="5034" y="100472"/>
                  </a:lnTo>
                  <a:cubicBezTo>
                    <a:pt x="5962" y="103055"/>
                    <a:pt x="7087" y="105506"/>
                    <a:pt x="8346" y="107956"/>
                  </a:cubicBezTo>
                  <a:cubicBezTo>
                    <a:pt x="11591" y="159218"/>
                    <a:pt x="52388" y="200147"/>
                    <a:pt x="103716" y="203525"/>
                  </a:cubicBezTo>
                  <a:cubicBezTo>
                    <a:pt x="97860" y="205198"/>
                    <a:pt x="91645" y="206024"/>
                    <a:pt x="84956" y="206024"/>
                  </a:cubicBezTo>
                  <a:cubicBezTo>
                    <a:pt x="82114" y="206024"/>
                    <a:pt x="79186" y="205875"/>
                    <a:pt x="76165" y="205578"/>
                  </a:cubicBezTo>
                  <a:cubicBezTo>
                    <a:pt x="64839" y="204386"/>
                    <a:pt x="54706" y="201604"/>
                    <a:pt x="46229" y="197233"/>
                  </a:cubicBezTo>
                  <a:cubicBezTo>
                    <a:pt x="28082" y="187961"/>
                    <a:pt x="14108" y="170079"/>
                    <a:pt x="7750" y="148224"/>
                  </a:cubicBezTo>
                  <a:cubicBezTo>
                    <a:pt x="3644" y="133786"/>
                    <a:pt x="2716" y="117559"/>
                    <a:pt x="5034" y="100472"/>
                  </a:cubicBezTo>
                  <a:close/>
                  <a:moveTo>
                    <a:pt x="127088" y="0"/>
                  </a:moveTo>
                  <a:cubicBezTo>
                    <a:pt x="123719" y="0"/>
                    <a:pt x="120358" y="220"/>
                    <a:pt x="117028" y="664"/>
                  </a:cubicBezTo>
                  <a:cubicBezTo>
                    <a:pt x="111531" y="1393"/>
                    <a:pt x="106166" y="2784"/>
                    <a:pt x="101000" y="4771"/>
                  </a:cubicBezTo>
                  <a:cubicBezTo>
                    <a:pt x="95437" y="4837"/>
                    <a:pt x="89808" y="5367"/>
                    <a:pt x="84311" y="6294"/>
                  </a:cubicBezTo>
                  <a:cubicBezTo>
                    <a:pt x="80677" y="5791"/>
                    <a:pt x="77033" y="5542"/>
                    <a:pt x="73407" y="5542"/>
                  </a:cubicBezTo>
                  <a:cubicBezTo>
                    <a:pt x="57470" y="5542"/>
                    <a:pt x="41900" y="10343"/>
                    <a:pt x="29274" y="19407"/>
                  </a:cubicBezTo>
                  <a:cubicBezTo>
                    <a:pt x="12584" y="31395"/>
                    <a:pt x="1922" y="50336"/>
                    <a:pt x="729" y="70073"/>
                  </a:cubicBezTo>
                  <a:cubicBezTo>
                    <a:pt x="200" y="78550"/>
                    <a:pt x="1061" y="87028"/>
                    <a:pt x="3312" y="95240"/>
                  </a:cubicBezTo>
                  <a:cubicBezTo>
                    <a:pt x="1" y="114380"/>
                    <a:pt x="729" y="132792"/>
                    <a:pt x="5366" y="148886"/>
                  </a:cubicBezTo>
                  <a:cubicBezTo>
                    <a:pt x="11922" y="171470"/>
                    <a:pt x="26360" y="189882"/>
                    <a:pt x="45103" y="199485"/>
                  </a:cubicBezTo>
                  <a:cubicBezTo>
                    <a:pt x="53912" y="203989"/>
                    <a:pt x="64310" y="206837"/>
                    <a:pt x="75966" y="208095"/>
                  </a:cubicBezTo>
                  <a:cubicBezTo>
                    <a:pt x="79012" y="208360"/>
                    <a:pt x="82125" y="208559"/>
                    <a:pt x="85172" y="208559"/>
                  </a:cubicBezTo>
                  <a:cubicBezTo>
                    <a:pt x="85340" y="208560"/>
                    <a:pt x="85508" y="208560"/>
                    <a:pt x="85676" y="208560"/>
                  </a:cubicBezTo>
                  <a:cubicBezTo>
                    <a:pt x="94248" y="208560"/>
                    <a:pt x="102747" y="206905"/>
                    <a:pt x="110736" y="203658"/>
                  </a:cubicBezTo>
                  <a:cubicBezTo>
                    <a:pt x="116432" y="203591"/>
                    <a:pt x="122061" y="202995"/>
                    <a:pt x="127625" y="201869"/>
                  </a:cubicBezTo>
                  <a:cubicBezTo>
                    <a:pt x="130009" y="201406"/>
                    <a:pt x="132261" y="200810"/>
                    <a:pt x="134512" y="200214"/>
                  </a:cubicBezTo>
                  <a:cubicBezTo>
                    <a:pt x="140407" y="200214"/>
                    <a:pt x="146301" y="199551"/>
                    <a:pt x="152129" y="198161"/>
                  </a:cubicBezTo>
                  <a:cubicBezTo>
                    <a:pt x="169680" y="194187"/>
                    <a:pt x="185178" y="183656"/>
                    <a:pt x="195311" y="168688"/>
                  </a:cubicBezTo>
                  <a:cubicBezTo>
                    <a:pt x="203325" y="156833"/>
                    <a:pt x="207828" y="142859"/>
                    <a:pt x="208159" y="128487"/>
                  </a:cubicBezTo>
                  <a:cubicBezTo>
                    <a:pt x="211206" y="119877"/>
                    <a:pt x="213060" y="110936"/>
                    <a:pt x="213723" y="101863"/>
                  </a:cubicBezTo>
                  <a:cubicBezTo>
                    <a:pt x="215180" y="82988"/>
                    <a:pt x="211272" y="64112"/>
                    <a:pt x="202464" y="47356"/>
                  </a:cubicBezTo>
                  <a:cubicBezTo>
                    <a:pt x="194317" y="32057"/>
                    <a:pt x="182065" y="19341"/>
                    <a:pt x="167031" y="10665"/>
                  </a:cubicBezTo>
                  <a:cubicBezTo>
                    <a:pt x="154643" y="3647"/>
                    <a:pt x="140803" y="0"/>
                    <a:pt x="127088" y="0"/>
                  </a:cubicBezTo>
                  <a:close/>
                </a:path>
              </a:pathLst>
            </a:custGeom>
            <a:grpFill/>
            <a:ln>
              <a:noFill/>
            </a:ln>
          </p:spPr>
          <p:txBody>
            <a:bodyPr spcFirstLastPara="1" wrap="square" lIns="91425" tIns="91425" rIns="91425" bIns="91425" anchor="ctr" anchorCtr="0">
              <a:noAutofit/>
            </a:bodyPr>
            <a:lstStyle/>
            <a:p>
              <a:endParaRPr/>
            </a:p>
          </p:txBody>
        </p:sp>
        <p:sp>
          <p:nvSpPr>
            <p:cNvPr id="416" name="Google Shape;3968;p51"/>
            <p:cNvSpPr/>
            <p:nvPr/>
          </p:nvSpPr>
          <p:spPr>
            <a:xfrm>
              <a:off x="-836675" y="2897850"/>
              <a:ext cx="4224600" cy="4223400"/>
            </a:xfrm>
            <a:prstGeom prst="ellipse">
              <a:avLst/>
            </a:prstGeom>
            <a:grpFill/>
            <a:ln>
              <a:noFill/>
            </a:ln>
          </p:spPr>
          <p:txBody>
            <a:bodyPr spcFirstLastPara="1" wrap="square" lIns="91425" tIns="91425" rIns="91425" bIns="91425" anchor="ctr" anchorCtr="0">
              <a:noAutofit/>
            </a:bodyPr>
            <a:lstStyle/>
            <a:p>
              <a:endParaRPr/>
            </a:p>
          </p:txBody>
        </p:sp>
        <p:sp>
          <p:nvSpPr>
            <p:cNvPr id="417" name="Google Shape;3969;p51"/>
            <p:cNvSpPr/>
            <p:nvPr/>
          </p:nvSpPr>
          <p:spPr>
            <a:xfrm>
              <a:off x="-1049125" y="3008350"/>
              <a:ext cx="4326600" cy="4325400"/>
            </a:xfrm>
            <a:prstGeom prst="ellipse">
              <a:avLst/>
            </a:prstGeom>
            <a:grpFill/>
            <a:ln>
              <a:noFill/>
            </a:ln>
          </p:spPr>
          <p:txBody>
            <a:bodyPr spcFirstLastPara="1" wrap="square" lIns="91425" tIns="91425" rIns="91425" bIns="91425" anchor="ctr" anchorCtr="0">
              <a:noAutofit/>
            </a:bodyPr>
            <a:lstStyle/>
            <a:p>
              <a:endParaRPr/>
            </a:p>
          </p:txBody>
        </p:sp>
      </p:grpSp>
      <p:sp>
        <p:nvSpPr>
          <p:cNvPr id="2" name="Title 1"/>
          <p:cNvSpPr>
            <a:spLocks noGrp="1"/>
          </p:cNvSpPr>
          <p:nvPr>
            <p:ph type="title"/>
          </p:nvPr>
        </p:nvSpPr>
        <p:spPr>
          <a:xfrm>
            <a:off x="2451934" y="2414275"/>
            <a:ext cx="6532400" cy="2227792"/>
          </a:xfrm>
        </p:spPr>
        <p:txBody>
          <a:bodyPr/>
          <a:lstStyle/>
          <a:p>
            <a:r>
              <a:rPr lang="en-US" sz="8800">
                <a:latin typeface="UTM Ambrosia" panose="02040603050506020204" pitchFamily="18" charset="0"/>
              </a:rPr>
              <a:t>Giải cứu người </a:t>
            </a:r>
            <a:br>
              <a:rPr lang="en-US" sz="8800">
                <a:latin typeface="UTM Ambrosia" panose="02040603050506020204" pitchFamily="18" charset="0"/>
              </a:rPr>
            </a:br>
            <a:r>
              <a:rPr lang="en-US" sz="8800">
                <a:latin typeface="UTM Ambrosia" panose="02040603050506020204" pitchFamily="18" charset="0"/>
              </a:rPr>
              <a:t>ngoài hành tinh</a:t>
            </a:r>
          </a:p>
        </p:txBody>
      </p:sp>
      <p:pic>
        <p:nvPicPr>
          <p:cNvPr id="4" name="Picture 2" descr="Resultado de imagen para marciano  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859" y="3248585"/>
            <a:ext cx="2251696" cy="30328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40442" y="3411097"/>
            <a:ext cx="3844837" cy="3556143"/>
          </a:xfrm>
          <a:prstGeom prst="rect">
            <a:avLst/>
          </a:prstGeom>
        </p:spPr>
      </p:pic>
      <p:grpSp>
        <p:nvGrpSpPr>
          <p:cNvPr id="6" name="Google Shape;640;p35"/>
          <p:cNvGrpSpPr/>
          <p:nvPr/>
        </p:nvGrpSpPr>
        <p:grpSpPr>
          <a:xfrm>
            <a:off x="-167640" y="-883255"/>
            <a:ext cx="12359639" cy="2701927"/>
            <a:chOff x="10912275" y="1360275"/>
            <a:chExt cx="2063300" cy="551650"/>
          </a:xfrm>
        </p:grpSpPr>
        <p:sp>
          <p:nvSpPr>
            <p:cNvPr id="7"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9"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1"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3"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5"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7"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9"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1"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3"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5"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7"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9"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1"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3"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5"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7"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9"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5"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7"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9"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1"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3"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5"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7"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9"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1"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3"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5"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7"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9"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1"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4"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4"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0"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1"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2"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3"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94"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5"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6"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7"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8"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9"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0"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1"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2"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3"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04"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6"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7"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8"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9"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0"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1"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2"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3"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14"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5"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6"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7"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8"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9"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0"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1"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2"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3"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24"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5"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6"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7"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8"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9"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0"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1"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2"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3"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34"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5"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6"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7"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8"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9"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0"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1"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2"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3"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44"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5"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6"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7"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8"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9"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0"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1"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2"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3"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54"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5"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6"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7"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8"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9"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0"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1"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2"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3"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64"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5"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6"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7"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8"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9"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0"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1"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2"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3"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74"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5"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6"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7"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8"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9"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0"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1"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2"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3"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84"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5"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6"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7"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8"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9"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0"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1"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2"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3"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94"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5"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6"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7"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8"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9"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0"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1"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2"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3"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4"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5"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6"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7"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8"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9"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0"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1"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2"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3"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4"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5"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6"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7"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8"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9"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0"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1"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2"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3"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4"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5"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6"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7"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8"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9"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0"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1"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2"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3"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4"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5"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6"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7"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8"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9"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0"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1"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2"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3"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4"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5"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6"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7"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48"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9"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0"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1"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2"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3"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4"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5"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6"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7"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8"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9"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0"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1"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2"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3"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4"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5"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6"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7"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8"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9"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0"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1"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72"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3"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4"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5"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6"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7"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78"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9"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0"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1"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2"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3"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4"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85"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6"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7"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8"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9"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0"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1"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2"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3"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4"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95"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6"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7"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8"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9"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0"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1"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2"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3"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4"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05"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6"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7"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8"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9"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0"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1"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2"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3"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4"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15"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6"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7"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8"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9"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0"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1"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2"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3"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4"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25"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6"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7"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8"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9"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0"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1"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2"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3"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4"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35"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6"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7"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8"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9"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0"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1"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2"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3"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4"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45"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6"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7"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8"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9"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0"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1"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2"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3"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4"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55"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6"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7"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8"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9"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0"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1"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2"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3"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4"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65"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6"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7"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8"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9"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0"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1"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2"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3"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4"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75"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6"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7"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8"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9"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0"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1"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2"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3"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4"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85"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6"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7"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8"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9"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0"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1"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2"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3"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4"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95"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6"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7"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8"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9"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0"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1"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2"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3"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4"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05"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6"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7"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8"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9"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0"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1"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2"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3"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pic>
        <p:nvPicPr>
          <p:cNvPr id="419" name="Picture 418">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4456" y="2216517"/>
            <a:ext cx="4416807" cy="4416807"/>
          </a:xfrm>
          <a:prstGeom prst="rect">
            <a:avLst/>
          </a:prstGeom>
        </p:spPr>
      </p:pic>
      <p:pic>
        <p:nvPicPr>
          <p:cNvPr id="420" name="Picture 419">
            <a:hlinkClick r:id="rId7"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0961" y="1823081"/>
            <a:ext cx="8527682" cy="5573146"/>
          </a:xfrm>
          <a:prstGeom prst="rect">
            <a:avLst/>
          </a:prstGeom>
        </p:spPr>
      </p:pic>
      <p:sp>
        <p:nvSpPr>
          <p:cNvPr id="418" name="Google Shape;1053;p36"/>
          <p:cNvSpPr/>
          <p:nvPr/>
        </p:nvSpPr>
        <p:spPr>
          <a:xfrm rot="5400000">
            <a:off x="4905326" y="-1020709"/>
            <a:ext cx="1156329" cy="14971497"/>
          </a:xfrm>
          <a:custGeom>
            <a:avLst/>
            <a:gdLst/>
            <a:ahLst/>
            <a:cxnLst/>
            <a:rect l="l" t="t" r="r" b="b"/>
            <a:pathLst>
              <a:path w="4348" h="20784" extrusionOk="0">
                <a:moveTo>
                  <a:pt x="4347" y="1"/>
                </a:moveTo>
                <a:cubicBezTo>
                  <a:pt x="4347" y="1"/>
                  <a:pt x="255" y="1661"/>
                  <a:pt x="428" y="4266"/>
                </a:cubicBezTo>
                <a:cubicBezTo>
                  <a:pt x="592" y="6871"/>
                  <a:pt x="2811" y="6797"/>
                  <a:pt x="1701" y="9558"/>
                </a:cubicBezTo>
                <a:cubicBezTo>
                  <a:pt x="592" y="12327"/>
                  <a:pt x="0" y="13667"/>
                  <a:pt x="1874" y="16510"/>
                </a:cubicBezTo>
                <a:cubicBezTo>
                  <a:pt x="3756" y="19353"/>
                  <a:pt x="3665" y="18326"/>
                  <a:pt x="4347" y="20783"/>
                </a:cubicBezTo>
                <a:lnTo>
                  <a:pt x="434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1" name="Google Shape;4687;p55">
            <a:hlinkClick r:id="rId8" action="ppaction://hlinksldjump"/>
          </p:cNvPr>
          <p:cNvSpPr/>
          <p:nvPr/>
        </p:nvSpPr>
        <p:spPr>
          <a:xfrm>
            <a:off x="10582274" y="6245283"/>
            <a:ext cx="1389341" cy="715225"/>
          </a:xfrm>
          <a:prstGeom prst="ellipse">
            <a:avLst/>
          </a:prstGeom>
          <a:noFill/>
          <a:ln>
            <a:noFill/>
          </a:ln>
        </p:spPr>
        <p:txBody>
          <a:bodyPr spcFirstLastPara="1" wrap="square" lIns="91425" tIns="91425" rIns="91425" bIns="91425" anchor="ctr" anchorCtr="0">
            <a:noAutofit/>
          </a:bodyPr>
          <a:lstStyle/>
          <a:p>
            <a:pPr algn="ctr"/>
            <a:r>
              <a:rPr lang="en-US"/>
              <a:t>NEXT</a:t>
            </a:r>
            <a:endParaRPr/>
          </a:p>
        </p:txBody>
      </p:sp>
    </p:spTree>
    <p:extLst>
      <p:ext uri="{BB962C8B-B14F-4D97-AF65-F5344CB8AC3E}">
        <p14:creationId xmlns:p14="http://schemas.microsoft.com/office/powerpoint/2010/main" val="4015019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18"/>
                                        </p:tgtEl>
                                        <p:attrNameLst>
                                          <p:attrName>style.visibility</p:attrName>
                                        </p:attrNameLst>
                                      </p:cBhvr>
                                      <p:to>
                                        <p:strVal val="visible"/>
                                      </p:to>
                                    </p:set>
                                    <p:animEffect transition="in" filter="wipe(down)">
                                      <p:cBhvr>
                                        <p:cTn id="11" dur="500"/>
                                        <p:tgtEl>
                                          <p:spTgt spid="418"/>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500"/>
                            </p:stCondLst>
                            <p:childTnLst>
                              <p:par>
                                <p:cTn id="20" presetID="31" presetClass="entr" presetSubtype="0" fill="hold" nodeType="afterEffect">
                                  <p:stCondLst>
                                    <p:cond delay="0"/>
                                  </p:stCondLst>
                                  <p:childTnLst>
                                    <p:set>
                                      <p:cBhvr>
                                        <p:cTn id="21" dur="1" fill="hold">
                                          <p:stCondLst>
                                            <p:cond delay="0"/>
                                          </p:stCondLst>
                                        </p:cTn>
                                        <p:tgtEl>
                                          <p:spTgt spid="414"/>
                                        </p:tgtEl>
                                        <p:attrNameLst>
                                          <p:attrName>style.visibility</p:attrName>
                                        </p:attrNameLst>
                                      </p:cBhvr>
                                      <p:to>
                                        <p:strVal val="visible"/>
                                      </p:to>
                                    </p:set>
                                    <p:anim calcmode="lin" valueType="num">
                                      <p:cBhvr>
                                        <p:cTn id="22" dur="1000" fill="hold"/>
                                        <p:tgtEl>
                                          <p:spTgt spid="414"/>
                                        </p:tgtEl>
                                        <p:attrNameLst>
                                          <p:attrName>ppt_w</p:attrName>
                                        </p:attrNameLst>
                                      </p:cBhvr>
                                      <p:tavLst>
                                        <p:tav tm="0">
                                          <p:val>
                                            <p:fltVal val="0"/>
                                          </p:val>
                                        </p:tav>
                                        <p:tav tm="100000">
                                          <p:val>
                                            <p:strVal val="#ppt_w"/>
                                          </p:val>
                                        </p:tav>
                                      </p:tavLst>
                                    </p:anim>
                                    <p:anim calcmode="lin" valueType="num">
                                      <p:cBhvr>
                                        <p:cTn id="23" dur="1000" fill="hold"/>
                                        <p:tgtEl>
                                          <p:spTgt spid="414"/>
                                        </p:tgtEl>
                                        <p:attrNameLst>
                                          <p:attrName>ppt_h</p:attrName>
                                        </p:attrNameLst>
                                      </p:cBhvr>
                                      <p:tavLst>
                                        <p:tav tm="0">
                                          <p:val>
                                            <p:fltVal val="0"/>
                                          </p:val>
                                        </p:tav>
                                        <p:tav tm="100000">
                                          <p:val>
                                            <p:strVal val="#ppt_h"/>
                                          </p:val>
                                        </p:tav>
                                      </p:tavLst>
                                    </p:anim>
                                    <p:anim calcmode="lin" valueType="num">
                                      <p:cBhvr>
                                        <p:cTn id="24" dur="1000" fill="hold"/>
                                        <p:tgtEl>
                                          <p:spTgt spid="414"/>
                                        </p:tgtEl>
                                        <p:attrNameLst>
                                          <p:attrName>style.rotation</p:attrName>
                                        </p:attrNameLst>
                                      </p:cBhvr>
                                      <p:tavLst>
                                        <p:tav tm="0">
                                          <p:val>
                                            <p:fltVal val="90"/>
                                          </p:val>
                                        </p:tav>
                                        <p:tav tm="100000">
                                          <p:val>
                                            <p:fltVal val="0"/>
                                          </p:val>
                                        </p:tav>
                                      </p:tavLst>
                                    </p:anim>
                                    <p:animEffect transition="in" filter="fade">
                                      <p:cBhvr>
                                        <p:cTn id="25" dur="1000"/>
                                        <p:tgtEl>
                                          <p:spTgt spid="4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419"/>
                    </p:tgtEl>
                  </p:cond>
                </p:stCondLst>
                <p:endSync evt="end" delay="0">
                  <p:rtn val="all"/>
                </p:endSync>
                <p:childTnLst>
                  <p:par>
                    <p:cTn id="27" fill="hold">
                      <p:stCondLst>
                        <p:cond delay="0"/>
                      </p:stCondLst>
                      <p:childTnLst>
                        <p:par>
                          <p:cTn id="28" fill="hold">
                            <p:stCondLst>
                              <p:cond delay="0"/>
                            </p:stCondLst>
                            <p:childTnLst>
                              <p:par>
                                <p:cTn id="29" presetID="16" presetClass="exit" presetSubtype="21" fill="hold" nodeType="clickEffect">
                                  <p:stCondLst>
                                    <p:cond delay="0"/>
                                  </p:stCondLst>
                                  <p:childTnLst>
                                    <p:animEffect transition="out" filter="barn(inVertical)">
                                      <p:cBhvr>
                                        <p:cTn id="30" dur="500"/>
                                        <p:tgtEl>
                                          <p:spTgt spid="419"/>
                                        </p:tgtEl>
                                      </p:cBhvr>
                                    </p:animEffect>
                                    <p:set>
                                      <p:cBhvr>
                                        <p:cTn id="31" dur="1" fill="hold">
                                          <p:stCondLst>
                                            <p:cond delay="499"/>
                                          </p:stCondLst>
                                        </p:cTn>
                                        <p:tgtEl>
                                          <p:spTgt spid="419"/>
                                        </p:tgtEl>
                                        <p:attrNameLst>
                                          <p:attrName>style.visibility</p:attrName>
                                        </p:attrNameLst>
                                      </p:cBhvr>
                                      <p:to>
                                        <p:strVal val="hidden"/>
                                      </p:to>
                                    </p:set>
                                  </p:childTnLst>
                                </p:cTn>
                              </p:par>
                            </p:childTnLst>
                          </p:cTn>
                        </p:par>
                      </p:childTnLst>
                    </p:cTn>
                  </p:par>
                </p:childTnLst>
              </p:cTn>
              <p:nextCondLst>
                <p:cond evt="onClick" delay="0">
                  <p:tgtEl>
                    <p:spTgt spid="419"/>
                  </p:tgtEl>
                </p:cond>
              </p:nextCondLst>
            </p:seq>
            <p:seq concurrent="1" nextAc="seek">
              <p:cTn id="32" restart="whenNotActive" fill="hold" evtFilter="cancelBubble" nodeType="interactiveSeq">
                <p:stCondLst>
                  <p:cond evt="onClick" delay="0">
                    <p:tgtEl>
                      <p:spTgt spid="420"/>
                    </p:tgtEl>
                  </p:cond>
                </p:stCondLst>
                <p:endSync evt="end" delay="0">
                  <p:rtn val="all"/>
                </p:endSync>
                <p:childTnLst>
                  <p:par>
                    <p:cTn id="33" fill="hold">
                      <p:stCondLst>
                        <p:cond delay="0"/>
                      </p:stCondLst>
                      <p:childTnLst>
                        <p:par>
                          <p:cTn id="34" fill="hold">
                            <p:stCondLst>
                              <p:cond delay="0"/>
                            </p:stCondLst>
                            <p:childTnLst>
                              <p:par>
                                <p:cTn id="35" presetID="16" presetClass="exit" presetSubtype="21" fill="hold" nodeType="clickEffect">
                                  <p:stCondLst>
                                    <p:cond delay="0"/>
                                  </p:stCondLst>
                                  <p:childTnLst>
                                    <p:animEffect transition="out" filter="barn(inVertical)">
                                      <p:cBhvr>
                                        <p:cTn id="36" dur="500"/>
                                        <p:tgtEl>
                                          <p:spTgt spid="420"/>
                                        </p:tgtEl>
                                      </p:cBhvr>
                                    </p:animEffect>
                                    <p:set>
                                      <p:cBhvr>
                                        <p:cTn id="37" dur="1" fill="hold">
                                          <p:stCondLst>
                                            <p:cond delay="499"/>
                                          </p:stCondLst>
                                        </p:cTn>
                                        <p:tgtEl>
                                          <p:spTgt spid="420"/>
                                        </p:tgtEl>
                                        <p:attrNameLst>
                                          <p:attrName>style.visibility</p:attrName>
                                        </p:attrNameLst>
                                      </p:cBhvr>
                                      <p:to>
                                        <p:strVal val="hidden"/>
                                      </p:to>
                                    </p:set>
                                  </p:childTnLst>
                                </p:cTn>
                              </p:par>
                            </p:childTnLst>
                          </p:cTn>
                        </p:par>
                      </p:childTnLst>
                    </p:cTn>
                  </p:par>
                </p:childTnLst>
              </p:cTn>
              <p:nextCondLst>
                <p:cond evt="onClick" delay="0">
                  <p:tgtEl>
                    <p:spTgt spid="420"/>
                  </p:tgtEl>
                </p:cond>
              </p:nextCondLst>
            </p:seq>
          </p:childTnLst>
        </p:cTn>
      </p:par>
    </p:tnLst>
    <p:bldLst>
      <p:bldP spid="2" grpId="0"/>
      <p:bldP spid="4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7384" y="215268"/>
            <a:ext cx="3656890" cy="584775"/>
          </a:xfrm>
          <a:prstGeom prst="rect">
            <a:avLst/>
          </a:prstGeom>
          <a:noFill/>
        </p:spPr>
        <p:txBody>
          <a:bodyPr wrap="square" rtlCol="0">
            <a:spAutoFit/>
          </a:bodyPr>
          <a:lstStyle/>
          <a:p>
            <a:r>
              <a:rPr lang="en-US" sz="3200" b="1">
                <a:ln>
                  <a:solidFill>
                    <a:srgbClr val="59342C"/>
                  </a:solidFill>
                </a:ln>
                <a:solidFill>
                  <a:srgbClr val="59342C"/>
                </a:solidFill>
                <a:latin typeface="Times New Roman" panose="02020603050405020304" pitchFamily="18" charset="0"/>
                <a:cs typeface="Times New Roman" panose="02020603050405020304" pitchFamily="18" charset="0"/>
              </a:rPr>
              <a:t>Tiếp sau Hà Nội:</a:t>
            </a:r>
            <a:endParaRPr lang="en-US" altLang="en-US" sz="3200" b="1">
              <a:solidFill>
                <a:srgbClr val="59342C"/>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384" y="1011404"/>
            <a:ext cx="5485690" cy="3648075"/>
          </a:xfrm>
          <a:prstGeom prst="rect">
            <a:avLst/>
          </a:prstGeom>
        </p:spPr>
      </p:pic>
      <p:sp>
        <p:nvSpPr>
          <p:cNvPr id="7" name="TextBox 6"/>
          <p:cNvSpPr txBox="1"/>
          <p:nvPr/>
        </p:nvSpPr>
        <p:spPr>
          <a:xfrm>
            <a:off x="257384" y="4843409"/>
            <a:ext cx="57912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Giành chính quyền ở Huế 23-8-1945</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509" y="1011403"/>
            <a:ext cx="5786373" cy="3648075"/>
          </a:xfrm>
          <a:prstGeom prst="rect">
            <a:avLst/>
          </a:prstGeom>
        </p:spPr>
      </p:pic>
      <p:sp>
        <p:nvSpPr>
          <p:cNvPr id="9" name="TextBox 8"/>
          <p:cNvSpPr txBox="1"/>
          <p:nvPr/>
        </p:nvSpPr>
        <p:spPr>
          <a:xfrm>
            <a:off x="6219509" y="4843409"/>
            <a:ext cx="616819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Giành chính quyền ở Sài Gòn 25-8-1945</a:t>
            </a:r>
          </a:p>
        </p:txBody>
      </p:sp>
      <p:grpSp>
        <p:nvGrpSpPr>
          <p:cNvPr id="10" name="Google Shape;640;p35"/>
          <p:cNvGrpSpPr/>
          <p:nvPr/>
        </p:nvGrpSpPr>
        <p:grpSpPr>
          <a:xfrm flipV="1">
            <a:off x="-353757" y="5366628"/>
            <a:ext cx="12741456" cy="2701927"/>
            <a:chOff x="10912275" y="1360275"/>
            <a:chExt cx="2063300" cy="551650"/>
          </a:xfrm>
        </p:grpSpPr>
        <p:sp>
          <p:nvSpPr>
            <p:cNvPr id="11"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3"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5"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7"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9"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1"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3"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5"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7"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9"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1"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3"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5"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7"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9"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5"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7"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9"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1"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3"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5"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7"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9"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1"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3"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5"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7"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9"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1"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3"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5"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8"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8"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0"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1"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2"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3"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4"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5"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6"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7"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98"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9"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0"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1"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2"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3"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4"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6"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7"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08"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9"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0"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1"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2"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3"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4"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5"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6"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7"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18"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9"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0"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1"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2"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3"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4"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5"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6"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7"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28"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9"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0"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1"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2"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3"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4"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5"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6"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7"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38"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9"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0"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1"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2"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3"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4"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5"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6"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7"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48"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9"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0"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1"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2"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3"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4"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5"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6"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7"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58"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9"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0"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1"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2"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3"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4"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5"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6"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7"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68"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9"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0"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1"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2"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3"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4"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5"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6"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7"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78"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9"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0"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1"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2"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3"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4"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5"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6"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7"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88"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9"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0"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1"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2"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3"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4"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5"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6"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7"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98"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9"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0"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1"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2"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3"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4"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5"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6"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7"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8"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9"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0"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1"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2"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3"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4"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5"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6"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7"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8"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9"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0"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1"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2"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3"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4"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5"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6"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7"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8"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9"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0"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1"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2"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3"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4"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5"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6"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7"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8"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9"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0"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1"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2"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3"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4"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5"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6"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7"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8"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9"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0"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1"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52"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3"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4"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5"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6"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7"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8"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9"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0"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1"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2"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3"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4"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5"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6"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7"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8"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9"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0"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1"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2"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3"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4"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5"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76"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7"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8"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9"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80"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1"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2"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3"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4"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5"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6"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7"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8"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89"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0"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1"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2"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3"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4"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5"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6"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7"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8"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99"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0"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1"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2"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3"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4"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5"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6"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7"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8"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09"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0"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1"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2"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3"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4"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5"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6"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7"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8"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19"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0"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1"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2"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3"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4"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5"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6"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7"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8"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29"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0"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1"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2"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3"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4"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5"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6"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7"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8"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39"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0"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1"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2"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3"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4"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5"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6"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7"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8"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49"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0"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1"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2"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3"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4"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5"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6"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7"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8"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59"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0"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1"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2"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3"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4"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5"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6"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7"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8"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69"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0"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1"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2"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3"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4"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5"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6"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7"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8"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79"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0"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1"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2"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3"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4"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5"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6"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7"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8"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89"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0"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1"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2"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3"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4"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5"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6"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7"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8"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99"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0"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1"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2"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3"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4"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5"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6"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7"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8"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09"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0"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1"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2"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3"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4"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5"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6"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7"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0891565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0"/>
          <p:cNvSpPr txBox="1">
            <a:spLocks noChangeArrowheads="1"/>
          </p:cNvSpPr>
          <p:nvPr/>
        </p:nvSpPr>
        <p:spPr bwMode="auto">
          <a:xfrm>
            <a:off x="4700336" y="1659119"/>
            <a:ext cx="8763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a:r>
              <a:rPr lang="en-US" altLang="en-US" sz="2800">
                <a:cs typeface="Times New Roman" panose="02020603050405020304" pitchFamily="18" charset="0"/>
              </a:rPr>
              <a:t> * Khởi nghĩa ở Hà Nội ngày 19 - 8 -1945</a:t>
            </a:r>
          </a:p>
        </p:txBody>
      </p:sp>
      <p:sp>
        <p:nvSpPr>
          <p:cNvPr id="5" name="Text Box 21"/>
          <p:cNvSpPr txBox="1">
            <a:spLocks noChangeArrowheads="1"/>
          </p:cNvSpPr>
          <p:nvPr/>
        </p:nvSpPr>
        <p:spPr bwMode="auto">
          <a:xfrm>
            <a:off x="4402555" y="3734816"/>
            <a:ext cx="71527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800">
                <a:cs typeface="Times New Roman" panose="02020603050405020304" pitchFamily="18" charset="0"/>
              </a:rPr>
              <a:t>    * Khởi nghĩa ở Sài Gòn ngày 25 - 8 - 1945</a:t>
            </a:r>
          </a:p>
        </p:txBody>
      </p:sp>
      <p:sp>
        <p:nvSpPr>
          <p:cNvPr id="6" name="Text Box 27"/>
          <p:cNvSpPr txBox="1">
            <a:spLocks noChangeArrowheads="1"/>
          </p:cNvSpPr>
          <p:nvPr/>
        </p:nvSpPr>
        <p:spPr bwMode="auto">
          <a:xfrm>
            <a:off x="4322345" y="3010833"/>
            <a:ext cx="68389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2800">
                <a:cs typeface="Times New Roman" panose="02020603050405020304" pitchFamily="18" charset="0"/>
              </a:rPr>
              <a:t>     * Khởi nghĩa ở Huế ngày 23 - 8 - 1945</a:t>
            </a:r>
          </a:p>
        </p:txBody>
      </p:sp>
      <p:sp>
        <p:nvSpPr>
          <p:cNvPr id="7" name="Text Box 43"/>
          <p:cNvSpPr txBox="1">
            <a:spLocks noChangeArrowheads="1"/>
          </p:cNvSpPr>
          <p:nvPr/>
        </p:nvSpPr>
        <p:spPr bwMode="auto">
          <a:xfrm>
            <a:off x="4700336" y="2351018"/>
            <a:ext cx="74274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a:r>
              <a:rPr lang="en-US" altLang="en-US" sz="2800">
                <a:cs typeface="Times New Roman" panose="02020603050405020304" pitchFamily="18" charset="0"/>
              </a:rPr>
              <a:t> </a:t>
            </a:r>
            <a:r>
              <a:rPr lang="vi-VN" altLang="en-US" sz="2800">
                <a:cs typeface="Times New Roman" panose="02020603050405020304" pitchFamily="18" charset="0"/>
              </a:rPr>
              <a:t>* Khởi nghĩa ở Hải Dương ngày 18 - 8 - 1945</a:t>
            </a:r>
          </a:p>
        </p:txBody>
      </p:sp>
      <p:sp>
        <p:nvSpPr>
          <p:cNvPr id="8" name="Rectangle 52"/>
          <p:cNvSpPr>
            <a:spLocks noChangeArrowheads="1"/>
          </p:cNvSpPr>
          <p:nvPr/>
        </p:nvSpPr>
        <p:spPr bwMode="auto">
          <a:xfrm>
            <a:off x="4764505" y="4595395"/>
            <a:ext cx="742749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a:r>
              <a:rPr lang="vi-VN" altLang="en-US" sz="3200">
                <a:solidFill>
                  <a:srgbClr val="C00000"/>
                </a:solidFill>
              </a:rPr>
              <a:t>* Ngày 28 - 8 - 1945, cuộc tổng khởi nghĩa đã thành công trên cả nước. </a:t>
            </a:r>
          </a:p>
        </p:txBody>
      </p:sp>
      <p:pic>
        <p:nvPicPr>
          <p:cNvPr id="9" name="Picture 8"/>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3101" b="97933" l="30167" r="74833">
                        <a14:foregroundMark x1="65333" y1="43411" x2="65333" y2="43411"/>
                        <a14:foregroundMark x1="66500" y1="44703" x2="66500" y2="44703"/>
                        <a14:foregroundMark x1="67667" y1="44703" x2="67667" y2="44703"/>
                        <a14:foregroundMark x1="71000" y1="45220" x2="71000" y2="45220"/>
                        <a14:foregroundMark x1="69500" y1="44703" x2="69500" y2="44703"/>
                        <a14:foregroundMark x1="66000" y1="44444" x2="66000" y2="44444"/>
                        <a14:foregroundMark x1="63333" y1="44703" x2="63333" y2="44703"/>
                        <a14:foregroundMark x1="69833" y1="45736" x2="69833" y2="45736"/>
                        <a14:foregroundMark x1="67667" y1="45736" x2="65833" y2="46512"/>
                        <a14:foregroundMark x1="64000" y1="47287" x2="64000" y2="47287"/>
                        <a14:foregroundMark x1="64000" y1="47287" x2="64000" y2="47287"/>
                        <a14:foregroundMark x1="64000" y1="47287" x2="64000" y2="47287"/>
                        <a14:foregroundMark x1="64000" y1="47287" x2="64000" y2="47287"/>
                        <a14:foregroundMark x1="63333" y1="47804" x2="63333" y2="47804"/>
                        <a14:foregroundMark x1="63333" y1="47804" x2="63333" y2="47804"/>
                        <a14:foregroundMark x1="69667" y1="47804" x2="69667" y2="47804"/>
                        <a14:foregroundMark x1="71000" y1="47804" x2="71000" y2="47804"/>
                        <a14:foregroundMark x1="72000" y1="47804" x2="72000" y2="47804"/>
                        <a14:foregroundMark x1="72167" y1="47804" x2="72333" y2="47804"/>
                        <a14:foregroundMark x1="73000" y1="47545" x2="73000" y2="47545"/>
                        <a14:foregroundMark x1="73000" y1="47287" x2="73000" y2="47287"/>
                        <a14:foregroundMark x1="73167" y1="46253" x2="73167" y2="46253"/>
                        <a14:foregroundMark x1="73333" y1="45220" x2="73333" y2="44444"/>
                        <a14:foregroundMark x1="73167" y1="43411" x2="73167" y2="43411"/>
                        <a14:foregroundMark x1="73167" y1="42894" x2="73167" y2="42894"/>
                        <a14:foregroundMark x1="73000" y1="40827" x2="73000" y2="40827"/>
                        <a14:foregroundMark x1="71500" y1="39793" x2="71500" y2="39793"/>
                        <a14:foregroundMark x1="71167" y1="39793" x2="68667" y2="39793"/>
                        <a14:foregroundMark x1="68000" y1="39535" x2="67833" y2="39276"/>
                        <a14:foregroundMark x1="67833" y1="39276" x2="67833" y2="39276"/>
                        <a14:foregroundMark x1="66167" y1="39276" x2="66167" y2="39276"/>
                        <a14:foregroundMark x1="65833" y1="39793" x2="65833" y2="39793"/>
                        <a14:foregroundMark x1="65000" y1="40827" x2="65000" y2="40827"/>
                        <a14:foregroundMark x1="64667" y1="41085" x2="64667" y2="41085"/>
                        <a14:foregroundMark x1="62500" y1="42894" x2="62500" y2="42894"/>
                        <a14:foregroundMark x1="62333" y1="42894" x2="62333" y2="43669"/>
                        <a14:foregroundMark x1="62000" y1="45220" x2="62000" y2="45220"/>
                        <a14:foregroundMark x1="61833" y1="45478" x2="61833" y2="45478"/>
                        <a14:foregroundMark x1="61833" y1="45478" x2="61833" y2="45478"/>
                        <a14:foregroundMark x1="61667" y1="45736" x2="61667" y2="47028"/>
                        <a14:foregroundMark x1="61667" y1="47287" x2="61667" y2="47287"/>
                        <a14:foregroundMark x1="61667" y1="47545" x2="61667" y2="48837"/>
                        <a14:foregroundMark x1="62500" y1="48837" x2="62500" y2="48837"/>
                        <a14:foregroundMark x1="63167" y1="48320" x2="63167" y2="48320"/>
                        <a14:foregroundMark x1="63667" y1="48320" x2="63667" y2="48320"/>
                        <a14:foregroundMark x1="64833" y1="48320" x2="64833" y2="48320"/>
                        <a14:foregroundMark x1="65500" y1="48320" x2="65500" y2="48320"/>
                        <a14:foregroundMark x1="66500" y1="48320" x2="66500" y2="48320"/>
                        <a14:foregroundMark x1="67000" y1="48320" x2="68000" y2="48837"/>
                        <a14:foregroundMark x1="68833" y1="48837" x2="68833" y2="48837"/>
                        <a14:foregroundMark x1="69333" y1="48837" x2="69833" y2="48837"/>
                        <a14:foregroundMark x1="70833" y1="49096" x2="70833" y2="49096"/>
                        <a14:foregroundMark x1="71667" y1="49096" x2="71667" y2="49096"/>
                        <a14:foregroundMark x1="72167" y1="49096" x2="72167" y2="49096"/>
                        <a14:foregroundMark x1="68667" y1="49612" x2="68667" y2="49612"/>
                        <a14:foregroundMark x1="67333" y1="49871" x2="67333" y2="49871"/>
                        <a14:foregroundMark x1="66833" y1="49871" x2="66833" y2="49871"/>
                        <a14:foregroundMark x1="66000" y1="49612" x2="66000" y2="49612"/>
                        <a14:foregroundMark x1="65333" y1="49096" x2="65333" y2="49096"/>
                        <a14:foregroundMark x1="64667" y1="48579" x2="64667" y2="48579"/>
                        <a14:foregroundMark x1="64667" y1="48579" x2="63833" y2="48579"/>
                        <a14:foregroundMark x1="63333" y1="48579" x2="63333" y2="48579"/>
                        <a14:foregroundMark x1="62833" y1="48320" x2="62833" y2="48320"/>
                        <a14:foregroundMark x1="62833" y1="48320" x2="61667" y2="49612"/>
                        <a14:foregroundMark x1="61167" y1="49096" x2="61167" y2="49096"/>
                        <a14:foregroundMark x1="61167" y1="48579" x2="61167" y2="48579"/>
                        <a14:foregroundMark x1="61167" y1="48579" x2="61167" y2="48579"/>
                        <a14:foregroundMark x1="64167" y1="71059" x2="64167" y2="71059"/>
                        <a14:foregroundMark x1="63500" y1="70026" x2="63500" y2="70026"/>
                        <a14:foregroundMark x1="63667" y1="69251" x2="63667" y2="69251"/>
                        <a14:foregroundMark x1="63667" y1="69251" x2="63667" y2="69251"/>
                        <a14:foregroundMark x1="64667" y1="68734" x2="66000" y2="68992"/>
                        <a14:foregroundMark x1="66833" y1="68992" x2="66833" y2="68992"/>
                        <a14:foregroundMark x1="67500" y1="68734" x2="68167" y2="68734"/>
                        <a14:foregroundMark x1="69167" y1="68734" x2="69833" y2="68992"/>
                        <a14:foregroundMark x1="70500" y1="68992" x2="70500" y2="68992"/>
                        <a14:foregroundMark x1="70667" y1="68992" x2="71500" y2="69251"/>
                        <a14:foregroundMark x1="72000" y1="69251" x2="72000" y2="69251"/>
                        <a14:foregroundMark x1="72333" y1="69251" x2="72333" y2="69251"/>
                        <a14:foregroundMark x1="73167" y1="68992" x2="73167" y2="68992"/>
                        <a14:foregroundMark x1="74000" y1="68734" x2="74000" y2="68734"/>
                        <a14:foregroundMark x1="74000" y1="67700" x2="74000" y2="67700"/>
                        <a14:foregroundMark x1="74000" y1="67442" x2="74000" y2="67442"/>
                        <a14:foregroundMark x1="72167" y1="64083" x2="72167" y2="64083"/>
                        <a14:foregroundMark x1="72167" y1="64083" x2="72167" y2="64083"/>
                        <a14:foregroundMark x1="70500" y1="64083" x2="69833" y2="64341"/>
                        <a14:foregroundMark x1="69333" y1="64341" x2="69333" y2="64341"/>
                        <a14:foregroundMark x1="69000" y1="64341" x2="69000" y2="64341"/>
                        <a14:foregroundMark x1="68667" y1="64083" x2="68667" y2="64083"/>
                        <a14:foregroundMark x1="68667" y1="64083" x2="68667" y2="64083"/>
                        <a14:foregroundMark x1="68333" y1="64083" x2="68333" y2="64083"/>
                        <a14:foregroundMark x1="67000" y1="64083" x2="67000" y2="64083"/>
                        <a14:foregroundMark x1="67000" y1="64083" x2="67000" y2="64083"/>
                        <a14:foregroundMark x1="67000" y1="64083" x2="67000" y2="64083"/>
                        <a14:foregroundMark x1="67000" y1="64083" x2="67000" y2="64083"/>
                        <a14:foregroundMark x1="67000" y1="64083" x2="67000" y2="64083"/>
                        <a14:foregroundMark x1="66333" y1="63824" x2="66000" y2="63824"/>
                        <a14:foregroundMark x1="65333" y1="63824" x2="65333" y2="63824"/>
                        <a14:foregroundMark x1="65333" y1="63824" x2="65333" y2="63824"/>
                        <a14:foregroundMark x1="65333" y1="63824" x2="65333" y2="63824"/>
                        <a14:foregroundMark x1="66333" y1="65116" x2="66833" y2="65633"/>
                        <a14:foregroundMark x1="66833" y1="65633" x2="66000" y2="65633"/>
                        <a14:foregroundMark x1="65167" y1="65633" x2="65167" y2="65633"/>
                        <a14:foregroundMark x1="65167" y1="65633" x2="64000" y2="66667"/>
                        <a14:foregroundMark x1="63500" y1="66667" x2="63500" y2="66667"/>
                        <a14:foregroundMark x1="62500" y1="66667" x2="62500" y2="66667"/>
                        <a14:foregroundMark x1="61667" y1="67700" x2="61667" y2="67700"/>
                        <a14:foregroundMark x1="65833" y1="72610" x2="65833" y2="72610"/>
                        <a14:foregroundMark x1="64000" y1="72610" x2="64000" y2="72610"/>
                        <a14:foregroundMark x1="64000" y1="72610" x2="64000" y2="72610"/>
                        <a14:foregroundMark x1="63833" y1="72868" x2="63833" y2="74160"/>
                        <a14:foregroundMark x1="63167" y1="74160" x2="63167" y2="74160"/>
                        <a14:foregroundMark x1="63167" y1="74160" x2="63167" y2="74160"/>
                        <a14:foregroundMark x1="63167" y1="74160" x2="63167" y2="74160"/>
                        <a14:foregroundMark x1="62667" y1="73902" x2="62667" y2="73902"/>
                        <a14:foregroundMark x1="62667" y1="73902" x2="63500" y2="74160"/>
                        <a14:foregroundMark x1="66000" y1="73902" x2="66000" y2="73902"/>
                        <a14:foregroundMark x1="66000" y1="73902" x2="67500" y2="73902"/>
                        <a14:foregroundMark x1="67833" y1="73902" x2="68333" y2="73902"/>
                        <a14:foregroundMark x1="68333" y1="73902" x2="68333" y2="73902"/>
                        <a14:foregroundMark x1="68333" y1="73902" x2="68333" y2="73902"/>
                        <a14:foregroundMark x1="69333" y1="73643" x2="69833" y2="73643"/>
                        <a14:foregroundMark x1="69833" y1="73643" x2="69833" y2="73643"/>
                        <a14:foregroundMark x1="70167" y1="73643" x2="70167" y2="73643"/>
                        <a14:foregroundMark x1="74333" y1="66667" x2="74333" y2="66667"/>
                        <a14:foregroundMark x1="72333" y1="69509" x2="72333" y2="69509"/>
                        <a14:foregroundMark x1="72167" y1="70284" x2="72167" y2="70284"/>
                        <a14:foregroundMark x1="72167" y1="71059" x2="72167" y2="71059"/>
                        <a14:foregroundMark x1="73000" y1="71576" x2="73000" y2="71576"/>
                        <a14:foregroundMark x1="74833" y1="69251" x2="74833" y2="69251"/>
                        <a14:foregroundMark x1="73500" y1="64858" x2="73500" y2="64858"/>
                        <a14:foregroundMark x1="73500" y1="64341" x2="73500" y2="64341"/>
                        <a14:foregroundMark x1="73500" y1="64083" x2="73500" y2="64083"/>
                        <a14:foregroundMark x1="62500" y1="50129" x2="62500" y2="50129"/>
                        <a14:foregroundMark x1="62833" y1="50129" x2="62833" y2="50129"/>
                        <a14:foregroundMark x1="62500" y1="50388" x2="64833" y2="50388"/>
                        <a14:foregroundMark x1="66333" y1="45220" x2="64833" y2="44961"/>
                        <a14:foregroundMark x1="63167" y1="44444" x2="63167" y2="44444"/>
                        <a14:foregroundMark x1="65167" y1="43152" x2="65167" y2="43152"/>
                        <a14:foregroundMark x1="65000" y1="42894" x2="65000" y2="42894"/>
                        <a14:foregroundMark x1="64000" y1="42377" x2="64000" y2="42377"/>
                        <a14:foregroundMark x1="64000" y1="42119" x2="64000" y2="42119"/>
                        <a14:foregroundMark x1="50500" y1="21964" x2="50500" y2="21964"/>
                        <a14:foregroundMark x1="50500" y1="20672" x2="50500" y2="20672"/>
                        <a14:foregroundMark x1="51167" y1="19380" x2="51167" y2="19380"/>
                        <a14:foregroundMark x1="51333" y1="19638" x2="51333" y2="19638"/>
                        <a14:foregroundMark x1="37333" y1="83721" x2="37333" y2="83721"/>
                        <a14:foregroundMark x1="37333" y1="82429" x2="37333" y2="82429"/>
                        <a14:foregroundMark x1="38333" y1="83204" x2="38333" y2="83204"/>
                        <a14:foregroundMark x1="38833" y1="85530" x2="38833" y2="85530"/>
                        <a14:foregroundMark x1="38333" y1="85013" x2="38333" y2="85013"/>
                        <a14:foregroundMark x1="37667" y1="85013" x2="37667" y2="85013"/>
                        <a14:foregroundMark x1="37000" y1="85013" x2="37000" y2="85013"/>
                        <a14:foregroundMark x1="60333" y1="40052" x2="60333" y2="40052"/>
                        <a14:foregroundMark x1="58833" y1="53230" x2="58833" y2="53230"/>
                        <a14:foregroundMark x1="54333" y1="82687" x2="54333" y2="82687"/>
                        <a14:foregroundMark x1="46333" y1="94057" x2="46333" y2="94057"/>
                        <a14:foregroundMark x1="63667" y1="76227" x2="63667" y2="76227"/>
                        <a14:foregroundMark x1="71167" y1="70026" x2="71167" y2="70026"/>
                      </a14:backgroundRemoval>
                    </a14:imgEffect>
                    <a14:imgEffect>
                      <a14:saturation sat="33000"/>
                    </a14:imgEffect>
                  </a14:imgLayer>
                </a14:imgProps>
              </a:ext>
              <a:ext uri="{28A0092B-C50C-407E-A947-70E740481C1C}">
                <a14:useLocalDpi xmlns:a14="http://schemas.microsoft.com/office/drawing/2010/main" val="0"/>
              </a:ext>
            </a:extLst>
          </a:blip>
          <a:srcRect l="30937" r="25165"/>
          <a:stretch/>
        </p:blipFill>
        <p:spPr>
          <a:xfrm>
            <a:off x="487927" y="267631"/>
            <a:ext cx="4276578" cy="6440212"/>
          </a:xfrm>
          <a:prstGeom prst="rect">
            <a:avLst/>
          </a:prstGeom>
        </p:spPr>
      </p:pic>
      <p:grpSp>
        <p:nvGrpSpPr>
          <p:cNvPr id="14" name="Group 13"/>
          <p:cNvGrpSpPr/>
          <p:nvPr/>
        </p:nvGrpSpPr>
        <p:grpSpPr>
          <a:xfrm>
            <a:off x="1564105" y="697844"/>
            <a:ext cx="567018" cy="791241"/>
            <a:chOff x="6939727" y="3347622"/>
            <a:chExt cx="567018" cy="791241"/>
          </a:xfrm>
        </p:grpSpPr>
        <p:sp>
          <p:nvSpPr>
            <p:cNvPr id="10" name="Rectangle 29"/>
            <p:cNvSpPr>
              <a:spLocks noChangeArrowheads="1"/>
            </p:cNvSpPr>
            <p:nvPr/>
          </p:nvSpPr>
          <p:spPr bwMode="auto">
            <a:xfrm>
              <a:off x="6939727" y="3347622"/>
              <a:ext cx="567018" cy="407238"/>
            </a:xfrm>
            <a:prstGeom prst="rect">
              <a:avLst/>
            </a:prstGeom>
            <a:solidFill>
              <a:srgbClr val="FF0000"/>
            </a:solidFill>
            <a:ln w="9525" algn="ctr">
              <a:solidFill>
                <a:srgbClr val="FF0000"/>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sp>
          <p:nvSpPr>
            <p:cNvPr id="11" name="AutoShape 30"/>
            <p:cNvSpPr>
              <a:spLocks noChangeArrowheads="1"/>
            </p:cNvSpPr>
            <p:nvPr/>
          </p:nvSpPr>
          <p:spPr bwMode="auto">
            <a:xfrm>
              <a:off x="7075832" y="3366548"/>
              <a:ext cx="296863" cy="314565"/>
            </a:xfrm>
            <a:prstGeom prst="star5">
              <a:avLst/>
            </a:prstGeom>
            <a:solidFill>
              <a:srgbClr val="FFFF00"/>
            </a:solidFill>
            <a:ln w="9525" algn="ctr">
              <a:solidFill>
                <a:srgbClr val="FFFF00"/>
              </a:solidFill>
              <a:miter lim="800000"/>
              <a:headEnd/>
              <a:tailEnd/>
            </a:ln>
            <a:effectLst/>
          </p:spPr>
          <p:txBody>
            <a:bodyPr wrap="none" anchor="ctr"/>
            <a:lstStyle/>
            <a:p>
              <a:pPr>
                <a:defRPr/>
              </a:pPr>
              <a:endParaRPr lang="en-US"/>
            </a:p>
          </p:txBody>
        </p:sp>
        <p:cxnSp>
          <p:nvCxnSpPr>
            <p:cNvPr id="13" name="Straight Connector 12"/>
            <p:cNvCxnSpPr/>
            <p:nvPr/>
          </p:nvCxnSpPr>
          <p:spPr>
            <a:xfrm>
              <a:off x="6939727" y="3347622"/>
              <a:ext cx="0" cy="791241"/>
            </a:xfrm>
            <a:prstGeom prst="line">
              <a:avLst/>
            </a:prstGeom>
            <a:ln w="38100"/>
          </p:spPr>
          <p:style>
            <a:lnRef idx="1">
              <a:schemeClr val="dk1"/>
            </a:lnRef>
            <a:fillRef idx="0">
              <a:schemeClr val="dk1"/>
            </a:fillRef>
            <a:effectRef idx="0">
              <a:schemeClr val="dk1"/>
            </a:effectRef>
            <a:fontRef idx="minor">
              <a:schemeClr val="tx1"/>
            </a:fontRef>
          </p:style>
        </p:cxnSp>
      </p:grpSp>
      <p:sp>
        <p:nvSpPr>
          <p:cNvPr id="15" name="TextBox 14"/>
          <p:cNvSpPr txBox="1"/>
          <p:nvPr/>
        </p:nvSpPr>
        <p:spPr>
          <a:xfrm>
            <a:off x="3025119" y="213765"/>
            <a:ext cx="7431134" cy="584775"/>
          </a:xfrm>
          <a:prstGeom prst="rect">
            <a:avLst/>
          </a:prstGeom>
          <a:noFill/>
        </p:spPr>
        <p:txBody>
          <a:bodyPr wrap="square" rtlCol="0">
            <a:spAutoFit/>
          </a:bodyPr>
          <a:lstStyle/>
          <a:p>
            <a:r>
              <a:rPr lang="en-US" sz="3200" b="1">
                <a:ln>
                  <a:solidFill>
                    <a:srgbClr val="59342C"/>
                  </a:solidFill>
                </a:ln>
                <a:solidFill>
                  <a:srgbClr val="59342C"/>
                </a:solidFill>
                <a:latin typeface="Times New Roman" panose="02020603050405020304" pitchFamily="18" charset="0"/>
                <a:cs typeface="Times New Roman" panose="02020603050405020304" pitchFamily="18" charset="0"/>
              </a:rPr>
              <a:t> Tổng khởi nghĩa giành chính quyền</a:t>
            </a:r>
            <a:endParaRPr lang="en-US" altLang="en-US" sz="3200" b="1">
              <a:solidFill>
                <a:srgbClr val="59342C"/>
              </a:solidFill>
              <a:latin typeface="Times New Roman" panose="02020603050405020304" pitchFamily="18" charset="0"/>
              <a:cs typeface="Times New Roman" panose="02020603050405020304" pitchFamily="18" charset="0"/>
            </a:endParaRPr>
          </a:p>
        </p:txBody>
      </p:sp>
      <p:grpSp>
        <p:nvGrpSpPr>
          <p:cNvPr id="16" name="Group 15"/>
          <p:cNvGrpSpPr/>
          <p:nvPr/>
        </p:nvGrpSpPr>
        <p:grpSpPr>
          <a:xfrm>
            <a:off x="1997073" y="901463"/>
            <a:ext cx="567018" cy="791241"/>
            <a:chOff x="6939727" y="3347622"/>
            <a:chExt cx="567018" cy="791241"/>
          </a:xfrm>
        </p:grpSpPr>
        <p:sp>
          <p:nvSpPr>
            <p:cNvPr id="17" name="Rectangle 29"/>
            <p:cNvSpPr>
              <a:spLocks noChangeArrowheads="1"/>
            </p:cNvSpPr>
            <p:nvPr/>
          </p:nvSpPr>
          <p:spPr bwMode="auto">
            <a:xfrm>
              <a:off x="6939727" y="3347622"/>
              <a:ext cx="567018" cy="407238"/>
            </a:xfrm>
            <a:prstGeom prst="rect">
              <a:avLst/>
            </a:prstGeom>
            <a:solidFill>
              <a:srgbClr val="FF0000"/>
            </a:solidFill>
            <a:ln w="9525" algn="ctr">
              <a:solidFill>
                <a:srgbClr val="FF0000"/>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sp>
          <p:nvSpPr>
            <p:cNvPr id="18" name="AutoShape 30"/>
            <p:cNvSpPr>
              <a:spLocks noChangeArrowheads="1"/>
            </p:cNvSpPr>
            <p:nvPr/>
          </p:nvSpPr>
          <p:spPr bwMode="auto">
            <a:xfrm>
              <a:off x="7075832" y="3366548"/>
              <a:ext cx="296863" cy="314565"/>
            </a:xfrm>
            <a:prstGeom prst="star5">
              <a:avLst/>
            </a:prstGeom>
            <a:solidFill>
              <a:srgbClr val="FFFF00"/>
            </a:solidFill>
            <a:ln w="9525" algn="ctr">
              <a:solidFill>
                <a:srgbClr val="FFFF00"/>
              </a:solidFill>
              <a:miter lim="800000"/>
              <a:headEnd/>
              <a:tailEnd/>
            </a:ln>
            <a:effectLst/>
          </p:spPr>
          <p:txBody>
            <a:bodyPr wrap="none" anchor="ctr"/>
            <a:lstStyle/>
            <a:p>
              <a:pPr>
                <a:defRPr/>
              </a:pPr>
              <a:endParaRPr lang="en-US"/>
            </a:p>
          </p:txBody>
        </p:sp>
        <p:cxnSp>
          <p:nvCxnSpPr>
            <p:cNvPr id="19" name="Straight Connector 18"/>
            <p:cNvCxnSpPr/>
            <p:nvPr/>
          </p:nvCxnSpPr>
          <p:spPr>
            <a:xfrm>
              <a:off x="6939727" y="3347622"/>
              <a:ext cx="0" cy="791241"/>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20" name="Group 19"/>
          <p:cNvGrpSpPr/>
          <p:nvPr/>
        </p:nvGrpSpPr>
        <p:grpSpPr>
          <a:xfrm>
            <a:off x="2310623" y="2696496"/>
            <a:ext cx="567018" cy="791241"/>
            <a:chOff x="6939727" y="3347622"/>
            <a:chExt cx="567018" cy="791241"/>
          </a:xfrm>
        </p:grpSpPr>
        <p:sp>
          <p:nvSpPr>
            <p:cNvPr id="21" name="Rectangle 29"/>
            <p:cNvSpPr>
              <a:spLocks noChangeArrowheads="1"/>
            </p:cNvSpPr>
            <p:nvPr/>
          </p:nvSpPr>
          <p:spPr bwMode="auto">
            <a:xfrm>
              <a:off x="6939727" y="3347622"/>
              <a:ext cx="567018" cy="407238"/>
            </a:xfrm>
            <a:prstGeom prst="rect">
              <a:avLst/>
            </a:prstGeom>
            <a:solidFill>
              <a:srgbClr val="FF0000"/>
            </a:solidFill>
            <a:ln w="9525" algn="ctr">
              <a:solidFill>
                <a:srgbClr val="FF0000"/>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sp>
          <p:nvSpPr>
            <p:cNvPr id="22" name="AutoShape 30"/>
            <p:cNvSpPr>
              <a:spLocks noChangeArrowheads="1"/>
            </p:cNvSpPr>
            <p:nvPr/>
          </p:nvSpPr>
          <p:spPr bwMode="auto">
            <a:xfrm>
              <a:off x="7075832" y="3366548"/>
              <a:ext cx="296863" cy="314565"/>
            </a:xfrm>
            <a:prstGeom prst="star5">
              <a:avLst/>
            </a:prstGeom>
            <a:solidFill>
              <a:srgbClr val="FFFF00"/>
            </a:solidFill>
            <a:ln w="9525" algn="ctr">
              <a:solidFill>
                <a:srgbClr val="FFFF00"/>
              </a:solidFill>
              <a:miter lim="800000"/>
              <a:headEnd/>
              <a:tailEnd/>
            </a:ln>
            <a:effectLst/>
          </p:spPr>
          <p:txBody>
            <a:bodyPr wrap="none" anchor="ctr"/>
            <a:lstStyle/>
            <a:p>
              <a:pPr>
                <a:defRPr/>
              </a:pPr>
              <a:endParaRPr lang="en-US"/>
            </a:p>
          </p:txBody>
        </p:sp>
        <p:cxnSp>
          <p:nvCxnSpPr>
            <p:cNvPr id="23" name="Straight Connector 22"/>
            <p:cNvCxnSpPr/>
            <p:nvPr/>
          </p:nvCxnSpPr>
          <p:spPr>
            <a:xfrm>
              <a:off x="6939727" y="3347622"/>
              <a:ext cx="0" cy="791241"/>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24" name="Group 23"/>
          <p:cNvGrpSpPr/>
          <p:nvPr/>
        </p:nvGrpSpPr>
        <p:grpSpPr>
          <a:xfrm>
            <a:off x="1914397" y="4805526"/>
            <a:ext cx="567018" cy="791241"/>
            <a:chOff x="6939727" y="3347622"/>
            <a:chExt cx="567018" cy="791241"/>
          </a:xfrm>
        </p:grpSpPr>
        <p:sp>
          <p:nvSpPr>
            <p:cNvPr id="25" name="Rectangle 29"/>
            <p:cNvSpPr>
              <a:spLocks noChangeArrowheads="1"/>
            </p:cNvSpPr>
            <p:nvPr/>
          </p:nvSpPr>
          <p:spPr bwMode="auto">
            <a:xfrm>
              <a:off x="6939727" y="3347622"/>
              <a:ext cx="567018" cy="407238"/>
            </a:xfrm>
            <a:prstGeom prst="rect">
              <a:avLst/>
            </a:prstGeom>
            <a:solidFill>
              <a:srgbClr val="FF0000"/>
            </a:solidFill>
            <a:ln w="9525" algn="ctr">
              <a:solidFill>
                <a:srgbClr val="FF0000"/>
              </a:solidFill>
              <a:miter lim="800000"/>
              <a:headEnd/>
              <a:tailEnd/>
            </a:ln>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vi-VN" altLang="en-US"/>
            </a:p>
          </p:txBody>
        </p:sp>
        <p:sp>
          <p:nvSpPr>
            <p:cNvPr id="26" name="AutoShape 30"/>
            <p:cNvSpPr>
              <a:spLocks noChangeArrowheads="1"/>
            </p:cNvSpPr>
            <p:nvPr/>
          </p:nvSpPr>
          <p:spPr bwMode="auto">
            <a:xfrm>
              <a:off x="7075832" y="3366548"/>
              <a:ext cx="296863" cy="314565"/>
            </a:xfrm>
            <a:prstGeom prst="star5">
              <a:avLst/>
            </a:prstGeom>
            <a:solidFill>
              <a:srgbClr val="FFFF00"/>
            </a:solidFill>
            <a:ln w="9525" algn="ctr">
              <a:solidFill>
                <a:srgbClr val="FFFF00"/>
              </a:solidFill>
              <a:miter lim="800000"/>
              <a:headEnd/>
              <a:tailEnd/>
            </a:ln>
            <a:effectLst/>
          </p:spPr>
          <p:txBody>
            <a:bodyPr wrap="none" anchor="ctr"/>
            <a:lstStyle/>
            <a:p>
              <a:pPr>
                <a:defRPr/>
              </a:pPr>
              <a:endParaRPr lang="en-US"/>
            </a:p>
          </p:txBody>
        </p:sp>
        <p:cxnSp>
          <p:nvCxnSpPr>
            <p:cNvPr id="27" name="Straight Connector 26"/>
            <p:cNvCxnSpPr/>
            <p:nvPr/>
          </p:nvCxnSpPr>
          <p:spPr>
            <a:xfrm>
              <a:off x="6939727" y="3347622"/>
              <a:ext cx="0" cy="791241"/>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28" name="Google Shape;640;p35"/>
          <p:cNvGrpSpPr/>
          <p:nvPr/>
        </p:nvGrpSpPr>
        <p:grpSpPr>
          <a:xfrm flipV="1">
            <a:off x="-385841" y="5623659"/>
            <a:ext cx="12741456" cy="2701927"/>
            <a:chOff x="10912275" y="1360275"/>
            <a:chExt cx="2063300" cy="551650"/>
          </a:xfrm>
        </p:grpSpPr>
        <p:sp>
          <p:nvSpPr>
            <p:cNvPr id="29"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1"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3"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5"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7"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9"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5"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7"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9"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1"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3"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5"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7"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9"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1"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3"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5"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7"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9"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1"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3"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5"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7"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9"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81"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3"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85"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7"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9"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0"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91"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2"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93"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4"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5"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96"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7"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8"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9"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0"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1"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2"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3"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4"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06"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7"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8"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9"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0"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1"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2"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3"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4"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5"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16"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7"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8"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9"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0"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1"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2"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3"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4"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5"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26"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7"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8"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9"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0"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1"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2"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3"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4"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5"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36"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7"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8"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9"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0"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1"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2"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3"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4"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5"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46"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7"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8"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9"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0"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1"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2"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3"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4"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5"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56"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7"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8"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9"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0"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1"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2"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3"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4"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5"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66"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7"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8"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9"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0"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1"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2"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3"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4"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5"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76"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7"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8"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9"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0"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1"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2"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3"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4"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5"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86"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7"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8"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9"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0"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1"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2"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3"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4"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5"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96"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7"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8"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9"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0"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1"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2"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3"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4"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5"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06"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7"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8"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9"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0"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1"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2"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3"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4"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5"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16"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7"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8"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9"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0"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1"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2"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3"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4"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5"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6"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7"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8"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9"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30"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31"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32"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33"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34"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35"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36"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37"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38"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39"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40"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41"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42"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43"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44"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45"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46"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47"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8"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9"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0"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1"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2"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3"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4"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5"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6"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7"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8"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9"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0"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1"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2"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3"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4"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5"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6"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7"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8"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9"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70"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1"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2"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3"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4"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5"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6"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7"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8"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9"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0"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1"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2"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3"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4"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5"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6"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7"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8"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9"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0"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1"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2"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3"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94"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5"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96"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7"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98"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9"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00"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1"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02"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3"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04"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5"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6"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07"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8"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9"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0"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1"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2"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3"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4"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5"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6"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17"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8"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9"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0"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1"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2"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3"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4"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5"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6"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27"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8"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9"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0"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1"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2"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3"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4"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5"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6"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37"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8"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9"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0"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1"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2"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3"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4"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5"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6"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47"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8"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9"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0"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1"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2"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3"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4"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5"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6"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57"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8"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9"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0"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1"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2"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3"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4"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5"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6"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67"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8"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9"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0"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1"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2"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3"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4"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5"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6"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77"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8"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9"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0"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1"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2"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3"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4"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5"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6"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87"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8"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9"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0"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1"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2"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3"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4"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5"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6"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97"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8"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9"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0"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1"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2"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3"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4"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5"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6"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407"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8"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9"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0"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1"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2"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3"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4"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5"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6"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17"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8"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9"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0"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1"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2"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3"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4"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5"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6"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27"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8"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9"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0"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1"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2"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3"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4"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5"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6673095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1+#ppt_w/2"/>
                                          </p:val>
                                        </p:tav>
                                        <p:tav tm="100000">
                                          <p:val>
                                            <p:strVal val="#ppt_x"/>
                                          </p:val>
                                        </p:tav>
                                      </p:tavLst>
                                    </p:anim>
                                    <p:anim calcmode="lin" valueType="num">
                                      <p:cBhvr additive="base">
                                        <p:cTn id="25"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amond(in)">
                                      <p:cBhvr>
                                        <p:cTn id="30" dur="75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1+#ppt_w/2"/>
                                          </p:val>
                                        </p:tav>
                                        <p:tav tm="100000">
                                          <p:val>
                                            <p:strVal val="#ppt_x"/>
                                          </p:val>
                                        </p:tav>
                                      </p:tavLst>
                                    </p:anim>
                                    <p:anim calcmode="lin" valueType="num">
                                      <p:cBhvr additive="base">
                                        <p:cTn id="36"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1+#ppt_w/2"/>
                                          </p:val>
                                        </p:tav>
                                        <p:tav tm="100000">
                                          <p:val>
                                            <p:strVal val="#ppt_x"/>
                                          </p:val>
                                        </p:tav>
                                      </p:tavLst>
                                    </p:anim>
                                    <p:anim calcmode="lin" valueType="num">
                                      <p:cBhvr additive="base">
                                        <p:cTn id="48"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diamond(in)">
                                      <p:cBhvr>
                                        <p:cTn id="53" dur="75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3"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additive="base">
                                        <p:cTn id="58" dur="500" fill="hold"/>
                                        <p:tgtEl>
                                          <p:spTgt spid="24"/>
                                        </p:tgtEl>
                                        <p:attrNameLst>
                                          <p:attrName>ppt_x</p:attrName>
                                        </p:attrNameLst>
                                      </p:cBhvr>
                                      <p:tavLst>
                                        <p:tav tm="0">
                                          <p:val>
                                            <p:strVal val="1+#ppt_w/2"/>
                                          </p:val>
                                        </p:tav>
                                        <p:tav tm="100000">
                                          <p:val>
                                            <p:strVal val="#ppt_x"/>
                                          </p:val>
                                        </p:tav>
                                      </p:tavLst>
                                    </p:anim>
                                    <p:anim calcmode="lin" valueType="num">
                                      <p:cBhvr additive="base">
                                        <p:cTn id="59"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childTnLst>
                          </p:cTn>
                        </p:par>
                        <p:par>
                          <p:cTn id="65" fill="hold">
                            <p:stCondLst>
                              <p:cond delay="500"/>
                            </p:stCondLst>
                            <p:childTnLst>
                              <p:par>
                                <p:cTn id="66" presetID="22" presetClass="entr" presetSubtype="1"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up)">
                                      <p:cBhvr>
                                        <p:cTn id="6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133;p47"/>
          <p:cNvSpPr/>
          <p:nvPr/>
        </p:nvSpPr>
        <p:spPr>
          <a:xfrm>
            <a:off x="3611186" y="3113783"/>
            <a:ext cx="660728" cy="456258"/>
          </a:xfrm>
          <a:custGeom>
            <a:avLst/>
            <a:gdLst/>
            <a:ahLst/>
            <a:cxnLst/>
            <a:rect l="l" t="t" r="r" b="b"/>
            <a:pathLst>
              <a:path w="2443" h="1687" extrusionOk="0">
                <a:moveTo>
                  <a:pt x="791" y="1"/>
                </a:moveTo>
                <a:cubicBezTo>
                  <a:pt x="333" y="1"/>
                  <a:pt x="33" y="108"/>
                  <a:pt x="20" y="386"/>
                </a:cubicBezTo>
                <a:cubicBezTo>
                  <a:pt x="0" y="892"/>
                  <a:pt x="860" y="1337"/>
                  <a:pt x="1897" y="1686"/>
                </a:cubicBezTo>
                <a:cubicBezTo>
                  <a:pt x="1598" y="1443"/>
                  <a:pt x="1431" y="1165"/>
                  <a:pt x="1467" y="852"/>
                </a:cubicBezTo>
                <a:cubicBezTo>
                  <a:pt x="1512" y="442"/>
                  <a:pt x="1891" y="270"/>
                  <a:pt x="2443" y="245"/>
                </a:cubicBezTo>
                <a:cubicBezTo>
                  <a:pt x="1822" y="101"/>
                  <a:pt x="1233" y="1"/>
                  <a:pt x="791" y="1"/>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5" name="Google Shape;3134;p47"/>
          <p:cNvSpPr/>
          <p:nvPr/>
        </p:nvSpPr>
        <p:spPr>
          <a:xfrm>
            <a:off x="3944390" y="3378561"/>
            <a:ext cx="273973" cy="138203"/>
          </a:xfrm>
          <a:custGeom>
            <a:avLst/>
            <a:gdLst/>
            <a:ahLst/>
            <a:cxnLst/>
            <a:rect l="l" t="t" r="r" b="b"/>
            <a:pathLst>
              <a:path w="1013" h="511" extrusionOk="0">
                <a:moveTo>
                  <a:pt x="964" y="0"/>
                </a:moveTo>
                <a:cubicBezTo>
                  <a:pt x="959" y="0"/>
                  <a:pt x="953" y="1"/>
                  <a:pt x="948" y="4"/>
                </a:cubicBezTo>
                <a:lnTo>
                  <a:pt x="42" y="449"/>
                </a:lnTo>
                <a:cubicBezTo>
                  <a:pt x="0" y="454"/>
                  <a:pt x="10" y="511"/>
                  <a:pt x="44" y="511"/>
                </a:cubicBezTo>
                <a:cubicBezTo>
                  <a:pt x="47" y="511"/>
                  <a:pt x="50" y="511"/>
                  <a:pt x="53" y="510"/>
                </a:cubicBezTo>
                <a:cubicBezTo>
                  <a:pt x="58" y="510"/>
                  <a:pt x="63" y="510"/>
                  <a:pt x="68" y="505"/>
                </a:cubicBezTo>
                <a:lnTo>
                  <a:pt x="973" y="65"/>
                </a:lnTo>
                <a:cubicBezTo>
                  <a:pt x="1012" y="47"/>
                  <a:pt x="995" y="0"/>
                  <a:pt x="96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 name="Google Shape;3135;p47"/>
          <p:cNvSpPr/>
          <p:nvPr/>
        </p:nvSpPr>
        <p:spPr>
          <a:xfrm>
            <a:off x="4086650" y="3135691"/>
            <a:ext cx="216636" cy="289387"/>
          </a:xfrm>
          <a:custGeom>
            <a:avLst/>
            <a:gdLst/>
            <a:ahLst/>
            <a:cxnLst/>
            <a:rect l="l" t="t" r="r" b="b"/>
            <a:pathLst>
              <a:path w="801" h="1070" extrusionOk="0">
                <a:moveTo>
                  <a:pt x="49" y="0"/>
                </a:moveTo>
                <a:cubicBezTo>
                  <a:pt x="25" y="0"/>
                  <a:pt x="1" y="28"/>
                  <a:pt x="22" y="53"/>
                </a:cubicBezTo>
                <a:lnTo>
                  <a:pt x="740" y="1054"/>
                </a:lnTo>
                <a:cubicBezTo>
                  <a:pt x="745" y="1064"/>
                  <a:pt x="755" y="1064"/>
                  <a:pt x="766" y="1069"/>
                </a:cubicBezTo>
                <a:cubicBezTo>
                  <a:pt x="771" y="1069"/>
                  <a:pt x="781" y="1064"/>
                  <a:pt x="786" y="1059"/>
                </a:cubicBezTo>
                <a:cubicBezTo>
                  <a:pt x="801" y="1049"/>
                  <a:pt x="801" y="1029"/>
                  <a:pt x="791" y="1019"/>
                </a:cubicBezTo>
                <a:lnTo>
                  <a:pt x="78" y="17"/>
                </a:lnTo>
                <a:cubicBezTo>
                  <a:pt x="70" y="5"/>
                  <a:pt x="60" y="0"/>
                  <a:pt x="4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7" name="Google Shape;3136;p47"/>
          <p:cNvSpPr/>
          <p:nvPr/>
        </p:nvSpPr>
        <p:spPr>
          <a:xfrm>
            <a:off x="3348572" y="5683398"/>
            <a:ext cx="610152" cy="915761"/>
          </a:xfrm>
          <a:custGeom>
            <a:avLst/>
            <a:gdLst/>
            <a:ahLst/>
            <a:cxnLst/>
            <a:rect l="l" t="t" r="r" b="b"/>
            <a:pathLst>
              <a:path w="2256" h="3386" extrusionOk="0">
                <a:moveTo>
                  <a:pt x="846" y="0"/>
                </a:moveTo>
                <a:cubicBezTo>
                  <a:pt x="746" y="0"/>
                  <a:pt x="638" y="26"/>
                  <a:pt x="521" y="84"/>
                </a:cubicBezTo>
                <a:cubicBezTo>
                  <a:pt x="0" y="342"/>
                  <a:pt x="0" y="1010"/>
                  <a:pt x="632" y="2036"/>
                </a:cubicBezTo>
                <a:cubicBezTo>
                  <a:pt x="1184" y="2924"/>
                  <a:pt x="1699" y="3385"/>
                  <a:pt x="1951" y="3385"/>
                </a:cubicBezTo>
                <a:cubicBezTo>
                  <a:pt x="1976" y="3385"/>
                  <a:pt x="1998" y="3381"/>
                  <a:pt x="2018" y="3372"/>
                </a:cubicBezTo>
                <a:cubicBezTo>
                  <a:pt x="2240" y="3270"/>
                  <a:pt x="2256" y="2441"/>
                  <a:pt x="1927" y="1470"/>
                </a:cubicBezTo>
                <a:cubicBezTo>
                  <a:pt x="1716" y="854"/>
                  <a:pt x="1417" y="0"/>
                  <a:pt x="846"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8" name="Google Shape;3137;p47"/>
          <p:cNvSpPr/>
          <p:nvPr/>
        </p:nvSpPr>
        <p:spPr>
          <a:xfrm>
            <a:off x="3358039" y="5674472"/>
            <a:ext cx="613127" cy="933340"/>
          </a:xfrm>
          <a:custGeom>
            <a:avLst/>
            <a:gdLst/>
            <a:ahLst/>
            <a:cxnLst/>
            <a:rect l="l" t="t" r="r" b="b"/>
            <a:pathLst>
              <a:path w="2267" h="3451" extrusionOk="0">
                <a:moveTo>
                  <a:pt x="811" y="64"/>
                </a:moveTo>
                <a:cubicBezTo>
                  <a:pt x="881" y="64"/>
                  <a:pt x="948" y="77"/>
                  <a:pt x="1012" y="102"/>
                </a:cubicBezTo>
                <a:cubicBezTo>
                  <a:pt x="1447" y="284"/>
                  <a:pt x="1695" y="1023"/>
                  <a:pt x="1862" y="1513"/>
                </a:cubicBezTo>
                <a:cubicBezTo>
                  <a:pt x="2200" y="2509"/>
                  <a:pt x="2145" y="3298"/>
                  <a:pt x="1973" y="3374"/>
                </a:cubicBezTo>
                <a:cubicBezTo>
                  <a:pt x="1958" y="3381"/>
                  <a:pt x="1941" y="3384"/>
                  <a:pt x="1921" y="3384"/>
                </a:cubicBezTo>
                <a:cubicBezTo>
                  <a:pt x="1710" y="3384"/>
                  <a:pt x="1215" y="3002"/>
                  <a:pt x="628" y="2049"/>
                </a:cubicBezTo>
                <a:cubicBezTo>
                  <a:pt x="228" y="1407"/>
                  <a:pt x="71" y="881"/>
                  <a:pt x="172" y="527"/>
                </a:cubicBezTo>
                <a:cubicBezTo>
                  <a:pt x="218" y="360"/>
                  <a:pt x="339" y="219"/>
                  <a:pt x="496" y="148"/>
                </a:cubicBezTo>
                <a:cubicBezTo>
                  <a:pt x="606" y="91"/>
                  <a:pt x="711" y="64"/>
                  <a:pt x="811" y="64"/>
                </a:cubicBezTo>
                <a:close/>
                <a:moveTo>
                  <a:pt x="805" y="1"/>
                </a:moveTo>
                <a:cubicBezTo>
                  <a:pt x="698" y="1"/>
                  <a:pt x="587" y="29"/>
                  <a:pt x="471" y="87"/>
                </a:cubicBezTo>
                <a:cubicBezTo>
                  <a:pt x="294" y="168"/>
                  <a:pt x="162" y="325"/>
                  <a:pt x="112" y="512"/>
                </a:cubicBezTo>
                <a:cubicBezTo>
                  <a:pt x="0" y="881"/>
                  <a:pt x="162" y="1422"/>
                  <a:pt x="572" y="2085"/>
                </a:cubicBezTo>
                <a:cubicBezTo>
                  <a:pt x="1078" y="2904"/>
                  <a:pt x="1619" y="3450"/>
                  <a:pt x="1917" y="3450"/>
                </a:cubicBezTo>
                <a:cubicBezTo>
                  <a:pt x="1942" y="3450"/>
                  <a:pt x="1973" y="3445"/>
                  <a:pt x="1998" y="3430"/>
                </a:cubicBezTo>
                <a:cubicBezTo>
                  <a:pt x="2241" y="3324"/>
                  <a:pt x="2266" y="2499"/>
                  <a:pt x="1922" y="1493"/>
                </a:cubicBezTo>
                <a:cubicBezTo>
                  <a:pt x="1755" y="992"/>
                  <a:pt x="1497" y="234"/>
                  <a:pt x="1037" y="47"/>
                </a:cubicBezTo>
                <a:cubicBezTo>
                  <a:pt x="962" y="16"/>
                  <a:pt x="885" y="1"/>
                  <a:pt x="805" y="1"/>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9" name="Google Shape;3138;p47"/>
          <p:cNvSpPr/>
          <p:nvPr/>
        </p:nvSpPr>
        <p:spPr>
          <a:xfrm>
            <a:off x="3983065" y="5641477"/>
            <a:ext cx="1358508" cy="1313059"/>
          </a:xfrm>
          <a:custGeom>
            <a:avLst/>
            <a:gdLst/>
            <a:ahLst/>
            <a:cxnLst/>
            <a:rect l="l" t="t" r="r" b="b"/>
            <a:pathLst>
              <a:path w="5023" h="4855" extrusionOk="0">
                <a:moveTo>
                  <a:pt x="1527" y="1"/>
                </a:moveTo>
                <a:cubicBezTo>
                  <a:pt x="1166" y="1"/>
                  <a:pt x="768" y="105"/>
                  <a:pt x="350" y="386"/>
                </a:cubicBezTo>
                <a:cubicBezTo>
                  <a:pt x="1" y="1296"/>
                  <a:pt x="127" y="2318"/>
                  <a:pt x="678" y="3122"/>
                </a:cubicBezTo>
                <a:cubicBezTo>
                  <a:pt x="678" y="3122"/>
                  <a:pt x="786" y="2754"/>
                  <a:pt x="798" y="2754"/>
                </a:cubicBezTo>
                <a:cubicBezTo>
                  <a:pt x="799" y="2754"/>
                  <a:pt x="800" y="2755"/>
                  <a:pt x="800" y="2758"/>
                </a:cubicBezTo>
                <a:cubicBezTo>
                  <a:pt x="800" y="2808"/>
                  <a:pt x="1022" y="3501"/>
                  <a:pt x="1528" y="3815"/>
                </a:cubicBezTo>
                <a:lnTo>
                  <a:pt x="1528" y="3537"/>
                </a:lnTo>
                <a:cubicBezTo>
                  <a:pt x="1528" y="3537"/>
                  <a:pt x="2443" y="4315"/>
                  <a:pt x="2615" y="4366"/>
                </a:cubicBezTo>
                <a:cubicBezTo>
                  <a:pt x="2627" y="4370"/>
                  <a:pt x="2637" y="4371"/>
                  <a:pt x="2645" y="4371"/>
                </a:cubicBezTo>
                <a:cubicBezTo>
                  <a:pt x="2753" y="4371"/>
                  <a:pt x="2494" y="4037"/>
                  <a:pt x="2494" y="4037"/>
                </a:cubicBezTo>
                <a:lnTo>
                  <a:pt x="2494" y="4037"/>
                </a:lnTo>
                <a:cubicBezTo>
                  <a:pt x="2494" y="4037"/>
                  <a:pt x="3551" y="4680"/>
                  <a:pt x="3637" y="4680"/>
                </a:cubicBezTo>
                <a:cubicBezTo>
                  <a:pt x="3723" y="4680"/>
                  <a:pt x="3480" y="4331"/>
                  <a:pt x="3480" y="4331"/>
                </a:cubicBezTo>
                <a:lnTo>
                  <a:pt x="3480" y="4331"/>
                </a:lnTo>
                <a:cubicBezTo>
                  <a:pt x="3480" y="4331"/>
                  <a:pt x="4579" y="4855"/>
                  <a:pt x="4823" y="4855"/>
                </a:cubicBezTo>
                <a:cubicBezTo>
                  <a:pt x="4834" y="4855"/>
                  <a:pt x="4843" y="4854"/>
                  <a:pt x="4850" y="4851"/>
                </a:cubicBezTo>
                <a:cubicBezTo>
                  <a:pt x="5022" y="4801"/>
                  <a:pt x="4244" y="3729"/>
                  <a:pt x="4244" y="3729"/>
                </a:cubicBezTo>
                <a:lnTo>
                  <a:pt x="4244" y="3729"/>
                </a:lnTo>
                <a:lnTo>
                  <a:pt x="4593" y="3795"/>
                </a:lnTo>
                <a:cubicBezTo>
                  <a:pt x="4593" y="3795"/>
                  <a:pt x="4729" y="3607"/>
                  <a:pt x="4036" y="2793"/>
                </a:cubicBezTo>
                <a:lnTo>
                  <a:pt x="4501" y="2773"/>
                </a:lnTo>
                <a:cubicBezTo>
                  <a:pt x="4501" y="2773"/>
                  <a:pt x="4486" y="2288"/>
                  <a:pt x="3480" y="1787"/>
                </a:cubicBezTo>
                <a:lnTo>
                  <a:pt x="3480" y="1787"/>
                </a:lnTo>
                <a:lnTo>
                  <a:pt x="3965" y="1858"/>
                </a:lnTo>
                <a:cubicBezTo>
                  <a:pt x="3965" y="1858"/>
                  <a:pt x="3829" y="1236"/>
                  <a:pt x="2878" y="1008"/>
                </a:cubicBezTo>
                <a:lnTo>
                  <a:pt x="3293" y="872"/>
                </a:lnTo>
                <a:cubicBezTo>
                  <a:pt x="3293" y="872"/>
                  <a:pt x="2567" y="1"/>
                  <a:pt x="152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 name="Google Shape;3139;p47"/>
          <p:cNvSpPr/>
          <p:nvPr/>
        </p:nvSpPr>
        <p:spPr>
          <a:xfrm>
            <a:off x="3945471" y="5541137"/>
            <a:ext cx="1121046" cy="1187027"/>
          </a:xfrm>
          <a:custGeom>
            <a:avLst/>
            <a:gdLst/>
            <a:ahLst/>
            <a:cxnLst/>
            <a:rect l="l" t="t" r="r" b="b"/>
            <a:pathLst>
              <a:path w="4145" h="4389" extrusionOk="0">
                <a:moveTo>
                  <a:pt x="46" y="1"/>
                </a:moveTo>
                <a:cubicBezTo>
                  <a:pt x="24" y="1"/>
                  <a:pt x="1" y="25"/>
                  <a:pt x="18" y="49"/>
                </a:cubicBezTo>
                <a:cubicBezTo>
                  <a:pt x="160" y="297"/>
                  <a:pt x="307" y="540"/>
                  <a:pt x="463" y="772"/>
                </a:cubicBezTo>
                <a:cubicBezTo>
                  <a:pt x="1419" y="2249"/>
                  <a:pt x="4059" y="4363"/>
                  <a:pt x="4084" y="4383"/>
                </a:cubicBezTo>
                <a:cubicBezTo>
                  <a:pt x="4089" y="4388"/>
                  <a:pt x="4099" y="4388"/>
                  <a:pt x="4104" y="4388"/>
                </a:cubicBezTo>
                <a:cubicBezTo>
                  <a:pt x="4135" y="4388"/>
                  <a:pt x="4145" y="4353"/>
                  <a:pt x="4125" y="4332"/>
                </a:cubicBezTo>
                <a:cubicBezTo>
                  <a:pt x="4094" y="4312"/>
                  <a:pt x="1465" y="2208"/>
                  <a:pt x="509" y="737"/>
                </a:cubicBezTo>
                <a:cubicBezTo>
                  <a:pt x="357" y="504"/>
                  <a:pt x="210" y="261"/>
                  <a:pt x="74" y="19"/>
                </a:cubicBezTo>
                <a:cubicBezTo>
                  <a:pt x="67" y="6"/>
                  <a:pt x="57" y="1"/>
                  <a:pt x="4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1" name="Google Shape;3140;p47"/>
          <p:cNvSpPr/>
          <p:nvPr/>
        </p:nvSpPr>
        <p:spPr>
          <a:xfrm>
            <a:off x="4612150" y="6391454"/>
            <a:ext cx="544431" cy="407846"/>
          </a:xfrm>
          <a:custGeom>
            <a:avLst/>
            <a:gdLst/>
            <a:ahLst/>
            <a:cxnLst/>
            <a:rect l="l" t="t" r="r" b="b"/>
            <a:pathLst>
              <a:path w="2013" h="1508" extrusionOk="0">
                <a:moveTo>
                  <a:pt x="445" y="1"/>
                </a:moveTo>
                <a:cubicBezTo>
                  <a:pt x="377" y="1"/>
                  <a:pt x="322" y="14"/>
                  <a:pt x="284" y="46"/>
                </a:cubicBezTo>
                <a:cubicBezTo>
                  <a:pt x="1" y="283"/>
                  <a:pt x="734" y="1370"/>
                  <a:pt x="820" y="1492"/>
                </a:cubicBezTo>
                <a:cubicBezTo>
                  <a:pt x="825" y="1497"/>
                  <a:pt x="835" y="1507"/>
                  <a:pt x="845" y="1507"/>
                </a:cubicBezTo>
                <a:cubicBezTo>
                  <a:pt x="851" y="1507"/>
                  <a:pt x="856" y="1502"/>
                  <a:pt x="861" y="1497"/>
                </a:cubicBezTo>
                <a:cubicBezTo>
                  <a:pt x="876" y="1487"/>
                  <a:pt x="881" y="1472"/>
                  <a:pt x="871" y="1456"/>
                </a:cubicBezTo>
                <a:cubicBezTo>
                  <a:pt x="648" y="1133"/>
                  <a:pt x="117" y="268"/>
                  <a:pt x="325" y="96"/>
                </a:cubicBezTo>
                <a:cubicBezTo>
                  <a:pt x="352" y="73"/>
                  <a:pt x="393" y="63"/>
                  <a:pt x="446" y="63"/>
                </a:cubicBezTo>
                <a:cubicBezTo>
                  <a:pt x="793" y="63"/>
                  <a:pt x="1618" y="505"/>
                  <a:pt x="1948" y="703"/>
                </a:cubicBezTo>
                <a:cubicBezTo>
                  <a:pt x="1954" y="706"/>
                  <a:pt x="1959" y="708"/>
                  <a:pt x="1965" y="708"/>
                </a:cubicBezTo>
                <a:cubicBezTo>
                  <a:pt x="1993" y="708"/>
                  <a:pt x="2012" y="669"/>
                  <a:pt x="1978" y="647"/>
                </a:cubicBezTo>
                <a:cubicBezTo>
                  <a:pt x="1856" y="573"/>
                  <a:pt x="886" y="1"/>
                  <a:pt x="44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2" name="Google Shape;3141;p47"/>
          <p:cNvSpPr/>
          <p:nvPr/>
        </p:nvSpPr>
        <p:spPr>
          <a:xfrm>
            <a:off x="4394701" y="6164270"/>
            <a:ext cx="675062" cy="462478"/>
          </a:xfrm>
          <a:custGeom>
            <a:avLst/>
            <a:gdLst/>
            <a:ahLst/>
            <a:cxnLst/>
            <a:rect l="l" t="t" r="r" b="b"/>
            <a:pathLst>
              <a:path w="2496" h="1710" extrusionOk="0">
                <a:moveTo>
                  <a:pt x="857" y="1"/>
                </a:moveTo>
                <a:cubicBezTo>
                  <a:pt x="646" y="1"/>
                  <a:pt x="463" y="56"/>
                  <a:pt x="345" y="203"/>
                </a:cubicBezTo>
                <a:cubicBezTo>
                  <a:pt x="1" y="628"/>
                  <a:pt x="340" y="1320"/>
                  <a:pt x="572" y="1695"/>
                </a:cubicBezTo>
                <a:cubicBezTo>
                  <a:pt x="577" y="1705"/>
                  <a:pt x="587" y="1710"/>
                  <a:pt x="598" y="1710"/>
                </a:cubicBezTo>
                <a:cubicBezTo>
                  <a:pt x="623" y="1710"/>
                  <a:pt x="638" y="1685"/>
                  <a:pt x="628" y="1659"/>
                </a:cubicBezTo>
                <a:cubicBezTo>
                  <a:pt x="249" y="1047"/>
                  <a:pt x="163" y="526"/>
                  <a:pt x="395" y="238"/>
                </a:cubicBezTo>
                <a:cubicBezTo>
                  <a:pt x="499" y="110"/>
                  <a:pt x="663" y="61"/>
                  <a:pt x="854" y="61"/>
                </a:cubicBezTo>
                <a:cubicBezTo>
                  <a:pt x="1487" y="61"/>
                  <a:pt x="2417" y="600"/>
                  <a:pt x="2428" y="607"/>
                </a:cubicBezTo>
                <a:cubicBezTo>
                  <a:pt x="2436" y="613"/>
                  <a:pt x="2443" y="615"/>
                  <a:pt x="2450" y="615"/>
                </a:cubicBezTo>
                <a:cubicBezTo>
                  <a:pt x="2479" y="615"/>
                  <a:pt x="2496" y="569"/>
                  <a:pt x="2459" y="557"/>
                </a:cubicBezTo>
                <a:cubicBezTo>
                  <a:pt x="2409" y="526"/>
                  <a:pt x="1504" y="1"/>
                  <a:pt x="85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3" name="Google Shape;3142;p47"/>
          <p:cNvSpPr/>
          <p:nvPr/>
        </p:nvSpPr>
        <p:spPr>
          <a:xfrm>
            <a:off x="4225124" y="5948446"/>
            <a:ext cx="621782" cy="495203"/>
          </a:xfrm>
          <a:custGeom>
            <a:avLst/>
            <a:gdLst/>
            <a:ahLst/>
            <a:cxnLst/>
            <a:rect l="l" t="t" r="r" b="b"/>
            <a:pathLst>
              <a:path w="2299" h="1831" extrusionOk="0">
                <a:moveTo>
                  <a:pt x="765" y="0"/>
                </a:moveTo>
                <a:cubicBezTo>
                  <a:pt x="501" y="0"/>
                  <a:pt x="277" y="44"/>
                  <a:pt x="168" y="166"/>
                </a:cubicBezTo>
                <a:cubicBezTo>
                  <a:pt x="1" y="348"/>
                  <a:pt x="163" y="1158"/>
                  <a:pt x="324" y="1805"/>
                </a:cubicBezTo>
                <a:cubicBezTo>
                  <a:pt x="324" y="1815"/>
                  <a:pt x="340" y="1825"/>
                  <a:pt x="355" y="1825"/>
                </a:cubicBezTo>
                <a:lnTo>
                  <a:pt x="360" y="1830"/>
                </a:lnTo>
                <a:cubicBezTo>
                  <a:pt x="380" y="1825"/>
                  <a:pt x="390" y="1805"/>
                  <a:pt x="385" y="1790"/>
                </a:cubicBezTo>
                <a:cubicBezTo>
                  <a:pt x="168" y="925"/>
                  <a:pt x="107" y="338"/>
                  <a:pt x="218" y="212"/>
                </a:cubicBezTo>
                <a:cubicBezTo>
                  <a:pt x="313" y="105"/>
                  <a:pt x="514" y="66"/>
                  <a:pt x="755" y="66"/>
                </a:cubicBezTo>
                <a:cubicBezTo>
                  <a:pt x="1366" y="66"/>
                  <a:pt x="2232" y="314"/>
                  <a:pt x="2246" y="318"/>
                </a:cubicBezTo>
                <a:cubicBezTo>
                  <a:pt x="2249" y="319"/>
                  <a:pt x="2252" y="319"/>
                  <a:pt x="2254" y="319"/>
                </a:cubicBezTo>
                <a:cubicBezTo>
                  <a:pt x="2288" y="319"/>
                  <a:pt x="2299" y="262"/>
                  <a:pt x="2261" y="252"/>
                </a:cubicBezTo>
                <a:cubicBezTo>
                  <a:pt x="2212" y="238"/>
                  <a:pt x="1382" y="0"/>
                  <a:pt x="76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 name="Google Shape;3143;p47"/>
          <p:cNvSpPr/>
          <p:nvPr/>
        </p:nvSpPr>
        <p:spPr>
          <a:xfrm>
            <a:off x="4029584" y="5787524"/>
            <a:ext cx="554167" cy="454905"/>
          </a:xfrm>
          <a:custGeom>
            <a:avLst/>
            <a:gdLst/>
            <a:ahLst/>
            <a:cxnLst/>
            <a:rect l="l" t="t" r="r" b="b"/>
            <a:pathLst>
              <a:path w="2049" h="1682" extrusionOk="0">
                <a:moveTo>
                  <a:pt x="1488" y="1"/>
                </a:moveTo>
                <a:cubicBezTo>
                  <a:pt x="1118" y="1"/>
                  <a:pt x="657" y="44"/>
                  <a:pt x="451" y="235"/>
                </a:cubicBezTo>
                <a:cubicBezTo>
                  <a:pt x="1" y="655"/>
                  <a:pt x="253" y="1621"/>
                  <a:pt x="269" y="1662"/>
                </a:cubicBezTo>
                <a:cubicBezTo>
                  <a:pt x="269" y="1672"/>
                  <a:pt x="284" y="1682"/>
                  <a:pt x="299" y="1682"/>
                </a:cubicBezTo>
                <a:lnTo>
                  <a:pt x="309" y="1682"/>
                </a:lnTo>
                <a:cubicBezTo>
                  <a:pt x="324" y="1677"/>
                  <a:pt x="334" y="1662"/>
                  <a:pt x="329" y="1646"/>
                </a:cubicBezTo>
                <a:cubicBezTo>
                  <a:pt x="329" y="1636"/>
                  <a:pt x="71" y="675"/>
                  <a:pt x="496" y="281"/>
                </a:cubicBezTo>
                <a:cubicBezTo>
                  <a:pt x="685" y="103"/>
                  <a:pt x="1132" y="64"/>
                  <a:pt x="1492" y="64"/>
                </a:cubicBezTo>
                <a:cubicBezTo>
                  <a:pt x="1778" y="64"/>
                  <a:pt x="2009" y="89"/>
                  <a:pt x="2013" y="89"/>
                </a:cubicBezTo>
                <a:cubicBezTo>
                  <a:pt x="2015" y="89"/>
                  <a:pt x="2017" y="90"/>
                  <a:pt x="2020" y="90"/>
                </a:cubicBezTo>
                <a:cubicBezTo>
                  <a:pt x="2034" y="90"/>
                  <a:pt x="2049" y="77"/>
                  <a:pt x="2049" y="63"/>
                </a:cubicBezTo>
                <a:cubicBezTo>
                  <a:pt x="2049" y="43"/>
                  <a:pt x="2039" y="28"/>
                  <a:pt x="2023" y="28"/>
                </a:cubicBezTo>
                <a:cubicBezTo>
                  <a:pt x="2001" y="26"/>
                  <a:pt x="1771" y="1"/>
                  <a:pt x="148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 name="Google Shape;3144;p47"/>
          <p:cNvSpPr/>
          <p:nvPr/>
        </p:nvSpPr>
        <p:spPr>
          <a:xfrm>
            <a:off x="2180467" y="2691059"/>
            <a:ext cx="844098" cy="1044227"/>
          </a:xfrm>
          <a:custGeom>
            <a:avLst/>
            <a:gdLst/>
            <a:ahLst/>
            <a:cxnLst/>
            <a:rect l="l" t="t" r="r" b="b"/>
            <a:pathLst>
              <a:path w="3121" h="3861" extrusionOk="0">
                <a:moveTo>
                  <a:pt x="1991" y="1"/>
                </a:moveTo>
                <a:cubicBezTo>
                  <a:pt x="1362" y="1"/>
                  <a:pt x="769" y="296"/>
                  <a:pt x="390" y="801"/>
                </a:cubicBezTo>
                <a:cubicBezTo>
                  <a:pt x="390" y="801"/>
                  <a:pt x="518" y="797"/>
                  <a:pt x="594" y="797"/>
                </a:cubicBezTo>
                <a:cubicBezTo>
                  <a:pt x="632" y="797"/>
                  <a:pt x="658" y="798"/>
                  <a:pt x="648" y="801"/>
                </a:cubicBezTo>
                <a:cubicBezTo>
                  <a:pt x="612" y="817"/>
                  <a:pt x="218" y="1105"/>
                  <a:pt x="127" y="1499"/>
                </a:cubicBezTo>
                <a:lnTo>
                  <a:pt x="304" y="1439"/>
                </a:lnTo>
                <a:lnTo>
                  <a:pt x="304" y="1439"/>
                </a:lnTo>
                <a:cubicBezTo>
                  <a:pt x="304" y="1439"/>
                  <a:pt x="0" y="2197"/>
                  <a:pt x="5" y="2319"/>
                </a:cubicBezTo>
                <a:cubicBezTo>
                  <a:pt x="6" y="2339"/>
                  <a:pt x="13" y="2348"/>
                  <a:pt x="23" y="2348"/>
                </a:cubicBezTo>
                <a:cubicBezTo>
                  <a:pt x="70" y="2348"/>
                  <a:pt x="192" y="2167"/>
                  <a:pt x="192" y="2167"/>
                </a:cubicBezTo>
                <a:lnTo>
                  <a:pt x="192" y="2167"/>
                </a:lnTo>
                <a:cubicBezTo>
                  <a:pt x="192" y="2167"/>
                  <a:pt x="10" y="2981"/>
                  <a:pt x="26" y="3037"/>
                </a:cubicBezTo>
                <a:cubicBezTo>
                  <a:pt x="28" y="3043"/>
                  <a:pt x="32" y="3046"/>
                  <a:pt x="37" y="3046"/>
                </a:cubicBezTo>
                <a:cubicBezTo>
                  <a:pt x="81" y="3046"/>
                  <a:pt x="218" y="2865"/>
                  <a:pt x="218" y="2865"/>
                </a:cubicBezTo>
                <a:lnTo>
                  <a:pt x="218" y="2865"/>
                </a:lnTo>
                <a:cubicBezTo>
                  <a:pt x="218" y="2865"/>
                  <a:pt x="106" y="3755"/>
                  <a:pt x="177" y="3851"/>
                </a:cubicBezTo>
                <a:cubicBezTo>
                  <a:pt x="182" y="3857"/>
                  <a:pt x="188" y="3861"/>
                  <a:pt x="196" y="3861"/>
                </a:cubicBezTo>
                <a:cubicBezTo>
                  <a:pt x="313" y="3861"/>
                  <a:pt x="769" y="3219"/>
                  <a:pt x="769" y="3219"/>
                </a:cubicBezTo>
                <a:lnTo>
                  <a:pt x="799" y="3456"/>
                </a:lnTo>
                <a:cubicBezTo>
                  <a:pt x="799" y="3456"/>
                  <a:pt x="802" y="3457"/>
                  <a:pt x="809" y="3457"/>
                </a:cubicBezTo>
                <a:cubicBezTo>
                  <a:pt x="846" y="3457"/>
                  <a:pt x="1003" y="3420"/>
                  <a:pt x="1320" y="2890"/>
                </a:cubicBezTo>
                <a:lnTo>
                  <a:pt x="1437" y="3183"/>
                </a:lnTo>
                <a:cubicBezTo>
                  <a:pt x="1437" y="3183"/>
                  <a:pt x="1740" y="3067"/>
                  <a:pt x="1846" y="2319"/>
                </a:cubicBezTo>
                <a:lnTo>
                  <a:pt x="1912" y="2642"/>
                </a:lnTo>
                <a:cubicBezTo>
                  <a:pt x="1912" y="2642"/>
                  <a:pt x="2281" y="2420"/>
                  <a:pt x="2220" y="1757"/>
                </a:cubicBezTo>
                <a:lnTo>
                  <a:pt x="2220" y="1757"/>
                </a:lnTo>
                <a:lnTo>
                  <a:pt x="2397" y="1995"/>
                </a:lnTo>
                <a:cubicBezTo>
                  <a:pt x="2397" y="1995"/>
                  <a:pt x="3121" y="812"/>
                  <a:pt x="2069" y="2"/>
                </a:cubicBezTo>
                <a:cubicBezTo>
                  <a:pt x="2043" y="1"/>
                  <a:pt x="2017" y="1"/>
                  <a:pt x="1991"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16" name="Google Shape;3145;p47"/>
          <p:cNvSpPr/>
          <p:nvPr/>
        </p:nvSpPr>
        <p:spPr>
          <a:xfrm>
            <a:off x="2315695" y="2565567"/>
            <a:ext cx="535776" cy="972827"/>
          </a:xfrm>
          <a:custGeom>
            <a:avLst/>
            <a:gdLst/>
            <a:ahLst/>
            <a:cxnLst/>
            <a:rect l="l" t="t" r="r" b="b"/>
            <a:pathLst>
              <a:path w="1981" h="3597" extrusionOk="0">
                <a:moveTo>
                  <a:pt x="1937" y="1"/>
                </a:moveTo>
                <a:cubicBezTo>
                  <a:pt x="1929" y="1"/>
                  <a:pt x="1920" y="4"/>
                  <a:pt x="1913" y="11"/>
                </a:cubicBezTo>
                <a:cubicBezTo>
                  <a:pt x="1786" y="153"/>
                  <a:pt x="1660" y="300"/>
                  <a:pt x="1543" y="451"/>
                </a:cubicBezTo>
                <a:cubicBezTo>
                  <a:pt x="805" y="1387"/>
                  <a:pt x="16" y="3531"/>
                  <a:pt x="11" y="3556"/>
                </a:cubicBezTo>
                <a:cubicBezTo>
                  <a:pt x="1" y="3572"/>
                  <a:pt x="11" y="3587"/>
                  <a:pt x="26" y="3597"/>
                </a:cubicBezTo>
                <a:lnTo>
                  <a:pt x="41" y="3597"/>
                </a:lnTo>
                <a:cubicBezTo>
                  <a:pt x="52" y="3597"/>
                  <a:pt x="62" y="3587"/>
                  <a:pt x="67" y="3577"/>
                </a:cubicBezTo>
                <a:cubicBezTo>
                  <a:pt x="77" y="3556"/>
                  <a:pt x="861" y="1417"/>
                  <a:pt x="1594" y="492"/>
                </a:cubicBezTo>
                <a:cubicBezTo>
                  <a:pt x="1705" y="340"/>
                  <a:pt x="1832" y="193"/>
                  <a:pt x="1958" y="52"/>
                </a:cubicBezTo>
                <a:cubicBezTo>
                  <a:pt x="1981" y="29"/>
                  <a:pt x="1961" y="1"/>
                  <a:pt x="193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7" name="Google Shape;3146;p47"/>
          <p:cNvSpPr/>
          <p:nvPr/>
        </p:nvSpPr>
        <p:spPr>
          <a:xfrm>
            <a:off x="2223200" y="3218991"/>
            <a:ext cx="285603" cy="344019"/>
          </a:xfrm>
          <a:custGeom>
            <a:avLst/>
            <a:gdLst/>
            <a:ahLst/>
            <a:cxnLst/>
            <a:rect l="l" t="t" r="r" b="b"/>
            <a:pathLst>
              <a:path w="1056" h="1272" extrusionOk="0">
                <a:moveTo>
                  <a:pt x="778" y="0"/>
                </a:moveTo>
                <a:cubicBezTo>
                  <a:pt x="538" y="0"/>
                  <a:pt x="111" y="551"/>
                  <a:pt x="19" y="675"/>
                </a:cubicBezTo>
                <a:cubicBezTo>
                  <a:pt x="1" y="697"/>
                  <a:pt x="22" y="724"/>
                  <a:pt x="45" y="724"/>
                </a:cubicBezTo>
                <a:cubicBezTo>
                  <a:pt x="54" y="724"/>
                  <a:pt x="63" y="720"/>
                  <a:pt x="70" y="711"/>
                </a:cubicBezTo>
                <a:cubicBezTo>
                  <a:pt x="268" y="447"/>
                  <a:pt x="610" y="62"/>
                  <a:pt x="768" y="62"/>
                </a:cubicBezTo>
                <a:cubicBezTo>
                  <a:pt x="783" y="62"/>
                  <a:pt x="797" y="66"/>
                  <a:pt x="808" y="73"/>
                </a:cubicBezTo>
                <a:cubicBezTo>
                  <a:pt x="945" y="159"/>
                  <a:pt x="854" y="827"/>
                  <a:pt x="768" y="1231"/>
                </a:cubicBezTo>
                <a:cubicBezTo>
                  <a:pt x="763" y="1247"/>
                  <a:pt x="773" y="1267"/>
                  <a:pt x="788" y="1272"/>
                </a:cubicBezTo>
                <a:lnTo>
                  <a:pt x="798" y="1272"/>
                </a:lnTo>
                <a:cubicBezTo>
                  <a:pt x="808" y="1267"/>
                  <a:pt x="823" y="1257"/>
                  <a:pt x="823" y="1247"/>
                </a:cubicBezTo>
                <a:cubicBezTo>
                  <a:pt x="849" y="1135"/>
                  <a:pt x="1056" y="149"/>
                  <a:pt x="844" y="18"/>
                </a:cubicBezTo>
                <a:cubicBezTo>
                  <a:pt x="824" y="6"/>
                  <a:pt x="802" y="0"/>
                  <a:pt x="77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 name="Google Shape;3147;p47"/>
          <p:cNvSpPr/>
          <p:nvPr/>
        </p:nvSpPr>
        <p:spPr>
          <a:xfrm>
            <a:off x="2274857" y="3048061"/>
            <a:ext cx="385943" cy="404330"/>
          </a:xfrm>
          <a:custGeom>
            <a:avLst/>
            <a:gdLst/>
            <a:ahLst/>
            <a:cxnLst/>
            <a:rect l="l" t="t" r="r" b="b"/>
            <a:pathLst>
              <a:path w="1427" h="1495" extrusionOk="0">
                <a:moveTo>
                  <a:pt x="781" y="0"/>
                </a:moveTo>
                <a:cubicBezTo>
                  <a:pt x="476" y="0"/>
                  <a:pt x="175" y="298"/>
                  <a:pt x="15" y="493"/>
                </a:cubicBezTo>
                <a:cubicBezTo>
                  <a:pt x="0" y="508"/>
                  <a:pt x="5" y="528"/>
                  <a:pt x="15" y="538"/>
                </a:cubicBezTo>
                <a:cubicBezTo>
                  <a:pt x="22" y="543"/>
                  <a:pt x="30" y="545"/>
                  <a:pt x="38" y="545"/>
                </a:cubicBezTo>
                <a:cubicBezTo>
                  <a:pt x="47" y="545"/>
                  <a:pt x="55" y="542"/>
                  <a:pt x="61" y="533"/>
                </a:cubicBezTo>
                <a:cubicBezTo>
                  <a:pt x="317" y="226"/>
                  <a:pt x="577" y="63"/>
                  <a:pt x="788" y="63"/>
                </a:cubicBezTo>
                <a:cubicBezTo>
                  <a:pt x="831" y="63"/>
                  <a:pt x="872" y="70"/>
                  <a:pt x="911" y="83"/>
                </a:cubicBezTo>
                <a:cubicBezTo>
                  <a:pt x="1356" y="250"/>
                  <a:pt x="1108" y="1444"/>
                  <a:pt x="1108" y="1454"/>
                </a:cubicBezTo>
                <a:cubicBezTo>
                  <a:pt x="1103" y="1474"/>
                  <a:pt x="1113" y="1489"/>
                  <a:pt x="1133" y="1494"/>
                </a:cubicBezTo>
                <a:lnTo>
                  <a:pt x="1138" y="1494"/>
                </a:lnTo>
                <a:cubicBezTo>
                  <a:pt x="1153" y="1494"/>
                  <a:pt x="1163" y="1484"/>
                  <a:pt x="1168" y="1469"/>
                </a:cubicBezTo>
                <a:cubicBezTo>
                  <a:pt x="1179" y="1418"/>
                  <a:pt x="1426" y="205"/>
                  <a:pt x="936" y="28"/>
                </a:cubicBezTo>
                <a:cubicBezTo>
                  <a:pt x="885" y="9"/>
                  <a:pt x="833" y="0"/>
                  <a:pt x="78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9" name="Google Shape;3148;p47"/>
          <p:cNvSpPr/>
          <p:nvPr/>
        </p:nvSpPr>
        <p:spPr>
          <a:xfrm>
            <a:off x="2339226" y="2863880"/>
            <a:ext cx="394057" cy="381882"/>
          </a:xfrm>
          <a:custGeom>
            <a:avLst/>
            <a:gdLst/>
            <a:ahLst/>
            <a:cxnLst/>
            <a:rect l="l" t="t" r="r" b="b"/>
            <a:pathLst>
              <a:path w="1457" h="1412" extrusionOk="0">
                <a:moveTo>
                  <a:pt x="997" y="1"/>
                </a:moveTo>
                <a:cubicBezTo>
                  <a:pt x="796" y="1"/>
                  <a:pt x="371" y="243"/>
                  <a:pt x="30" y="461"/>
                </a:cubicBezTo>
                <a:cubicBezTo>
                  <a:pt x="1" y="482"/>
                  <a:pt x="17" y="521"/>
                  <a:pt x="44" y="521"/>
                </a:cubicBezTo>
                <a:cubicBezTo>
                  <a:pt x="49" y="521"/>
                  <a:pt x="55" y="520"/>
                  <a:pt x="61" y="516"/>
                </a:cubicBezTo>
                <a:cubicBezTo>
                  <a:pt x="512" y="232"/>
                  <a:pt x="851" y="64"/>
                  <a:pt x="990" y="64"/>
                </a:cubicBezTo>
                <a:cubicBezTo>
                  <a:pt x="1007" y="64"/>
                  <a:pt x="1021" y="67"/>
                  <a:pt x="1032" y="71"/>
                </a:cubicBezTo>
                <a:cubicBezTo>
                  <a:pt x="1284" y="183"/>
                  <a:pt x="1381" y="1053"/>
                  <a:pt x="1391" y="1381"/>
                </a:cubicBezTo>
                <a:cubicBezTo>
                  <a:pt x="1391" y="1401"/>
                  <a:pt x="1406" y="1412"/>
                  <a:pt x="1426" y="1412"/>
                </a:cubicBezTo>
                <a:cubicBezTo>
                  <a:pt x="1441" y="1412"/>
                  <a:pt x="1456" y="1396"/>
                  <a:pt x="1456" y="1381"/>
                </a:cubicBezTo>
                <a:cubicBezTo>
                  <a:pt x="1451" y="1331"/>
                  <a:pt x="1401" y="157"/>
                  <a:pt x="1057" y="11"/>
                </a:cubicBezTo>
                <a:cubicBezTo>
                  <a:pt x="1040" y="4"/>
                  <a:pt x="1020" y="1"/>
                  <a:pt x="99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0" name="Google Shape;3149;p47"/>
          <p:cNvSpPr/>
          <p:nvPr/>
        </p:nvSpPr>
        <p:spPr>
          <a:xfrm>
            <a:off x="2423878" y="2744068"/>
            <a:ext cx="397032" cy="288305"/>
          </a:xfrm>
          <a:custGeom>
            <a:avLst/>
            <a:gdLst/>
            <a:ahLst/>
            <a:cxnLst/>
            <a:rect l="l" t="t" r="r" b="b"/>
            <a:pathLst>
              <a:path w="1468" h="1066" extrusionOk="0">
                <a:moveTo>
                  <a:pt x="733" y="0"/>
                </a:moveTo>
                <a:cubicBezTo>
                  <a:pt x="399" y="0"/>
                  <a:pt x="41" y="240"/>
                  <a:pt x="21" y="251"/>
                </a:cubicBezTo>
                <a:cubicBezTo>
                  <a:pt x="6" y="262"/>
                  <a:pt x="0" y="282"/>
                  <a:pt x="11" y="297"/>
                </a:cubicBezTo>
                <a:cubicBezTo>
                  <a:pt x="16" y="305"/>
                  <a:pt x="25" y="309"/>
                  <a:pt x="34" y="309"/>
                </a:cubicBezTo>
                <a:cubicBezTo>
                  <a:pt x="41" y="309"/>
                  <a:pt x="49" y="307"/>
                  <a:pt x="56" y="302"/>
                </a:cubicBezTo>
                <a:cubicBezTo>
                  <a:pt x="60" y="298"/>
                  <a:pt x="415" y="62"/>
                  <a:pt x="731" y="62"/>
                </a:cubicBezTo>
                <a:cubicBezTo>
                  <a:pt x="811" y="62"/>
                  <a:pt x="888" y="77"/>
                  <a:pt x="956" y="115"/>
                </a:cubicBezTo>
                <a:cubicBezTo>
                  <a:pt x="1229" y="262"/>
                  <a:pt x="1401" y="1030"/>
                  <a:pt x="1401" y="1040"/>
                </a:cubicBezTo>
                <a:cubicBezTo>
                  <a:pt x="1401" y="1056"/>
                  <a:pt x="1416" y="1066"/>
                  <a:pt x="1432" y="1066"/>
                </a:cubicBezTo>
                <a:lnTo>
                  <a:pt x="1437" y="1066"/>
                </a:lnTo>
                <a:cubicBezTo>
                  <a:pt x="1452" y="1066"/>
                  <a:pt x="1467" y="1045"/>
                  <a:pt x="1462" y="1030"/>
                </a:cubicBezTo>
                <a:cubicBezTo>
                  <a:pt x="1457" y="995"/>
                  <a:pt x="1285" y="226"/>
                  <a:pt x="987" y="59"/>
                </a:cubicBezTo>
                <a:cubicBezTo>
                  <a:pt x="908" y="17"/>
                  <a:pt x="821" y="0"/>
                  <a:pt x="73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1" name="Google Shape;3150;p47"/>
          <p:cNvSpPr/>
          <p:nvPr/>
        </p:nvSpPr>
        <p:spPr>
          <a:xfrm>
            <a:off x="5227710" y="-365379"/>
            <a:ext cx="1294139" cy="1353086"/>
          </a:xfrm>
          <a:custGeom>
            <a:avLst/>
            <a:gdLst/>
            <a:ahLst/>
            <a:cxnLst/>
            <a:rect l="l" t="t" r="r" b="b"/>
            <a:pathLst>
              <a:path w="4785" h="5003" extrusionOk="0">
                <a:moveTo>
                  <a:pt x="2931" y="1"/>
                </a:moveTo>
                <a:cubicBezTo>
                  <a:pt x="2930" y="1"/>
                  <a:pt x="2929" y="1"/>
                  <a:pt x="2929" y="1"/>
                </a:cubicBezTo>
                <a:cubicBezTo>
                  <a:pt x="2929" y="1"/>
                  <a:pt x="2964" y="972"/>
                  <a:pt x="2802" y="1184"/>
                </a:cubicBezTo>
                <a:cubicBezTo>
                  <a:pt x="2774" y="1221"/>
                  <a:pt x="2743" y="1235"/>
                  <a:pt x="2711" y="1235"/>
                </a:cubicBezTo>
                <a:cubicBezTo>
                  <a:pt x="2593" y="1235"/>
                  <a:pt x="2463" y="1039"/>
                  <a:pt x="2411" y="1039"/>
                </a:cubicBezTo>
                <a:cubicBezTo>
                  <a:pt x="2393" y="1039"/>
                  <a:pt x="2384" y="1061"/>
                  <a:pt x="2388" y="1118"/>
                </a:cubicBezTo>
                <a:cubicBezTo>
                  <a:pt x="2403" y="1332"/>
                  <a:pt x="2463" y="1587"/>
                  <a:pt x="2365" y="1587"/>
                </a:cubicBezTo>
                <a:cubicBezTo>
                  <a:pt x="2335" y="1587"/>
                  <a:pt x="2291" y="1563"/>
                  <a:pt x="2226" y="1508"/>
                </a:cubicBezTo>
                <a:cubicBezTo>
                  <a:pt x="1946" y="1273"/>
                  <a:pt x="1425" y="693"/>
                  <a:pt x="1329" y="693"/>
                </a:cubicBezTo>
                <a:cubicBezTo>
                  <a:pt x="1328" y="693"/>
                  <a:pt x="1327" y="693"/>
                  <a:pt x="1326" y="694"/>
                </a:cubicBezTo>
                <a:cubicBezTo>
                  <a:pt x="1235" y="709"/>
                  <a:pt x="1427" y="1214"/>
                  <a:pt x="1386" y="1280"/>
                </a:cubicBezTo>
                <a:cubicBezTo>
                  <a:pt x="1385" y="1283"/>
                  <a:pt x="1381" y="1284"/>
                  <a:pt x="1377" y="1284"/>
                </a:cubicBezTo>
                <a:cubicBezTo>
                  <a:pt x="1291" y="1284"/>
                  <a:pt x="714" y="828"/>
                  <a:pt x="412" y="828"/>
                </a:cubicBezTo>
                <a:cubicBezTo>
                  <a:pt x="340" y="828"/>
                  <a:pt x="284" y="853"/>
                  <a:pt x="253" y="916"/>
                </a:cubicBezTo>
                <a:cubicBezTo>
                  <a:pt x="117" y="1194"/>
                  <a:pt x="951" y="1837"/>
                  <a:pt x="901" y="1887"/>
                </a:cubicBezTo>
                <a:cubicBezTo>
                  <a:pt x="850" y="1938"/>
                  <a:pt x="309" y="1872"/>
                  <a:pt x="314" y="1958"/>
                </a:cubicBezTo>
                <a:cubicBezTo>
                  <a:pt x="319" y="2044"/>
                  <a:pt x="1017" y="2433"/>
                  <a:pt x="1310" y="2651"/>
                </a:cubicBezTo>
                <a:cubicBezTo>
                  <a:pt x="1604" y="2873"/>
                  <a:pt x="1250" y="2853"/>
                  <a:pt x="967" y="2899"/>
                </a:cubicBezTo>
                <a:cubicBezTo>
                  <a:pt x="688" y="2949"/>
                  <a:pt x="1295" y="3081"/>
                  <a:pt x="1123" y="3288"/>
                </a:cubicBezTo>
                <a:cubicBezTo>
                  <a:pt x="951" y="3490"/>
                  <a:pt x="1" y="3667"/>
                  <a:pt x="1" y="3667"/>
                </a:cubicBezTo>
                <a:cubicBezTo>
                  <a:pt x="46" y="3910"/>
                  <a:pt x="865" y="3885"/>
                  <a:pt x="1149" y="4046"/>
                </a:cubicBezTo>
                <a:cubicBezTo>
                  <a:pt x="1437" y="4203"/>
                  <a:pt x="1037" y="4608"/>
                  <a:pt x="1037" y="4608"/>
                </a:cubicBezTo>
                <a:cubicBezTo>
                  <a:pt x="1120" y="4631"/>
                  <a:pt x="1195" y="4641"/>
                  <a:pt x="1263" y="4641"/>
                </a:cubicBezTo>
                <a:cubicBezTo>
                  <a:pt x="1665" y="4641"/>
                  <a:pt x="1836" y="4292"/>
                  <a:pt x="2074" y="4279"/>
                </a:cubicBezTo>
                <a:cubicBezTo>
                  <a:pt x="2076" y="4279"/>
                  <a:pt x="2078" y="4279"/>
                  <a:pt x="2080" y="4279"/>
                </a:cubicBezTo>
                <a:cubicBezTo>
                  <a:pt x="2347" y="4279"/>
                  <a:pt x="2317" y="5002"/>
                  <a:pt x="2317" y="5002"/>
                </a:cubicBezTo>
                <a:cubicBezTo>
                  <a:pt x="2939" y="4911"/>
                  <a:pt x="3359" y="3445"/>
                  <a:pt x="3374" y="3399"/>
                </a:cubicBezTo>
                <a:cubicBezTo>
                  <a:pt x="3561" y="3288"/>
                  <a:pt x="4785" y="2550"/>
                  <a:pt x="4739" y="1968"/>
                </a:cubicBezTo>
                <a:lnTo>
                  <a:pt x="4739" y="1968"/>
                </a:lnTo>
                <a:cubicBezTo>
                  <a:pt x="4739" y="1968"/>
                  <a:pt x="4497" y="2034"/>
                  <a:pt x="4286" y="2034"/>
                </a:cubicBezTo>
                <a:cubicBezTo>
                  <a:pt x="4136" y="2034"/>
                  <a:pt x="4002" y="2001"/>
                  <a:pt x="3981" y="1887"/>
                </a:cubicBezTo>
                <a:cubicBezTo>
                  <a:pt x="3925" y="1614"/>
                  <a:pt x="4350" y="1321"/>
                  <a:pt x="4067" y="805"/>
                </a:cubicBezTo>
                <a:lnTo>
                  <a:pt x="4067" y="805"/>
                </a:lnTo>
                <a:cubicBezTo>
                  <a:pt x="4067" y="805"/>
                  <a:pt x="3873" y="1111"/>
                  <a:pt x="3685" y="1111"/>
                </a:cubicBezTo>
                <a:cubicBezTo>
                  <a:pt x="3637" y="1111"/>
                  <a:pt x="3590" y="1092"/>
                  <a:pt x="3546" y="1043"/>
                </a:cubicBezTo>
                <a:cubicBezTo>
                  <a:pt x="3329" y="796"/>
                  <a:pt x="3167" y="1"/>
                  <a:pt x="2931"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22" name="Google Shape;3151;p47"/>
          <p:cNvSpPr/>
          <p:nvPr/>
        </p:nvSpPr>
        <p:spPr>
          <a:xfrm>
            <a:off x="5423521" y="-29201"/>
            <a:ext cx="941192" cy="767822"/>
          </a:xfrm>
          <a:custGeom>
            <a:avLst/>
            <a:gdLst/>
            <a:ahLst/>
            <a:cxnLst/>
            <a:rect l="l" t="t" r="r" b="b"/>
            <a:pathLst>
              <a:path w="3480" h="2839" extrusionOk="0">
                <a:moveTo>
                  <a:pt x="48" y="0"/>
                </a:moveTo>
                <a:cubicBezTo>
                  <a:pt x="22" y="0"/>
                  <a:pt x="1" y="37"/>
                  <a:pt x="25" y="57"/>
                </a:cubicBezTo>
                <a:lnTo>
                  <a:pt x="3424" y="2834"/>
                </a:lnTo>
                <a:cubicBezTo>
                  <a:pt x="3429" y="2839"/>
                  <a:pt x="3439" y="2839"/>
                  <a:pt x="3444" y="2839"/>
                </a:cubicBezTo>
                <a:cubicBezTo>
                  <a:pt x="3454" y="2839"/>
                  <a:pt x="3464" y="2834"/>
                  <a:pt x="3469" y="2829"/>
                </a:cubicBezTo>
                <a:cubicBezTo>
                  <a:pt x="3479" y="2814"/>
                  <a:pt x="3479" y="2793"/>
                  <a:pt x="3464" y="2783"/>
                </a:cubicBezTo>
                <a:lnTo>
                  <a:pt x="66" y="7"/>
                </a:lnTo>
                <a:cubicBezTo>
                  <a:pt x="60" y="2"/>
                  <a:pt x="54" y="0"/>
                  <a:pt x="4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 name="Google Shape;3152;p47"/>
          <p:cNvSpPr/>
          <p:nvPr/>
        </p:nvSpPr>
        <p:spPr>
          <a:xfrm>
            <a:off x="5389172" y="189870"/>
            <a:ext cx="410554" cy="85193"/>
          </a:xfrm>
          <a:custGeom>
            <a:avLst/>
            <a:gdLst/>
            <a:ahLst/>
            <a:cxnLst/>
            <a:rect l="l" t="t" r="r" b="b"/>
            <a:pathLst>
              <a:path w="1518" h="315" extrusionOk="0">
                <a:moveTo>
                  <a:pt x="41" y="1"/>
                </a:moveTo>
                <a:cubicBezTo>
                  <a:pt x="26" y="1"/>
                  <a:pt x="5" y="11"/>
                  <a:pt x="5" y="26"/>
                </a:cubicBezTo>
                <a:cubicBezTo>
                  <a:pt x="0" y="46"/>
                  <a:pt x="16" y="62"/>
                  <a:pt x="31" y="67"/>
                </a:cubicBezTo>
                <a:lnTo>
                  <a:pt x="1462" y="309"/>
                </a:lnTo>
                <a:lnTo>
                  <a:pt x="1467" y="309"/>
                </a:lnTo>
                <a:lnTo>
                  <a:pt x="1467" y="315"/>
                </a:lnTo>
                <a:cubicBezTo>
                  <a:pt x="1512" y="315"/>
                  <a:pt x="1518" y="254"/>
                  <a:pt x="1472" y="249"/>
                </a:cubicBezTo>
                <a:lnTo>
                  <a:pt x="41" y="1"/>
                </a:ln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 name="Google Shape;3153;p47"/>
          <p:cNvSpPr/>
          <p:nvPr/>
        </p:nvSpPr>
        <p:spPr>
          <a:xfrm>
            <a:off x="5631232" y="-77072"/>
            <a:ext cx="58960" cy="265857"/>
          </a:xfrm>
          <a:custGeom>
            <a:avLst/>
            <a:gdLst/>
            <a:ahLst/>
            <a:cxnLst/>
            <a:rect l="l" t="t" r="r" b="b"/>
            <a:pathLst>
              <a:path w="218" h="983" extrusionOk="0">
                <a:moveTo>
                  <a:pt x="39" y="1"/>
                </a:moveTo>
                <a:cubicBezTo>
                  <a:pt x="36" y="1"/>
                  <a:pt x="34" y="1"/>
                  <a:pt x="31" y="2"/>
                </a:cubicBezTo>
                <a:cubicBezTo>
                  <a:pt x="16" y="2"/>
                  <a:pt x="0" y="22"/>
                  <a:pt x="6" y="37"/>
                </a:cubicBezTo>
                <a:lnTo>
                  <a:pt x="152" y="958"/>
                </a:lnTo>
                <a:cubicBezTo>
                  <a:pt x="157" y="973"/>
                  <a:pt x="172" y="983"/>
                  <a:pt x="188" y="983"/>
                </a:cubicBezTo>
                <a:lnTo>
                  <a:pt x="193" y="983"/>
                </a:lnTo>
                <a:cubicBezTo>
                  <a:pt x="208" y="978"/>
                  <a:pt x="218" y="963"/>
                  <a:pt x="218" y="948"/>
                </a:cubicBezTo>
                <a:lnTo>
                  <a:pt x="66" y="27"/>
                </a:lnTo>
                <a:cubicBezTo>
                  <a:pt x="66" y="14"/>
                  <a:pt x="55" y="1"/>
                  <a:pt x="3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5" name="Google Shape;3154;p47"/>
          <p:cNvSpPr/>
          <p:nvPr/>
        </p:nvSpPr>
        <p:spPr>
          <a:xfrm>
            <a:off x="5363210" y="499273"/>
            <a:ext cx="729153" cy="169575"/>
          </a:xfrm>
          <a:custGeom>
            <a:avLst/>
            <a:gdLst/>
            <a:ahLst/>
            <a:cxnLst/>
            <a:rect l="l" t="t" r="r" b="b"/>
            <a:pathLst>
              <a:path w="2696" h="627" extrusionOk="0">
                <a:moveTo>
                  <a:pt x="2660" y="1"/>
                </a:moveTo>
                <a:cubicBezTo>
                  <a:pt x="2650" y="1"/>
                  <a:pt x="2641" y="6"/>
                  <a:pt x="2635" y="15"/>
                </a:cubicBezTo>
                <a:cubicBezTo>
                  <a:pt x="2256" y="501"/>
                  <a:pt x="51" y="566"/>
                  <a:pt x="31" y="566"/>
                </a:cubicBezTo>
                <a:cubicBezTo>
                  <a:pt x="10" y="566"/>
                  <a:pt x="0" y="581"/>
                  <a:pt x="0" y="597"/>
                </a:cubicBezTo>
                <a:cubicBezTo>
                  <a:pt x="0" y="617"/>
                  <a:pt x="15" y="627"/>
                  <a:pt x="31" y="627"/>
                </a:cubicBezTo>
                <a:cubicBezTo>
                  <a:pt x="122" y="627"/>
                  <a:pt x="2286" y="561"/>
                  <a:pt x="2686" y="50"/>
                </a:cubicBezTo>
                <a:cubicBezTo>
                  <a:pt x="2696" y="40"/>
                  <a:pt x="2696" y="20"/>
                  <a:pt x="2681" y="10"/>
                </a:cubicBezTo>
                <a:cubicBezTo>
                  <a:pt x="2674" y="4"/>
                  <a:pt x="2667" y="1"/>
                  <a:pt x="266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6" name="Google Shape;3155;p47"/>
          <p:cNvSpPr/>
          <p:nvPr/>
        </p:nvSpPr>
        <p:spPr>
          <a:xfrm>
            <a:off x="5612029" y="623683"/>
            <a:ext cx="120624" cy="196350"/>
          </a:xfrm>
          <a:custGeom>
            <a:avLst/>
            <a:gdLst/>
            <a:ahLst/>
            <a:cxnLst/>
            <a:rect l="l" t="t" r="r" b="b"/>
            <a:pathLst>
              <a:path w="446" h="726" extrusionOk="0">
                <a:moveTo>
                  <a:pt x="364" y="1"/>
                </a:moveTo>
                <a:cubicBezTo>
                  <a:pt x="346" y="1"/>
                  <a:pt x="327" y="15"/>
                  <a:pt x="329" y="41"/>
                </a:cubicBezTo>
                <a:cubicBezTo>
                  <a:pt x="375" y="339"/>
                  <a:pt x="26" y="668"/>
                  <a:pt x="21" y="673"/>
                </a:cubicBezTo>
                <a:cubicBezTo>
                  <a:pt x="1" y="688"/>
                  <a:pt x="16" y="723"/>
                  <a:pt x="46" y="723"/>
                </a:cubicBezTo>
                <a:cubicBezTo>
                  <a:pt x="48" y="725"/>
                  <a:pt x="50" y="725"/>
                  <a:pt x="52" y="725"/>
                </a:cubicBezTo>
                <a:cubicBezTo>
                  <a:pt x="57" y="725"/>
                  <a:pt x="63" y="722"/>
                  <a:pt x="66" y="718"/>
                </a:cubicBezTo>
                <a:cubicBezTo>
                  <a:pt x="82" y="703"/>
                  <a:pt x="446" y="364"/>
                  <a:pt x="395" y="30"/>
                </a:cubicBezTo>
                <a:cubicBezTo>
                  <a:pt x="393" y="10"/>
                  <a:pt x="379" y="1"/>
                  <a:pt x="36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7" name="Google Shape;3156;p47"/>
          <p:cNvSpPr/>
          <p:nvPr/>
        </p:nvSpPr>
        <p:spPr>
          <a:xfrm>
            <a:off x="5906016" y="580410"/>
            <a:ext cx="101692" cy="300476"/>
          </a:xfrm>
          <a:custGeom>
            <a:avLst/>
            <a:gdLst/>
            <a:ahLst/>
            <a:cxnLst/>
            <a:rect l="l" t="t" r="r" b="b"/>
            <a:pathLst>
              <a:path w="376" h="1111" extrusionOk="0">
                <a:moveTo>
                  <a:pt x="80" y="1"/>
                </a:moveTo>
                <a:cubicBezTo>
                  <a:pt x="57" y="1"/>
                  <a:pt x="34" y="26"/>
                  <a:pt x="52" y="54"/>
                </a:cubicBezTo>
                <a:cubicBezTo>
                  <a:pt x="304" y="464"/>
                  <a:pt x="16" y="1060"/>
                  <a:pt x="11" y="1065"/>
                </a:cubicBezTo>
                <a:cubicBezTo>
                  <a:pt x="1" y="1080"/>
                  <a:pt x="11" y="1101"/>
                  <a:pt x="26" y="1106"/>
                </a:cubicBezTo>
                <a:cubicBezTo>
                  <a:pt x="31" y="1111"/>
                  <a:pt x="36" y="1111"/>
                  <a:pt x="41" y="1111"/>
                </a:cubicBezTo>
                <a:cubicBezTo>
                  <a:pt x="52" y="1111"/>
                  <a:pt x="62" y="1106"/>
                  <a:pt x="67" y="1096"/>
                </a:cubicBezTo>
                <a:cubicBezTo>
                  <a:pt x="82" y="1070"/>
                  <a:pt x="375" y="464"/>
                  <a:pt x="107" y="18"/>
                </a:cubicBezTo>
                <a:cubicBezTo>
                  <a:pt x="101" y="6"/>
                  <a:pt x="91" y="1"/>
                  <a:pt x="8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8" name="Google Shape;3157;p47"/>
          <p:cNvSpPr/>
          <p:nvPr/>
        </p:nvSpPr>
        <p:spPr>
          <a:xfrm>
            <a:off x="5538195" y="442748"/>
            <a:ext cx="280735" cy="182557"/>
          </a:xfrm>
          <a:custGeom>
            <a:avLst/>
            <a:gdLst/>
            <a:ahLst/>
            <a:cxnLst/>
            <a:rect l="l" t="t" r="r" b="b"/>
            <a:pathLst>
              <a:path w="1038" h="675" extrusionOk="0">
                <a:moveTo>
                  <a:pt x="33" y="0"/>
                </a:moveTo>
                <a:cubicBezTo>
                  <a:pt x="19" y="0"/>
                  <a:pt x="6" y="9"/>
                  <a:pt x="6" y="22"/>
                </a:cubicBezTo>
                <a:cubicBezTo>
                  <a:pt x="1" y="42"/>
                  <a:pt x="11" y="57"/>
                  <a:pt x="26" y="62"/>
                </a:cubicBezTo>
                <a:cubicBezTo>
                  <a:pt x="31" y="62"/>
                  <a:pt x="618" y="189"/>
                  <a:pt x="977" y="659"/>
                </a:cubicBezTo>
                <a:cubicBezTo>
                  <a:pt x="982" y="669"/>
                  <a:pt x="992" y="674"/>
                  <a:pt x="1002" y="674"/>
                </a:cubicBezTo>
                <a:cubicBezTo>
                  <a:pt x="1007" y="674"/>
                  <a:pt x="1017" y="674"/>
                  <a:pt x="1022" y="669"/>
                </a:cubicBezTo>
                <a:cubicBezTo>
                  <a:pt x="1037" y="659"/>
                  <a:pt x="1037" y="639"/>
                  <a:pt x="1027" y="624"/>
                </a:cubicBezTo>
                <a:cubicBezTo>
                  <a:pt x="653" y="133"/>
                  <a:pt x="66" y="7"/>
                  <a:pt x="41" y="2"/>
                </a:cubicBezTo>
                <a:cubicBezTo>
                  <a:pt x="38" y="1"/>
                  <a:pt x="36" y="0"/>
                  <a:pt x="3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9" name="Google Shape;3158;p47"/>
          <p:cNvSpPr/>
          <p:nvPr/>
        </p:nvSpPr>
        <p:spPr>
          <a:xfrm>
            <a:off x="5969033" y="-145498"/>
            <a:ext cx="138474" cy="577962"/>
          </a:xfrm>
          <a:custGeom>
            <a:avLst/>
            <a:gdLst/>
            <a:ahLst/>
            <a:cxnLst/>
            <a:rect l="l" t="t" r="r" b="b"/>
            <a:pathLst>
              <a:path w="512" h="2137" extrusionOk="0">
                <a:moveTo>
                  <a:pt x="366" y="1"/>
                </a:moveTo>
                <a:cubicBezTo>
                  <a:pt x="364" y="1"/>
                  <a:pt x="362" y="1"/>
                  <a:pt x="360" y="2"/>
                </a:cubicBezTo>
                <a:cubicBezTo>
                  <a:pt x="339" y="2"/>
                  <a:pt x="329" y="17"/>
                  <a:pt x="329" y="37"/>
                </a:cubicBezTo>
                <a:cubicBezTo>
                  <a:pt x="329" y="47"/>
                  <a:pt x="446" y="1079"/>
                  <a:pt x="11" y="2091"/>
                </a:cubicBezTo>
                <a:cubicBezTo>
                  <a:pt x="1" y="2111"/>
                  <a:pt x="11" y="2126"/>
                  <a:pt x="26" y="2136"/>
                </a:cubicBezTo>
                <a:lnTo>
                  <a:pt x="36" y="2136"/>
                </a:lnTo>
                <a:cubicBezTo>
                  <a:pt x="51" y="2136"/>
                  <a:pt x="61" y="2131"/>
                  <a:pt x="66" y="2121"/>
                </a:cubicBezTo>
                <a:cubicBezTo>
                  <a:pt x="511" y="1089"/>
                  <a:pt x="395" y="37"/>
                  <a:pt x="395" y="27"/>
                </a:cubicBezTo>
                <a:cubicBezTo>
                  <a:pt x="391" y="14"/>
                  <a:pt x="379" y="1"/>
                  <a:pt x="36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 name="Google Shape;3159;p47"/>
          <p:cNvSpPr/>
          <p:nvPr/>
        </p:nvSpPr>
        <p:spPr>
          <a:xfrm>
            <a:off x="5923056" y="12179"/>
            <a:ext cx="126845" cy="235566"/>
          </a:xfrm>
          <a:custGeom>
            <a:avLst/>
            <a:gdLst/>
            <a:ahLst/>
            <a:cxnLst/>
            <a:rect l="l" t="t" r="r" b="b"/>
            <a:pathLst>
              <a:path w="469" h="871" extrusionOk="0">
                <a:moveTo>
                  <a:pt x="38" y="0"/>
                </a:moveTo>
                <a:cubicBezTo>
                  <a:pt x="19" y="0"/>
                  <a:pt x="1" y="15"/>
                  <a:pt x="4" y="41"/>
                </a:cubicBezTo>
                <a:cubicBezTo>
                  <a:pt x="9" y="56"/>
                  <a:pt x="90" y="390"/>
                  <a:pt x="403" y="855"/>
                </a:cubicBezTo>
                <a:cubicBezTo>
                  <a:pt x="408" y="865"/>
                  <a:pt x="418" y="870"/>
                  <a:pt x="429" y="870"/>
                </a:cubicBezTo>
                <a:cubicBezTo>
                  <a:pt x="434" y="870"/>
                  <a:pt x="444" y="870"/>
                  <a:pt x="449" y="865"/>
                </a:cubicBezTo>
                <a:cubicBezTo>
                  <a:pt x="464" y="855"/>
                  <a:pt x="469" y="835"/>
                  <a:pt x="459" y="820"/>
                </a:cubicBezTo>
                <a:cubicBezTo>
                  <a:pt x="150" y="370"/>
                  <a:pt x="69" y="31"/>
                  <a:pt x="69" y="26"/>
                </a:cubicBezTo>
                <a:cubicBezTo>
                  <a:pt x="65" y="9"/>
                  <a:pt x="52" y="0"/>
                  <a:pt x="3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 name="Google Shape;3160;p47"/>
          <p:cNvSpPr/>
          <p:nvPr/>
        </p:nvSpPr>
        <p:spPr>
          <a:xfrm>
            <a:off x="5994998" y="294536"/>
            <a:ext cx="338883" cy="76268"/>
          </a:xfrm>
          <a:custGeom>
            <a:avLst/>
            <a:gdLst/>
            <a:ahLst/>
            <a:cxnLst/>
            <a:rect l="l" t="t" r="r" b="b"/>
            <a:pathLst>
              <a:path w="1253" h="282" extrusionOk="0">
                <a:moveTo>
                  <a:pt x="1209" y="0"/>
                </a:moveTo>
                <a:cubicBezTo>
                  <a:pt x="1203" y="0"/>
                  <a:pt x="1196" y="3"/>
                  <a:pt x="1189" y="8"/>
                </a:cubicBezTo>
                <a:cubicBezTo>
                  <a:pt x="913" y="184"/>
                  <a:pt x="519" y="215"/>
                  <a:pt x="272" y="215"/>
                </a:cubicBezTo>
                <a:cubicBezTo>
                  <a:pt x="135" y="215"/>
                  <a:pt x="43" y="206"/>
                  <a:pt x="41" y="206"/>
                </a:cubicBezTo>
                <a:cubicBezTo>
                  <a:pt x="21" y="206"/>
                  <a:pt x="6" y="216"/>
                  <a:pt x="6" y="236"/>
                </a:cubicBezTo>
                <a:cubicBezTo>
                  <a:pt x="1" y="251"/>
                  <a:pt x="16" y="266"/>
                  <a:pt x="31" y="271"/>
                </a:cubicBezTo>
                <a:cubicBezTo>
                  <a:pt x="41" y="271"/>
                  <a:pt x="132" y="282"/>
                  <a:pt x="269" y="282"/>
                </a:cubicBezTo>
                <a:cubicBezTo>
                  <a:pt x="522" y="282"/>
                  <a:pt x="926" y="246"/>
                  <a:pt x="1219" y="59"/>
                </a:cubicBezTo>
                <a:cubicBezTo>
                  <a:pt x="1252" y="43"/>
                  <a:pt x="1235" y="0"/>
                  <a:pt x="120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2" name="Google Shape;3161;p47"/>
          <p:cNvSpPr/>
          <p:nvPr/>
        </p:nvSpPr>
        <p:spPr>
          <a:xfrm>
            <a:off x="3784820" y="6376580"/>
            <a:ext cx="156054" cy="196891"/>
          </a:xfrm>
          <a:custGeom>
            <a:avLst/>
            <a:gdLst/>
            <a:ahLst/>
            <a:cxnLst/>
            <a:rect l="l" t="t" r="r" b="b"/>
            <a:pathLst>
              <a:path w="577" h="728" extrusionOk="0">
                <a:moveTo>
                  <a:pt x="538" y="0"/>
                </a:moveTo>
                <a:cubicBezTo>
                  <a:pt x="526" y="0"/>
                  <a:pt x="515" y="9"/>
                  <a:pt x="511" y="20"/>
                </a:cubicBezTo>
                <a:cubicBezTo>
                  <a:pt x="390" y="262"/>
                  <a:pt x="223" y="485"/>
                  <a:pt x="15" y="667"/>
                </a:cubicBezTo>
                <a:cubicBezTo>
                  <a:pt x="0" y="682"/>
                  <a:pt x="0" y="697"/>
                  <a:pt x="10" y="712"/>
                </a:cubicBezTo>
                <a:cubicBezTo>
                  <a:pt x="15" y="723"/>
                  <a:pt x="26" y="723"/>
                  <a:pt x="36" y="728"/>
                </a:cubicBezTo>
                <a:cubicBezTo>
                  <a:pt x="41" y="723"/>
                  <a:pt x="51" y="723"/>
                  <a:pt x="56" y="717"/>
                </a:cubicBezTo>
                <a:cubicBezTo>
                  <a:pt x="268" y="530"/>
                  <a:pt x="440" y="303"/>
                  <a:pt x="567" y="45"/>
                </a:cubicBezTo>
                <a:cubicBezTo>
                  <a:pt x="577" y="30"/>
                  <a:pt x="567" y="9"/>
                  <a:pt x="552" y="4"/>
                </a:cubicBezTo>
                <a:cubicBezTo>
                  <a:pt x="547" y="2"/>
                  <a:pt x="543" y="0"/>
                  <a:pt x="53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3" name="Google Shape;3162;p47"/>
          <p:cNvSpPr/>
          <p:nvPr/>
        </p:nvSpPr>
        <p:spPr>
          <a:xfrm>
            <a:off x="3657706" y="6432564"/>
            <a:ext cx="284521" cy="41109"/>
          </a:xfrm>
          <a:custGeom>
            <a:avLst/>
            <a:gdLst/>
            <a:ahLst/>
            <a:cxnLst/>
            <a:rect l="l" t="t" r="r" b="b"/>
            <a:pathLst>
              <a:path w="1052" h="152" extrusionOk="0">
                <a:moveTo>
                  <a:pt x="37" y="1"/>
                </a:moveTo>
                <a:cubicBezTo>
                  <a:pt x="25" y="1"/>
                  <a:pt x="14" y="9"/>
                  <a:pt x="10" y="20"/>
                </a:cubicBezTo>
                <a:cubicBezTo>
                  <a:pt x="0" y="35"/>
                  <a:pt x="10" y="55"/>
                  <a:pt x="25" y="60"/>
                </a:cubicBezTo>
                <a:cubicBezTo>
                  <a:pt x="197" y="141"/>
                  <a:pt x="566" y="151"/>
                  <a:pt x="804" y="151"/>
                </a:cubicBezTo>
                <a:lnTo>
                  <a:pt x="1022" y="151"/>
                </a:lnTo>
                <a:cubicBezTo>
                  <a:pt x="1037" y="146"/>
                  <a:pt x="1052" y="131"/>
                  <a:pt x="1052" y="116"/>
                </a:cubicBezTo>
                <a:cubicBezTo>
                  <a:pt x="1052" y="101"/>
                  <a:pt x="1037" y="86"/>
                  <a:pt x="1022" y="86"/>
                </a:cubicBezTo>
                <a:cubicBezTo>
                  <a:pt x="1018" y="86"/>
                  <a:pt x="927" y="89"/>
                  <a:pt x="800" y="89"/>
                </a:cubicBezTo>
                <a:cubicBezTo>
                  <a:pt x="566" y="89"/>
                  <a:pt x="211" y="77"/>
                  <a:pt x="51" y="5"/>
                </a:cubicBezTo>
                <a:cubicBezTo>
                  <a:pt x="46" y="2"/>
                  <a:pt x="42" y="1"/>
                  <a:pt x="37"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4" name="Google Shape;3163;p47"/>
          <p:cNvSpPr/>
          <p:nvPr/>
        </p:nvSpPr>
        <p:spPr>
          <a:xfrm>
            <a:off x="3708281" y="6305990"/>
            <a:ext cx="219071" cy="199055"/>
          </a:xfrm>
          <a:custGeom>
            <a:avLst/>
            <a:gdLst/>
            <a:ahLst/>
            <a:cxnLst/>
            <a:rect l="l" t="t" r="r" b="b"/>
            <a:pathLst>
              <a:path w="810" h="736" extrusionOk="0">
                <a:moveTo>
                  <a:pt x="774" y="0"/>
                </a:moveTo>
                <a:cubicBezTo>
                  <a:pt x="765" y="0"/>
                  <a:pt x="757" y="4"/>
                  <a:pt x="749" y="13"/>
                </a:cubicBezTo>
                <a:cubicBezTo>
                  <a:pt x="475" y="362"/>
                  <a:pt x="25" y="675"/>
                  <a:pt x="20" y="680"/>
                </a:cubicBezTo>
                <a:cubicBezTo>
                  <a:pt x="5" y="690"/>
                  <a:pt x="0" y="710"/>
                  <a:pt x="10" y="726"/>
                </a:cubicBezTo>
                <a:cubicBezTo>
                  <a:pt x="15" y="731"/>
                  <a:pt x="25" y="736"/>
                  <a:pt x="36" y="736"/>
                </a:cubicBezTo>
                <a:cubicBezTo>
                  <a:pt x="46" y="736"/>
                  <a:pt x="51" y="736"/>
                  <a:pt x="56" y="731"/>
                </a:cubicBezTo>
                <a:cubicBezTo>
                  <a:pt x="61" y="731"/>
                  <a:pt x="521" y="407"/>
                  <a:pt x="799" y="53"/>
                </a:cubicBezTo>
                <a:cubicBezTo>
                  <a:pt x="809" y="38"/>
                  <a:pt x="809" y="18"/>
                  <a:pt x="794" y="8"/>
                </a:cubicBezTo>
                <a:cubicBezTo>
                  <a:pt x="787" y="3"/>
                  <a:pt x="780" y="0"/>
                  <a:pt x="77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 name="Google Shape;3164;p47"/>
          <p:cNvSpPr/>
          <p:nvPr/>
        </p:nvSpPr>
        <p:spPr>
          <a:xfrm>
            <a:off x="3566020" y="6311670"/>
            <a:ext cx="375936" cy="55173"/>
          </a:xfrm>
          <a:custGeom>
            <a:avLst/>
            <a:gdLst/>
            <a:ahLst/>
            <a:cxnLst/>
            <a:rect l="l" t="t" r="r" b="b"/>
            <a:pathLst>
              <a:path w="1390" h="204" extrusionOk="0">
                <a:moveTo>
                  <a:pt x="37" y="0"/>
                </a:moveTo>
                <a:cubicBezTo>
                  <a:pt x="24" y="0"/>
                  <a:pt x="9" y="9"/>
                  <a:pt x="5" y="22"/>
                </a:cubicBezTo>
                <a:cubicBezTo>
                  <a:pt x="0" y="37"/>
                  <a:pt x="10" y="57"/>
                  <a:pt x="25" y="62"/>
                </a:cubicBezTo>
                <a:cubicBezTo>
                  <a:pt x="369" y="158"/>
                  <a:pt x="728" y="204"/>
                  <a:pt x="1087" y="204"/>
                </a:cubicBezTo>
                <a:cubicBezTo>
                  <a:pt x="1244" y="204"/>
                  <a:pt x="1345" y="194"/>
                  <a:pt x="1350" y="189"/>
                </a:cubicBezTo>
                <a:cubicBezTo>
                  <a:pt x="1389" y="189"/>
                  <a:pt x="1386" y="128"/>
                  <a:pt x="1350" y="128"/>
                </a:cubicBezTo>
                <a:cubicBezTo>
                  <a:pt x="1348" y="128"/>
                  <a:pt x="1347" y="128"/>
                  <a:pt x="1345" y="128"/>
                </a:cubicBezTo>
                <a:cubicBezTo>
                  <a:pt x="1343" y="130"/>
                  <a:pt x="1236" y="140"/>
                  <a:pt x="1070" y="140"/>
                </a:cubicBezTo>
                <a:cubicBezTo>
                  <a:pt x="810" y="140"/>
                  <a:pt x="407" y="116"/>
                  <a:pt x="46" y="2"/>
                </a:cubicBezTo>
                <a:cubicBezTo>
                  <a:pt x="43" y="1"/>
                  <a:pt x="40" y="0"/>
                  <a:pt x="3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6" name="Google Shape;3165;p47"/>
          <p:cNvSpPr/>
          <p:nvPr/>
        </p:nvSpPr>
        <p:spPr>
          <a:xfrm>
            <a:off x="3679341" y="6218903"/>
            <a:ext cx="240978" cy="254769"/>
          </a:xfrm>
          <a:custGeom>
            <a:avLst/>
            <a:gdLst/>
            <a:ahLst/>
            <a:cxnLst/>
            <a:rect l="l" t="t" r="r" b="b"/>
            <a:pathLst>
              <a:path w="891" h="942" extrusionOk="0">
                <a:moveTo>
                  <a:pt x="855" y="1"/>
                </a:moveTo>
                <a:cubicBezTo>
                  <a:pt x="845" y="1"/>
                  <a:pt x="837" y="6"/>
                  <a:pt x="830" y="16"/>
                </a:cubicBezTo>
                <a:cubicBezTo>
                  <a:pt x="552" y="461"/>
                  <a:pt x="21" y="881"/>
                  <a:pt x="16" y="886"/>
                </a:cubicBezTo>
                <a:cubicBezTo>
                  <a:pt x="1" y="896"/>
                  <a:pt x="1" y="916"/>
                  <a:pt x="11" y="931"/>
                </a:cubicBezTo>
                <a:cubicBezTo>
                  <a:pt x="16" y="936"/>
                  <a:pt x="26" y="941"/>
                  <a:pt x="36" y="941"/>
                </a:cubicBezTo>
                <a:cubicBezTo>
                  <a:pt x="41" y="941"/>
                  <a:pt x="51" y="941"/>
                  <a:pt x="57" y="936"/>
                </a:cubicBezTo>
                <a:cubicBezTo>
                  <a:pt x="62" y="931"/>
                  <a:pt x="603" y="501"/>
                  <a:pt x="881" y="46"/>
                </a:cubicBezTo>
                <a:cubicBezTo>
                  <a:pt x="891" y="31"/>
                  <a:pt x="886" y="11"/>
                  <a:pt x="871" y="6"/>
                </a:cubicBezTo>
                <a:cubicBezTo>
                  <a:pt x="865" y="2"/>
                  <a:pt x="860" y="1"/>
                  <a:pt x="85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7" name="Google Shape;3166;p47"/>
          <p:cNvSpPr/>
          <p:nvPr/>
        </p:nvSpPr>
        <p:spPr>
          <a:xfrm>
            <a:off x="3612538" y="6164271"/>
            <a:ext cx="288308" cy="228805"/>
          </a:xfrm>
          <a:custGeom>
            <a:avLst/>
            <a:gdLst/>
            <a:ahLst/>
            <a:cxnLst/>
            <a:rect l="l" t="t" r="r" b="b"/>
            <a:pathLst>
              <a:path w="1066" h="846" extrusionOk="0">
                <a:moveTo>
                  <a:pt x="1024" y="0"/>
                </a:moveTo>
                <a:cubicBezTo>
                  <a:pt x="1014" y="0"/>
                  <a:pt x="1004" y="5"/>
                  <a:pt x="996" y="16"/>
                </a:cubicBezTo>
                <a:cubicBezTo>
                  <a:pt x="713" y="486"/>
                  <a:pt x="30" y="784"/>
                  <a:pt x="25" y="784"/>
                </a:cubicBezTo>
                <a:cubicBezTo>
                  <a:pt x="10" y="794"/>
                  <a:pt x="0" y="810"/>
                  <a:pt x="10" y="830"/>
                </a:cubicBezTo>
                <a:cubicBezTo>
                  <a:pt x="15" y="840"/>
                  <a:pt x="25" y="845"/>
                  <a:pt x="36" y="845"/>
                </a:cubicBezTo>
                <a:lnTo>
                  <a:pt x="51" y="845"/>
                </a:lnTo>
                <a:cubicBezTo>
                  <a:pt x="81" y="830"/>
                  <a:pt x="759" y="537"/>
                  <a:pt x="1052" y="51"/>
                </a:cubicBezTo>
                <a:cubicBezTo>
                  <a:pt x="1066" y="23"/>
                  <a:pt x="1046" y="0"/>
                  <a:pt x="102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8" name="Google Shape;3167;p47"/>
          <p:cNvSpPr/>
          <p:nvPr/>
        </p:nvSpPr>
        <p:spPr>
          <a:xfrm>
            <a:off x="3523559" y="6245948"/>
            <a:ext cx="403793" cy="43002"/>
          </a:xfrm>
          <a:custGeom>
            <a:avLst/>
            <a:gdLst/>
            <a:ahLst/>
            <a:cxnLst/>
            <a:rect l="l" t="t" r="r" b="b"/>
            <a:pathLst>
              <a:path w="1493" h="159" extrusionOk="0">
                <a:moveTo>
                  <a:pt x="33" y="1"/>
                </a:moveTo>
                <a:cubicBezTo>
                  <a:pt x="19" y="1"/>
                  <a:pt x="5" y="10"/>
                  <a:pt x="5" y="27"/>
                </a:cubicBezTo>
                <a:cubicBezTo>
                  <a:pt x="0" y="42"/>
                  <a:pt x="11" y="58"/>
                  <a:pt x="26" y="63"/>
                </a:cubicBezTo>
                <a:cubicBezTo>
                  <a:pt x="329" y="128"/>
                  <a:pt x="633" y="159"/>
                  <a:pt x="941" y="159"/>
                </a:cubicBezTo>
                <a:cubicBezTo>
                  <a:pt x="1118" y="159"/>
                  <a:pt x="1290" y="149"/>
                  <a:pt x="1462" y="128"/>
                </a:cubicBezTo>
                <a:cubicBezTo>
                  <a:pt x="1482" y="123"/>
                  <a:pt x="1492" y="108"/>
                  <a:pt x="1487" y="93"/>
                </a:cubicBezTo>
                <a:cubicBezTo>
                  <a:pt x="1487" y="76"/>
                  <a:pt x="1477" y="66"/>
                  <a:pt x="1462" y="66"/>
                </a:cubicBezTo>
                <a:cubicBezTo>
                  <a:pt x="1459" y="66"/>
                  <a:pt x="1455" y="67"/>
                  <a:pt x="1452" y="68"/>
                </a:cubicBezTo>
                <a:cubicBezTo>
                  <a:pt x="1286" y="86"/>
                  <a:pt x="1119" y="95"/>
                  <a:pt x="953" y="95"/>
                </a:cubicBezTo>
                <a:cubicBezTo>
                  <a:pt x="647" y="95"/>
                  <a:pt x="342" y="64"/>
                  <a:pt x="41" y="2"/>
                </a:cubicBezTo>
                <a:cubicBezTo>
                  <a:pt x="38" y="1"/>
                  <a:pt x="36" y="1"/>
                  <a:pt x="3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9" name="Google Shape;3168;p47"/>
          <p:cNvSpPr/>
          <p:nvPr/>
        </p:nvSpPr>
        <p:spPr>
          <a:xfrm>
            <a:off x="3556284" y="6032827"/>
            <a:ext cx="309403" cy="280732"/>
          </a:xfrm>
          <a:custGeom>
            <a:avLst/>
            <a:gdLst/>
            <a:ahLst/>
            <a:cxnLst/>
            <a:rect l="l" t="t" r="r" b="b"/>
            <a:pathLst>
              <a:path w="1144" h="1038" extrusionOk="0">
                <a:moveTo>
                  <a:pt x="1106" y="1"/>
                </a:moveTo>
                <a:cubicBezTo>
                  <a:pt x="1096" y="1"/>
                  <a:pt x="1086" y="6"/>
                  <a:pt x="1083" y="16"/>
                </a:cubicBezTo>
                <a:cubicBezTo>
                  <a:pt x="815" y="421"/>
                  <a:pt x="451" y="755"/>
                  <a:pt x="21" y="977"/>
                </a:cubicBezTo>
                <a:cubicBezTo>
                  <a:pt x="6" y="987"/>
                  <a:pt x="1" y="1007"/>
                  <a:pt x="6" y="1023"/>
                </a:cubicBezTo>
                <a:cubicBezTo>
                  <a:pt x="11" y="1033"/>
                  <a:pt x="21" y="1038"/>
                  <a:pt x="36" y="1038"/>
                </a:cubicBezTo>
                <a:lnTo>
                  <a:pt x="51" y="1038"/>
                </a:lnTo>
                <a:cubicBezTo>
                  <a:pt x="491" y="805"/>
                  <a:pt x="860" y="466"/>
                  <a:pt x="1134" y="47"/>
                </a:cubicBezTo>
                <a:cubicBezTo>
                  <a:pt x="1144" y="31"/>
                  <a:pt x="1139" y="11"/>
                  <a:pt x="1123" y="6"/>
                </a:cubicBezTo>
                <a:cubicBezTo>
                  <a:pt x="1118" y="3"/>
                  <a:pt x="1112" y="1"/>
                  <a:pt x="110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0" name="Google Shape;3169;p47"/>
          <p:cNvSpPr/>
          <p:nvPr/>
        </p:nvSpPr>
        <p:spPr>
          <a:xfrm>
            <a:off x="3479745" y="6132086"/>
            <a:ext cx="421643" cy="62475"/>
          </a:xfrm>
          <a:custGeom>
            <a:avLst/>
            <a:gdLst/>
            <a:ahLst/>
            <a:cxnLst/>
            <a:rect l="l" t="t" r="r" b="b"/>
            <a:pathLst>
              <a:path w="1559" h="231" extrusionOk="0">
                <a:moveTo>
                  <a:pt x="1514" y="1"/>
                </a:moveTo>
                <a:cubicBezTo>
                  <a:pt x="1510" y="1"/>
                  <a:pt x="1506" y="2"/>
                  <a:pt x="1503" y="3"/>
                </a:cubicBezTo>
                <a:cubicBezTo>
                  <a:pt x="1193" y="110"/>
                  <a:pt x="871" y="164"/>
                  <a:pt x="547" y="164"/>
                </a:cubicBezTo>
                <a:cubicBezTo>
                  <a:pt x="378" y="164"/>
                  <a:pt x="209" y="149"/>
                  <a:pt x="41" y="120"/>
                </a:cubicBezTo>
                <a:cubicBezTo>
                  <a:pt x="26" y="120"/>
                  <a:pt x="11" y="130"/>
                  <a:pt x="6" y="145"/>
                </a:cubicBezTo>
                <a:cubicBezTo>
                  <a:pt x="1" y="165"/>
                  <a:pt x="11" y="180"/>
                  <a:pt x="31" y="185"/>
                </a:cubicBezTo>
                <a:cubicBezTo>
                  <a:pt x="193" y="216"/>
                  <a:pt x="360" y="231"/>
                  <a:pt x="532" y="231"/>
                </a:cubicBezTo>
                <a:cubicBezTo>
                  <a:pt x="865" y="231"/>
                  <a:pt x="1204" y="175"/>
                  <a:pt x="1523" y="64"/>
                </a:cubicBezTo>
                <a:cubicBezTo>
                  <a:pt x="1559" y="50"/>
                  <a:pt x="1543" y="1"/>
                  <a:pt x="151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1" name="Google Shape;3170;p47"/>
          <p:cNvSpPr/>
          <p:nvPr/>
        </p:nvSpPr>
        <p:spPr>
          <a:xfrm>
            <a:off x="3523559" y="5945470"/>
            <a:ext cx="305347" cy="296960"/>
          </a:xfrm>
          <a:custGeom>
            <a:avLst/>
            <a:gdLst/>
            <a:ahLst/>
            <a:cxnLst/>
            <a:rect l="l" t="t" r="r" b="b"/>
            <a:pathLst>
              <a:path w="1129" h="1098" extrusionOk="0">
                <a:moveTo>
                  <a:pt x="1091" y="0"/>
                </a:moveTo>
                <a:cubicBezTo>
                  <a:pt x="1080" y="0"/>
                  <a:pt x="1069" y="6"/>
                  <a:pt x="1062" y="16"/>
                </a:cubicBezTo>
                <a:cubicBezTo>
                  <a:pt x="597" y="759"/>
                  <a:pt x="26" y="1037"/>
                  <a:pt x="21" y="1037"/>
                </a:cubicBezTo>
                <a:cubicBezTo>
                  <a:pt x="5" y="1047"/>
                  <a:pt x="0" y="1067"/>
                  <a:pt x="5" y="1083"/>
                </a:cubicBezTo>
                <a:cubicBezTo>
                  <a:pt x="11" y="1093"/>
                  <a:pt x="21" y="1098"/>
                  <a:pt x="36" y="1098"/>
                </a:cubicBezTo>
                <a:lnTo>
                  <a:pt x="46" y="1098"/>
                </a:lnTo>
                <a:cubicBezTo>
                  <a:pt x="71" y="1083"/>
                  <a:pt x="643" y="810"/>
                  <a:pt x="1118" y="51"/>
                </a:cubicBezTo>
                <a:cubicBezTo>
                  <a:pt x="1128" y="36"/>
                  <a:pt x="1123" y="16"/>
                  <a:pt x="1108" y="5"/>
                </a:cubicBezTo>
                <a:cubicBezTo>
                  <a:pt x="1103" y="2"/>
                  <a:pt x="1097" y="0"/>
                  <a:pt x="109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2" name="Google Shape;3171;p47"/>
          <p:cNvSpPr/>
          <p:nvPr/>
        </p:nvSpPr>
        <p:spPr>
          <a:xfrm>
            <a:off x="3412671" y="6035262"/>
            <a:ext cx="475735" cy="75998"/>
          </a:xfrm>
          <a:custGeom>
            <a:avLst/>
            <a:gdLst/>
            <a:ahLst/>
            <a:cxnLst/>
            <a:rect l="l" t="t" r="r" b="b"/>
            <a:pathLst>
              <a:path w="1759" h="281" extrusionOk="0">
                <a:moveTo>
                  <a:pt x="39" y="0"/>
                </a:moveTo>
                <a:cubicBezTo>
                  <a:pt x="27" y="0"/>
                  <a:pt x="15" y="6"/>
                  <a:pt x="11" y="17"/>
                </a:cubicBezTo>
                <a:cubicBezTo>
                  <a:pt x="1" y="38"/>
                  <a:pt x="11" y="53"/>
                  <a:pt x="26" y="63"/>
                </a:cubicBezTo>
                <a:cubicBezTo>
                  <a:pt x="446" y="250"/>
                  <a:pt x="1073" y="280"/>
                  <a:pt x="1432" y="280"/>
                </a:cubicBezTo>
                <a:cubicBezTo>
                  <a:pt x="1604" y="280"/>
                  <a:pt x="1715" y="275"/>
                  <a:pt x="1715" y="275"/>
                </a:cubicBezTo>
                <a:cubicBezTo>
                  <a:pt x="1759" y="270"/>
                  <a:pt x="1751" y="209"/>
                  <a:pt x="1714" y="209"/>
                </a:cubicBezTo>
                <a:cubicBezTo>
                  <a:pt x="1713" y="209"/>
                  <a:pt x="1712" y="209"/>
                  <a:pt x="1710" y="209"/>
                </a:cubicBezTo>
                <a:cubicBezTo>
                  <a:pt x="1684" y="214"/>
                  <a:pt x="1586" y="219"/>
                  <a:pt x="1445" y="219"/>
                </a:cubicBezTo>
                <a:cubicBezTo>
                  <a:pt x="1087" y="219"/>
                  <a:pt x="454" y="184"/>
                  <a:pt x="51" y="2"/>
                </a:cubicBezTo>
                <a:cubicBezTo>
                  <a:pt x="48" y="1"/>
                  <a:pt x="43" y="0"/>
                  <a:pt x="3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3" name="Google Shape;3172;p47"/>
          <p:cNvSpPr/>
          <p:nvPr/>
        </p:nvSpPr>
        <p:spPr>
          <a:xfrm>
            <a:off x="3489210" y="5835124"/>
            <a:ext cx="286144" cy="359435"/>
          </a:xfrm>
          <a:custGeom>
            <a:avLst/>
            <a:gdLst/>
            <a:ahLst/>
            <a:cxnLst/>
            <a:rect l="l" t="t" r="r" b="b"/>
            <a:pathLst>
              <a:path w="1058" h="1329" extrusionOk="0">
                <a:moveTo>
                  <a:pt x="1015" y="1"/>
                </a:moveTo>
                <a:cubicBezTo>
                  <a:pt x="1004" y="1"/>
                  <a:pt x="993" y="6"/>
                  <a:pt x="987" y="19"/>
                </a:cubicBezTo>
                <a:cubicBezTo>
                  <a:pt x="694" y="757"/>
                  <a:pt x="31" y="1268"/>
                  <a:pt x="26" y="1273"/>
                </a:cubicBezTo>
                <a:cubicBezTo>
                  <a:pt x="1" y="1288"/>
                  <a:pt x="16" y="1329"/>
                  <a:pt x="46" y="1329"/>
                </a:cubicBezTo>
                <a:cubicBezTo>
                  <a:pt x="52" y="1329"/>
                  <a:pt x="57" y="1329"/>
                  <a:pt x="62" y="1324"/>
                </a:cubicBezTo>
                <a:cubicBezTo>
                  <a:pt x="72" y="1319"/>
                  <a:pt x="744" y="798"/>
                  <a:pt x="1048" y="44"/>
                </a:cubicBezTo>
                <a:cubicBezTo>
                  <a:pt x="1058" y="18"/>
                  <a:pt x="1036" y="1"/>
                  <a:pt x="101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4" name="Google Shape;3173;p47"/>
          <p:cNvSpPr/>
          <p:nvPr/>
        </p:nvSpPr>
        <p:spPr>
          <a:xfrm>
            <a:off x="3384003" y="5932758"/>
            <a:ext cx="455721" cy="67614"/>
          </a:xfrm>
          <a:custGeom>
            <a:avLst/>
            <a:gdLst/>
            <a:ahLst/>
            <a:cxnLst/>
            <a:rect l="l" t="t" r="r" b="b"/>
            <a:pathLst>
              <a:path w="1685" h="250" extrusionOk="0">
                <a:moveTo>
                  <a:pt x="35" y="0"/>
                </a:moveTo>
                <a:cubicBezTo>
                  <a:pt x="22" y="0"/>
                  <a:pt x="9" y="7"/>
                  <a:pt x="6" y="22"/>
                </a:cubicBezTo>
                <a:cubicBezTo>
                  <a:pt x="1" y="37"/>
                  <a:pt x="6" y="57"/>
                  <a:pt x="26" y="63"/>
                </a:cubicBezTo>
                <a:cubicBezTo>
                  <a:pt x="456" y="219"/>
                  <a:pt x="977" y="250"/>
                  <a:pt x="1310" y="250"/>
                </a:cubicBezTo>
                <a:cubicBezTo>
                  <a:pt x="1472" y="250"/>
                  <a:pt x="1595" y="243"/>
                  <a:pt x="1638" y="243"/>
                </a:cubicBezTo>
                <a:cubicBezTo>
                  <a:pt x="1649" y="243"/>
                  <a:pt x="1654" y="244"/>
                  <a:pt x="1654" y="245"/>
                </a:cubicBezTo>
                <a:cubicBezTo>
                  <a:pt x="1669" y="240"/>
                  <a:pt x="1685" y="224"/>
                  <a:pt x="1680" y="209"/>
                </a:cubicBezTo>
                <a:cubicBezTo>
                  <a:pt x="1680" y="194"/>
                  <a:pt x="1664" y="179"/>
                  <a:pt x="1649" y="179"/>
                </a:cubicBezTo>
                <a:cubicBezTo>
                  <a:pt x="1645" y="179"/>
                  <a:pt x="1508" y="191"/>
                  <a:pt x="1302" y="191"/>
                </a:cubicBezTo>
                <a:cubicBezTo>
                  <a:pt x="973" y="191"/>
                  <a:pt x="469" y="160"/>
                  <a:pt x="46" y="2"/>
                </a:cubicBezTo>
                <a:cubicBezTo>
                  <a:pt x="43" y="1"/>
                  <a:pt x="39" y="0"/>
                  <a:pt x="3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5" name="Google Shape;3174;p47"/>
          <p:cNvSpPr/>
          <p:nvPr/>
        </p:nvSpPr>
        <p:spPr>
          <a:xfrm>
            <a:off x="3437283" y="5773729"/>
            <a:ext cx="298315" cy="337528"/>
          </a:xfrm>
          <a:custGeom>
            <a:avLst/>
            <a:gdLst/>
            <a:ahLst/>
            <a:cxnLst/>
            <a:rect l="l" t="t" r="r" b="b"/>
            <a:pathLst>
              <a:path w="1103" h="1248" extrusionOk="0">
                <a:moveTo>
                  <a:pt x="1063" y="0"/>
                </a:moveTo>
                <a:cubicBezTo>
                  <a:pt x="1052" y="0"/>
                  <a:pt x="1040" y="6"/>
                  <a:pt x="1032" y="18"/>
                </a:cubicBezTo>
                <a:cubicBezTo>
                  <a:pt x="714" y="767"/>
                  <a:pt x="31" y="1187"/>
                  <a:pt x="21" y="1187"/>
                </a:cubicBezTo>
                <a:cubicBezTo>
                  <a:pt x="6" y="1197"/>
                  <a:pt x="1" y="1217"/>
                  <a:pt x="11" y="1232"/>
                </a:cubicBezTo>
                <a:cubicBezTo>
                  <a:pt x="16" y="1242"/>
                  <a:pt x="26" y="1247"/>
                  <a:pt x="41" y="1247"/>
                </a:cubicBezTo>
                <a:cubicBezTo>
                  <a:pt x="46" y="1247"/>
                  <a:pt x="51" y="1247"/>
                  <a:pt x="56" y="1242"/>
                </a:cubicBezTo>
                <a:cubicBezTo>
                  <a:pt x="61" y="1237"/>
                  <a:pt x="759" y="812"/>
                  <a:pt x="1093" y="44"/>
                </a:cubicBezTo>
                <a:cubicBezTo>
                  <a:pt x="1103" y="18"/>
                  <a:pt x="1084" y="0"/>
                  <a:pt x="106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6" name="Google Shape;3175;p47"/>
          <p:cNvSpPr/>
          <p:nvPr/>
        </p:nvSpPr>
        <p:spPr>
          <a:xfrm>
            <a:off x="3376699" y="5834312"/>
            <a:ext cx="421914" cy="60852"/>
          </a:xfrm>
          <a:custGeom>
            <a:avLst/>
            <a:gdLst/>
            <a:ahLst/>
            <a:cxnLst/>
            <a:rect l="l" t="t" r="r" b="b"/>
            <a:pathLst>
              <a:path w="1560" h="225" extrusionOk="0">
                <a:moveTo>
                  <a:pt x="50" y="1"/>
                </a:moveTo>
                <a:cubicBezTo>
                  <a:pt x="15" y="1"/>
                  <a:pt x="0" y="58"/>
                  <a:pt x="43" y="67"/>
                </a:cubicBezTo>
                <a:cubicBezTo>
                  <a:pt x="543" y="209"/>
                  <a:pt x="1130" y="224"/>
                  <a:pt x="1393" y="224"/>
                </a:cubicBezTo>
                <a:cubicBezTo>
                  <a:pt x="1474" y="224"/>
                  <a:pt x="1524" y="219"/>
                  <a:pt x="1524" y="219"/>
                </a:cubicBezTo>
                <a:cubicBezTo>
                  <a:pt x="1545" y="219"/>
                  <a:pt x="1560" y="204"/>
                  <a:pt x="1555" y="189"/>
                </a:cubicBezTo>
                <a:cubicBezTo>
                  <a:pt x="1555" y="169"/>
                  <a:pt x="1540" y="159"/>
                  <a:pt x="1524" y="159"/>
                </a:cubicBezTo>
                <a:cubicBezTo>
                  <a:pt x="1522" y="159"/>
                  <a:pt x="1472" y="160"/>
                  <a:pt x="1388" y="160"/>
                </a:cubicBezTo>
                <a:cubicBezTo>
                  <a:pt x="1130" y="160"/>
                  <a:pt x="551" y="143"/>
                  <a:pt x="58" y="2"/>
                </a:cubicBezTo>
                <a:cubicBezTo>
                  <a:pt x="55" y="1"/>
                  <a:pt x="52" y="1"/>
                  <a:pt x="5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7" name="Google Shape;3176;p47"/>
          <p:cNvSpPr/>
          <p:nvPr/>
        </p:nvSpPr>
        <p:spPr>
          <a:xfrm>
            <a:off x="3379945" y="5692322"/>
            <a:ext cx="259910" cy="190400"/>
          </a:xfrm>
          <a:custGeom>
            <a:avLst/>
            <a:gdLst/>
            <a:ahLst/>
            <a:cxnLst/>
            <a:rect l="l" t="t" r="r" b="b"/>
            <a:pathLst>
              <a:path w="961" h="704" extrusionOk="0">
                <a:moveTo>
                  <a:pt x="915" y="1"/>
                </a:moveTo>
                <a:cubicBezTo>
                  <a:pt x="908" y="1"/>
                  <a:pt x="901" y="4"/>
                  <a:pt x="896" y="11"/>
                </a:cubicBezTo>
                <a:cubicBezTo>
                  <a:pt x="435" y="491"/>
                  <a:pt x="31" y="643"/>
                  <a:pt x="26" y="643"/>
                </a:cubicBezTo>
                <a:cubicBezTo>
                  <a:pt x="11" y="648"/>
                  <a:pt x="0" y="668"/>
                  <a:pt x="5" y="684"/>
                </a:cubicBezTo>
                <a:cubicBezTo>
                  <a:pt x="11" y="699"/>
                  <a:pt x="26" y="704"/>
                  <a:pt x="36" y="704"/>
                </a:cubicBezTo>
                <a:lnTo>
                  <a:pt x="46" y="704"/>
                </a:lnTo>
                <a:cubicBezTo>
                  <a:pt x="66" y="699"/>
                  <a:pt x="471" y="547"/>
                  <a:pt x="941" y="56"/>
                </a:cubicBezTo>
                <a:cubicBezTo>
                  <a:pt x="960" y="33"/>
                  <a:pt x="938" y="1"/>
                  <a:pt x="915"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8" name="Google Shape;3177;p47"/>
          <p:cNvSpPr/>
          <p:nvPr/>
        </p:nvSpPr>
        <p:spPr>
          <a:xfrm>
            <a:off x="3397796" y="5714229"/>
            <a:ext cx="283169" cy="269644"/>
          </a:xfrm>
          <a:custGeom>
            <a:avLst/>
            <a:gdLst/>
            <a:ahLst/>
            <a:cxnLst/>
            <a:rect l="l" t="t" r="r" b="b"/>
            <a:pathLst>
              <a:path w="1047" h="997" extrusionOk="0">
                <a:moveTo>
                  <a:pt x="1013" y="1"/>
                </a:moveTo>
                <a:cubicBezTo>
                  <a:pt x="1004" y="1"/>
                  <a:pt x="993" y="6"/>
                  <a:pt x="986" y="16"/>
                </a:cubicBezTo>
                <a:cubicBezTo>
                  <a:pt x="491" y="673"/>
                  <a:pt x="25" y="941"/>
                  <a:pt x="20" y="941"/>
                </a:cubicBezTo>
                <a:cubicBezTo>
                  <a:pt x="5" y="946"/>
                  <a:pt x="0" y="967"/>
                  <a:pt x="5" y="982"/>
                </a:cubicBezTo>
                <a:cubicBezTo>
                  <a:pt x="10" y="992"/>
                  <a:pt x="20" y="997"/>
                  <a:pt x="36" y="997"/>
                </a:cubicBezTo>
                <a:lnTo>
                  <a:pt x="51" y="997"/>
                </a:lnTo>
                <a:cubicBezTo>
                  <a:pt x="66" y="987"/>
                  <a:pt x="531" y="724"/>
                  <a:pt x="1037" y="51"/>
                </a:cubicBezTo>
                <a:cubicBezTo>
                  <a:pt x="1047" y="36"/>
                  <a:pt x="1042" y="16"/>
                  <a:pt x="1027" y="6"/>
                </a:cubicBezTo>
                <a:cubicBezTo>
                  <a:pt x="1023" y="2"/>
                  <a:pt x="1018" y="1"/>
                  <a:pt x="101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9" name="Google Shape;3178;p47"/>
          <p:cNvSpPr/>
          <p:nvPr/>
        </p:nvSpPr>
        <p:spPr>
          <a:xfrm>
            <a:off x="3400771" y="5778599"/>
            <a:ext cx="344563" cy="28939"/>
          </a:xfrm>
          <a:custGeom>
            <a:avLst/>
            <a:gdLst/>
            <a:ahLst/>
            <a:cxnLst/>
            <a:rect l="l" t="t" r="r" b="b"/>
            <a:pathLst>
              <a:path w="1274" h="107" extrusionOk="0">
                <a:moveTo>
                  <a:pt x="45" y="0"/>
                </a:moveTo>
                <a:cubicBezTo>
                  <a:pt x="4" y="0"/>
                  <a:pt x="1" y="61"/>
                  <a:pt x="40" y="66"/>
                </a:cubicBezTo>
                <a:cubicBezTo>
                  <a:pt x="272" y="96"/>
                  <a:pt x="505" y="107"/>
                  <a:pt x="738" y="107"/>
                </a:cubicBezTo>
                <a:cubicBezTo>
                  <a:pt x="899" y="107"/>
                  <a:pt x="1066" y="102"/>
                  <a:pt x="1223" y="86"/>
                </a:cubicBezTo>
                <a:lnTo>
                  <a:pt x="1243" y="86"/>
                </a:lnTo>
                <a:cubicBezTo>
                  <a:pt x="1258" y="86"/>
                  <a:pt x="1274" y="71"/>
                  <a:pt x="1274" y="56"/>
                </a:cubicBezTo>
                <a:cubicBezTo>
                  <a:pt x="1274" y="41"/>
                  <a:pt x="1258" y="26"/>
                  <a:pt x="1243" y="26"/>
                </a:cubicBezTo>
                <a:lnTo>
                  <a:pt x="1218" y="26"/>
                </a:lnTo>
                <a:cubicBezTo>
                  <a:pt x="1063" y="40"/>
                  <a:pt x="908" y="47"/>
                  <a:pt x="753" y="47"/>
                </a:cubicBezTo>
                <a:cubicBezTo>
                  <a:pt x="519" y="47"/>
                  <a:pt x="284" y="31"/>
                  <a:pt x="50" y="0"/>
                </a:cubicBezTo>
                <a:cubicBezTo>
                  <a:pt x="48" y="0"/>
                  <a:pt x="47" y="0"/>
                  <a:pt x="45"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0" name="Google Shape;3179;p47"/>
          <p:cNvSpPr/>
          <p:nvPr/>
        </p:nvSpPr>
        <p:spPr>
          <a:xfrm>
            <a:off x="3441340" y="5673119"/>
            <a:ext cx="107101" cy="56796"/>
          </a:xfrm>
          <a:custGeom>
            <a:avLst/>
            <a:gdLst/>
            <a:ahLst/>
            <a:cxnLst/>
            <a:rect l="l" t="t" r="r" b="b"/>
            <a:pathLst>
              <a:path w="396" h="210" extrusionOk="0">
                <a:moveTo>
                  <a:pt x="325" y="0"/>
                </a:moveTo>
                <a:cubicBezTo>
                  <a:pt x="286" y="0"/>
                  <a:pt x="229" y="16"/>
                  <a:pt x="168" y="47"/>
                </a:cubicBezTo>
                <a:cubicBezTo>
                  <a:pt x="72" y="92"/>
                  <a:pt x="1" y="158"/>
                  <a:pt x="21" y="188"/>
                </a:cubicBezTo>
                <a:cubicBezTo>
                  <a:pt x="27" y="202"/>
                  <a:pt x="45" y="209"/>
                  <a:pt x="71" y="209"/>
                </a:cubicBezTo>
                <a:cubicBezTo>
                  <a:pt x="110" y="209"/>
                  <a:pt x="166" y="193"/>
                  <a:pt x="223" y="163"/>
                </a:cubicBezTo>
                <a:cubicBezTo>
                  <a:pt x="325" y="117"/>
                  <a:pt x="395" y="52"/>
                  <a:pt x="375" y="21"/>
                </a:cubicBezTo>
                <a:cubicBezTo>
                  <a:pt x="369" y="7"/>
                  <a:pt x="351" y="0"/>
                  <a:pt x="32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51" name="Google Shape;3180;p47"/>
          <p:cNvSpPr/>
          <p:nvPr/>
        </p:nvSpPr>
        <p:spPr>
          <a:xfrm>
            <a:off x="3445666" y="5666628"/>
            <a:ext cx="76810" cy="41380"/>
          </a:xfrm>
          <a:custGeom>
            <a:avLst/>
            <a:gdLst/>
            <a:ahLst/>
            <a:cxnLst/>
            <a:rect l="l" t="t" r="r" b="b"/>
            <a:pathLst>
              <a:path w="284" h="153" extrusionOk="0">
                <a:moveTo>
                  <a:pt x="236" y="1"/>
                </a:moveTo>
                <a:cubicBezTo>
                  <a:pt x="208" y="1"/>
                  <a:pt x="166" y="13"/>
                  <a:pt x="122" y="35"/>
                </a:cubicBezTo>
                <a:cubicBezTo>
                  <a:pt x="46" y="65"/>
                  <a:pt x="0" y="116"/>
                  <a:pt x="10" y="136"/>
                </a:cubicBezTo>
                <a:cubicBezTo>
                  <a:pt x="14" y="147"/>
                  <a:pt x="28" y="152"/>
                  <a:pt x="49" y="152"/>
                </a:cubicBezTo>
                <a:cubicBezTo>
                  <a:pt x="77" y="152"/>
                  <a:pt x="118" y="142"/>
                  <a:pt x="162" y="121"/>
                </a:cubicBezTo>
                <a:cubicBezTo>
                  <a:pt x="233" y="86"/>
                  <a:pt x="283" y="35"/>
                  <a:pt x="268" y="15"/>
                </a:cubicBezTo>
                <a:cubicBezTo>
                  <a:pt x="264" y="5"/>
                  <a:pt x="253" y="1"/>
                  <a:pt x="23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52" name="Google Shape;3181;p47"/>
          <p:cNvSpPr/>
          <p:nvPr/>
        </p:nvSpPr>
        <p:spPr>
          <a:xfrm>
            <a:off x="2650792" y="4548558"/>
            <a:ext cx="1375006" cy="1250854"/>
          </a:xfrm>
          <a:custGeom>
            <a:avLst/>
            <a:gdLst/>
            <a:ahLst/>
            <a:cxnLst/>
            <a:rect l="l" t="t" r="r" b="b"/>
            <a:pathLst>
              <a:path w="5084" h="4625" extrusionOk="0">
                <a:moveTo>
                  <a:pt x="1750" y="0"/>
                </a:moveTo>
                <a:cubicBezTo>
                  <a:pt x="1706" y="0"/>
                  <a:pt x="1664" y="6"/>
                  <a:pt x="1624" y="17"/>
                </a:cubicBezTo>
                <a:cubicBezTo>
                  <a:pt x="1624" y="17"/>
                  <a:pt x="1953" y="670"/>
                  <a:pt x="1700" y="776"/>
                </a:cubicBezTo>
                <a:cubicBezTo>
                  <a:pt x="1664" y="791"/>
                  <a:pt x="1625" y="797"/>
                  <a:pt x="1584" y="797"/>
                </a:cubicBezTo>
                <a:cubicBezTo>
                  <a:pt x="1442" y="797"/>
                  <a:pt x="1274" y="727"/>
                  <a:pt x="1086" y="727"/>
                </a:cubicBezTo>
                <a:cubicBezTo>
                  <a:pt x="943" y="727"/>
                  <a:pt x="788" y="767"/>
                  <a:pt x="623" y="907"/>
                </a:cubicBezTo>
                <a:cubicBezTo>
                  <a:pt x="623" y="907"/>
                  <a:pt x="1154" y="1110"/>
                  <a:pt x="962" y="1373"/>
                </a:cubicBezTo>
                <a:cubicBezTo>
                  <a:pt x="765" y="1635"/>
                  <a:pt x="1" y="1954"/>
                  <a:pt x="67" y="2192"/>
                </a:cubicBezTo>
                <a:cubicBezTo>
                  <a:pt x="67" y="2192"/>
                  <a:pt x="665" y="2043"/>
                  <a:pt x="1029" y="2043"/>
                </a:cubicBezTo>
                <a:cubicBezTo>
                  <a:pt x="1120" y="2043"/>
                  <a:pt x="1196" y="2052"/>
                  <a:pt x="1245" y="2075"/>
                </a:cubicBezTo>
                <a:cubicBezTo>
                  <a:pt x="1472" y="2177"/>
                  <a:pt x="1072" y="2499"/>
                  <a:pt x="1211" y="2499"/>
                </a:cubicBezTo>
                <a:cubicBezTo>
                  <a:pt x="1224" y="2499"/>
                  <a:pt x="1242" y="2496"/>
                  <a:pt x="1265" y="2490"/>
                </a:cubicBezTo>
                <a:cubicBezTo>
                  <a:pt x="1415" y="2448"/>
                  <a:pt x="1579" y="2379"/>
                  <a:pt x="1667" y="2379"/>
                </a:cubicBezTo>
                <a:cubicBezTo>
                  <a:pt x="1739" y="2379"/>
                  <a:pt x="1760" y="2425"/>
                  <a:pt x="1680" y="2571"/>
                </a:cubicBezTo>
                <a:cubicBezTo>
                  <a:pt x="1503" y="2895"/>
                  <a:pt x="1038" y="3537"/>
                  <a:pt x="1068" y="3618"/>
                </a:cubicBezTo>
                <a:cubicBezTo>
                  <a:pt x="1072" y="3628"/>
                  <a:pt x="1082" y="3632"/>
                  <a:pt x="1097" y="3632"/>
                </a:cubicBezTo>
                <a:cubicBezTo>
                  <a:pt x="1201" y="3632"/>
                  <a:pt x="1533" y="3434"/>
                  <a:pt x="1618" y="3434"/>
                </a:cubicBezTo>
                <a:cubicBezTo>
                  <a:pt x="1623" y="3434"/>
                  <a:pt x="1626" y="3435"/>
                  <a:pt x="1629" y="3436"/>
                </a:cubicBezTo>
                <a:cubicBezTo>
                  <a:pt x="1700" y="3466"/>
                  <a:pt x="1129" y="4528"/>
                  <a:pt x="1503" y="4619"/>
                </a:cubicBezTo>
                <a:cubicBezTo>
                  <a:pt x="1515" y="4623"/>
                  <a:pt x="1528" y="4624"/>
                  <a:pt x="1540" y="4624"/>
                </a:cubicBezTo>
                <a:cubicBezTo>
                  <a:pt x="1832" y="4624"/>
                  <a:pt x="2246" y="3789"/>
                  <a:pt x="2318" y="3789"/>
                </a:cubicBezTo>
                <a:cubicBezTo>
                  <a:pt x="2319" y="3789"/>
                  <a:pt x="2321" y="3789"/>
                  <a:pt x="2322" y="3790"/>
                </a:cubicBezTo>
                <a:cubicBezTo>
                  <a:pt x="2386" y="3824"/>
                  <a:pt x="2427" y="4347"/>
                  <a:pt x="2509" y="4347"/>
                </a:cubicBezTo>
                <a:cubicBezTo>
                  <a:pt x="2510" y="4347"/>
                  <a:pt x="2512" y="4347"/>
                  <a:pt x="2514" y="4346"/>
                </a:cubicBezTo>
                <a:cubicBezTo>
                  <a:pt x="2600" y="4326"/>
                  <a:pt x="2838" y="3567"/>
                  <a:pt x="2995" y="3234"/>
                </a:cubicBezTo>
                <a:cubicBezTo>
                  <a:pt x="3040" y="3137"/>
                  <a:pt x="3077" y="3098"/>
                  <a:pt x="3108" y="3098"/>
                </a:cubicBezTo>
                <a:cubicBezTo>
                  <a:pt x="3185" y="3098"/>
                  <a:pt x="3231" y="3330"/>
                  <a:pt x="3303" y="3517"/>
                </a:cubicBezTo>
                <a:cubicBezTo>
                  <a:pt x="3321" y="3563"/>
                  <a:pt x="3336" y="3582"/>
                  <a:pt x="3350" y="3582"/>
                </a:cubicBezTo>
                <a:cubicBezTo>
                  <a:pt x="3408" y="3582"/>
                  <a:pt x="3447" y="3267"/>
                  <a:pt x="3591" y="3267"/>
                </a:cubicBezTo>
                <a:cubicBezTo>
                  <a:pt x="3609" y="3267"/>
                  <a:pt x="3630" y="3272"/>
                  <a:pt x="3652" y="3284"/>
                </a:cubicBezTo>
                <a:cubicBezTo>
                  <a:pt x="3885" y="3416"/>
                  <a:pt x="4254" y="4311"/>
                  <a:pt x="4254" y="4311"/>
                </a:cubicBezTo>
                <a:cubicBezTo>
                  <a:pt x="4482" y="4215"/>
                  <a:pt x="4289" y="3416"/>
                  <a:pt x="4391" y="3107"/>
                </a:cubicBezTo>
                <a:cubicBezTo>
                  <a:pt x="4423" y="3003"/>
                  <a:pt x="4498" y="2969"/>
                  <a:pt x="4584" y="2969"/>
                </a:cubicBezTo>
                <a:cubicBezTo>
                  <a:pt x="4753" y="2969"/>
                  <a:pt x="4962" y="3102"/>
                  <a:pt x="4962" y="3102"/>
                </a:cubicBezTo>
                <a:cubicBezTo>
                  <a:pt x="5002" y="2515"/>
                  <a:pt x="4497" y="2429"/>
                  <a:pt x="4431" y="2156"/>
                </a:cubicBezTo>
                <a:cubicBezTo>
                  <a:pt x="4365" y="1883"/>
                  <a:pt x="5083" y="1767"/>
                  <a:pt x="5083" y="1767"/>
                </a:cubicBezTo>
                <a:cubicBezTo>
                  <a:pt x="4871" y="1180"/>
                  <a:pt x="3349" y="1064"/>
                  <a:pt x="3303" y="1059"/>
                </a:cubicBezTo>
                <a:cubicBezTo>
                  <a:pt x="3167" y="913"/>
                  <a:pt x="2320" y="0"/>
                  <a:pt x="1750"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53" name="Google Shape;3182;p47"/>
          <p:cNvSpPr/>
          <p:nvPr/>
        </p:nvSpPr>
        <p:spPr>
          <a:xfrm>
            <a:off x="3113274" y="4579390"/>
            <a:ext cx="568772" cy="1071002"/>
          </a:xfrm>
          <a:custGeom>
            <a:avLst/>
            <a:gdLst/>
            <a:ahLst/>
            <a:cxnLst/>
            <a:rect l="l" t="t" r="r" b="b"/>
            <a:pathLst>
              <a:path w="2103" h="3960" extrusionOk="0">
                <a:moveTo>
                  <a:pt x="2061" y="0"/>
                </a:moveTo>
                <a:cubicBezTo>
                  <a:pt x="2051" y="0"/>
                  <a:pt x="2040" y="6"/>
                  <a:pt x="2033" y="20"/>
                </a:cubicBezTo>
                <a:lnTo>
                  <a:pt x="10" y="3908"/>
                </a:lnTo>
                <a:cubicBezTo>
                  <a:pt x="0" y="3924"/>
                  <a:pt x="10" y="3944"/>
                  <a:pt x="26" y="3954"/>
                </a:cubicBezTo>
                <a:cubicBezTo>
                  <a:pt x="31" y="3954"/>
                  <a:pt x="31" y="3959"/>
                  <a:pt x="41" y="3959"/>
                </a:cubicBezTo>
                <a:cubicBezTo>
                  <a:pt x="51" y="3954"/>
                  <a:pt x="61" y="3949"/>
                  <a:pt x="66" y="3939"/>
                </a:cubicBezTo>
                <a:lnTo>
                  <a:pt x="2089" y="50"/>
                </a:lnTo>
                <a:cubicBezTo>
                  <a:pt x="2102" y="23"/>
                  <a:pt x="2082" y="0"/>
                  <a:pt x="206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54" name="Google Shape;3183;p47"/>
          <p:cNvSpPr/>
          <p:nvPr/>
        </p:nvSpPr>
        <p:spPr>
          <a:xfrm>
            <a:off x="3323961" y="5231464"/>
            <a:ext cx="30291" cy="410551"/>
          </a:xfrm>
          <a:custGeom>
            <a:avLst/>
            <a:gdLst/>
            <a:ahLst/>
            <a:cxnLst/>
            <a:rect l="l" t="t" r="r" b="b"/>
            <a:pathLst>
              <a:path w="112" h="1518" extrusionOk="0">
                <a:moveTo>
                  <a:pt x="30" y="1"/>
                </a:moveTo>
                <a:cubicBezTo>
                  <a:pt x="15" y="1"/>
                  <a:pt x="0" y="11"/>
                  <a:pt x="0" y="31"/>
                </a:cubicBezTo>
                <a:lnTo>
                  <a:pt x="51" y="1487"/>
                </a:lnTo>
                <a:cubicBezTo>
                  <a:pt x="51" y="1503"/>
                  <a:pt x="66" y="1518"/>
                  <a:pt x="81" y="1518"/>
                </a:cubicBezTo>
                <a:cubicBezTo>
                  <a:pt x="101" y="1518"/>
                  <a:pt x="111" y="1503"/>
                  <a:pt x="111" y="1487"/>
                </a:cubicBezTo>
                <a:lnTo>
                  <a:pt x="61" y="31"/>
                </a:lnTo>
                <a:cubicBezTo>
                  <a:pt x="61" y="11"/>
                  <a:pt x="46" y="1"/>
                  <a:pt x="3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55" name="Google Shape;3184;p47"/>
          <p:cNvSpPr/>
          <p:nvPr/>
        </p:nvSpPr>
        <p:spPr>
          <a:xfrm>
            <a:off x="3024294" y="5351547"/>
            <a:ext cx="254771" cy="107371"/>
          </a:xfrm>
          <a:custGeom>
            <a:avLst/>
            <a:gdLst/>
            <a:ahLst/>
            <a:cxnLst/>
            <a:rect l="l" t="t" r="r" b="b"/>
            <a:pathLst>
              <a:path w="942" h="397" extrusionOk="0">
                <a:moveTo>
                  <a:pt x="904" y="0"/>
                </a:moveTo>
                <a:cubicBezTo>
                  <a:pt x="901" y="0"/>
                  <a:pt x="898" y="1"/>
                  <a:pt x="896" y="2"/>
                </a:cubicBezTo>
                <a:lnTo>
                  <a:pt x="26" y="335"/>
                </a:lnTo>
                <a:cubicBezTo>
                  <a:pt x="11" y="345"/>
                  <a:pt x="1" y="361"/>
                  <a:pt x="11" y="376"/>
                </a:cubicBezTo>
                <a:cubicBezTo>
                  <a:pt x="11" y="391"/>
                  <a:pt x="26" y="396"/>
                  <a:pt x="36" y="396"/>
                </a:cubicBezTo>
                <a:lnTo>
                  <a:pt x="51" y="396"/>
                </a:lnTo>
                <a:lnTo>
                  <a:pt x="921" y="62"/>
                </a:lnTo>
                <a:cubicBezTo>
                  <a:pt x="936" y="57"/>
                  <a:pt x="941" y="37"/>
                  <a:pt x="936" y="22"/>
                </a:cubicBezTo>
                <a:cubicBezTo>
                  <a:pt x="932" y="9"/>
                  <a:pt x="918" y="0"/>
                  <a:pt x="90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56" name="Google Shape;3185;p47"/>
          <p:cNvSpPr/>
          <p:nvPr/>
        </p:nvSpPr>
        <p:spPr>
          <a:xfrm>
            <a:off x="3498946" y="4891769"/>
            <a:ext cx="313460" cy="683169"/>
          </a:xfrm>
          <a:custGeom>
            <a:avLst/>
            <a:gdLst/>
            <a:ahLst/>
            <a:cxnLst/>
            <a:rect l="l" t="t" r="r" b="b"/>
            <a:pathLst>
              <a:path w="1159" h="2526" extrusionOk="0">
                <a:moveTo>
                  <a:pt x="37" y="0"/>
                </a:moveTo>
                <a:cubicBezTo>
                  <a:pt x="23" y="0"/>
                  <a:pt x="13" y="6"/>
                  <a:pt x="5" y="18"/>
                </a:cubicBezTo>
                <a:cubicBezTo>
                  <a:pt x="0" y="33"/>
                  <a:pt x="5" y="53"/>
                  <a:pt x="21" y="63"/>
                </a:cubicBezTo>
                <a:cubicBezTo>
                  <a:pt x="577" y="336"/>
                  <a:pt x="1088" y="2480"/>
                  <a:pt x="1093" y="2501"/>
                </a:cubicBezTo>
                <a:cubicBezTo>
                  <a:pt x="1098" y="2516"/>
                  <a:pt x="1113" y="2526"/>
                  <a:pt x="1123" y="2526"/>
                </a:cubicBezTo>
                <a:lnTo>
                  <a:pt x="1128" y="2521"/>
                </a:lnTo>
                <a:cubicBezTo>
                  <a:pt x="1148" y="2521"/>
                  <a:pt x="1158" y="2501"/>
                  <a:pt x="1153" y="2485"/>
                </a:cubicBezTo>
                <a:cubicBezTo>
                  <a:pt x="1133" y="2394"/>
                  <a:pt x="627" y="291"/>
                  <a:pt x="51" y="2"/>
                </a:cubicBezTo>
                <a:cubicBezTo>
                  <a:pt x="46" y="1"/>
                  <a:pt x="41" y="0"/>
                  <a:pt x="3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57" name="Google Shape;3186;p47"/>
          <p:cNvSpPr/>
          <p:nvPr/>
        </p:nvSpPr>
        <p:spPr>
          <a:xfrm>
            <a:off x="3695840" y="5224701"/>
            <a:ext cx="213661" cy="72752"/>
          </a:xfrm>
          <a:custGeom>
            <a:avLst/>
            <a:gdLst/>
            <a:ahLst/>
            <a:cxnLst/>
            <a:rect l="l" t="t" r="r" b="b"/>
            <a:pathLst>
              <a:path w="790" h="269" extrusionOk="0">
                <a:moveTo>
                  <a:pt x="197" y="1"/>
                </a:moveTo>
                <a:cubicBezTo>
                  <a:pt x="139" y="1"/>
                  <a:pt x="81" y="10"/>
                  <a:pt x="26" y="31"/>
                </a:cubicBezTo>
                <a:cubicBezTo>
                  <a:pt x="11" y="36"/>
                  <a:pt x="1" y="51"/>
                  <a:pt x="11" y="71"/>
                </a:cubicBezTo>
                <a:cubicBezTo>
                  <a:pt x="15" y="82"/>
                  <a:pt x="27" y="88"/>
                  <a:pt x="39" y="88"/>
                </a:cubicBezTo>
                <a:cubicBezTo>
                  <a:pt x="43" y="88"/>
                  <a:pt x="47" y="88"/>
                  <a:pt x="51" y="86"/>
                </a:cubicBezTo>
                <a:cubicBezTo>
                  <a:pt x="96" y="69"/>
                  <a:pt x="143" y="62"/>
                  <a:pt x="192" y="62"/>
                </a:cubicBezTo>
                <a:cubicBezTo>
                  <a:pt x="449" y="62"/>
                  <a:pt x="730" y="263"/>
                  <a:pt x="734" y="263"/>
                </a:cubicBezTo>
                <a:cubicBezTo>
                  <a:pt x="739" y="263"/>
                  <a:pt x="744" y="268"/>
                  <a:pt x="754" y="268"/>
                </a:cubicBezTo>
                <a:cubicBezTo>
                  <a:pt x="764" y="268"/>
                  <a:pt x="769" y="263"/>
                  <a:pt x="779" y="253"/>
                </a:cubicBezTo>
                <a:cubicBezTo>
                  <a:pt x="790" y="238"/>
                  <a:pt x="784" y="218"/>
                  <a:pt x="769" y="208"/>
                </a:cubicBezTo>
                <a:cubicBezTo>
                  <a:pt x="757" y="199"/>
                  <a:pt x="475" y="1"/>
                  <a:pt x="19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58" name="Google Shape;3187;p47"/>
          <p:cNvSpPr/>
          <p:nvPr/>
        </p:nvSpPr>
        <p:spPr>
          <a:xfrm>
            <a:off x="3611186" y="4969390"/>
            <a:ext cx="296962" cy="76268"/>
          </a:xfrm>
          <a:custGeom>
            <a:avLst/>
            <a:gdLst/>
            <a:ahLst/>
            <a:cxnLst/>
            <a:rect l="l" t="t" r="r" b="b"/>
            <a:pathLst>
              <a:path w="1098" h="282" extrusionOk="0">
                <a:moveTo>
                  <a:pt x="686" y="0"/>
                </a:moveTo>
                <a:cubicBezTo>
                  <a:pt x="469" y="0"/>
                  <a:pt x="204" y="45"/>
                  <a:pt x="10" y="226"/>
                </a:cubicBezTo>
                <a:cubicBezTo>
                  <a:pt x="0" y="241"/>
                  <a:pt x="0" y="262"/>
                  <a:pt x="10" y="272"/>
                </a:cubicBezTo>
                <a:cubicBezTo>
                  <a:pt x="15" y="277"/>
                  <a:pt x="25" y="282"/>
                  <a:pt x="35" y="282"/>
                </a:cubicBezTo>
                <a:cubicBezTo>
                  <a:pt x="41" y="282"/>
                  <a:pt x="46" y="277"/>
                  <a:pt x="56" y="272"/>
                </a:cubicBezTo>
                <a:cubicBezTo>
                  <a:pt x="232" y="106"/>
                  <a:pt x="482" y="65"/>
                  <a:pt x="688" y="65"/>
                </a:cubicBezTo>
                <a:cubicBezTo>
                  <a:pt x="891" y="65"/>
                  <a:pt x="1052" y="105"/>
                  <a:pt x="1057" y="105"/>
                </a:cubicBezTo>
                <a:cubicBezTo>
                  <a:pt x="1060" y="106"/>
                  <a:pt x="1062" y="106"/>
                  <a:pt x="1065" y="106"/>
                </a:cubicBezTo>
                <a:cubicBezTo>
                  <a:pt x="1077" y="106"/>
                  <a:pt x="1088" y="97"/>
                  <a:pt x="1092" y="85"/>
                </a:cubicBezTo>
                <a:cubicBezTo>
                  <a:pt x="1097" y="69"/>
                  <a:pt x="1087" y="49"/>
                  <a:pt x="1072" y="44"/>
                </a:cubicBezTo>
                <a:cubicBezTo>
                  <a:pt x="1057" y="42"/>
                  <a:pt x="894" y="0"/>
                  <a:pt x="68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59" name="Google Shape;3188;p47"/>
          <p:cNvSpPr/>
          <p:nvPr/>
        </p:nvSpPr>
        <p:spPr>
          <a:xfrm>
            <a:off x="3553579" y="5137615"/>
            <a:ext cx="129549" cy="307507"/>
          </a:xfrm>
          <a:custGeom>
            <a:avLst/>
            <a:gdLst/>
            <a:ahLst/>
            <a:cxnLst/>
            <a:rect l="l" t="t" r="r" b="b"/>
            <a:pathLst>
              <a:path w="479" h="1137" extrusionOk="0">
                <a:moveTo>
                  <a:pt x="433" y="1"/>
                </a:moveTo>
                <a:cubicBezTo>
                  <a:pt x="425" y="1"/>
                  <a:pt x="417" y="5"/>
                  <a:pt x="410" y="14"/>
                </a:cubicBezTo>
                <a:cubicBezTo>
                  <a:pt x="6" y="479"/>
                  <a:pt x="1" y="1081"/>
                  <a:pt x="1" y="1106"/>
                </a:cubicBezTo>
                <a:cubicBezTo>
                  <a:pt x="1" y="1121"/>
                  <a:pt x="16" y="1136"/>
                  <a:pt x="31" y="1136"/>
                </a:cubicBezTo>
                <a:cubicBezTo>
                  <a:pt x="51" y="1136"/>
                  <a:pt x="61" y="1121"/>
                  <a:pt x="61" y="1106"/>
                </a:cubicBezTo>
                <a:cubicBezTo>
                  <a:pt x="61" y="1101"/>
                  <a:pt x="71" y="504"/>
                  <a:pt x="456" y="54"/>
                </a:cubicBezTo>
                <a:cubicBezTo>
                  <a:pt x="478" y="32"/>
                  <a:pt x="456" y="1"/>
                  <a:pt x="43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60" name="Google Shape;3189;p47"/>
          <p:cNvSpPr/>
          <p:nvPr/>
        </p:nvSpPr>
        <p:spPr>
          <a:xfrm>
            <a:off x="2869863" y="4989675"/>
            <a:ext cx="586893" cy="67073"/>
          </a:xfrm>
          <a:custGeom>
            <a:avLst/>
            <a:gdLst/>
            <a:ahLst/>
            <a:cxnLst/>
            <a:rect l="l" t="t" r="r" b="b"/>
            <a:pathLst>
              <a:path w="2170" h="248" extrusionOk="0">
                <a:moveTo>
                  <a:pt x="1338" y="1"/>
                </a:moveTo>
                <a:cubicBezTo>
                  <a:pt x="600" y="1"/>
                  <a:pt x="38" y="187"/>
                  <a:pt x="30" y="187"/>
                </a:cubicBezTo>
                <a:cubicBezTo>
                  <a:pt x="10" y="192"/>
                  <a:pt x="0" y="207"/>
                  <a:pt x="10" y="227"/>
                </a:cubicBezTo>
                <a:cubicBezTo>
                  <a:pt x="10" y="237"/>
                  <a:pt x="25" y="247"/>
                  <a:pt x="35" y="247"/>
                </a:cubicBezTo>
                <a:lnTo>
                  <a:pt x="46" y="247"/>
                </a:lnTo>
                <a:cubicBezTo>
                  <a:pt x="53" y="243"/>
                  <a:pt x="605" y="63"/>
                  <a:pt x="1333" y="63"/>
                </a:cubicBezTo>
                <a:cubicBezTo>
                  <a:pt x="1582" y="63"/>
                  <a:pt x="1853" y="84"/>
                  <a:pt x="2129" y="141"/>
                </a:cubicBezTo>
                <a:cubicBezTo>
                  <a:pt x="2131" y="142"/>
                  <a:pt x="2133" y="142"/>
                  <a:pt x="2135" y="142"/>
                </a:cubicBezTo>
                <a:cubicBezTo>
                  <a:pt x="2148" y="142"/>
                  <a:pt x="2160" y="129"/>
                  <a:pt x="2165" y="116"/>
                </a:cubicBezTo>
                <a:cubicBezTo>
                  <a:pt x="2170" y="101"/>
                  <a:pt x="2159" y="80"/>
                  <a:pt x="2139" y="80"/>
                </a:cubicBezTo>
                <a:cubicBezTo>
                  <a:pt x="1862" y="22"/>
                  <a:pt x="1589" y="1"/>
                  <a:pt x="13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61" name="Google Shape;3190;p47"/>
          <p:cNvSpPr/>
          <p:nvPr/>
        </p:nvSpPr>
        <p:spPr>
          <a:xfrm>
            <a:off x="3052963" y="4989944"/>
            <a:ext cx="213661" cy="165248"/>
          </a:xfrm>
          <a:custGeom>
            <a:avLst/>
            <a:gdLst/>
            <a:ahLst/>
            <a:cxnLst/>
            <a:rect l="l" t="t" r="r" b="b"/>
            <a:pathLst>
              <a:path w="790" h="611" extrusionOk="0">
                <a:moveTo>
                  <a:pt x="745" y="1"/>
                </a:moveTo>
                <a:cubicBezTo>
                  <a:pt x="738" y="1"/>
                  <a:pt x="731" y="3"/>
                  <a:pt x="724" y="9"/>
                </a:cubicBezTo>
                <a:cubicBezTo>
                  <a:pt x="340" y="403"/>
                  <a:pt x="26" y="550"/>
                  <a:pt x="21" y="550"/>
                </a:cubicBezTo>
                <a:cubicBezTo>
                  <a:pt x="6" y="560"/>
                  <a:pt x="1" y="575"/>
                  <a:pt x="6" y="595"/>
                </a:cubicBezTo>
                <a:cubicBezTo>
                  <a:pt x="11" y="605"/>
                  <a:pt x="26" y="610"/>
                  <a:pt x="36" y="610"/>
                </a:cubicBezTo>
                <a:lnTo>
                  <a:pt x="46" y="610"/>
                </a:lnTo>
                <a:cubicBezTo>
                  <a:pt x="61" y="600"/>
                  <a:pt x="375" y="459"/>
                  <a:pt x="769" y="54"/>
                </a:cubicBezTo>
                <a:cubicBezTo>
                  <a:pt x="789" y="30"/>
                  <a:pt x="769" y="1"/>
                  <a:pt x="74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62" name="Google Shape;3191;p47"/>
          <p:cNvSpPr/>
          <p:nvPr/>
        </p:nvSpPr>
        <p:spPr>
          <a:xfrm>
            <a:off x="3246609" y="4700826"/>
            <a:ext cx="141720" cy="316162"/>
          </a:xfrm>
          <a:custGeom>
            <a:avLst/>
            <a:gdLst/>
            <a:ahLst/>
            <a:cxnLst/>
            <a:rect l="l" t="t" r="r" b="b"/>
            <a:pathLst>
              <a:path w="524" h="1169" extrusionOk="0">
                <a:moveTo>
                  <a:pt x="51" y="0"/>
                </a:moveTo>
                <a:cubicBezTo>
                  <a:pt x="24" y="0"/>
                  <a:pt x="1" y="33"/>
                  <a:pt x="28" y="56"/>
                </a:cubicBezTo>
                <a:cubicBezTo>
                  <a:pt x="382" y="420"/>
                  <a:pt x="458" y="1133"/>
                  <a:pt x="458" y="1138"/>
                </a:cubicBezTo>
                <a:cubicBezTo>
                  <a:pt x="458" y="1158"/>
                  <a:pt x="473" y="1169"/>
                  <a:pt x="488" y="1169"/>
                </a:cubicBezTo>
                <a:lnTo>
                  <a:pt x="493" y="1169"/>
                </a:lnTo>
                <a:cubicBezTo>
                  <a:pt x="509" y="1169"/>
                  <a:pt x="524" y="1153"/>
                  <a:pt x="519" y="1133"/>
                </a:cubicBezTo>
                <a:cubicBezTo>
                  <a:pt x="519" y="1103"/>
                  <a:pt x="443" y="390"/>
                  <a:pt x="74" y="11"/>
                </a:cubicBezTo>
                <a:cubicBezTo>
                  <a:pt x="67" y="3"/>
                  <a:pt x="58" y="0"/>
                  <a:pt x="5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63" name="Google Shape;3192;p47"/>
          <p:cNvSpPr/>
          <p:nvPr/>
        </p:nvSpPr>
        <p:spPr>
          <a:xfrm>
            <a:off x="3516797" y="4515292"/>
            <a:ext cx="126033" cy="107912"/>
          </a:xfrm>
          <a:custGeom>
            <a:avLst/>
            <a:gdLst/>
            <a:ahLst/>
            <a:cxnLst/>
            <a:rect l="l" t="t" r="r" b="b"/>
            <a:pathLst>
              <a:path w="466" h="399" extrusionOk="0">
                <a:moveTo>
                  <a:pt x="204" y="0"/>
                </a:moveTo>
                <a:cubicBezTo>
                  <a:pt x="100" y="0"/>
                  <a:pt x="0" y="81"/>
                  <a:pt x="0" y="201"/>
                </a:cubicBezTo>
                <a:cubicBezTo>
                  <a:pt x="0" y="307"/>
                  <a:pt x="91" y="398"/>
                  <a:pt x="202" y="398"/>
                </a:cubicBezTo>
                <a:cubicBezTo>
                  <a:pt x="379" y="398"/>
                  <a:pt x="465" y="186"/>
                  <a:pt x="344" y="59"/>
                </a:cubicBezTo>
                <a:cubicBezTo>
                  <a:pt x="303" y="19"/>
                  <a:pt x="253" y="0"/>
                  <a:pt x="20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 name="Google Shape;3193;p47"/>
          <p:cNvSpPr/>
          <p:nvPr/>
        </p:nvSpPr>
        <p:spPr>
          <a:xfrm>
            <a:off x="3635799" y="4371679"/>
            <a:ext cx="126033" cy="107912"/>
          </a:xfrm>
          <a:custGeom>
            <a:avLst/>
            <a:gdLst/>
            <a:ahLst/>
            <a:cxnLst/>
            <a:rect l="l" t="t" r="r" b="b"/>
            <a:pathLst>
              <a:path w="466" h="399" extrusionOk="0">
                <a:moveTo>
                  <a:pt x="200" y="0"/>
                </a:moveTo>
                <a:cubicBezTo>
                  <a:pt x="98" y="0"/>
                  <a:pt x="0" y="81"/>
                  <a:pt x="0" y="201"/>
                </a:cubicBezTo>
                <a:cubicBezTo>
                  <a:pt x="0" y="312"/>
                  <a:pt x="86" y="398"/>
                  <a:pt x="197" y="398"/>
                </a:cubicBezTo>
                <a:cubicBezTo>
                  <a:pt x="374" y="398"/>
                  <a:pt x="465" y="186"/>
                  <a:pt x="339" y="59"/>
                </a:cubicBezTo>
                <a:cubicBezTo>
                  <a:pt x="298" y="19"/>
                  <a:pt x="249" y="0"/>
                  <a:pt x="2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 name="Google Shape;3194;p47"/>
          <p:cNvSpPr/>
          <p:nvPr/>
        </p:nvSpPr>
        <p:spPr>
          <a:xfrm>
            <a:off x="3463246" y="4377088"/>
            <a:ext cx="126304" cy="107912"/>
          </a:xfrm>
          <a:custGeom>
            <a:avLst/>
            <a:gdLst/>
            <a:ahLst/>
            <a:cxnLst/>
            <a:rect l="l" t="t" r="r" b="b"/>
            <a:pathLst>
              <a:path w="467" h="399" extrusionOk="0">
                <a:moveTo>
                  <a:pt x="201" y="1"/>
                </a:moveTo>
                <a:cubicBezTo>
                  <a:pt x="99" y="1"/>
                  <a:pt x="1" y="81"/>
                  <a:pt x="1" y="201"/>
                </a:cubicBezTo>
                <a:cubicBezTo>
                  <a:pt x="1" y="312"/>
                  <a:pt x="92" y="398"/>
                  <a:pt x="198" y="398"/>
                </a:cubicBezTo>
                <a:cubicBezTo>
                  <a:pt x="375" y="398"/>
                  <a:pt x="466" y="186"/>
                  <a:pt x="340" y="60"/>
                </a:cubicBezTo>
                <a:cubicBezTo>
                  <a:pt x="299" y="19"/>
                  <a:pt x="249" y="1"/>
                  <a:pt x="20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 name="Google Shape;3195;p47"/>
          <p:cNvSpPr/>
          <p:nvPr/>
        </p:nvSpPr>
        <p:spPr>
          <a:xfrm>
            <a:off x="3626062" y="4218059"/>
            <a:ext cx="126033" cy="108182"/>
          </a:xfrm>
          <a:custGeom>
            <a:avLst/>
            <a:gdLst/>
            <a:ahLst/>
            <a:cxnLst/>
            <a:rect l="l" t="t" r="r" b="b"/>
            <a:pathLst>
              <a:path w="466" h="400" extrusionOk="0">
                <a:moveTo>
                  <a:pt x="198" y="1"/>
                </a:moveTo>
                <a:cubicBezTo>
                  <a:pt x="96" y="1"/>
                  <a:pt x="1" y="79"/>
                  <a:pt x="1" y="197"/>
                </a:cubicBezTo>
                <a:cubicBezTo>
                  <a:pt x="1" y="309"/>
                  <a:pt x="87" y="400"/>
                  <a:pt x="198" y="400"/>
                </a:cubicBezTo>
                <a:cubicBezTo>
                  <a:pt x="375" y="400"/>
                  <a:pt x="466" y="182"/>
                  <a:pt x="340" y="61"/>
                </a:cubicBezTo>
                <a:cubicBezTo>
                  <a:pt x="298" y="19"/>
                  <a:pt x="247" y="1"/>
                  <a:pt x="19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 name="Google Shape;3196;p47"/>
          <p:cNvSpPr/>
          <p:nvPr/>
        </p:nvSpPr>
        <p:spPr>
          <a:xfrm>
            <a:off x="3351277" y="4479592"/>
            <a:ext cx="126033" cy="107912"/>
          </a:xfrm>
          <a:custGeom>
            <a:avLst/>
            <a:gdLst/>
            <a:ahLst/>
            <a:cxnLst/>
            <a:rect l="l" t="t" r="r" b="b"/>
            <a:pathLst>
              <a:path w="466" h="399" extrusionOk="0">
                <a:moveTo>
                  <a:pt x="200" y="1"/>
                </a:moveTo>
                <a:cubicBezTo>
                  <a:pt x="98" y="1"/>
                  <a:pt x="0" y="81"/>
                  <a:pt x="0" y="201"/>
                </a:cubicBezTo>
                <a:cubicBezTo>
                  <a:pt x="0" y="308"/>
                  <a:pt x="86" y="399"/>
                  <a:pt x="197" y="399"/>
                </a:cubicBezTo>
                <a:cubicBezTo>
                  <a:pt x="374" y="399"/>
                  <a:pt x="465" y="186"/>
                  <a:pt x="339" y="60"/>
                </a:cubicBezTo>
                <a:cubicBezTo>
                  <a:pt x="298" y="19"/>
                  <a:pt x="249" y="1"/>
                  <a:pt x="2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 name="Google Shape;3197;p47"/>
          <p:cNvSpPr/>
          <p:nvPr/>
        </p:nvSpPr>
        <p:spPr>
          <a:xfrm>
            <a:off x="3213074" y="4390883"/>
            <a:ext cx="126033" cy="107641"/>
          </a:xfrm>
          <a:custGeom>
            <a:avLst/>
            <a:gdLst/>
            <a:ahLst/>
            <a:cxnLst/>
            <a:rect l="l" t="t" r="r" b="b"/>
            <a:pathLst>
              <a:path w="466" h="398" extrusionOk="0">
                <a:moveTo>
                  <a:pt x="200" y="0"/>
                </a:moveTo>
                <a:cubicBezTo>
                  <a:pt x="98" y="0"/>
                  <a:pt x="0" y="81"/>
                  <a:pt x="0" y="201"/>
                </a:cubicBezTo>
                <a:cubicBezTo>
                  <a:pt x="0" y="312"/>
                  <a:pt x="86" y="398"/>
                  <a:pt x="198" y="398"/>
                </a:cubicBezTo>
                <a:cubicBezTo>
                  <a:pt x="375" y="398"/>
                  <a:pt x="466" y="186"/>
                  <a:pt x="339" y="59"/>
                </a:cubicBezTo>
                <a:cubicBezTo>
                  <a:pt x="299" y="18"/>
                  <a:pt x="249" y="0"/>
                  <a:pt x="2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 name="Google Shape;3198;p47"/>
          <p:cNvSpPr/>
          <p:nvPr/>
        </p:nvSpPr>
        <p:spPr>
          <a:xfrm>
            <a:off x="3330722" y="4023330"/>
            <a:ext cx="320222" cy="386480"/>
          </a:xfrm>
          <a:custGeom>
            <a:avLst/>
            <a:gdLst/>
            <a:ahLst/>
            <a:cxnLst/>
            <a:rect l="l" t="t" r="r" b="b"/>
            <a:pathLst>
              <a:path w="1184" h="1429" extrusionOk="0">
                <a:moveTo>
                  <a:pt x="34" y="1"/>
                </a:moveTo>
                <a:cubicBezTo>
                  <a:pt x="31" y="1"/>
                  <a:pt x="28" y="1"/>
                  <a:pt x="26" y="2"/>
                </a:cubicBezTo>
                <a:cubicBezTo>
                  <a:pt x="10" y="7"/>
                  <a:pt x="0" y="22"/>
                  <a:pt x="5" y="38"/>
                </a:cubicBezTo>
                <a:cubicBezTo>
                  <a:pt x="253" y="933"/>
                  <a:pt x="1128" y="1418"/>
                  <a:pt x="1133" y="1423"/>
                </a:cubicBezTo>
                <a:cubicBezTo>
                  <a:pt x="1138" y="1428"/>
                  <a:pt x="1143" y="1428"/>
                  <a:pt x="1148" y="1428"/>
                </a:cubicBezTo>
                <a:cubicBezTo>
                  <a:pt x="1163" y="1428"/>
                  <a:pt x="1174" y="1423"/>
                  <a:pt x="1179" y="1413"/>
                </a:cubicBezTo>
                <a:cubicBezTo>
                  <a:pt x="1184" y="1398"/>
                  <a:pt x="1179" y="1378"/>
                  <a:pt x="1163" y="1368"/>
                </a:cubicBezTo>
                <a:cubicBezTo>
                  <a:pt x="1158" y="1362"/>
                  <a:pt x="309" y="887"/>
                  <a:pt x="66" y="22"/>
                </a:cubicBezTo>
                <a:cubicBezTo>
                  <a:pt x="62" y="10"/>
                  <a:pt x="47" y="1"/>
                  <a:pt x="3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0" name="Google Shape;3199;p47"/>
          <p:cNvSpPr/>
          <p:nvPr/>
        </p:nvSpPr>
        <p:spPr>
          <a:xfrm>
            <a:off x="3295022" y="4156395"/>
            <a:ext cx="115215" cy="260178"/>
          </a:xfrm>
          <a:custGeom>
            <a:avLst/>
            <a:gdLst/>
            <a:ahLst/>
            <a:cxnLst/>
            <a:rect l="l" t="t" r="r" b="b"/>
            <a:pathLst>
              <a:path w="426" h="962" extrusionOk="0">
                <a:moveTo>
                  <a:pt x="385" y="1"/>
                </a:moveTo>
                <a:cubicBezTo>
                  <a:pt x="365" y="1"/>
                  <a:pt x="350" y="16"/>
                  <a:pt x="350" y="31"/>
                </a:cubicBezTo>
                <a:cubicBezTo>
                  <a:pt x="360" y="704"/>
                  <a:pt x="26" y="901"/>
                  <a:pt x="21" y="901"/>
                </a:cubicBezTo>
                <a:cubicBezTo>
                  <a:pt x="6" y="911"/>
                  <a:pt x="1" y="931"/>
                  <a:pt x="11" y="946"/>
                </a:cubicBezTo>
                <a:cubicBezTo>
                  <a:pt x="16" y="956"/>
                  <a:pt x="26" y="962"/>
                  <a:pt x="36" y="962"/>
                </a:cubicBezTo>
                <a:cubicBezTo>
                  <a:pt x="41" y="962"/>
                  <a:pt x="46" y="962"/>
                  <a:pt x="51" y="956"/>
                </a:cubicBezTo>
                <a:cubicBezTo>
                  <a:pt x="67" y="946"/>
                  <a:pt x="426" y="744"/>
                  <a:pt x="416" y="31"/>
                </a:cubicBezTo>
                <a:cubicBezTo>
                  <a:pt x="416" y="16"/>
                  <a:pt x="400" y="1"/>
                  <a:pt x="38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1" name="Google Shape;3200;p47"/>
          <p:cNvSpPr/>
          <p:nvPr/>
        </p:nvSpPr>
        <p:spPr>
          <a:xfrm>
            <a:off x="3471630" y="4261603"/>
            <a:ext cx="166602" cy="32184"/>
          </a:xfrm>
          <a:custGeom>
            <a:avLst/>
            <a:gdLst/>
            <a:ahLst/>
            <a:cxnLst/>
            <a:rect l="l" t="t" r="r" b="b"/>
            <a:pathLst>
              <a:path w="616" h="119" extrusionOk="0">
                <a:moveTo>
                  <a:pt x="568" y="0"/>
                </a:moveTo>
                <a:cubicBezTo>
                  <a:pt x="563" y="0"/>
                  <a:pt x="557" y="2"/>
                  <a:pt x="551" y="6"/>
                </a:cubicBezTo>
                <a:cubicBezTo>
                  <a:pt x="551" y="6"/>
                  <a:pt x="462" y="53"/>
                  <a:pt x="312" y="53"/>
                </a:cubicBezTo>
                <a:cubicBezTo>
                  <a:pt x="237" y="53"/>
                  <a:pt x="147" y="42"/>
                  <a:pt x="46" y="6"/>
                </a:cubicBezTo>
                <a:cubicBezTo>
                  <a:pt x="42" y="5"/>
                  <a:pt x="39" y="5"/>
                  <a:pt x="36" y="5"/>
                </a:cubicBezTo>
                <a:cubicBezTo>
                  <a:pt x="20" y="5"/>
                  <a:pt x="9" y="14"/>
                  <a:pt x="5" y="26"/>
                </a:cubicBezTo>
                <a:cubicBezTo>
                  <a:pt x="0" y="47"/>
                  <a:pt x="5" y="62"/>
                  <a:pt x="26" y="67"/>
                </a:cubicBezTo>
                <a:cubicBezTo>
                  <a:pt x="117" y="102"/>
                  <a:pt x="218" y="117"/>
                  <a:pt x="319" y="117"/>
                </a:cubicBezTo>
                <a:cubicBezTo>
                  <a:pt x="328" y="118"/>
                  <a:pt x="336" y="118"/>
                  <a:pt x="345" y="118"/>
                </a:cubicBezTo>
                <a:cubicBezTo>
                  <a:pt x="423" y="118"/>
                  <a:pt x="504" y="98"/>
                  <a:pt x="577" y="62"/>
                </a:cubicBezTo>
                <a:cubicBezTo>
                  <a:pt x="615" y="49"/>
                  <a:pt x="596" y="0"/>
                  <a:pt x="56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2" name="Google Shape;3201;p47"/>
          <p:cNvSpPr/>
          <p:nvPr/>
        </p:nvSpPr>
        <p:spPr>
          <a:xfrm>
            <a:off x="3405909" y="4203996"/>
            <a:ext cx="40028" cy="285060"/>
          </a:xfrm>
          <a:custGeom>
            <a:avLst/>
            <a:gdLst/>
            <a:ahLst/>
            <a:cxnLst/>
            <a:rect l="l" t="t" r="r" b="b"/>
            <a:pathLst>
              <a:path w="148" h="1054" extrusionOk="0">
                <a:moveTo>
                  <a:pt x="98" y="1"/>
                </a:moveTo>
                <a:cubicBezTo>
                  <a:pt x="96" y="1"/>
                  <a:pt x="94" y="1"/>
                  <a:pt x="92" y="2"/>
                </a:cubicBezTo>
                <a:cubicBezTo>
                  <a:pt x="71" y="2"/>
                  <a:pt x="61" y="17"/>
                  <a:pt x="61" y="32"/>
                </a:cubicBezTo>
                <a:cubicBezTo>
                  <a:pt x="81" y="361"/>
                  <a:pt x="61" y="694"/>
                  <a:pt x="6" y="1018"/>
                </a:cubicBezTo>
                <a:cubicBezTo>
                  <a:pt x="0" y="1033"/>
                  <a:pt x="11" y="1054"/>
                  <a:pt x="31" y="1054"/>
                </a:cubicBezTo>
                <a:lnTo>
                  <a:pt x="36" y="1054"/>
                </a:lnTo>
                <a:cubicBezTo>
                  <a:pt x="51" y="1054"/>
                  <a:pt x="66" y="1043"/>
                  <a:pt x="66" y="1028"/>
                </a:cubicBezTo>
                <a:cubicBezTo>
                  <a:pt x="127" y="700"/>
                  <a:pt x="147" y="366"/>
                  <a:pt x="127" y="27"/>
                </a:cubicBezTo>
                <a:cubicBezTo>
                  <a:pt x="123" y="14"/>
                  <a:pt x="111" y="1"/>
                  <a:pt x="9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3" name="Google Shape;3202;p47"/>
          <p:cNvSpPr/>
          <p:nvPr/>
        </p:nvSpPr>
        <p:spPr>
          <a:xfrm>
            <a:off x="3423759" y="4293788"/>
            <a:ext cx="67344" cy="106289"/>
          </a:xfrm>
          <a:custGeom>
            <a:avLst/>
            <a:gdLst/>
            <a:ahLst/>
            <a:cxnLst/>
            <a:rect l="l" t="t" r="r" b="b"/>
            <a:pathLst>
              <a:path w="249" h="393" extrusionOk="0">
                <a:moveTo>
                  <a:pt x="36" y="1"/>
                </a:moveTo>
                <a:cubicBezTo>
                  <a:pt x="28" y="1"/>
                  <a:pt x="20" y="3"/>
                  <a:pt x="15" y="8"/>
                </a:cubicBezTo>
                <a:cubicBezTo>
                  <a:pt x="0" y="24"/>
                  <a:pt x="0" y="44"/>
                  <a:pt x="15" y="54"/>
                </a:cubicBezTo>
                <a:cubicBezTo>
                  <a:pt x="86" y="150"/>
                  <a:pt x="142" y="256"/>
                  <a:pt x="182" y="373"/>
                </a:cubicBezTo>
                <a:cubicBezTo>
                  <a:pt x="187" y="383"/>
                  <a:pt x="203" y="393"/>
                  <a:pt x="213" y="393"/>
                </a:cubicBezTo>
                <a:cubicBezTo>
                  <a:pt x="218" y="388"/>
                  <a:pt x="218" y="388"/>
                  <a:pt x="223" y="388"/>
                </a:cubicBezTo>
                <a:cubicBezTo>
                  <a:pt x="238" y="378"/>
                  <a:pt x="248" y="362"/>
                  <a:pt x="243" y="347"/>
                </a:cubicBezTo>
                <a:cubicBezTo>
                  <a:pt x="197" y="226"/>
                  <a:pt x="137" y="110"/>
                  <a:pt x="56" y="8"/>
                </a:cubicBezTo>
                <a:cubicBezTo>
                  <a:pt x="51" y="3"/>
                  <a:pt x="43" y="1"/>
                  <a:pt x="3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4" name="Google Shape;3203;p47"/>
          <p:cNvSpPr/>
          <p:nvPr/>
        </p:nvSpPr>
        <p:spPr>
          <a:xfrm>
            <a:off x="3522206" y="4477428"/>
            <a:ext cx="37053" cy="51386"/>
          </a:xfrm>
          <a:custGeom>
            <a:avLst/>
            <a:gdLst/>
            <a:ahLst/>
            <a:cxnLst/>
            <a:rect l="l" t="t" r="r" b="b"/>
            <a:pathLst>
              <a:path w="137" h="190" extrusionOk="0">
                <a:moveTo>
                  <a:pt x="37" y="0"/>
                </a:moveTo>
                <a:cubicBezTo>
                  <a:pt x="33" y="0"/>
                  <a:pt x="29" y="1"/>
                  <a:pt x="26" y="2"/>
                </a:cubicBezTo>
                <a:cubicBezTo>
                  <a:pt x="10" y="12"/>
                  <a:pt x="0" y="27"/>
                  <a:pt x="10" y="48"/>
                </a:cubicBezTo>
                <a:lnTo>
                  <a:pt x="71" y="174"/>
                </a:lnTo>
                <a:cubicBezTo>
                  <a:pt x="76" y="184"/>
                  <a:pt x="91" y="189"/>
                  <a:pt x="101" y="189"/>
                </a:cubicBezTo>
                <a:cubicBezTo>
                  <a:pt x="107" y="189"/>
                  <a:pt x="112" y="189"/>
                  <a:pt x="117" y="184"/>
                </a:cubicBezTo>
                <a:cubicBezTo>
                  <a:pt x="132" y="179"/>
                  <a:pt x="137" y="159"/>
                  <a:pt x="132" y="144"/>
                </a:cubicBezTo>
                <a:lnTo>
                  <a:pt x="66" y="17"/>
                </a:lnTo>
                <a:cubicBezTo>
                  <a:pt x="59" y="6"/>
                  <a:pt x="48" y="0"/>
                  <a:pt x="3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5" name="Google Shape;3204;p47"/>
          <p:cNvSpPr/>
          <p:nvPr/>
        </p:nvSpPr>
        <p:spPr>
          <a:xfrm>
            <a:off x="2306230" y="3562742"/>
            <a:ext cx="963099" cy="1250584"/>
          </a:xfrm>
          <a:custGeom>
            <a:avLst/>
            <a:gdLst/>
            <a:ahLst/>
            <a:cxnLst/>
            <a:rect l="l" t="t" r="r" b="b"/>
            <a:pathLst>
              <a:path w="3561" h="4624" extrusionOk="0">
                <a:moveTo>
                  <a:pt x="2093" y="1"/>
                </a:moveTo>
                <a:cubicBezTo>
                  <a:pt x="2092" y="1"/>
                  <a:pt x="2091" y="1"/>
                  <a:pt x="2089" y="1"/>
                </a:cubicBezTo>
                <a:cubicBezTo>
                  <a:pt x="1078" y="6"/>
                  <a:pt x="744" y="537"/>
                  <a:pt x="557" y="931"/>
                </a:cubicBezTo>
                <a:cubicBezTo>
                  <a:pt x="375" y="1331"/>
                  <a:pt x="1" y="1675"/>
                  <a:pt x="1" y="1675"/>
                </a:cubicBezTo>
                <a:cubicBezTo>
                  <a:pt x="87" y="1740"/>
                  <a:pt x="185" y="1765"/>
                  <a:pt x="285" y="1765"/>
                </a:cubicBezTo>
                <a:cubicBezTo>
                  <a:pt x="629" y="1765"/>
                  <a:pt x="997" y="1468"/>
                  <a:pt x="997" y="1467"/>
                </a:cubicBezTo>
                <a:lnTo>
                  <a:pt x="997" y="1467"/>
                </a:lnTo>
                <a:cubicBezTo>
                  <a:pt x="329" y="2393"/>
                  <a:pt x="344" y="2969"/>
                  <a:pt x="344" y="2969"/>
                </a:cubicBezTo>
                <a:lnTo>
                  <a:pt x="1083" y="2696"/>
                </a:lnTo>
                <a:lnTo>
                  <a:pt x="1083" y="2696"/>
                </a:lnTo>
                <a:cubicBezTo>
                  <a:pt x="774" y="3404"/>
                  <a:pt x="961" y="3809"/>
                  <a:pt x="961" y="3809"/>
                </a:cubicBezTo>
                <a:lnTo>
                  <a:pt x="1305" y="3627"/>
                </a:lnTo>
                <a:lnTo>
                  <a:pt x="1305" y="3627"/>
                </a:lnTo>
                <a:cubicBezTo>
                  <a:pt x="1285" y="4038"/>
                  <a:pt x="1455" y="4624"/>
                  <a:pt x="1486" y="4624"/>
                </a:cubicBezTo>
                <a:cubicBezTo>
                  <a:pt x="1486" y="4624"/>
                  <a:pt x="1487" y="4624"/>
                  <a:pt x="1487" y="4623"/>
                </a:cubicBezTo>
                <a:cubicBezTo>
                  <a:pt x="1745" y="4375"/>
                  <a:pt x="1927" y="3763"/>
                  <a:pt x="1927" y="3763"/>
                </a:cubicBezTo>
                <a:lnTo>
                  <a:pt x="2195" y="4077"/>
                </a:lnTo>
                <a:cubicBezTo>
                  <a:pt x="2362" y="3854"/>
                  <a:pt x="2362" y="3126"/>
                  <a:pt x="2362" y="3126"/>
                </a:cubicBezTo>
                <a:lnTo>
                  <a:pt x="2716" y="3677"/>
                </a:lnTo>
                <a:cubicBezTo>
                  <a:pt x="3283" y="3162"/>
                  <a:pt x="2863" y="2059"/>
                  <a:pt x="2863" y="2059"/>
                </a:cubicBezTo>
                <a:lnTo>
                  <a:pt x="2863" y="2059"/>
                </a:lnTo>
                <a:cubicBezTo>
                  <a:pt x="3090" y="2453"/>
                  <a:pt x="3390" y="2479"/>
                  <a:pt x="3467" y="2479"/>
                </a:cubicBezTo>
                <a:cubicBezTo>
                  <a:pt x="3478" y="2479"/>
                  <a:pt x="3485" y="2479"/>
                  <a:pt x="3485" y="2479"/>
                </a:cubicBezTo>
                <a:cubicBezTo>
                  <a:pt x="3561" y="1777"/>
                  <a:pt x="3102" y="1"/>
                  <a:pt x="209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6" name="Google Shape;3205;p47"/>
          <p:cNvSpPr/>
          <p:nvPr/>
        </p:nvSpPr>
        <p:spPr>
          <a:xfrm>
            <a:off x="2723274" y="3318248"/>
            <a:ext cx="276408" cy="1333614"/>
          </a:xfrm>
          <a:custGeom>
            <a:avLst/>
            <a:gdLst/>
            <a:ahLst/>
            <a:cxnLst/>
            <a:rect l="l" t="t" r="r" b="b"/>
            <a:pathLst>
              <a:path w="1022" h="4931" extrusionOk="0">
                <a:moveTo>
                  <a:pt x="978" y="0"/>
                </a:moveTo>
                <a:cubicBezTo>
                  <a:pt x="969" y="0"/>
                  <a:pt x="959" y="4"/>
                  <a:pt x="952" y="15"/>
                </a:cubicBezTo>
                <a:cubicBezTo>
                  <a:pt x="942" y="35"/>
                  <a:pt x="618" y="510"/>
                  <a:pt x="309" y="1719"/>
                </a:cubicBezTo>
                <a:cubicBezTo>
                  <a:pt x="1" y="2933"/>
                  <a:pt x="6" y="4880"/>
                  <a:pt x="6" y="4900"/>
                </a:cubicBezTo>
                <a:cubicBezTo>
                  <a:pt x="6" y="4915"/>
                  <a:pt x="21" y="4930"/>
                  <a:pt x="36" y="4930"/>
                </a:cubicBezTo>
                <a:lnTo>
                  <a:pt x="36" y="4925"/>
                </a:lnTo>
                <a:cubicBezTo>
                  <a:pt x="57" y="4925"/>
                  <a:pt x="67" y="4910"/>
                  <a:pt x="67" y="4895"/>
                </a:cubicBezTo>
                <a:cubicBezTo>
                  <a:pt x="67" y="4880"/>
                  <a:pt x="67" y="2933"/>
                  <a:pt x="370" y="1734"/>
                </a:cubicBezTo>
                <a:cubicBezTo>
                  <a:pt x="674" y="536"/>
                  <a:pt x="1002" y="55"/>
                  <a:pt x="1007" y="50"/>
                </a:cubicBezTo>
                <a:cubicBezTo>
                  <a:pt x="1022" y="25"/>
                  <a:pt x="1001" y="0"/>
                  <a:pt x="97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7" name="Google Shape;3206;p47"/>
          <p:cNvSpPr/>
          <p:nvPr/>
        </p:nvSpPr>
        <p:spPr>
          <a:xfrm>
            <a:off x="2738421" y="4239697"/>
            <a:ext cx="160381" cy="320489"/>
          </a:xfrm>
          <a:custGeom>
            <a:avLst/>
            <a:gdLst/>
            <a:ahLst/>
            <a:cxnLst/>
            <a:rect l="l" t="t" r="r" b="b"/>
            <a:pathLst>
              <a:path w="593" h="1185" extrusionOk="0">
                <a:moveTo>
                  <a:pt x="38" y="1"/>
                </a:moveTo>
                <a:cubicBezTo>
                  <a:pt x="32" y="1"/>
                  <a:pt x="27" y="2"/>
                  <a:pt x="21" y="6"/>
                </a:cubicBezTo>
                <a:cubicBezTo>
                  <a:pt x="6" y="16"/>
                  <a:pt x="1" y="37"/>
                  <a:pt x="11" y="52"/>
                </a:cubicBezTo>
                <a:cubicBezTo>
                  <a:pt x="243" y="380"/>
                  <a:pt x="527" y="1154"/>
                  <a:pt x="527" y="1164"/>
                </a:cubicBezTo>
                <a:cubicBezTo>
                  <a:pt x="532" y="1174"/>
                  <a:pt x="542" y="1185"/>
                  <a:pt x="557" y="1185"/>
                </a:cubicBezTo>
                <a:lnTo>
                  <a:pt x="567" y="1185"/>
                </a:lnTo>
                <a:cubicBezTo>
                  <a:pt x="582" y="1174"/>
                  <a:pt x="592" y="1159"/>
                  <a:pt x="587" y="1144"/>
                </a:cubicBezTo>
                <a:cubicBezTo>
                  <a:pt x="572" y="1109"/>
                  <a:pt x="299" y="350"/>
                  <a:pt x="61" y="11"/>
                </a:cubicBezTo>
                <a:cubicBezTo>
                  <a:pt x="55" y="5"/>
                  <a:pt x="47" y="1"/>
                  <a:pt x="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8" name="Google Shape;3207;p47"/>
          <p:cNvSpPr/>
          <p:nvPr/>
        </p:nvSpPr>
        <p:spPr>
          <a:xfrm>
            <a:off x="2596159" y="4218872"/>
            <a:ext cx="164438" cy="290739"/>
          </a:xfrm>
          <a:custGeom>
            <a:avLst/>
            <a:gdLst/>
            <a:ahLst/>
            <a:cxnLst/>
            <a:rect l="l" t="t" r="r" b="b"/>
            <a:pathLst>
              <a:path w="608" h="1075" extrusionOk="0">
                <a:moveTo>
                  <a:pt x="575" y="0"/>
                </a:moveTo>
                <a:cubicBezTo>
                  <a:pt x="563" y="0"/>
                  <a:pt x="551" y="6"/>
                  <a:pt x="547" y="17"/>
                </a:cubicBezTo>
                <a:cubicBezTo>
                  <a:pt x="147" y="680"/>
                  <a:pt x="6" y="1034"/>
                  <a:pt x="6" y="1034"/>
                </a:cubicBezTo>
                <a:cubicBezTo>
                  <a:pt x="1" y="1049"/>
                  <a:pt x="11" y="1069"/>
                  <a:pt x="26" y="1074"/>
                </a:cubicBezTo>
                <a:lnTo>
                  <a:pt x="36" y="1074"/>
                </a:lnTo>
                <a:cubicBezTo>
                  <a:pt x="46" y="1074"/>
                  <a:pt x="61" y="1069"/>
                  <a:pt x="66" y="1059"/>
                </a:cubicBezTo>
                <a:cubicBezTo>
                  <a:pt x="66" y="1054"/>
                  <a:pt x="208" y="710"/>
                  <a:pt x="597" y="48"/>
                </a:cubicBezTo>
                <a:cubicBezTo>
                  <a:pt x="608" y="33"/>
                  <a:pt x="602" y="12"/>
                  <a:pt x="587" y="2"/>
                </a:cubicBezTo>
                <a:cubicBezTo>
                  <a:pt x="583" y="1"/>
                  <a:pt x="579" y="0"/>
                  <a:pt x="57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79" name="Google Shape;3208;p47"/>
          <p:cNvSpPr/>
          <p:nvPr/>
        </p:nvSpPr>
        <p:spPr>
          <a:xfrm>
            <a:off x="2749779" y="4104468"/>
            <a:ext cx="184452" cy="256121"/>
          </a:xfrm>
          <a:custGeom>
            <a:avLst/>
            <a:gdLst/>
            <a:ahLst/>
            <a:cxnLst/>
            <a:rect l="l" t="t" r="r" b="b"/>
            <a:pathLst>
              <a:path w="682" h="947" extrusionOk="0">
                <a:moveTo>
                  <a:pt x="44" y="0"/>
                </a:moveTo>
                <a:cubicBezTo>
                  <a:pt x="22" y="0"/>
                  <a:pt x="0" y="23"/>
                  <a:pt x="14" y="51"/>
                </a:cubicBezTo>
                <a:cubicBezTo>
                  <a:pt x="237" y="430"/>
                  <a:pt x="616" y="931"/>
                  <a:pt x="621" y="936"/>
                </a:cubicBezTo>
                <a:cubicBezTo>
                  <a:pt x="626" y="941"/>
                  <a:pt x="636" y="946"/>
                  <a:pt x="646" y="946"/>
                </a:cubicBezTo>
                <a:cubicBezTo>
                  <a:pt x="651" y="946"/>
                  <a:pt x="662" y="941"/>
                  <a:pt x="667" y="941"/>
                </a:cubicBezTo>
                <a:cubicBezTo>
                  <a:pt x="677" y="926"/>
                  <a:pt x="682" y="911"/>
                  <a:pt x="672" y="896"/>
                </a:cubicBezTo>
                <a:cubicBezTo>
                  <a:pt x="667" y="891"/>
                  <a:pt x="292" y="395"/>
                  <a:pt x="70" y="16"/>
                </a:cubicBezTo>
                <a:cubicBezTo>
                  <a:pt x="64" y="5"/>
                  <a:pt x="54" y="0"/>
                  <a:pt x="4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0" name="Google Shape;3209;p47"/>
          <p:cNvSpPr/>
          <p:nvPr/>
        </p:nvSpPr>
        <p:spPr>
          <a:xfrm>
            <a:off x="2771145" y="3932186"/>
            <a:ext cx="284792" cy="496826"/>
          </a:xfrm>
          <a:custGeom>
            <a:avLst/>
            <a:gdLst/>
            <a:ahLst/>
            <a:cxnLst/>
            <a:rect l="l" t="t" r="r" b="b"/>
            <a:pathLst>
              <a:path w="1053" h="1837" extrusionOk="0">
                <a:moveTo>
                  <a:pt x="45" y="1"/>
                </a:moveTo>
                <a:cubicBezTo>
                  <a:pt x="18" y="1"/>
                  <a:pt x="1" y="39"/>
                  <a:pt x="26" y="56"/>
                </a:cubicBezTo>
                <a:cubicBezTo>
                  <a:pt x="734" y="506"/>
                  <a:pt x="987" y="1796"/>
                  <a:pt x="987" y="1806"/>
                </a:cubicBezTo>
                <a:cubicBezTo>
                  <a:pt x="992" y="1821"/>
                  <a:pt x="1002" y="1831"/>
                  <a:pt x="1017" y="1836"/>
                </a:cubicBezTo>
                <a:lnTo>
                  <a:pt x="1028" y="1831"/>
                </a:lnTo>
                <a:cubicBezTo>
                  <a:pt x="1043" y="1831"/>
                  <a:pt x="1053" y="1816"/>
                  <a:pt x="1053" y="1796"/>
                </a:cubicBezTo>
                <a:cubicBezTo>
                  <a:pt x="1043" y="1740"/>
                  <a:pt x="790" y="466"/>
                  <a:pt x="62" y="5"/>
                </a:cubicBezTo>
                <a:cubicBezTo>
                  <a:pt x="56" y="2"/>
                  <a:pt x="50" y="1"/>
                  <a:pt x="4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1" name="Google Shape;3210;p47"/>
          <p:cNvSpPr/>
          <p:nvPr/>
        </p:nvSpPr>
        <p:spPr>
          <a:xfrm>
            <a:off x="2483921" y="4028198"/>
            <a:ext cx="297233" cy="244762"/>
          </a:xfrm>
          <a:custGeom>
            <a:avLst/>
            <a:gdLst/>
            <a:ahLst/>
            <a:cxnLst/>
            <a:rect l="l" t="t" r="r" b="b"/>
            <a:pathLst>
              <a:path w="1099" h="905" extrusionOk="0">
                <a:moveTo>
                  <a:pt x="1057" y="0"/>
                </a:moveTo>
                <a:cubicBezTo>
                  <a:pt x="1052" y="0"/>
                  <a:pt x="1048" y="1"/>
                  <a:pt x="1043" y="4"/>
                </a:cubicBezTo>
                <a:cubicBezTo>
                  <a:pt x="628" y="186"/>
                  <a:pt x="269" y="485"/>
                  <a:pt x="11" y="854"/>
                </a:cubicBezTo>
                <a:cubicBezTo>
                  <a:pt x="1" y="869"/>
                  <a:pt x="6" y="889"/>
                  <a:pt x="21" y="899"/>
                </a:cubicBezTo>
                <a:cubicBezTo>
                  <a:pt x="26" y="905"/>
                  <a:pt x="31" y="905"/>
                  <a:pt x="36" y="905"/>
                </a:cubicBezTo>
                <a:cubicBezTo>
                  <a:pt x="46" y="905"/>
                  <a:pt x="57" y="899"/>
                  <a:pt x="67" y="889"/>
                </a:cubicBezTo>
                <a:cubicBezTo>
                  <a:pt x="320" y="525"/>
                  <a:pt x="663" y="242"/>
                  <a:pt x="1068" y="60"/>
                </a:cubicBezTo>
                <a:cubicBezTo>
                  <a:pt x="1098" y="47"/>
                  <a:pt x="1084" y="0"/>
                  <a:pt x="105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2" name="Google Shape;3211;p47"/>
          <p:cNvSpPr/>
          <p:nvPr/>
        </p:nvSpPr>
        <p:spPr>
          <a:xfrm>
            <a:off x="2799274" y="3809129"/>
            <a:ext cx="260991" cy="275053"/>
          </a:xfrm>
          <a:custGeom>
            <a:avLst/>
            <a:gdLst/>
            <a:ahLst/>
            <a:cxnLst/>
            <a:rect l="l" t="t" r="r" b="b"/>
            <a:pathLst>
              <a:path w="965" h="1017" extrusionOk="0">
                <a:moveTo>
                  <a:pt x="47" y="1"/>
                </a:moveTo>
                <a:cubicBezTo>
                  <a:pt x="23" y="1"/>
                  <a:pt x="0" y="26"/>
                  <a:pt x="18" y="51"/>
                </a:cubicBezTo>
                <a:cubicBezTo>
                  <a:pt x="286" y="496"/>
                  <a:pt x="883" y="986"/>
                  <a:pt x="908" y="1012"/>
                </a:cubicBezTo>
                <a:cubicBezTo>
                  <a:pt x="913" y="1012"/>
                  <a:pt x="919" y="1017"/>
                  <a:pt x="929" y="1017"/>
                </a:cubicBezTo>
                <a:cubicBezTo>
                  <a:pt x="939" y="1017"/>
                  <a:pt x="949" y="1012"/>
                  <a:pt x="954" y="1007"/>
                </a:cubicBezTo>
                <a:cubicBezTo>
                  <a:pt x="964" y="991"/>
                  <a:pt x="959" y="971"/>
                  <a:pt x="949" y="961"/>
                </a:cubicBezTo>
                <a:cubicBezTo>
                  <a:pt x="944" y="956"/>
                  <a:pt x="332" y="455"/>
                  <a:pt x="74" y="15"/>
                </a:cubicBezTo>
                <a:cubicBezTo>
                  <a:pt x="67" y="5"/>
                  <a:pt x="57" y="1"/>
                  <a:pt x="4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3" name="Google Shape;3212;p47"/>
          <p:cNvSpPr/>
          <p:nvPr/>
        </p:nvSpPr>
        <p:spPr>
          <a:xfrm>
            <a:off x="2615362" y="3751792"/>
            <a:ext cx="218530" cy="208521"/>
          </a:xfrm>
          <a:custGeom>
            <a:avLst/>
            <a:gdLst/>
            <a:ahLst/>
            <a:cxnLst/>
            <a:rect l="l" t="t" r="r" b="b"/>
            <a:pathLst>
              <a:path w="808" h="771" extrusionOk="0">
                <a:moveTo>
                  <a:pt x="764" y="0"/>
                </a:moveTo>
                <a:cubicBezTo>
                  <a:pt x="758" y="0"/>
                  <a:pt x="750" y="3"/>
                  <a:pt x="744" y="10"/>
                </a:cubicBezTo>
                <a:cubicBezTo>
                  <a:pt x="486" y="227"/>
                  <a:pt x="238" y="465"/>
                  <a:pt x="11" y="718"/>
                </a:cubicBezTo>
                <a:cubicBezTo>
                  <a:pt x="0" y="728"/>
                  <a:pt x="0" y="748"/>
                  <a:pt x="11" y="763"/>
                </a:cubicBezTo>
                <a:cubicBezTo>
                  <a:pt x="16" y="768"/>
                  <a:pt x="26" y="768"/>
                  <a:pt x="31" y="768"/>
                </a:cubicBezTo>
                <a:cubicBezTo>
                  <a:pt x="34" y="770"/>
                  <a:pt x="36" y="770"/>
                  <a:pt x="39" y="770"/>
                </a:cubicBezTo>
                <a:cubicBezTo>
                  <a:pt x="46" y="770"/>
                  <a:pt x="54" y="766"/>
                  <a:pt x="61" y="758"/>
                </a:cubicBezTo>
                <a:cubicBezTo>
                  <a:pt x="284" y="511"/>
                  <a:pt x="526" y="273"/>
                  <a:pt x="784" y="55"/>
                </a:cubicBezTo>
                <a:cubicBezTo>
                  <a:pt x="808" y="36"/>
                  <a:pt x="789" y="0"/>
                  <a:pt x="76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4" name="Google Shape;3213;p47"/>
          <p:cNvSpPr/>
          <p:nvPr/>
        </p:nvSpPr>
        <p:spPr>
          <a:xfrm>
            <a:off x="2470397" y="3669303"/>
            <a:ext cx="386484" cy="275323"/>
          </a:xfrm>
          <a:custGeom>
            <a:avLst/>
            <a:gdLst/>
            <a:ahLst/>
            <a:cxnLst/>
            <a:rect l="l" t="t" r="r" b="b"/>
            <a:pathLst>
              <a:path w="1429" h="1018" extrusionOk="0">
                <a:moveTo>
                  <a:pt x="1384" y="0"/>
                </a:moveTo>
                <a:cubicBezTo>
                  <a:pt x="1382" y="0"/>
                  <a:pt x="1379" y="0"/>
                  <a:pt x="1376" y="1"/>
                </a:cubicBezTo>
                <a:cubicBezTo>
                  <a:pt x="633" y="269"/>
                  <a:pt x="21" y="957"/>
                  <a:pt x="16" y="962"/>
                </a:cubicBezTo>
                <a:cubicBezTo>
                  <a:pt x="0" y="977"/>
                  <a:pt x="0" y="998"/>
                  <a:pt x="16" y="1008"/>
                </a:cubicBezTo>
                <a:cubicBezTo>
                  <a:pt x="21" y="1013"/>
                  <a:pt x="26" y="1018"/>
                  <a:pt x="36" y="1018"/>
                </a:cubicBezTo>
                <a:cubicBezTo>
                  <a:pt x="46" y="1018"/>
                  <a:pt x="56" y="1013"/>
                  <a:pt x="61" y="1008"/>
                </a:cubicBezTo>
                <a:cubicBezTo>
                  <a:pt x="71" y="998"/>
                  <a:pt x="668" y="320"/>
                  <a:pt x="1396" y="62"/>
                </a:cubicBezTo>
                <a:cubicBezTo>
                  <a:pt x="1429" y="48"/>
                  <a:pt x="1414" y="0"/>
                  <a:pt x="138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5" name="Google Shape;3214;p47"/>
          <p:cNvSpPr/>
          <p:nvPr/>
        </p:nvSpPr>
        <p:spPr>
          <a:xfrm>
            <a:off x="2824697" y="3702297"/>
            <a:ext cx="359979" cy="433810"/>
          </a:xfrm>
          <a:custGeom>
            <a:avLst/>
            <a:gdLst/>
            <a:ahLst/>
            <a:cxnLst/>
            <a:rect l="l" t="t" r="r" b="b"/>
            <a:pathLst>
              <a:path w="1331" h="1604" extrusionOk="0">
                <a:moveTo>
                  <a:pt x="46" y="1"/>
                </a:moveTo>
                <a:cubicBezTo>
                  <a:pt x="31" y="1"/>
                  <a:pt x="10" y="11"/>
                  <a:pt x="5" y="26"/>
                </a:cubicBezTo>
                <a:cubicBezTo>
                  <a:pt x="0" y="41"/>
                  <a:pt x="10" y="61"/>
                  <a:pt x="31" y="66"/>
                </a:cubicBezTo>
                <a:cubicBezTo>
                  <a:pt x="718" y="243"/>
                  <a:pt x="1259" y="1568"/>
                  <a:pt x="1264" y="1584"/>
                </a:cubicBezTo>
                <a:cubicBezTo>
                  <a:pt x="1270" y="1594"/>
                  <a:pt x="1280" y="1599"/>
                  <a:pt x="1295" y="1604"/>
                </a:cubicBezTo>
                <a:cubicBezTo>
                  <a:pt x="1300" y="1604"/>
                  <a:pt x="1305" y="1604"/>
                  <a:pt x="1305" y="1599"/>
                </a:cubicBezTo>
                <a:cubicBezTo>
                  <a:pt x="1325" y="1594"/>
                  <a:pt x="1330" y="1573"/>
                  <a:pt x="1325" y="1558"/>
                </a:cubicBezTo>
                <a:cubicBezTo>
                  <a:pt x="1300" y="1503"/>
                  <a:pt x="764" y="193"/>
                  <a:pt x="4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6" name="Google Shape;3215;p47"/>
          <p:cNvSpPr/>
          <p:nvPr/>
        </p:nvSpPr>
        <p:spPr>
          <a:xfrm>
            <a:off x="3243093" y="2561779"/>
            <a:ext cx="349972" cy="356460"/>
          </a:xfrm>
          <a:custGeom>
            <a:avLst/>
            <a:gdLst/>
            <a:ahLst/>
            <a:cxnLst/>
            <a:rect l="l" t="t" r="r" b="b"/>
            <a:pathLst>
              <a:path w="1294" h="1318" extrusionOk="0">
                <a:moveTo>
                  <a:pt x="608" y="0"/>
                </a:moveTo>
                <a:lnTo>
                  <a:pt x="608" y="0"/>
                </a:lnTo>
                <a:cubicBezTo>
                  <a:pt x="633" y="162"/>
                  <a:pt x="577" y="410"/>
                  <a:pt x="446" y="657"/>
                </a:cubicBezTo>
                <a:cubicBezTo>
                  <a:pt x="314" y="910"/>
                  <a:pt x="152" y="1102"/>
                  <a:pt x="1" y="1178"/>
                </a:cubicBezTo>
                <a:cubicBezTo>
                  <a:pt x="16" y="1188"/>
                  <a:pt x="36" y="1199"/>
                  <a:pt x="51" y="1209"/>
                </a:cubicBezTo>
                <a:cubicBezTo>
                  <a:pt x="164" y="1281"/>
                  <a:pt x="294" y="1317"/>
                  <a:pt x="423" y="1317"/>
                </a:cubicBezTo>
                <a:cubicBezTo>
                  <a:pt x="582" y="1317"/>
                  <a:pt x="742" y="1262"/>
                  <a:pt x="871" y="1153"/>
                </a:cubicBezTo>
                <a:cubicBezTo>
                  <a:pt x="950" y="1091"/>
                  <a:pt x="1045" y="1060"/>
                  <a:pt x="1146" y="1060"/>
                </a:cubicBezTo>
                <a:cubicBezTo>
                  <a:pt x="1160" y="1060"/>
                  <a:pt x="1175" y="1061"/>
                  <a:pt x="1189" y="1062"/>
                </a:cubicBezTo>
                <a:cubicBezTo>
                  <a:pt x="1191" y="1062"/>
                  <a:pt x="1193" y="1062"/>
                  <a:pt x="1195" y="1062"/>
                </a:cubicBezTo>
                <a:cubicBezTo>
                  <a:pt x="1257" y="1062"/>
                  <a:pt x="1294" y="985"/>
                  <a:pt x="1250" y="936"/>
                </a:cubicBezTo>
                <a:cubicBezTo>
                  <a:pt x="1189" y="860"/>
                  <a:pt x="1144" y="769"/>
                  <a:pt x="1123" y="673"/>
                </a:cubicBezTo>
                <a:cubicBezTo>
                  <a:pt x="1073" y="420"/>
                  <a:pt x="916" y="106"/>
                  <a:pt x="608"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87" name="Google Shape;3216;p47"/>
          <p:cNvSpPr/>
          <p:nvPr/>
        </p:nvSpPr>
        <p:spPr>
          <a:xfrm>
            <a:off x="3113545" y="2513639"/>
            <a:ext cx="300749" cy="376203"/>
          </a:xfrm>
          <a:custGeom>
            <a:avLst/>
            <a:gdLst/>
            <a:ahLst/>
            <a:cxnLst/>
            <a:rect l="l" t="t" r="r" b="b"/>
            <a:pathLst>
              <a:path w="1112" h="1391" extrusionOk="0">
                <a:moveTo>
                  <a:pt x="923" y="1"/>
                </a:moveTo>
                <a:cubicBezTo>
                  <a:pt x="792" y="1"/>
                  <a:pt x="613" y="144"/>
                  <a:pt x="459" y="370"/>
                </a:cubicBezTo>
                <a:cubicBezTo>
                  <a:pt x="444" y="355"/>
                  <a:pt x="429" y="340"/>
                  <a:pt x="409" y="330"/>
                </a:cubicBezTo>
                <a:cubicBezTo>
                  <a:pt x="375" y="314"/>
                  <a:pt x="342" y="307"/>
                  <a:pt x="311" y="307"/>
                </a:cubicBezTo>
                <a:cubicBezTo>
                  <a:pt x="113" y="307"/>
                  <a:pt x="1" y="597"/>
                  <a:pt x="207" y="719"/>
                </a:cubicBezTo>
                <a:lnTo>
                  <a:pt x="212" y="719"/>
                </a:lnTo>
                <a:cubicBezTo>
                  <a:pt x="232" y="729"/>
                  <a:pt x="252" y="734"/>
                  <a:pt x="272" y="739"/>
                </a:cubicBezTo>
                <a:cubicBezTo>
                  <a:pt x="161" y="1043"/>
                  <a:pt x="161" y="1306"/>
                  <a:pt x="288" y="1377"/>
                </a:cubicBezTo>
                <a:cubicBezTo>
                  <a:pt x="312" y="1386"/>
                  <a:pt x="338" y="1391"/>
                  <a:pt x="363" y="1391"/>
                </a:cubicBezTo>
                <a:cubicBezTo>
                  <a:pt x="405" y="1391"/>
                  <a:pt x="445" y="1378"/>
                  <a:pt x="480" y="1356"/>
                </a:cubicBezTo>
                <a:cubicBezTo>
                  <a:pt x="621" y="1280"/>
                  <a:pt x="793" y="1093"/>
                  <a:pt x="920" y="846"/>
                </a:cubicBezTo>
                <a:cubicBezTo>
                  <a:pt x="1046" y="593"/>
                  <a:pt x="1112" y="345"/>
                  <a:pt x="1087" y="183"/>
                </a:cubicBezTo>
                <a:cubicBezTo>
                  <a:pt x="1081" y="117"/>
                  <a:pt x="1046" y="52"/>
                  <a:pt x="990" y="16"/>
                </a:cubicBezTo>
                <a:cubicBezTo>
                  <a:pt x="970" y="6"/>
                  <a:pt x="947" y="1"/>
                  <a:pt x="92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8" name="Google Shape;3217;p47"/>
          <p:cNvSpPr/>
          <p:nvPr/>
        </p:nvSpPr>
        <p:spPr>
          <a:xfrm>
            <a:off x="3060264" y="2552585"/>
            <a:ext cx="114674" cy="98175"/>
          </a:xfrm>
          <a:custGeom>
            <a:avLst/>
            <a:gdLst/>
            <a:ahLst/>
            <a:cxnLst/>
            <a:rect l="l" t="t" r="r" b="b"/>
            <a:pathLst>
              <a:path w="424" h="363" extrusionOk="0">
                <a:moveTo>
                  <a:pt x="43" y="1"/>
                </a:moveTo>
                <a:cubicBezTo>
                  <a:pt x="22" y="1"/>
                  <a:pt x="0" y="25"/>
                  <a:pt x="14" y="49"/>
                </a:cubicBezTo>
                <a:cubicBezTo>
                  <a:pt x="110" y="201"/>
                  <a:pt x="363" y="353"/>
                  <a:pt x="373" y="358"/>
                </a:cubicBezTo>
                <a:cubicBezTo>
                  <a:pt x="378" y="358"/>
                  <a:pt x="383" y="363"/>
                  <a:pt x="388" y="363"/>
                </a:cubicBezTo>
                <a:cubicBezTo>
                  <a:pt x="399" y="363"/>
                  <a:pt x="409" y="353"/>
                  <a:pt x="419" y="348"/>
                </a:cubicBezTo>
                <a:cubicBezTo>
                  <a:pt x="424" y="327"/>
                  <a:pt x="419" y="312"/>
                  <a:pt x="404" y="302"/>
                </a:cubicBezTo>
                <a:cubicBezTo>
                  <a:pt x="404" y="302"/>
                  <a:pt x="156" y="155"/>
                  <a:pt x="70" y="19"/>
                </a:cubicBezTo>
                <a:cubicBezTo>
                  <a:pt x="63" y="6"/>
                  <a:pt x="53" y="1"/>
                  <a:pt x="4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89" name="Google Shape;3218;p47"/>
          <p:cNvSpPr/>
          <p:nvPr/>
        </p:nvSpPr>
        <p:spPr>
          <a:xfrm>
            <a:off x="2222117" y="2472800"/>
            <a:ext cx="238814" cy="243139"/>
          </a:xfrm>
          <a:custGeom>
            <a:avLst/>
            <a:gdLst/>
            <a:ahLst/>
            <a:cxnLst/>
            <a:rect l="l" t="t" r="r" b="b"/>
            <a:pathLst>
              <a:path w="883" h="899" extrusionOk="0">
                <a:moveTo>
                  <a:pt x="306" y="0"/>
                </a:moveTo>
                <a:cubicBezTo>
                  <a:pt x="296" y="5"/>
                  <a:pt x="286" y="15"/>
                  <a:pt x="271" y="21"/>
                </a:cubicBezTo>
                <a:cubicBezTo>
                  <a:pt x="89" y="137"/>
                  <a:pt x="3" y="359"/>
                  <a:pt x="59" y="567"/>
                </a:cubicBezTo>
                <a:cubicBezTo>
                  <a:pt x="79" y="648"/>
                  <a:pt x="64" y="729"/>
                  <a:pt x="18" y="799"/>
                </a:cubicBezTo>
                <a:cubicBezTo>
                  <a:pt x="1" y="835"/>
                  <a:pt x="29" y="878"/>
                  <a:pt x="67" y="878"/>
                </a:cubicBezTo>
                <a:cubicBezTo>
                  <a:pt x="73" y="878"/>
                  <a:pt x="78" y="877"/>
                  <a:pt x="84" y="875"/>
                </a:cubicBezTo>
                <a:cubicBezTo>
                  <a:pt x="119" y="868"/>
                  <a:pt x="155" y="864"/>
                  <a:pt x="190" y="864"/>
                </a:cubicBezTo>
                <a:cubicBezTo>
                  <a:pt x="224" y="864"/>
                  <a:pt x="258" y="868"/>
                  <a:pt x="291" y="875"/>
                </a:cubicBezTo>
                <a:cubicBezTo>
                  <a:pt x="350" y="890"/>
                  <a:pt x="415" y="899"/>
                  <a:pt x="482" y="899"/>
                </a:cubicBezTo>
                <a:cubicBezTo>
                  <a:pt x="623" y="899"/>
                  <a:pt x="773" y="859"/>
                  <a:pt x="883" y="749"/>
                </a:cubicBezTo>
                <a:cubicBezTo>
                  <a:pt x="772" y="718"/>
                  <a:pt x="630" y="602"/>
                  <a:pt x="504" y="445"/>
                </a:cubicBezTo>
                <a:cubicBezTo>
                  <a:pt x="377" y="284"/>
                  <a:pt x="312" y="117"/>
                  <a:pt x="306"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90" name="Google Shape;3219;p47"/>
          <p:cNvSpPr/>
          <p:nvPr/>
        </p:nvSpPr>
        <p:spPr>
          <a:xfrm>
            <a:off x="2303526" y="2431689"/>
            <a:ext cx="222857" cy="245844"/>
          </a:xfrm>
          <a:custGeom>
            <a:avLst/>
            <a:gdLst/>
            <a:ahLst/>
            <a:cxnLst/>
            <a:rect l="l" t="t" r="r" b="b"/>
            <a:pathLst>
              <a:path w="824" h="909" extrusionOk="0">
                <a:moveTo>
                  <a:pt x="121" y="1"/>
                </a:moveTo>
                <a:cubicBezTo>
                  <a:pt x="94" y="1"/>
                  <a:pt x="70" y="7"/>
                  <a:pt x="51" y="21"/>
                </a:cubicBezTo>
                <a:cubicBezTo>
                  <a:pt x="16" y="56"/>
                  <a:pt x="0" y="102"/>
                  <a:pt x="5" y="147"/>
                </a:cubicBezTo>
                <a:cubicBezTo>
                  <a:pt x="11" y="264"/>
                  <a:pt x="81" y="430"/>
                  <a:pt x="203" y="592"/>
                </a:cubicBezTo>
                <a:cubicBezTo>
                  <a:pt x="324" y="749"/>
                  <a:pt x="466" y="865"/>
                  <a:pt x="582" y="896"/>
                </a:cubicBezTo>
                <a:cubicBezTo>
                  <a:pt x="599" y="904"/>
                  <a:pt x="618" y="908"/>
                  <a:pt x="637" y="908"/>
                </a:cubicBezTo>
                <a:cubicBezTo>
                  <a:pt x="664" y="908"/>
                  <a:pt x="692" y="900"/>
                  <a:pt x="719" y="886"/>
                </a:cubicBezTo>
                <a:cubicBezTo>
                  <a:pt x="799" y="825"/>
                  <a:pt x="769" y="633"/>
                  <a:pt x="648" y="436"/>
                </a:cubicBezTo>
                <a:cubicBezTo>
                  <a:pt x="663" y="430"/>
                  <a:pt x="678" y="425"/>
                  <a:pt x="693" y="415"/>
                </a:cubicBezTo>
                <a:cubicBezTo>
                  <a:pt x="824" y="313"/>
                  <a:pt x="727" y="133"/>
                  <a:pt x="598" y="133"/>
                </a:cubicBezTo>
                <a:cubicBezTo>
                  <a:pt x="567" y="133"/>
                  <a:pt x="533" y="143"/>
                  <a:pt x="501" y="167"/>
                </a:cubicBezTo>
                <a:lnTo>
                  <a:pt x="501" y="173"/>
                </a:lnTo>
                <a:cubicBezTo>
                  <a:pt x="486" y="183"/>
                  <a:pt x="476" y="193"/>
                  <a:pt x="466" y="208"/>
                </a:cubicBezTo>
                <a:cubicBezTo>
                  <a:pt x="344" y="78"/>
                  <a:pt x="213" y="1"/>
                  <a:pt x="12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91" name="Google Shape;3220;p47"/>
          <p:cNvSpPr/>
          <p:nvPr/>
        </p:nvSpPr>
        <p:spPr>
          <a:xfrm>
            <a:off x="2473102" y="2450892"/>
            <a:ext cx="102233" cy="53550"/>
          </a:xfrm>
          <a:custGeom>
            <a:avLst/>
            <a:gdLst/>
            <a:ahLst/>
            <a:cxnLst/>
            <a:rect l="l" t="t" r="r" b="b"/>
            <a:pathLst>
              <a:path w="378" h="198" extrusionOk="0">
                <a:moveTo>
                  <a:pt x="334" y="0"/>
                </a:moveTo>
                <a:cubicBezTo>
                  <a:pt x="332" y="0"/>
                  <a:pt x="331" y="0"/>
                  <a:pt x="329" y="0"/>
                </a:cubicBezTo>
                <a:cubicBezTo>
                  <a:pt x="203" y="11"/>
                  <a:pt x="26" y="132"/>
                  <a:pt x="21" y="137"/>
                </a:cubicBezTo>
                <a:cubicBezTo>
                  <a:pt x="6" y="147"/>
                  <a:pt x="1" y="167"/>
                  <a:pt x="11" y="182"/>
                </a:cubicBezTo>
                <a:cubicBezTo>
                  <a:pt x="16" y="188"/>
                  <a:pt x="26" y="193"/>
                  <a:pt x="36" y="198"/>
                </a:cubicBezTo>
                <a:cubicBezTo>
                  <a:pt x="41" y="193"/>
                  <a:pt x="51" y="193"/>
                  <a:pt x="56" y="188"/>
                </a:cubicBezTo>
                <a:cubicBezTo>
                  <a:pt x="56" y="188"/>
                  <a:pt x="223" y="76"/>
                  <a:pt x="334" y="61"/>
                </a:cubicBezTo>
                <a:cubicBezTo>
                  <a:pt x="378" y="56"/>
                  <a:pt x="370" y="0"/>
                  <a:pt x="33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92" name="Google Shape;3221;p47"/>
          <p:cNvSpPr/>
          <p:nvPr/>
        </p:nvSpPr>
        <p:spPr>
          <a:xfrm>
            <a:off x="2642678" y="5199279"/>
            <a:ext cx="258828" cy="225289"/>
          </a:xfrm>
          <a:custGeom>
            <a:avLst/>
            <a:gdLst/>
            <a:ahLst/>
            <a:cxnLst/>
            <a:rect l="l" t="t" r="r" b="b"/>
            <a:pathLst>
              <a:path w="957" h="833" extrusionOk="0">
                <a:moveTo>
                  <a:pt x="595" y="0"/>
                </a:moveTo>
                <a:cubicBezTo>
                  <a:pt x="581" y="0"/>
                  <a:pt x="568" y="6"/>
                  <a:pt x="557" y="18"/>
                </a:cubicBezTo>
                <a:cubicBezTo>
                  <a:pt x="511" y="69"/>
                  <a:pt x="456" y="109"/>
                  <a:pt x="395" y="135"/>
                </a:cubicBezTo>
                <a:cubicBezTo>
                  <a:pt x="228" y="195"/>
                  <a:pt x="36" y="342"/>
                  <a:pt x="1" y="560"/>
                </a:cubicBezTo>
                <a:cubicBezTo>
                  <a:pt x="42" y="546"/>
                  <a:pt x="93" y="539"/>
                  <a:pt x="151" y="539"/>
                </a:cubicBezTo>
                <a:cubicBezTo>
                  <a:pt x="243" y="539"/>
                  <a:pt x="352" y="556"/>
                  <a:pt x="466" y="590"/>
                </a:cubicBezTo>
                <a:cubicBezTo>
                  <a:pt x="648" y="651"/>
                  <a:pt x="795" y="742"/>
                  <a:pt x="860" y="833"/>
                </a:cubicBezTo>
                <a:cubicBezTo>
                  <a:pt x="870" y="822"/>
                  <a:pt x="875" y="807"/>
                  <a:pt x="881" y="797"/>
                </a:cubicBezTo>
                <a:cubicBezTo>
                  <a:pt x="956" y="605"/>
                  <a:pt x="906" y="383"/>
                  <a:pt x="744" y="251"/>
                </a:cubicBezTo>
                <a:cubicBezTo>
                  <a:pt x="688" y="195"/>
                  <a:pt x="653" y="125"/>
                  <a:pt x="648" y="49"/>
                </a:cubicBezTo>
                <a:cubicBezTo>
                  <a:pt x="645" y="19"/>
                  <a:pt x="620" y="0"/>
                  <a:pt x="595"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93" name="Google Shape;3222;p47"/>
          <p:cNvSpPr/>
          <p:nvPr/>
        </p:nvSpPr>
        <p:spPr>
          <a:xfrm>
            <a:off x="2607248" y="5345055"/>
            <a:ext cx="280464" cy="174984"/>
          </a:xfrm>
          <a:custGeom>
            <a:avLst/>
            <a:gdLst/>
            <a:ahLst/>
            <a:cxnLst/>
            <a:rect l="l" t="t" r="r" b="b"/>
            <a:pathLst>
              <a:path w="1037" h="647" extrusionOk="0">
                <a:moveTo>
                  <a:pt x="279" y="0"/>
                </a:moveTo>
                <a:cubicBezTo>
                  <a:pt x="222" y="0"/>
                  <a:pt x="172" y="7"/>
                  <a:pt x="132" y="21"/>
                </a:cubicBezTo>
                <a:cubicBezTo>
                  <a:pt x="86" y="31"/>
                  <a:pt x="51" y="61"/>
                  <a:pt x="30" y="101"/>
                </a:cubicBezTo>
                <a:cubicBezTo>
                  <a:pt x="0" y="198"/>
                  <a:pt x="132" y="329"/>
                  <a:pt x="329" y="420"/>
                </a:cubicBezTo>
                <a:cubicBezTo>
                  <a:pt x="324" y="430"/>
                  <a:pt x="314" y="445"/>
                  <a:pt x="309" y="460"/>
                </a:cubicBezTo>
                <a:cubicBezTo>
                  <a:pt x="281" y="573"/>
                  <a:pt x="369" y="646"/>
                  <a:pt x="458" y="646"/>
                </a:cubicBezTo>
                <a:cubicBezTo>
                  <a:pt x="514" y="646"/>
                  <a:pt x="570" y="618"/>
                  <a:pt x="597" y="552"/>
                </a:cubicBezTo>
                <a:cubicBezTo>
                  <a:pt x="597" y="536"/>
                  <a:pt x="602" y="521"/>
                  <a:pt x="602" y="506"/>
                </a:cubicBezTo>
                <a:cubicBezTo>
                  <a:pt x="665" y="518"/>
                  <a:pt x="724" y="523"/>
                  <a:pt x="778" y="523"/>
                </a:cubicBezTo>
                <a:cubicBezTo>
                  <a:pt x="909" y="523"/>
                  <a:pt x="1005" y="488"/>
                  <a:pt x="1027" y="420"/>
                </a:cubicBezTo>
                <a:cubicBezTo>
                  <a:pt x="1037" y="375"/>
                  <a:pt x="1027" y="329"/>
                  <a:pt x="991" y="294"/>
                </a:cubicBezTo>
                <a:cubicBezTo>
                  <a:pt x="926" y="203"/>
                  <a:pt x="779" y="112"/>
                  <a:pt x="597" y="56"/>
                </a:cubicBezTo>
                <a:cubicBezTo>
                  <a:pt x="481" y="18"/>
                  <a:pt x="371" y="0"/>
                  <a:pt x="27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94" name="Google Shape;3223;p47"/>
          <p:cNvSpPr/>
          <p:nvPr/>
        </p:nvSpPr>
        <p:spPr>
          <a:xfrm>
            <a:off x="2671348" y="5497323"/>
            <a:ext cx="63017" cy="88709"/>
          </a:xfrm>
          <a:custGeom>
            <a:avLst/>
            <a:gdLst/>
            <a:ahLst/>
            <a:cxnLst/>
            <a:rect l="l" t="t" r="r" b="b"/>
            <a:pathLst>
              <a:path w="233" h="328" extrusionOk="0">
                <a:moveTo>
                  <a:pt x="195" y="0"/>
                </a:moveTo>
                <a:cubicBezTo>
                  <a:pt x="184" y="0"/>
                  <a:pt x="173" y="6"/>
                  <a:pt x="168" y="19"/>
                </a:cubicBezTo>
                <a:cubicBezTo>
                  <a:pt x="132" y="110"/>
                  <a:pt x="82" y="196"/>
                  <a:pt x="16" y="272"/>
                </a:cubicBezTo>
                <a:cubicBezTo>
                  <a:pt x="1" y="282"/>
                  <a:pt x="1" y="302"/>
                  <a:pt x="11" y="317"/>
                </a:cubicBezTo>
                <a:cubicBezTo>
                  <a:pt x="21" y="322"/>
                  <a:pt x="26" y="327"/>
                  <a:pt x="36" y="327"/>
                </a:cubicBezTo>
                <a:cubicBezTo>
                  <a:pt x="46" y="327"/>
                  <a:pt x="51" y="327"/>
                  <a:pt x="56" y="322"/>
                </a:cubicBezTo>
                <a:cubicBezTo>
                  <a:pt x="153" y="241"/>
                  <a:pt x="223" y="49"/>
                  <a:pt x="223" y="39"/>
                </a:cubicBezTo>
                <a:cubicBezTo>
                  <a:pt x="233" y="17"/>
                  <a:pt x="214" y="0"/>
                  <a:pt x="19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95" name="Google Shape;3224;p47"/>
          <p:cNvSpPr/>
          <p:nvPr/>
        </p:nvSpPr>
        <p:spPr>
          <a:xfrm>
            <a:off x="4196457" y="5301241"/>
            <a:ext cx="228537" cy="235566"/>
          </a:xfrm>
          <a:custGeom>
            <a:avLst/>
            <a:gdLst/>
            <a:ahLst/>
            <a:cxnLst/>
            <a:rect l="l" t="t" r="r" b="b"/>
            <a:pathLst>
              <a:path w="845" h="871" extrusionOk="0">
                <a:moveTo>
                  <a:pt x="361" y="1"/>
                </a:moveTo>
                <a:cubicBezTo>
                  <a:pt x="234" y="1"/>
                  <a:pt x="100" y="36"/>
                  <a:pt x="1" y="132"/>
                </a:cubicBezTo>
                <a:cubicBezTo>
                  <a:pt x="107" y="167"/>
                  <a:pt x="238" y="284"/>
                  <a:pt x="349" y="440"/>
                </a:cubicBezTo>
                <a:cubicBezTo>
                  <a:pt x="461" y="597"/>
                  <a:pt x="521" y="759"/>
                  <a:pt x="521" y="870"/>
                </a:cubicBezTo>
                <a:lnTo>
                  <a:pt x="557" y="850"/>
                </a:lnTo>
                <a:cubicBezTo>
                  <a:pt x="734" y="749"/>
                  <a:pt x="825" y="537"/>
                  <a:pt x="779" y="334"/>
                </a:cubicBezTo>
                <a:cubicBezTo>
                  <a:pt x="764" y="258"/>
                  <a:pt x="779" y="177"/>
                  <a:pt x="825" y="117"/>
                </a:cubicBezTo>
                <a:cubicBezTo>
                  <a:pt x="844" y="78"/>
                  <a:pt x="813" y="35"/>
                  <a:pt x="775" y="35"/>
                </a:cubicBezTo>
                <a:cubicBezTo>
                  <a:pt x="773" y="35"/>
                  <a:pt x="771" y="36"/>
                  <a:pt x="769" y="36"/>
                </a:cubicBezTo>
                <a:cubicBezTo>
                  <a:pt x="742" y="42"/>
                  <a:pt x="713" y="45"/>
                  <a:pt x="685" y="45"/>
                </a:cubicBezTo>
                <a:cubicBezTo>
                  <a:pt x="645" y="45"/>
                  <a:pt x="605" y="40"/>
                  <a:pt x="567" y="31"/>
                </a:cubicBezTo>
                <a:cubicBezTo>
                  <a:pt x="506" y="12"/>
                  <a:pt x="435" y="1"/>
                  <a:pt x="361" y="1"/>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96" name="Google Shape;3225;p47"/>
          <p:cNvSpPr/>
          <p:nvPr/>
        </p:nvSpPr>
        <p:spPr>
          <a:xfrm>
            <a:off x="4126407" y="5333425"/>
            <a:ext cx="212580" cy="241516"/>
          </a:xfrm>
          <a:custGeom>
            <a:avLst/>
            <a:gdLst/>
            <a:ahLst/>
            <a:cxnLst/>
            <a:rect l="l" t="t" r="r" b="b"/>
            <a:pathLst>
              <a:path w="786" h="893" extrusionOk="0">
                <a:moveTo>
                  <a:pt x="199" y="0"/>
                </a:moveTo>
                <a:cubicBezTo>
                  <a:pt x="175" y="0"/>
                  <a:pt x="151" y="7"/>
                  <a:pt x="128" y="18"/>
                </a:cubicBezTo>
                <a:cubicBezTo>
                  <a:pt x="47" y="79"/>
                  <a:pt x="67" y="256"/>
                  <a:pt x="174" y="453"/>
                </a:cubicBezTo>
                <a:cubicBezTo>
                  <a:pt x="158" y="458"/>
                  <a:pt x="148" y="463"/>
                  <a:pt x="133" y="473"/>
                </a:cubicBezTo>
                <a:cubicBezTo>
                  <a:pt x="1" y="564"/>
                  <a:pt x="92" y="746"/>
                  <a:pt x="217" y="746"/>
                </a:cubicBezTo>
                <a:cubicBezTo>
                  <a:pt x="246" y="746"/>
                  <a:pt x="275" y="737"/>
                  <a:pt x="305" y="716"/>
                </a:cubicBezTo>
                <a:cubicBezTo>
                  <a:pt x="320" y="706"/>
                  <a:pt x="330" y="696"/>
                  <a:pt x="340" y="686"/>
                </a:cubicBezTo>
                <a:cubicBezTo>
                  <a:pt x="455" y="812"/>
                  <a:pt x="579" y="892"/>
                  <a:pt x="666" y="892"/>
                </a:cubicBezTo>
                <a:cubicBezTo>
                  <a:pt x="691" y="892"/>
                  <a:pt x="712" y="886"/>
                  <a:pt x="730" y="873"/>
                </a:cubicBezTo>
                <a:cubicBezTo>
                  <a:pt x="765" y="842"/>
                  <a:pt x="785" y="797"/>
                  <a:pt x="780" y="751"/>
                </a:cubicBezTo>
                <a:cubicBezTo>
                  <a:pt x="780" y="640"/>
                  <a:pt x="715" y="478"/>
                  <a:pt x="608" y="321"/>
                </a:cubicBezTo>
                <a:cubicBezTo>
                  <a:pt x="497" y="165"/>
                  <a:pt x="361" y="48"/>
                  <a:pt x="254" y="13"/>
                </a:cubicBezTo>
                <a:cubicBezTo>
                  <a:pt x="237" y="4"/>
                  <a:pt x="218" y="0"/>
                  <a:pt x="19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97" name="Google Shape;3226;p47"/>
          <p:cNvSpPr/>
          <p:nvPr/>
        </p:nvSpPr>
        <p:spPr>
          <a:xfrm>
            <a:off x="4078808" y="5500839"/>
            <a:ext cx="98717" cy="49493"/>
          </a:xfrm>
          <a:custGeom>
            <a:avLst/>
            <a:gdLst/>
            <a:ahLst/>
            <a:cxnLst/>
            <a:rect l="l" t="t" r="r" b="b"/>
            <a:pathLst>
              <a:path w="365" h="183" extrusionOk="0">
                <a:moveTo>
                  <a:pt x="332" y="1"/>
                </a:moveTo>
                <a:cubicBezTo>
                  <a:pt x="326" y="1"/>
                  <a:pt x="320" y="2"/>
                  <a:pt x="314" y="6"/>
                </a:cubicBezTo>
                <a:cubicBezTo>
                  <a:pt x="228" y="61"/>
                  <a:pt x="137" y="97"/>
                  <a:pt x="41" y="117"/>
                </a:cubicBezTo>
                <a:cubicBezTo>
                  <a:pt x="1" y="117"/>
                  <a:pt x="1" y="183"/>
                  <a:pt x="41" y="183"/>
                </a:cubicBezTo>
                <a:lnTo>
                  <a:pt x="46" y="183"/>
                </a:lnTo>
                <a:cubicBezTo>
                  <a:pt x="152" y="163"/>
                  <a:pt x="253" y="117"/>
                  <a:pt x="350" y="56"/>
                </a:cubicBezTo>
                <a:cubicBezTo>
                  <a:pt x="365" y="51"/>
                  <a:pt x="365" y="31"/>
                  <a:pt x="360" y="16"/>
                </a:cubicBezTo>
                <a:cubicBezTo>
                  <a:pt x="353" y="6"/>
                  <a:pt x="342" y="1"/>
                  <a:pt x="332"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98" name="Google Shape;3227;p47"/>
          <p:cNvSpPr/>
          <p:nvPr/>
        </p:nvSpPr>
        <p:spPr>
          <a:xfrm>
            <a:off x="2451195" y="5043496"/>
            <a:ext cx="168495" cy="144423"/>
          </a:xfrm>
          <a:custGeom>
            <a:avLst/>
            <a:gdLst/>
            <a:ahLst/>
            <a:cxnLst/>
            <a:rect l="l" t="t" r="r" b="b"/>
            <a:pathLst>
              <a:path w="623" h="534" extrusionOk="0">
                <a:moveTo>
                  <a:pt x="269" y="0"/>
                </a:moveTo>
                <a:cubicBezTo>
                  <a:pt x="132" y="0"/>
                  <a:pt x="1" y="105"/>
                  <a:pt x="1" y="266"/>
                </a:cubicBezTo>
                <a:cubicBezTo>
                  <a:pt x="1" y="417"/>
                  <a:pt x="117" y="534"/>
                  <a:pt x="269" y="534"/>
                </a:cubicBezTo>
                <a:cubicBezTo>
                  <a:pt x="506" y="534"/>
                  <a:pt x="623" y="245"/>
                  <a:pt x="456" y="79"/>
                </a:cubicBezTo>
                <a:cubicBezTo>
                  <a:pt x="402" y="24"/>
                  <a:pt x="335" y="0"/>
                  <a:pt x="2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9" name="Google Shape;3228;p47"/>
          <p:cNvSpPr/>
          <p:nvPr/>
        </p:nvSpPr>
        <p:spPr>
          <a:xfrm>
            <a:off x="2533414" y="4862830"/>
            <a:ext cx="169847" cy="144693"/>
          </a:xfrm>
          <a:custGeom>
            <a:avLst/>
            <a:gdLst/>
            <a:ahLst/>
            <a:cxnLst/>
            <a:rect l="l" t="t" r="r" b="b"/>
            <a:pathLst>
              <a:path w="628" h="535" extrusionOk="0">
                <a:moveTo>
                  <a:pt x="271" y="1"/>
                </a:moveTo>
                <a:cubicBezTo>
                  <a:pt x="134" y="1"/>
                  <a:pt x="5" y="106"/>
                  <a:pt x="5" y="266"/>
                </a:cubicBezTo>
                <a:cubicBezTo>
                  <a:pt x="0" y="418"/>
                  <a:pt x="121" y="534"/>
                  <a:pt x="268" y="534"/>
                </a:cubicBezTo>
                <a:cubicBezTo>
                  <a:pt x="506" y="534"/>
                  <a:pt x="627" y="246"/>
                  <a:pt x="460" y="79"/>
                </a:cubicBezTo>
                <a:cubicBezTo>
                  <a:pt x="404" y="25"/>
                  <a:pt x="337" y="1"/>
                  <a:pt x="2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0" name="Google Shape;3229;p47"/>
          <p:cNvSpPr/>
          <p:nvPr/>
        </p:nvSpPr>
        <p:spPr>
          <a:xfrm>
            <a:off x="2508531" y="4610494"/>
            <a:ext cx="67344" cy="273971"/>
          </a:xfrm>
          <a:custGeom>
            <a:avLst/>
            <a:gdLst/>
            <a:ahLst/>
            <a:cxnLst/>
            <a:rect l="l" t="t" r="r" b="b"/>
            <a:pathLst>
              <a:path w="249" h="1013" extrusionOk="0">
                <a:moveTo>
                  <a:pt x="57" y="1"/>
                </a:moveTo>
                <a:cubicBezTo>
                  <a:pt x="41" y="1"/>
                  <a:pt x="26" y="11"/>
                  <a:pt x="21" y="31"/>
                </a:cubicBezTo>
                <a:cubicBezTo>
                  <a:pt x="1" y="430"/>
                  <a:pt x="178" y="967"/>
                  <a:pt x="183" y="987"/>
                </a:cubicBezTo>
                <a:cubicBezTo>
                  <a:pt x="188" y="1002"/>
                  <a:pt x="203" y="1012"/>
                  <a:pt x="213" y="1012"/>
                </a:cubicBezTo>
                <a:lnTo>
                  <a:pt x="224" y="1007"/>
                </a:lnTo>
                <a:cubicBezTo>
                  <a:pt x="244" y="1002"/>
                  <a:pt x="249" y="987"/>
                  <a:pt x="244" y="967"/>
                </a:cubicBezTo>
                <a:cubicBezTo>
                  <a:pt x="244" y="961"/>
                  <a:pt x="62" y="420"/>
                  <a:pt x="87" y="36"/>
                </a:cubicBezTo>
                <a:cubicBezTo>
                  <a:pt x="87" y="16"/>
                  <a:pt x="72" y="1"/>
                  <a:pt x="5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01" name="Google Shape;3230;p47"/>
          <p:cNvSpPr/>
          <p:nvPr/>
        </p:nvSpPr>
        <p:spPr>
          <a:xfrm>
            <a:off x="2453900" y="4760597"/>
            <a:ext cx="90603" cy="297500"/>
          </a:xfrm>
          <a:custGeom>
            <a:avLst/>
            <a:gdLst/>
            <a:ahLst/>
            <a:cxnLst/>
            <a:rect l="l" t="t" r="r" b="b"/>
            <a:pathLst>
              <a:path w="335" h="1100" extrusionOk="0">
                <a:moveTo>
                  <a:pt x="297" y="0"/>
                </a:moveTo>
                <a:cubicBezTo>
                  <a:pt x="285" y="0"/>
                  <a:pt x="273" y="6"/>
                  <a:pt x="269" y="17"/>
                </a:cubicBezTo>
                <a:cubicBezTo>
                  <a:pt x="1" y="659"/>
                  <a:pt x="117" y="1064"/>
                  <a:pt x="122" y="1079"/>
                </a:cubicBezTo>
                <a:cubicBezTo>
                  <a:pt x="122" y="1089"/>
                  <a:pt x="137" y="1099"/>
                  <a:pt x="152" y="1099"/>
                </a:cubicBezTo>
                <a:lnTo>
                  <a:pt x="157" y="1099"/>
                </a:lnTo>
                <a:cubicBezTo>
                  <a:pt x="178" y="1094"/>
                  <a:pt x="183" y="1079"/>
                  <a:pt x="183" y="1059"/>
                </a:cubicBezTo>
                <a:cubicBezTo>
                  <a:pt x="178" y="1054"/>
                  <a:pt x="66" y="664"/>
                  <a:pt x="324" y="42"/>
                </a:cubicBezTo>
                <a:cubicBezTo>
                  <a:pt x="334" y="27"/>
                  <a:pt x="324" y="7"/>
                  <a:pt x="309" y="2"/>
                </a:cubicBezTo>
                <a:cubicBezTo>
                  <a:pt x="305" y="1"/>
                  <a:pt x="301" y="0"/>
                  <a:pt x="29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02" name="Google Shape;3231;p47"/>
          <p:cNvSpPr/>
          <p:nvPr/>
        </p:nvSpPr>
        <p:spPr>
          <a:xfrm>
            <a:off x="3401852" y="3565446"/>
            <a:ext cx="250444" cy="271266"/>
          </a:xfrm>
          <a:custGeom>
            <a:avLst/>
            <a:gdLst/>
            <a:ahLst/>
            <a:cxnLst/>
            <a:rect l="l" t="t" r="r" b="b"/>
            <a:pathLst>
              <a:path w="926" h="1003" extrusionOk="0">
                <a:moveTo>
                  <a:pt x="71" y="1"/>
                </a:moveTo>
                <a:cubicBezTo>
                  <a:pt x="71" y="1"/>
                  <a:pt x="0" y="593"/>
                  <a:pt x="926" y="1002"/>
                </a:cubicBezTo>
                <a:lnTo>
                  <a:pt x="926" y="1002"/>
                </a:lnTo>
                <a:cubicBezTo>
                  <a:pt x="923" y="996"/>
                  <a:pt x="689" y="152"/>
                  <a:pt x="71" y="1"/>
                </a:cubicBezTo>
                <a:close/>
                <a:moveTo>
                  <a:pt x="926" y="1002"/>
                </a:moveTo>
                <a:cubicBezTo>
                  <a:pt x="926" y="1002"/>
                  <a:pt x="926" y="1002"/>
                  <a:pt x="926" y="1002"/>
                </a:cubicBezTo>
                <a:cubicBezTo>
                  <a:pt x="926" y="1002"/>
                  <a:pt x="926" y="1002"/>
                  <a:pt x="926" y="1002"/>
                </a:cubicBezTo>
                <a:cubicBezTo>
                  <a:pt x="926" y="1002"/>
                  <a:pt x="926" y="1002"/>
                  <a:pt x="926" y="1002"/>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3" name="Google Shape;3232;p47"/>
          <p:cNvSpPr/>
          <p:nvPr/>
        </p:nvSpPr>
        <p:spPr>
          <a:xfrm>
            <a:off x="3328017" y="3407771"/>
            <a:ext cx="348890" cy="110887"/>
          </a:xfrm>
          <a:custGeom>
            <a:avLst/>
            <a:gdLst/>
            <a:ahLst/>
            <a:cxnLst/>
            <a:rect l="l" t="t" r="r" b="b"/>
            <a:pathLst>
              <a:path w="1290" h="410" extrusionOk="0">
                <a:moveTo>
                  <a:pt x="354" y="1"/>
                </a:moveTo>
                <a:cubicBezTo>
                  <a:pt x="236" y="1"/>
                  <a:pt x="116" y="21"/>
                  <a:pt x="0" y="73"/>
                </a:cubicBezTo>
                <a:cubicBezTo>
                  <a:pt x="0" y="73"/>
                  <a:pt x="203" y="409"/>
                  <a:pt x="804" y="409"/>
                </a:cubicBezTo>
                <a:cubicBezTo>
                  <a:pt x="943" y="409"/>
                  <a:pt x="1105" y="391"/>
                  <a:pt x="1290" y="346"/>
                </a:cubicBezTo>
                <a:cubicBezTo>
                  <a:pt x="1290" y="346"/>
                  <a:pt x="837" y="1"/>
                  <a:pt x="3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4" name="Google Shape;3233;p47"/>
          <p:cNvSpPr/>
          <p:nvPr/>
        </p:nvSpPr>
        <p:spPr>
          <a:xfrm>
            <a:off x="3197928" y="3180046"/>
            <a:ext cx="349161" cy="111427"/>
          </a:xfrm>
          <a:custGeom>
            <a:avLst/>
            <a:gdLst/>
            <a:ahLst/>
            <a:cxnLst/>
            <a:rect l="l" t="t" r="r" b="b"/>
            <a:pathLst>
              <a:path w="1291" h="412" extrusionOk="0">
                <a:moveTo>
                  <a:pt x="347" y="0"/>
                </a:moveTo>
                <a:cubicBezTo>
                  <a:pt x="231" y="0"/>
                  <a:pt x="114" y="21"/>
                  <a:pt x="1" y="71"/>
                </a:cubicBezTo>
                <a:cubicBezTo>
                  <a:pt x="1" y="71"/>
                  <a:pt x="205" y="411"/>
                  <a:pt x="808" y="411"/>
                </a:cubicBezTo>
                <a:cubicBezTo>
                  <a:pt x="947" y="411"/>
                  <a:pt x="1107" y="393"/>
                  <a:pt x="1290" y="349"/>
                </a:cubicBezTo>
                <a:cubicBezTo>
                  <a:pt x="1290" y="349"/>
                  <a:pt x="830" y="0"/>
                  <a:pt x="3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3234;p47"/>
          <p:cNvSpPr/>
          <p:nvPr/>
        </p:nvSpPr>
        <p:spPr>
          <a:xfrm>
            <a:off x="3113274" y="3011550"/>
            <a:ext cx="348890" cy="110346"/>
          </a:xfrm>
          <a:custGeom>
            <a:avLst/>
            <a:gdLst/>
            <a:ahLst/>
            <a:cxnLst/>
            <a:rect l="l" t="t" r="r" b="b"/>
            <a:pathLst>
              <a:path w="1290" h="408" extrusionOk="0">
                <a:moveTo>
                  <a:pt x="349" y="1"/>
                </a:moveTo>
                <a:cubicBezTo>
                  <a:pt x="232" y="1"/>
                  <a:pt x="114" y="21"/>
                  <a:pt x="0" y="72"/>
                </a:cubicBezTo>
                <a:cubicBezTo>
                  <a:pt x="0" y="72"/>
                  <a:pt x="200" y="408"/>
                  <a:pt x="802" y="408"/>
                </a:cubicBezTo>
                <a:cubicBezTo>
                  <a:pt x="942" y="408"/>
                  <a:pt x="1104" y="390"/>
                  <a:pt x="1290" y="345"/>
                </a:cubicBezTo>
                <a:cubicBezTo>
                  <a:pt x="1290" y="345"/>
                  <a:pt x="831" y="1"/>
                  <a:pt x="3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6" name="Google Shape;3235;p47"/>
          <p:cNvSpPr/>
          <p:nvPr/>
        </p:nvSpPr>
        <p:spPr>
          <a:xfrm>
            <a:off x="3195223" y="3431571"/>
            <a:ext cx="219071" cy="355919"/>
          </a:xfrm>
          <a:custGeom>
            <a:avLst/>
            <a:gdLst/>
            <a:ahLst/>
            <a:cxnLst/>
            <a:rect l="l" t="t" r="r" b="b"/>
            <a:pathLst>
              <a:path w="810" h="1316" extrusionOk="0">
                <a:moveTo>
                  <a:pt x="456" y="0"/>
                </a:moveTo>
                <a:lnTo>
                  <a:pt x="456" y="0"/>
                </a:lnTo>
                <a:cubicBezTo>
                  <a:pt x="456" y="0"/>
                  <a:pt x="1" y="385"/>
                  <a:pt x="395" y="1315"/>
                </a:cubicBezTo>
                <a:cubicBezTo>
                  <a:pt x="395" y="1315"/>
                  <a:pt x="810" y="531"/>
                  <a:pt x="45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7" name="Google Shape;3236;p47"/>
          <p:cNvSpPr/>
          <p:nvPr/>
        </p:nvSpPr>
        <p:spPr>
          <a:xfrm>
            <a:off x="3048905" y="3198978"/>
            <a:ext cx="206900" cy="346453"/>
          </a:xfrm>
          <a:custGeom>
            <a:avLst/>
            <a:gdLst/>
            <a:ahLst/>
            <a:cxnLst/>
            <a:rect l="l" t="t" r="r" b="b"/>
            <a:pathLst>
              <a:path w="765" h="1281" extrusionOk="0">
                <a:moveTo>
                  <a:pt x="527" y="1"/>
                </a:moveTo>
                <a:cubicBezTo>
                  <a:pt x="526" y="1"/>
                  <a:pt x="1" y="289"/>
                  <a:pt x="208" y="1280"/>
                </a:cubicBezTo>
                <a:cubicBezTo>
                  <a:pt x="208" y="1280"/>
                  <a:pt x="764" y="592"/>
                  <a:pt x="5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8" name="Google Shape;3237;p47"/>
          <p:cNvSpPr/>
          <p:nvPr/>
        </p:nvSpPr>
        <p:spPr>
          <a:xfrm>
            <a:off x="2916382" y="3028049"/>
            <a:ext cx="203925" cy="299935"/>
          </a:xfrm>
          <a:custGeom>
            <a:avLst/>
            <a:gdLst/>
            <a:ahLst/>
            <a:cxnLst/>
            <a:rect l="l" t="t" r="r" b="b"/>
            <a:pathLst>
              <a:path w="754" h="1109" extrusionOk="0">
                <a:moveTo>
                  <a:pt x="728" y="1"/>
                </a:moveTo>
                <a:lnTo>
                  <a:pt x="728" y="1"/>
                </a:lnTo>
                <a:cubicBezTo>
                  <a:pt x="728" y="1"/>
                  <a:pt x="137" y="102"/>
                  <a:pt x="0" y="1108"/>
                </a:cubicBezTo>
                <a:cubicBezTo>
                  <a:pt x="0" y="1108"/>
                  <a:pt x="754" y="638"/>
                  <a:pt x="7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9" name="Google Shape;3238;p47"/>
          <p:cNvSpPr/>
          <p:nvPr/>
        </p:nvSpPr>
        <p:spPr>
          <a:xfrm>
            <a:off x="3042145" y="2873077"/>
            <a:ext cx="519819" cy="855449"/>
          </a:xfrm>
          <a:custGeom>
            <a:avLst/>
            <a:gdLst/>
            <a:ahLst/>
            <a:cxnLst/>
            <a:rect l="l" t="t" r="r" b="b"/>
            <a:pathLst>
              <a:path w="1922" h="3163" extrusionOk="0">
                <a:moveTo>
                  <a:pt x="34" y="1"/>
                </a:moveTo>
                <a:cubicBezTo>
                  <a:pt x="31" y="1"/>
                  <a:pt x="28" y="1"/>
                  <a:pt x="26" y="2"/>
                </a:cubicBezTo>
                <a:cubicBezTo>
                  <a:pt x="10" y="12"/>
                  <a:pt x="0" y="27"/>
                  <a:pt x="5" y="43"/>
                </a:cubicBezTo>
                <a:cubicBezTo>
                  <a:pt x="734" y="2035"/>
                  <a:pt x="1851" y="3143"/>
                  <a:pt x="1866" y="3153"/>
                </a:cubicBezTo>
                <a:cubicBezTo>
                  <a:pt x="1871" y="3158"/>
                  <a:pt x="1876" y="3163"/>
                  <a:pt x="1887" y="3163"/>
                </a:cubicBezTo>
                <a:cubicBezTo>
                  <a:pt x="1897" y="3158"/>
                  <a:pt x="1902" y="3158"/>
                  <a:pt x="1907" y="3153"/>
                </a:cubicBezTo>
                <a:cubicBezTo>
                  <a:pt x="1922" y="3137"/>
                  <a:pt x="1922" y="3117"/>
                  <a:pt x="1907" y="3107"/>
                </a:cubicBezTo>
                <a:cubicBezTo>
                  <a:pt x="1902" y="3097"/>
                  <a:pt x="784" y="2000"/>
                  <a:pt x="66" y="22"/>
                </a:cubicBezTo>
                <a:cubicBezTo>
                  <a:pt x="62" y="10"/>
                  <a:pt x="47" y="1"/>
                  <a:pt x="3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10" name="Google Shape;3239;p47"/>
          <p:cNvSpPr/>
          <p:nvPr/>
        </p:nvSpPr>
        <p:spPr>
          <a:xfrm>
            <a:off x="2447138" y="1405846"/>
            <a:ext cx="249091" cy="257473"/>
          </a:xfrm>
          <a:custGeom>
            <a:avLst/>
            <a:gdLst/>
            <a:ahLst/>
            <a:cxnLst/>
            <a:rect l="l" t="t" r="r" b="b"/>
            <a:pathLst>
              <a:path w="921" h="952" extrusionOk="0">
                <a:moveTo>
                  <a:pt x="920" y="1"/>
                </a:moveTo>
                <a:cubicBezTo>
                  <a:pt x="896" y="1"/>
                  <a:pt x="317" y="10"/>
                  <a:pt x="0" y="951"/>
                </a:cubicBezTo>
                <a:lnTo>
                  <a:pt x="0" y="951"/>
                </a:lnTo>
                <a:cubicBezTo>
                  <a:pt x="4" y="945"/>
                  <a:pt x="830" y="631"/>
                  <a:pt x="921" y="1"/>
                </a:cubicBezTo>
                <a:cubicBezTo>
                  <a:pt x="921" y="1"/>
                  <a:pt x="921" y="1"/>
                  <a:pt x="920" y="1"/>
                </a:cubicBezTo>
                <a:close/>
                <a:moveTo>
                  <a:pt x="0" y="951"/>
                </a:moveTo>
                <a:lnTo>
                  <a:pt x="0" y="951"/>
                </a:lnTo>
                <a:cubicBezTo>
                  <a:pt x="0" y="951"/>
                  <a:pt x="0" y="951"/>
                  <a:pt x="0" y="952"/>
                </a:cubicBezTo>
                <a:cubicBezTo>
                  <a:pt x="0" y="951"/>
                  <a:pt x="0" y="951"/>
                  <a:pt x="0" y="95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1" name="Google Shape;3240;p47"/>
          <p:cNvSpPr/>
          <p:nvPr/>
        </p:nvSpPr>
        <p:spPr>
          <a:xfrm>
            <a:off x="2694606" y="1300638"/>
            <a:ext cx="215014" cy="354567"/>
          </a:xfrm>
          <a:custGeom>
            <a:avLst/>
            <a:gdLst/>
            <a:ahLst/>
            <a:cxnLst/>
            <a:rect l="l" t="t" r="r" b="b"/>
            <a:pathLst>
              <a:path w="795" h="1311" extrusionOk="0">
                <a:moveTo>
                  <a:pt x="481" y="0"/>
                </a:moveTo>
                <a:cubicBezTo>
                  <a:pt x="481" y="0"/>
                  <a:pt x="1" y="354"/>
                  <a:pt x="329" y="1310"/>
                </a:cubicBezTo>
                <a:cubicBezTo>
                  <a:pt x="329" y="1310"/>
                  <a:pt x="795" y="557"/>
                  <a:pt x="48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2" name="Google Shape;3241;p47"/>
          <p:cNvSpPr/>
          <p:nvPr/>
        </p:nvSpPr>
        <p:spPr>
          <a:xfrm>
            <a:off x="2907997" y="1148911"/>
            <a:ext cx="215014" cy="354296"/>
          </a:xfrm>
          <a:custGeom>
            <a:avLst/>
            <a:gdLst/>
            <a:ahLst/>
            <a:cxnLst/>
            <a:rect l="l" t="t" r="r" b="b"/>
            <a:pathLst>
              <a:path w="795" h="1310" extrusionOk="0">
                <a:moveTo>
                  <a:pt x="486" y="0"/>
                </a:moveTo>
                <a:cubicBezTo>
                  <a:pt x="486" y="0"/>
                  <a:pt x="1" y="354"/>
                  <a:pt x="334" y="1310"/>
                </a:cubicBezTo>
                <a:cubicBezTo>
                  <a:pt x="334" y="1310"/>
                  <a:pt x="795" y="556"/>
                  <a:pt x="4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3" name="Google Shape;3242;p47"/>
          <p:cNvSpPr/>
          <p:nvPr/>
        </p:nvSpPr>
        <p:spPr>
          <a:xfrm>
            <a:off x="3068108" y="1048843"/>
            <a:ext cx="216366" cy="354567"/>
          </a:xfrm>
          <a:custGeom>
            <a:avLst/>
            <a:gdLst/>
            <a:ahLst/>
            <a:cxnLst/>
            <a:rect l="l" t="t" r="r" b="b"/>
            <a:pathLst>
              <a:path w="800" h="1311" extrusionOk="0">
                <a:moveTo>
                  <a:pt x="481" y="1"/>
                </a:moveTo>
                <a:cubicBezTo>
                  <a:pt x="481" y="1"/>
                  <a:pt x="0" y="355"/>
                  <a:pt x="329" y="1311"/>
                </a:cubicBezTo>
                <a:cubicBezTo>
                  <a:pt x="329" y="1311"/>
                  <a:pt x="799" y="557"/>
                  <a:pt x="4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4" name="Google Shape;3243;p47"/>
          <p:cNvSpPr/>
          <p:nvPr/>
        </p:nvSpPr>
        <p:spPr>
          <a:xfrm>
            <a:off x="2463635" y="1246005"/>
            <a:ext cx="355652" cy="98446"/>
          </a:xfrm>
          <a:custGeom>
            <a:avLst/>
            <a:gdLst/>
            <a:ahLst/>
            <a:cxnLst/>
            <a:rect l="l" t="t" r="r" b="b"/>
            <a:pathLst>
              <a:path w="1315" h="364" extrusionOk="0">
                <a:moveTo>
                  <a:pt x="794" y="1"/>
                </a:moveTo>
                <a:cubicBezTo>
                  <a:pt x="590" y="1"/>
                  <a:pt x="327" y="56"/>
                  <a:pt x="0" y="233"/>
                </a:cubicBezTo>
                <a:cubicBezTo>
                  <a:pt x="0" y="233"/>
                  <a:pt x="321" y="363"/>
                  <a:pt x="682" y="363"/>
                </a:cubicBezTo>
                <a:cubicBezTo>
                  <a:pt x="898" y="363"/>
                  <a:pt x="1129" y="317"/>
                  <a:pt x="1315" y="167"/>
                </a:cubicBezTo>
                <a:cubicBezTo>
                  <a:pt x="1315" y="167"/>
                  <a:pt x="1145" y="1"/>
                  <a:pt x="79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5" name="Google Shape;3244;p47"/>
          <p:cNvSpPr/>
          <p:nvPr/>
        </p:nvSpPr>
        <p:spPr>
          <a:xfrm>
            <a:off x="2685141" y="1063447"/>
            <a:ext cx="353217" cy="104125"/>
          </a:xfrm>
          <a:custGeom>
            <a:avLst/>
            <a:gdLst/>
            <a:ahLst/>
            <a:cxnLst/>
            <a:rect l="l" t="t" r="r" b="b"/>
            <a:pathLst>
              <a:path w="1306" h="385" extrusionOk="0">
                <a:moveTo>
                  <a:pt x="580" y="0"/>
                </a:moveTo>
                <a:cubicBezTo>
                  <a:pt x="419" y="0"/>
                  <a:pt x="227" y="27"/>
                  <a:pt x="0" y="99"/>
                </a:cubicBezTo>
                <a:cubicBezTo>
                  <a:pt x="0" y="99"/>
                  <a:pt x="436" y="385"/>
                  <a:pt x="895" y="385"/>
                </a:cubicBezTo>
                <a:cubicBezTo>
                  <a:pt x="1033" y="385"/>
                  <a:pt x="1174" y="359"/>
                  <a:pt x="1305" y="291"/>
                </a:cubicBezTo>
                <a:cubicBezTo>
                  <a:pt x="1305" y="291"/>
                  <a:pt x="1106" y="0"/>
                  <a:pt x="5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6" name="Google Shape;3245;p47"/>
          <p:cNvSpPr/>
          <p:nvPr/>
        </p:nvSpPr>
        <p:spPr>
          <a:xfrm>
            <a:off x="2884738" y="880618"/>
            <a:ext cx="316165" cy="169305"/>
          </a:xfrm>
          <a:custGeom>
            <a:avLst/>
            <a:gdLst/>
            <a:ahLst/>
            <a:cxnLst/>
            <a:rect l="l" t="t" r="r" b="b"/>
            <a:pathLst>
              <a:path w="1169" h="626" extrusionOk="0">
                <a:moveTo>
                  <a:pt x="1" y="1"/>
                </a:moveTo>
                <a:cubicBezTo>
                  <a:pt x="1" y="1"/>
                  <a:pt x="474" y="626"/>
                  <a:pt x="1056" y="626"/>
                </a:cubicBezTo>
                <a:cubicBezTo>
                  <a:pt x="1093" y="626"/>
                  <a:pt x="1131" y="623"/>
                  <a:pt x="1169" y="618"/>
                </a:cubicBezTo>
                <a:cubicBezTo>
                  <a:pt x="1169" y="618"/>
                  <a:pt x="1012" y="41"/>
                  <a:pt x="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7" name="Google Shape;3246;p47"/>
          <p:cNvSpPr/>
          <p:nvPr/>
        </p:nvSpPr>
        <p:spPr>
          <a:xfrm>
            <a:off x="2545585" y="965000"/>
            <a:ext cx="804611" cy="595812"/>
          </a:xfrm>
          <a:custGeom>
            <a:avLst/>
            <a:gdLst/>
            <a:ahLst/>
            <a:cxnLst/>
            <a:rect l="l" t="t" r="r" b="b"/>
            <a:pathLst>
              <a:path w="2975" h="2203" extrusionOk="0">
                <a:moveTo>
                  <a:pt x="2940" y="0"/>
                </a:moveTo>
                <a:cubicBezTo>
                  <a:pt x="2936" y="0"/>
                  <a:pt x="2932" y="1"/>
                  <a:pt x="2929" y="2"/>
                </a:cubicBezTo>
                <a:cubicBezTo>
                  <a:pt x="1012" y="913"/>
                  <a:pt x="21" y="2136"/>
                  <a:pt x="11" y="2147"/>
                </a:cubicBezTo>
                <a:cubicBezTo>
                  <a:pt x="1" y="2162"/>
                  <a:pt x="1" y="2182"/>
                  <a:pt x="16" y="2192"/>
                </a:cubicBezTo>
                <a:cubicBezTo>
                  <a:pt x="21" y="2197"/>
                  <a:pt x="26" y="2202"/>
                  <a:pt x="36" y="2202"/>
                </a:cubicBezTo>
                <a:cubicBezTo>
                  <a:pt x="46" y="2202"/>
                  <a:pt x="56" y="2197"/>
                  <a:pt x="61" y="2187"/>
                </a:cubicBezTo>
                <a:cubicBezTo>
                  <a:pt x="71" y="2177"/>
                  <a:pt x="1057" y="963"/>
                  <a:pt x="2954" y="58"/>
                </a:cubicBezTo>
                <a:cubicBezTo>
                  <a:pt x="2969" y="53"/>
                  <a:pt x="2974" y="33"/>
                  <a:pt x="2969" y="18"/>
                </a:cubicBezTo>
                <a:cubicBezTo>
                  <a:pt x="2962" y="6"/>
                  <a:pt x="2951" y="0"/>
                  <a:pt x="294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18" name="Google Shape;3247;p47"/>
          <p:cNvSpPr/>
          <p:nvPr/>
        </p:nvSpPr>
        <p:spPr>
          <a:xfrm>
            <a:off x="2772769" y="1786920"/>
            <a:ext cx="969861" cy="634487"/>
          </a:xfrm>
          <a:custGeom>
            <a:avLst/>
            <a:gdLst/>
            <a:ahLst/>
            <a:cxnLst/>
            <a:rect l="l" t="t" r="r" b="b"/>
            <a:pathLst>
              <a:path w="3586" h="2346" extrusionOk="0">
                <a:moveTo>
                  <a:pt x="2166" y="1"/>
                </a:moveTo>
                <a:cubicBezTo>
                  <a:pt x="1824" y="1"/>
                  <a:pt x="1459" y="145"/>
                  <a:pt x="1163" y="605"/>
                </a:cubicBezTo>
                <a:cubicBezTo>
                  <a:pt x="506" y="1626"/>
                  <a:pt x="0" y="1899"/>
                  <a:pt x="0" y="1899"/>
                </a:cubicBezTo>
                <a:cubicBezTo>
                  <a:pt x="0" y="1899"/>
                  <a:pt x="233" y="2304"/>
                  <a:pt x="1472" y="2344"/>
                </a:cubicBezTo>
                <a:cubicBezTo>
                  <a:pt x="1491" y="2345"/>
                  <a:pt x="1510" y="2345"/>
                  <a:pt x="1529" y="2345"/>
                </a:cubicBezTo>
                <a:cubicBezTo>
                  <a:pt x="2733" y="2345"/>
                  <a:pt x="3585" y="1104"/>
                  <a:pt x="3262" y="417"/>
                </a:cubicBezTo>
                <a:cubicBezTo>
                  <a:pt x="3262" y="417"/>
                  <a:pt x="2747" y="1"/>
                  <a:pt x="2166"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9" name="Google Shape;3248;p47"/>
          <p:cNvSpPr/>
          <p:nvPr/>
        </p:nvSpPr>
        <p:spPr>
          <a:xfrm>
            <a:off x="2905293" y="1636005"/>
            <a:ext cx="1288189" cy="660451"/>
          </a:xfrm>
          <a:custGeom>
            <a:avLst/>
            <a:gdLst/>
            <a:ahLst/>
            <a:cxnLst/>
            <a:rect l="l" t="t" r="r" b="b"/>
            <a:pathLst>
              <a:path w="4763" h="2442" extrusionOk="0">
                <a:moveTo>
                  <a:pt x="4720" y="0"/>
                </a:moveTo>
                <a:cubicBezTo>
                  <a:pt x="4709" y="0"/>
                  <a:pt x="4699" y="6"/>
                  <a:pt x="4694" y="20"/>
                </a:cubicBezTo>
                <a:cubicBezTo>
                  <a:pt x="4294" y="844"/>
                  <a:pt x="2787" y="945"/>
                  <a:pt x="2767" y="945"/>
                </a:cubicBezTo>
                <a:cubicBezTo>
                  <a:pt x="2160" y="1041"/>
                  <a:pt x="1599" y="1334"/>
                  <a:pt x="1164" y="1774"/>
                </a:cubicBezTo>
                <a:cubicBezTo>
                  <a:pt x="638" y="2312"/>
                  <a:pt x="272" y="2378"/>
                  <a:pt x="122" y="2378"/>
                </a:cubicBezTo>
                <a:cubicBezTo>
                  <a:pt x="73" y="2378"/>
                  <a:pt x="47" y="2371"/>
                  <a:pt x="46" y="2371"/>
                </a:cubicBezTo>
                <a:cubicBezTo>
                  <a:pt x="42" y="2368"/>
                  <a:pt x="38" y="2367"/>
                  <a:pt x="33" y="2367"/>
                </a:cubicBezTo>
                <a:cubicBezTo>
                  <a:pt x="21" y="2367"/>
                  <a:pt x="9" y="2377"/>
                  <a:pt x="6" y="2391"/>
                </a:cubicBezTo>
                <a:cubicBezTo>
                  <a:pt x="1" y="2407"/>
                  <a:pt x="11" y="2422"/>
                  <a:pt x="26" y="2427"/>
                </a:cubicBezTo>
                <a:cubicBezTo>
                  <a:pt x="61" y="2437"/>
                  <a:pt x="92" y="2442"/>
                  <a:pt x="127" y="2442"/>
                </a:cubicBezTo>
                <a:cubicBezTo>
                  <a:pt x="299" y="2442"/>
                  <a:pt x="673" y="2366"/>
                  <a:pt x="1209" y="1820"/>
                </a:cubicBezTo>
                <a:cubicBezTo>
                  <a:pt x="1629" y="1385"/>
                  <a:pt x="2180" y="1102"/>
                  <a:pt x="2772" y="1011"/>
                </a:cubicBezTo>
                <a:cubicBezTo>
                  <a:pt x="2838" y="1006"/>
                  <a:pt x="4335" y="905"/>
                  <a:pt x="4749" y="45"/>
                </a:cubicBezTo>
                <a:cubicBezTo>
                  <a:pt x="4763" y="21"/>
                  <a:pt x="4741" y="0"/>
                  <a:pt x="472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20" name="Google Shape;3249;p47"/>
          <p:cNvSpPr/>
          <p:nvPr/>
        </p:nvSpPr>
        <p:spPr>
          <a:xfrm>
            <a:off x="3743710" y="1806933"/>
            <a:ext cx="302642" cy="671540"/>
          </a:xfrm>
          <a:custGeom>
            <a:avLst/>
            <a:gdLst/>
            <a:ahLst/>
            <a:cxnLst/>
            <a:rect l="l" t="t" r="r" b="b"/>
            <a:pathLst>
              <a:path w="1119" h="2483" extrusionOk="0">
                <a:moveTo>
                  <a:pt x="920" y="0"/>
                </a:moveTo>
                <a:cubicBezTo>
                  <a:pt x="897" y="0"/>
                  <a:pt x="876" y="25"/>
                  <a:pt x="891" y="50"/>
                </a:cubicBezTo>
                <a:cubicBezTo>
                  <a:pt x="1042" y="268"/>
                  <a:pt x="835" y="601"/>
                  <a:pt x="577" y="1026"/>
                </a:cubicBezTo>
                <a:cubicBezTo>
                  <a:pt x="501" y="1153"/>
                  <a:pt x="420" y="1284"/>
                  <a:pt x="344" y="1421"/>
                </a:cubicBezTo>
                <a:cubicBezTo>
                  <a:pt x="1" y="2038"/>
                  <a:pt x="173" y="2442"/>
                  <a:pt x="178" y="2462"/>
                </a:cubicBezTo>
                <a:cubicBezTo>
                  <a:pt x="183" y="2472"/>
                  <a:pt x="198" y="2483"/>
                  <a:pt x="208" y="2483"/>
                </a:cubicBezTo>
                <a:cubicBezTo>
                  <a:pt x="213" y="2483"/>
                  <a:pt x="213" y="2477"/>
                  <a:pt x="218" y="2477"/>
                </a:cubicBezTo>
                <a:cubicBezTo>
                  <a:pt x="233" y="2472"/>
                  <a:pt x="243" y="2452"/>
                  <a:pt x="233" y="2437"/>
                </a:cubicBezTo>
                <a:cubicBezTo>
                  <a:pt x="233" y="2432"/>
                  <a:pt x="71" y="2038"/>
                  <a:pt x="395" y="1451"/>
                </a:cubicBezTo>
                <a:cubicBezTo>
                  <a:pt x="471" y="1314"/>
                  <a:pt x="552" y="1188"/>
                  <a:pt x="628" y="1062"/>
                </a:cubicBezTo>
                <a:cubicBezTo>
                  <a:pt x="901" y="616"/>
                  <a:pt x="1118" y="268"/>
                  <a:pt x="946" y="15"/>
                </a:cubicBezTo>
                <a:cubicBezTo>
                  <a:pt x="939" y="4"/>
                  <a:pt x="929" y="0"/>
                  <a:pt x="92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21" name="Google Shape;3250;p47"/>
          <p:cNvSpPr/>
          <p:nvPr/>
        </p:nvSpPr>
        <p:spPr>
          <a:xfrm>
            <a:off x="3677990" y="1984353"/>
            <a:ext cx="375125" cy="551458"/>
          </a:xfrm>
          <a:custGeom>
            <a:avLst/>
            <a:gdLst/>
            <a:ahLst/>
            <a:cxnLst/>
            <a:rect l="l" t="t" r="r" b="b"/>
            <a:pathLst>
              <a:path w="1387" h="2039" extrusionOk="0">
                <a:moveTo>
                  <a:pt x="1073" y="1"/>
                </a:moveTo>
                <a:cubicBezTo>
                  <a:pt x="1073" y="1"/>
                  <a:pt x="319" y="269"/>
                  <a:pt x="163" y="1002"/>
                </a:cubicBezTo>
                <a:cubicBezTo>
                  <a:pt x="1" y="1736"/>
                  <a:pt x="496" y="2039"/>
                  <a:pt x="496" y="2039"/>
                </a:cubicBezTo>
                <a:cubicBezTo>
                  <a:pt x="537" y="1639"/>
                  <a:pt x="911" y="1528"/>
                  <a:pt x="1149" y="1022"/>
                </a:cubicBezTo>
                <a:cubicBezTo>
                  <a:pt x="1387" y="517"/>
                  <a:pt x="1073" y="1"/>
                  <a:pt x="107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2" name="Google Shape;3251;p47"/>
          <p:cNvSpPr/>
          <p:nvPr/>
        </p:nvSpPr>
        <p:spPr>
          <a:xfrm>
            <a:off x="2303525" y="1685228"/>
            <a:ext cx="591220" cy="709403"/>
          </a:xfrm>
          <a:custGeom>
            <a:avLst/>
            <a:gdLst/>
            <a:ahLst/>
            <a:cxnLst/>
            <a:rect l="l" t="t" r="r" b="b"/>
            <a:pathLst>
              <a:path w="2186" h="2623" extrusionOk="0">
                <a:moveTo>
                  <a:pt x="1701" y="0"/>
                </a:moveTo>
                <a:cubicBezTo>
                  <a:pt x="1598" y="0"/>
                  <a:pt x="1496" y="8"/>
                  <a:pt x="1396" y="25"/>
                </a:cubicBezTo>
                <a:cubicBezTo>
                  <a:pt x="1073" y="70"/>
                  <a:pt x="1386" y="313"/>
                  <a:pt x="961" y="460"/>
                </a:cubicBezTo>
                <a:cubicBezTo>
                  <a:pt x="542" y="606"/>
                  <a:pt x="992" y="793"/>
                  <a:pt x="713" y="1006"/>
                </a:cubicBezTo>
                <a:cubicBezTo>
                  <a:pt x="440" y="1213"/>
                  <a:pt x="830" y="1249"/>
                  <a:pt x="582" y="1501"/>
                </a:cubicBezTo>
                <a:cubicBezTo>
                  <a:pt x="334" y="1754"/>
                  <a:pt x="380" y="1881"/>
                  <a:pt x="440" y="2068"/>
                </a:cubicBezTo>
                <a:cubicBezTo>
                  <a:pt x="496" y="2250"/>
                  <a:pt x="0" y="2503"/>
                  <a:pt x="486" y="2609"/>
                </a:cubicBezTo>
                <a:cubicBezTo>
                  <a:pt x="532" y="2618"/>
                  <a:pt x="568" y="2623"/>
                  <a:pt x="597" y="2623"/>
                </a:cubicBezTo>
                <a:cubicBezTo>
                  <a:pt x="874" y="2623"/>
                  <a:pt x="449" y="2220"/>
                  <a:pt x="870" y="2179"/>
                </a:cubicBezTo>
                <a:cubicBezTo>
                  <a:pt x="1336" y="2139"/>
                  <a:pt x="946" y="1754"/>
                  <a:pt x="1270" y="1673"/>
                </a:cubicBezTo>
                <a:cubicBezTo>
                  <a:pt x="1593" y="1597"/>
                  <a:pt x="1214" y="1228"/>
                  <a:pt x="1558" y="1203"/>
                </a:cubicBezTo>
                <a:cubicBezTo>
                  <a:pt x="1902" y="1178"/>
                  <a:pt x="1664" y="753"/>
                  <a:pt x="1877" y="647"/>
                </a:cubicBezTo>
                <a:cubicBezTo>
                  <a:pt x="2185" y="500"/>
                  <a:pt x="1952" y="15"/>
                  <a:pt x="1952" y="15"/>
                </a:cubicBezTo>
                <a:cubicBezTo>
                  <a:pt x="1868" y="5"/>
                  <a:pt x="1784" y="0"/>
                  <a:pt x="1701"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23" name="Google Shape;3252;p47"/>
          <p:cNvSpPr/>
          <p:nvPr/>
        </p:nvSpPr>
        <p:spPr>
          <a:xfrm>
            <a:off x="2499065" y="1625997"/>
            <a:ext cx="406498" cy="599328"/>
          </a:xfrm>
          <a:custGeom>
            <a:avLst/>
            <a:gdLst/>
            <a:ahLst/>
            <a:cxnLst/>
            <a:rect l="l" t="t" r="r" b="b"/>
            <a:pathLst>
              <a:path w="1503" h="2216" extrusionOk="0">
                <a:moveTo>
                  <a:pt x="1459" y="1"/>
                </a:moveTo>
                <a:cubicBezTo>
                  <a:pt x="1454" y="1"/>
                  <a:pt x="1448" y="2"/>
                  <a:pt x="1442" y="6"/>
                </a:cubicBezTo>
                <a:lnTo>
                  <a:pt x="1209" y="213"/>
                </a:lnTo>
                <a:cubicBezTo>
                  <a:pt x="334" y="987"/>
                  <a:pt x="11" y="2165"/>
                  <a:pt x="6" y="2176"/>
                </a:cubicBezTo>
                <a:cubicBezTo>
                  <a:pt x="1" y="2196"/>
                  <a:pt x="11" y="2211"/>
                  <a:pt x="31" y="2216"/>
                </a:cubicBezTo>
                <a:lnTo>
                  <a:pt x="36" y="2216"/>
                </a:lnTo>
                <a:cubicBezTo>
                  <a:pt x="51" y="2216"/>
                  <a:pt x="66" y="2206"/>
                  <a:pt x="71" y="2196"/>
                </a:cubicBezTo>
                <a:cubicBezTo>
                  <a:pt x="71" y="2181"/>
                  <a:pt x="395" y="1017"/>
                  <a:pt x="1250" y="259"/>
                </a:cubicBezTo>
                <a:lnTo>
                  <a:pt x="1482" y="52"/>
                </a:lnTo>
                <a:cubicBezTo>
                  <a:pt x="1503" y="31"/>
                  <a:pt x="1483" y="1"/>
                  <a:pt x="145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24" name="Google Shape;3253;p47"/>
          <p:cNvSpPr/>
          <p:nvPr/>
        </p:nvSpPr>
        <p:spPr>
          <a:xfrm>
            <a:off x="3065403" y="959592"/>
            <a:ext cx="1237884" cy="734285"/>
          </a:xfrm>
          <a:custGeom>
            <a:avLst/>
            <a:gdLst/>
            <a:ahLst/>
            <a:cxnLst/>
            <a:rect l="l" t="t" r="r" b="b"/>
            <a:pathLst>
              <a:path w="4577" h="2715" extrusionOk="0">
                <a:moveTo>
                  <a:pt x="3723" y="0"/>
                </a:moveTo>
                <a:cubicBezTo>
                  <a:pt x="2979" y="0"/>
                  <a:pt x="2374" y="524"/>
                  <a:pt x="1871" y="1064"/>
                </a:cubicBezTo>
                <a:cubicBezTo>
                  <a:pt x="1189" y="1792"/>
                  <a:pt x="0" y="2652"/>
                  <a:pt x="0" y="2652"/>
                </a:cubicBezTo>
                <a:cubicBezTo>
                  <a:pt x="0" y="2652"/>
                  <a:pt x="257" y="2714"/>
                  <a:pt x="764" y="2714"/>
                </a:cubicBezTo>
                <a:cubicBezTo>
                  <a:pt x="1161" y="2714"/>
                  <a:pt x="1711" y="2676"/>
                  <a:pt x="2413" y="2541"/>
                </a:cubicBezTo>
                <a:cubicBezTo>
                  <a:pt x="4011" y="2232"/>
                  <a:pt x="4577" y="225"/>
                  <a:pt x="4577" y="225"/>
                </a:cubicBezTo>
                <a:cubicBezTo>
                  <a:pt x="4273" y="67"/>
                  <a:pt x="3989" y="0"/>
                  <a:pt x="3723"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125" name="Google Shape;3254;p47"/>
          <p:cNvSpPr/>
          <p:nvPr/>
        </p:nvSpPr>
        <p:spPr>
          <a:xfrm>
            <a:off x="3244446" y="932005"/>
            <a:ext cx="1340928" cy="695881"/>
          </a:xfrm>
          <a:custGeom>
            <a:avLst/>
            <a:gdLst/>
            <a:ahLst/>
            <a:cxnLst/>
            <a:rect l="l" t="t" r="r" b="b"/>
            <a:pathLst>
              <a:path w="4958" h="2573" extrusionOk="0">
                <a:moveTo>
                  <a:pt x="4913" y="1"/>
                </a:moveTo>
                <a:cubicBezTo>
                  <a:pt x="4909" y="1"/>
                  <a:pt x="4905" y="1"/>
                  <a:pt x="4901" y="3"/>
                </a:cubicBezTo>
                <a:lnTo>
                  <a:pt x="4593" y="94"/>
                </a:lnTo>
                <a:cubicBezTo>
                  <a:pt x="4026" y="261"/>
                  <a:pt x="3495" y="524"/>
                  <a:pt x="3025" y="873"/>
                </a:cubicBezTo>
                <a:cubicBezTo>
                  <a:pt x="2807" y="1035"/>
                  <a:pt x="2560" y="1227"/>
                  <a:pt x="2297" y="1439"/>
                </a:cubicBezTo>
                <a:cubicBezTo>
                  <a:pt x="1402" y="2152"/>
                  <a:pt x="41" y="2506"/>
                  <a:pt x="31" y="2511"/>
                </a:cubicBezTo>
                <a:cubicBezTo>
                  <a:pt x="11" y="2511"/>
                  <a:pt x="1" y="2532"/>
                  <a:pt x="6" y="2547"/>
                </a:cubicBezTo>
                <a:cubicBezTo>
                  <a:pt x="11" y="2562"/>
                  <a:pt x="21" y="2572"/>
                  <a:pt x="36" y="2572"/>
                </a:cubicBezTo>
                <a:lnTo>
                  <a:pt x="46" y="2572"/>
                </a:lnTo>
                <a:cubicBezTo>
                  <a:pt x="61" y="2567"/>
                  <a:pt x="1432" y="2213"/>
                  <a:pt x="2337" y="1490"/>
                </a:cubicBezTo>
                <a:cubicBezTo>
                  <a:pt x="2600" y="1277"/>
                  <a:pt x="2848" y="1090"/>
                  <a:pt x="3060" y="928"/>
                </a:cubicBezTo>
                <a:cubicBezTo>
                  <a:pt x="3531" y="585"/>
                  <a:pt x="4052" y="322"/>
                  <a:pt x="4608" y="160"/>
                </a:cubicBezTo>
                <a:lnTo>
                  <a:pt x="4921" y="64"/>
                </a:lnTo>
                <a:cubicBezTo>
                  <a:pt x="4958" y="55"/>
                  <a:pt x="4945" y="1"/>
                  <a:pt x="491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26" name="Google Shape;3255;p47"/>
          <p:cNvSpPr/>
          <p:nvPr/>
        </p:nvSpPr>
        <p:spPr>
          <a:xfrm>
            <a:off x="3516797" y="1453717"/>
            <a:ext cx="151997" cy="184991"/>
          </a:xfrm>
          <a:custGeom>
            <a:avLst/>
            <a:gdLst/>
            <a:ahLst/>
            <a:cxnLst/>
            <a:rect l="l" t="t" r="r" b="b"/>
            <a:pathLst>
              <a:path w="562" h="684" extrusionOk="0">
                <a:moveTo>
                  <a:pt x="524" y="1"/>
                </a:moveTo>
                <a:cubicBezTo>
                  <a:pt x="513" y="1"/>
                  <a:pt x="502" y="6"/>
                  <a:pt x="496" y="16"/>
                </a:cubicBezTo>
                <a:cubicBezTo>
                  <a:pt x="369" y="244"/>
                  <a:pt x="213" y="446"/>
                  <a:pt x="25" y="628"/>
                </a:cubicBezTo>
                <a:cubicBezTo>
                  <a:pt x="0" y="648"/>
                  <a:pt x="15" y="683"/>
                  <a:pt x="46" y="683"/>
                </a:cubicBezTo>
                <a:cubicBezTo>
                  <a:pt x="51" y="683"/>
                  <a:pt x="61" y="678"/>
                  <a:pt x="66" y="678"/>
                </a:cubicBezTo>
                <a:cubicBezTo>
                  <a:pt x="258" y="491"/>
                  <a:pt x="420" y="279"/>
                  <a:pt x="551" y="51"/>
                </a:cubicBezTo>
                <a:cubicBezTo>
                  <a:pt x="561" y="36"/>
                  <a:pt x="556" y="16"/>
                  <a:pt x="541" y="6"/>
                </a:cubicBezTo>
                <a:cubicBezTo>
                  <a:pt x="536" y="2"/>
                  <a:pt x="530" y="1"/>
                  <a:pt x="52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27" name="Google Shape;3256;p47"/>
          <p:cNvSpPr/>
          <p:nvPr/>
        </p:nvSpPr>
        <p:spPr>
          <a:xfrm>
            <a:off x="3311520" y="1514029"/>
            <a:ext cx="195811" cy="31643"/>
          </a:xfrm>
          <a:custGeom>
            <a:avLst/>
            <a:gdLst/>
            <a:ahLst/>
            <a:cxnLst/>
            <a:rect l="l" t="t" r="r" b="b"/>
            <a:pathLst>
              <a:path w="724" h="117" extrusionOk="0">
                <a:moveTo>
                  <a:pt x="286" y="0"/>
                </a:moveTo>
                <a:cubicBezTo>
                  <a:pt x="201" y="0"/>
                  <a:pt x="116" y="7"/>
                  <a:pt x="31" y="21"/>
                </a:cubicBezTo>
                <a:cubicBezTo>
                  <a:pt x="16" y="21"/>
                  <a:pt x="1" y="41"/>
                  <a:pt x="6" y="56"/>
                </a:cubicBezTo>
                <a:cubicBezTo>
                  <a:pt x="10" y="73"/>
                  <a:pt x="21" y="82"/>
                  <a:pt x="36" y="82"/>
                </a:cubicBezTo>
                <a:cubicBezTo>
                  <a:pt x="39" y="82"/>
                  <a:pt x="43" y="82"/>
                  <a:pt x="46" y="81"/>
                </a:cubicBezTo>
                <a:cubicBezTo>
                  <a:pt x="114" y="67"/>
                  <a:pt x="186" y="61"/>
                  <a:pt x="256" y="61"/>
                </a:cubicBezTo>
                <a:cubicBezTo>
                  <a:pt x="477" y="61"/>
                  <a:pt x="678" y="117"/>
                  <a:pt x="678" y="117"/>
                </a:cubicBezTo>
                <a:lnTo>
                  <a:pt x="683" y="117"/>
                </a:lnTo>
                <a:cubicBezTo>
                  <a:pt x="698" y="117"/>
                  <a:pt x="714" y="106"/>
                  <a:pt x="719" y="91"/>
                </a:cubicBezTo>
                <a:cubicBezTo>
                  <a:pt x="724" y="76"/>
                  <a:pt x="714" y="61"/>
                  <a:pt x="698" y="56"/>
                </a:cubicBezTo>
                <a:cubicBezTo>
                  <a:pt x="564" y="18"/>
                  <a:pt x="425" y="0"/>
                  <a:pt x="28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28" name="Google Shape;3257;p47"/>
          <p:cNvSpPr/>
          <p:nvPr/>
        </p:nvSpPr>
        <p:spPr>
          <a:xfrm>
            <a:off x="3514093" y="1367712"/>
            <a:ext cx="254501" cy="48141"/>
          </a:xfrm>
          <a:custGeom>
            <a:avLst/>
            <a:gdLst/>
            <a:ahLst/>
            <a:cxnLst/>
            <a:rect l="l" t="t" r="r" b="b"/>
            <a:pathLst>
              <a:path w="941" h="178" extrusionOk="0">
                <a:moveTo>
                  <a:pt x="382" y="1"/>
                </a:moveTo>
                <a:cubicBezTo>
                  <a:pt x="275" y="1"/>
                  <a:pt x="155" y="13"/>
                  <a:pt x="25" y="46"/>
                </a:cubicBezTo>
                <a:cubicBezTo>
                  <a:pt x="10" y="51"/>
                  <a:pt x="0" y="66"/>
                  <a:pt x="5" y="86"/>
                </a:cubicBezTo>
                <a:cubicBezTo>
                  <a:pt x="9" y="99"/>
                  <a:pt x="20" y="108"/>
                  <a:pt x="32" y="108"/>
                </a:cubicBezTo>
                <a:cubicBezTo>
                  <a:pt x="35" y="108"/>
                  <a:pt x="38" y="107"/>
                  <a:pt x="40" y="106"/>
                </a:cubicBezTo>
                <a:cubicBezTo>
                  <a:pt x="150" y="75"/>
                  <a:pt x="263" y="60"/>
                  <a:pt x="374" y="60"/>
                </a:cubicBezTo>
                <a:cubicBezTo>
                  <a:pt x="551" y="60"/>
                  <a:pt x="726" y="98"/>
                  <a:pt x="890" y="172"/>
                </a:cubicBezTo>
                <a:cubicBezTo>
                  <a:pt x="895" y="172"/>
                  <a:pt x="900" y="177"/>
                  <a:pt x="905" y="177"/>
                </a:cubicBezTo>
                <a:cubicBezTo>
                  <a:pt x="915" y="172"/>
                  <a:pt x="925" y="167"/>
                  <a:pt x="931" y="157"/>
                </a:cubicBezTo>
                <a:cubicBezTo>
                  <a:pt x="941" y="142"/>
                  <a:pt x="936" y="122"/>
                  <a:pt x="920" y="116"/>
                </a:cubicBezTo>
                <a:cubicBezTo>
                  <a:pt x="909" y="113"/>
                  <a:pt x="704" y="1"/>
                  <a:pt x="382"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29" name="Google Shape;3258;p47"/>
          <p:cNvSpPr/>
          <p:nvPr/>
        </p:nvSpPr>
        <p:spPr>
          <a:xfrm>
            <a:off x="3682316" y="1290630"/>
            <a:ext cx="233946" cy="294796"/>
          </a:xfrm>
          <a:custGeom>
            <a:avLst/>
            <a:gdLst/>
            <a:ahLst/>
            <a:cxnLst/>
            <a:rect l="l" t="t" r="r" b="b"/>
            <a:pathLst>
              <a:path w="865" h="1090" extrusionOk="0">
                <a:moveTo>
                  <a:pt x="833" y="0"/>
                </a:moveTo>
                <a:cubicBezTo>
                  <a:pt x="820" y="0"/>
                  <a:pt x="808" y="6"/>
                  <a:pt x="804" y="17"/>
                </a:cubicBezTo>
                <a:cubicBezTo>
                  <a:pt x="536" y="498"/>
                  <a:pt x="15" y="1029"/>
                  <a:pt x="10" y="1034"/>
                </a:cubicBezTo>
                <a:cubicBezTo>
                  <a:pt x="0" y="1049"/>
                  <a:pt x="0" y="1069"/>
                  <a:pt x="10" y="1079"/>
                </a:cubicBezTo>
                <a:cubicBezTo>
                  <a:pt x="15" y="1084"/>
                  <a:pt x="25" y="1089"/>
                  <a:pt x="35" y="1089"/>
                </a:cubicBezTo>
                <a:cubicBezTo>
                  <a:pt x="40" y="1089"/>
                  <a:pt x="51" y="1084"/>
                  <a:pt x="56" y="1079"/>
                </a:cubicBezTo>
                <a:cubicBezTo>
                  <a:pt x="61" y="1074"/>
                  <a:pt x="587" y="538"/>
                  <a:pt x="860" y="47"/>
                </a:cubicBezTo>
                <a:cubicBezTo>
                  <a:pt x="865" y="32"/>
                  <a:pt x="860" y="12"/>
                  <a:pt x="845" y="2"/>
                </a:cubicBezTo>
                <a:cubicBezTo>
                  <a:pt x="841" y="1"/>
                  <a:pt x="837" y="0"/>
                  <a:pt x="83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30" name="Google Shape;3259;p47"/>
          <p:cNvSpPr/>
          <p:nvPr/>
        </p:nvSpPr>
        <p:spPr>
          <a:xfrm>
            <a:off x="3636610" y="1243841"/>
            <a:ext cx="315353" cy="39486"/>
          </a:xfrm>
          <a:custGeom>
            <a:avLst/>
            <a:gdLst/>
            <a:ahLst/>
            <a:cxnLst/>
            <a:rect l="l" t="t" r="r" b="b"/>
            <a:pathLst>
              <a:path w="1166" h="146" extrusionOk="0">
                <a:moveTo>
                  <a:pt x="559" y="1"/>
                </a:moveTo>
                <a:cubicBezTo>
                  <a:pt x="229" y="1"/>
                  <a:pt x="53" y="75"/>
                  <a:pt x="43" y="79"/>
                </a:cubicBezTo>
                <a:cubicBezTo>
                  <a:pt x="0" y="88"/>
                  <a:pt x="10" y="146"/>
                  <a:pt x="44" y="146"/>
                </a:cubicBezTo>
                <a:cubicBezTo>
                  <a:pt x="47" y="146"/>
                  <a:pt x="50" y="145"/>
                  <a:pt x="53" y="145"/>
                </a:cubicBezTo>
                <a:cubicBezTo>
                  <a:pt x="58" y="145"/>
                  <a:pt x="63" y="140"/>
                  <a:pt x="68" y="140"/>
                </a:cubicBezTo>
                <a:cubicBezTo>
                  <a:pt x="71" y="140"/>
                  <a:pt x="244" y="67"/>
                  <a:pt x="569" y="67"/>
                </a:cubicBezTo>
                <a:cubicBezTo>
                  <a:pt x="722" y="67"/>
                  <a:pt x="907" y="83"/>
                  <a:pt x="1125" y="129"/>
                </a:cubicBezTo>
                <a:cubicBezTo>
                  <a:pt x="1145" y="129"/>
                  <a:pt x="1160" y="119"/>
                  <a:pt x="1165" y="104"/>
                </a:cubicBezTo>
                <a:cubicBezTo>
                  <a:pt x="1165" y="84"/>
                  <a:pt x="1155" y="69"/>
                  <a:pt x="1140" y="69"/>
                </a:cubicBezTo>
                <a:cubicBezTo>
                  <a:pt x="912" y="18"/>
                  <a:pt x="718" y="1"/>
                  <a:pt x="55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31" name="Google Shape;3260;p47"/>
          <p:cNvSpPr/>
          <p:nvPr/>
        </p:nvSpPr>
        <p:spPr>
          <a:xfrm>
            <a:off x="3892733" y="1168655"/>
            <a:ext cx="181747" cy="289387"/>
          </a:xfrm>
          <a:custGeom>
            <a:avLst/>
            <a:gdLst/>
            <a:ahLst/>
            <a:cxnLst/>
            <a:rect l="l" t="t" r="r" b="b"/>
            <a:pathLst>
              <a:path w="672" h="1070" extrusionOk="0">
                <a:moveTo>
                  <a:pt x="638" y="1"/>
                </a:moveTo>
                <a:cubicBezTo>
                  <a:pt x="624" y="1"/>
                  <a:pt x="610" y="10"/>
                  <a:pt x="608" y="28"/>
                </a:cubicBezTo>
                <a:cubicBezTo>
                  <a:pt x="527" y="579"/>
                  <a:pt x="26" y="1009"/>
                  <a:pt x="21" y="1014"/>
                </a:cubicBezTo>
                <a:cubicBezTo>
                  <a:pt x="1" y="1035"/>
                  <a:pt x="11" y="1070"/>
                  <a:pt x="41" y="1070"/>
                </a:cubicBezTo>
                <a:cubicBezTo>
                  <a:pt x="51" y="1070"/>
                  <a:pt x="56" y="1070"/>
                  <a:pt x="62" y="1065"/>
                </a:cubicBezTo>
                <a:cubicBezTo>
                  <a:pt x="82" y="1050"/>
                  <a:pt x="582" y="615"/>
                  <a:pt x="668" y="38"/>
                </a:cubicBezTo>
                <a:cubicBezTo>
                  <a:pt x="671" y="14"/>
                  <a:pt x="654" y="1"/>
                  <a:pt x="6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32" name="Google Shape;3261;p47"/>
          <p:cNvSpPr/>
          <p:nvPr/>
        </p:nvSpPr>
        <p:spPr>
          <a:xfrm>
            <a:off x="3790229" y="1099418"/>
            <a:ext cx="346456" cy="46789"/>
          </a:xfrm>
          <a:custGeom>
            <a:avLst/>
            <a:gdLst/>
            <a:ahLst/>
            <a:cxnLst/>
            <a:rect l="l" t="t" r="r" b="b"/>
            <a:pathLst>
              <a:path w="1281" h="173" extrusionOk="0">
                <a:moveTo>
                  <a:pt x="573" y="1"/>
                </a:moveTo>
                <a:cubicBezTo>
                  <a:pt x="379" y="1"/>
                  <a:pt x="178" y="28"/>
                  <a:pt x="21" y="112"/>
                </a:cubicBezTo>
                <a:cubicBezTo>
                  <a:pt x="6" y="122"/>
                  <a:pt x="1" y="138"/>
                  <a:pt x="11" y="153"/>
                </a:cubicBezTo>
                <a:cubicBezTo>
                  <a:pt x="16" y="163"/>
                  <a:pt x="26" y="173"/>
                  <a:pt x="36" y="173"/>
                </a:cubicBezTo>
                <a:cubicBezTo>
                  <a:pt x="41" y="173"/>
                  <a:pt x="46" y="168"/>
                  <a:pt x="51" y="168"/>
                </a:cubicBezTo>
                <a:cubicBezTo>
                  <a:pt x="196" y="90"/>
                  <a:pt x="383" y="65"/>
                  <a:pt x="566" y="65"/>
                </a:cubicBezTo>
                <a:cubicBezTo>
                  <a:pt x="907" y="65"/>
                  <a:pt x="1233" y="153"/>
                  <a:pt x="1240" y="153"/>
                </a:cubicBezTo>
                <a:cubicBezTo>
                  <a:pt x="1242" y="154"/>
                  <a:pt x="1245" y="154"/>
                  <a:pt x="1248" y="154"/>
                </a:cubicBezTo>
                <a:cubicBezTo>
                  <a:pt x="1261" y="154"/>
                  <a:pt x="1276" y="144"/>
                  <a:pt x="1280" y="127"/>
                </a:cubicBezTo>
                <a:cubicBezTo>
                  <a:pt x="1280" y="112"/>
                  <a:pt x="1270" y="97"/>
                  <a:pt x="1255" y="92"/>
                </a:cubicBezTo>
                <a:cubicBezTo>
                  <a:pt x="1235" y="86"/>
                  <a:pt x="915" y="1"/>
                  <a:pt x="57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33" name="Google Shape;3262;p47"/>
          <p:cNvSpPr/>
          <p:nvPr/>
        </p:nvSpPr>
        <p:spPr>
          <a:xfrm>
            <a:off x="4828245" y="1077781"/>
            <a:ext cx="141179" cy="140907"/>
          </a:xfrm>
          <a:custGeom>
            <a:avLst/>
            <a:gdLst/>
            <a:ahLst/>
            <a:cxnLst/>
            <a:rect l="l" t="t" r="r" b="b"/>
            <a:pathLst>
              <a:path w="522" h="521" extrusionOk="0">
                <a:moveTo>
                  <a:pt x="264" y="0"/>
                </a:moveTo>
                <a:cubicBezTo>
                  <a:pt x="117" y="0"/>
                  <a:pt x="1" y="116"/>
                  <a:pt x="1" y="258"/>
                </a:cubicBezTo>
                <a:cubicBezTo>
                  <a:pt x="1" y="405"/>
                  <a:pt x="117" y="521"/>
                  <a:pt x="264" y="521"/>
                </a:cubicBezTo>
                <a:cubicBezTo>
                  <a:pt x="406" y="521"/>
                  <a:pt x="522" y="405"/>
                  <a:pt x="522" y="258"/>
                </a:cubicBezTo>
                <a:cubicBezTo>
                  <a:pt x="522" y="116"/>
                  <a:pt x="406" y="0"/>
                  <a:pt x="2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4" name="Google Shape;3263;p47"/>
          <p:cNvSpPr/>
          <p:nvPr/>
        </p:nvSpPr>
        <p:spPr>
          <a:xfrm>
            <a:off x="5069221" y="1059931"/>
            <a:ext cx="140908" cy="139825"/>
          </a:xfrm>
          <a:custGeom>
            <a:avLst/>
            <a:gdLst/>
            <a:ahLst/>
            <a:cxnLst/>
            <a:rect l="l" t="t" r="r" b="b"/>
            <a:pathLst>
              <a:path w="521" h="517" extrusionOk="0">
                <a:moveTo>
                  <a:pt x="258" y="0"/>
                </a:moveTo>
                <a:cubicBezTo>
                  <a:pt x="116" y="0"/>
                  <a:pt x="0" y="117"/>
                  <a:pt x="0" y="258"/>
                </a:cubicBezTo>
                <a:cubicBezTo>
                  <a:pt x="0" y="400"/>
                  <a:pt x="116" y="516"/>
                  <a:pt x="258" y="516"/>
                </a:cubicBezTo>
                <a:cubicBezTo>
                  <a:pt x="405" y="516"/>
                  <a:pt x="521" y="400"/>
                  <a:pt x="521" y="258"/>
                </a:cubicBezTo>
                <a:cubicBezTo>
                  <a:pt x="521" y="117"/>
                  <a:pt x="405" y="0"/>
                  <a:pt x="2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5" name="Google Shape;3264;p47"/>
          <p:cNvSpPr/>
          <p:nvPr/>
        </p:nvSpPr>
        <p:spPr>
          <a:xfrm>
            <a:off x="4902349" y="903065"/>
            <a:ext cx="148752" cy="140366"/>
          </a:xfrm>
          <a:custGeom>
            <a:avLst/>
            <a:gdLst/>
            <a:ahLst/>
            <a:cxnLst/>
            <a:rect l="l" t="t" r="r" b="b"/>
            <a:pathLst>
              <a:path w="550" h="519" extrusionOk="0">
                <a:moveTo>
                  <a:pt x="285" y="1"/>
                </a:moveTo>
                <a:cubicBezTo>
                  <a:pt x="223" y="1"/>
                  <a:pt x="159" y="23"/>
                  <a:pt x="106" y="75"/>
                </a:cubicBezTo>
                <a:cubicBezTo>
                  <a:pt x="5" y="176"/>
                  <a:pt x="0" y="338"/>
                  <a:pt x="101" y="439"/>
                </a:cubicBezTo>
                <a:cubicBezTo>
                  <a:pt x="153" y="494"/>
                  <a:pt x="219" y="519"/>
                  <a:pt x="284" y="519"/>
                </a:cubicBezTo>
                <a:cubicBezTo>
                  <a:pt x="415" y="519"/>
                  <a:pt x="543" y="419"/>
                  <a:pt x="546" y="267"/>
                </a:cubicBezTo>
                <a:cubicBezTo>
                  <a:pt x="550" y="108"/>
                  <a:pt x="421" y="1"/>
                  <a:pt x="28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6" name="Google Shape;3265;p47"/>
          <p:cNvSpPr/>
          <p:nvPr/>
        </p:nvSpPr>
        <p:spPr>
          <a:xfrm>
            <a:off x="5196336" y="911180"/>
            <a:ext cx="148752" cy="139825"/>
          </a:xfrm>
          <a:custGeom>
            <a:avLst/>
            <a:gdLst/>
            <a:ahLst/>
            <a:cxnLst/>
            <a:rect l="l" t="t" r="r" b="b"/>
            <a:pathLst>
              <a:path w="550" h="517" extrusionOk="0">
                <a:moveTo>
                  <a:pt x="286" y="1"/>
                </a:moveTo>
                <a:cubicBezTo>
                  <a:pt x="224" y="1"/>
                  <a:pt x="159" y="24"/>
                  <a:pt x="107" y="75"/>
                </a:cubicBezTo>
                <a:cubicBezTo>
                  <a:pt x="5" y="171"/>
                  <a:pt x="0" y="333"/>
                  <a:pt x="101" y="439"/>
                </a:cubicBezTo>
                <a:cubicBezTo>
                  <a:pt x="153" y="493"/>
                  <a:pt x="219" y="517"/>
                  <a:pt x="284" y="517"/>
                </a:cubicBezTo>
                <a:cubicBezTo>
                  <a:pt x="415" y="517"/>
                  <a:pt x="543" y="418"/>
                  <a:pt x="546" y="262"/>
                </a:cubicBezTo>
                <a:cubicBezTo>
                  <a:pt x="550" y="107"/>
                  <a:pt x="421" y="1"/>
                  <a:pt x="2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7" name="Google Shape;3266;p47"/>
          <p:cNvSpPr/>
          <p:nvPr/>
        </p:nvSpPr>
        <p:spPr>
          <a:xfrm>
            <a:off x="4705186" y="890354"/>
            <a:ext cx="149022" cy="140096"/>
          </a:xfrm>
          <a:custGeom>
            <a:avLst/>
            <a:gdLst/>
            <a:ahLst/>
            <a:cxnLst/>
            <a:rect l="l" t="t" r="r" b="b"/>
            <a:pathLst>
              <a:path w="551" h="518" extrusionOk="0">
                <a:moveTo>
                  <a:pt x="284" y="0"/>
                </a:moveTo>
                <a:cubicBezTo>
                  <a:pt x="222" y="0"/>
                  <a:pt x="159" y="22"/>
                  <a:pt x="107" y="71"/>
                </a:cubicBezTo>
                <a:cubicBezTo>
                  <a:pt x="6" y="172"/>
                  <a:pt x="1" y="334"/>
                  <a:pt x="102" y="440"/>
                </a:cubicBezTo>
                <a:cubicBezTo>
                  <a:pt x="154" y="494"/>
                  <a:pt x="219" y="518"/>
                  <a:pt x="284" y="518"/>
                </a:cubicBezTo>
                <a:cubicBezTo>
                  <a:pt x="416" y="518"/>
                  <a:pt x="544" y="419"/>
                  <a:pt x="547" y="263"/>
                </a:cubicBezTo>
                <a:cubicBezTo>
                  <a:pt x="550" y="107"/>
                  <a:pt x="420" y="0"/>
                  <a:pt x="28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8" name="Google Shape;3267;p47"/>
          <p:cNvSpPr/>
          <p:nvPr/>
        </p:nvSpPr>
        <p:spPr>
          <a:xfrm>
            <a:off x="4664348" y="681562"/>
            <a:ext cx="147399" cy="139825"/>
          </a:xfrm>
          <a:custGeom>
            <a:avLst/>
            <a:gdLst/>
            <a:ahLst/>
            <a:cxnLst/>
            <a:rect l="l" t="t" r="r" b="b"/>
            <a:pathLst>
              <a:path w="545" h="517" extrusionOk="0">
                <a:moveTo>
                  <a:pt x="283" y="0"/>
                </a:moveTo>
                <a:cubicBezTo>
                  <a:pt x="221" y="0"/>
                  <a:pt x="158" y="23"/>
                  <a:pt x="106" y="74"/>
                </a:cubicBezTo>
                <a:cubicBezTo>
                  <a:pt x="0" y="170"/>
                  <a:pt x="0" y="332"/>
                  <a:pt x="96" y="438"/>
                </a:cubicBezTo>
                <a:cubicBezTo>
                  <a:pt x="150" y="492"/>
                  <a:pt x="216" y="516"/>
                  <a:pt x="281" y="516"/>
                </a:cubicBezTo>
                <a:cubicBezTo>
                  <a:pt x="412" y="516"/>
                  <a:pt x="538" y="417"/>
                  <a:pt x="541" y="261"/>
                </a:cubicBezTo>
                <a:cubicBezTo>
                  <a:pt x="545" y="106"/>
                  <a:pt x="416" y="0"/>
                  <a:pt x="28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9" name="Google Shape;3268;p47"/>
          <p:cNvSpPr/>
          <p:nvPr/>
        </p:nvSpPr>
        <p:spPr>
          <a:xfrm>
            <a:off x="5022703" y="440314"/>
            <a:ext cx="180666" cy="630701"/>
          </a:xfrm>
          <a:custGeom>
            <a:avLst/>
            <a:gdLst/>
            <a:ahLst/>
            <a:cxnLst/>
            <a:rect l="l" t="t" r="r" b="b"/>
            <a:pathLst>
              <a:path w="668" h="2332" extrusionOk="0">
                <a:moveTo>
                  <a:pt x="631" y="0"/>
                </a:moveTo>
                <a:cubicBezTo>
                  <a:pt x="622" y="0"/>
                  <a:pt x="613" y="6"/>
                  <a:pt x="607" y="16"/>
                </a:cubicBezTo>
                <a:cubicBezTo>
                  <a:pt x="0" y="1047"/>
                  <a:pt x="324" y="2296"/>
                  <a:pt x="329" y="2312"/>
                </a:cubicBezTo>
                <a:cubicBezTo>
                  <a:pt x="334" y="2322"/>
                  <a:pt x="344" y="2332"/>
                  <a:pt x="359" y="2332"/>
                </a:cubicBezTo>
                <a:lnTo>
                  <a:pt x="369" y="2332"/>
                </a:lnTo>
                <a:cubicBezTo>
                  <a:pt x="384" y="2327"/>
                  <a:pt x="395" y="2312"/>
                  <a:pt x="389" y="2291"/>
                </a:cubicBezTo>
                <a:cubicBezTo>
                  <a:pt x="384" y="2281"/>
                  <a:pt x="66" y="1052"/>
                  <a:pt x="663" y="46"/>
                </a:cubicBezTo>
                <a:cubicBezTo>
                  <a:pt x="668" y="31"/>
                  <a:pt x="663" y="11"/>
                  <a:pt x="647" y="5"/>
                </a:cubicBezTo>
                <a:cubicBezTo>
                  <a:pt x="642" y="2"/>
                  <a:pt x="637" y="0"/>
                  <a:pt x="63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0" name="Google Shape;3269;p47"/>
          <p:cNvSpPr/>
          <p:nvPr/>
        </p:nvSpPr>
        <p:spPr>
          <a:xfrm>
            <a:off x="4797954" y="613677"/>
            <a:ext cx="334285" cy="153889"/>
          </a:xfrm>
          <a:custGeom>
            <a:avLst/>
            <a:gdLst/>
            <a:ahLst/>
            <a:cxnLst/>
            <a:rect l="l" t="t" r="r" b="b"/>
            <a:pathLst>
              <a:path w="1236" h="569" extrusionOk="0">
                <a:moveTo>
                  <a:pt x="1200" y="0"/>
                </a:moveTo>
                <a:cubicBezTo>
                  <a:pt x="1191" y="0"/>
                  <a:pt x="1183" y="4"/>
                  <a:pt x="1175" y="12"/>
                </a:cubicBezTo>
                <a:cubicBezTo>
                  <a:pt x="745" y="435"/>
                  <a:pt x="382" y="501"/>
                  <a:pt x="194" y="501"/>
                </a:cubicBezTo>
                <a:cubicBezTo>
                  <a:pt x="108" y="501"/>
                  <a:pt x="59" y="487"/>
                  <a:pt x="57" y="487"/>
                </a:cubicBezTo>
                <a:cubicBezTo>
                  <a:pt x="53" y="486"/>
                  <a:pt x="49" y="485"/>
                  <a:pt x="46" y="485"/>
                </a:cubicBezTo>
                <a:cubicBezTo>
                  <a:pt x="13" y="485"/>
                  <a:pt x="1" y="539"/>
                  <a:pt x="37" y="548"/>
                </a:cubicBezTo>
                <a:cubicBezTo>
                  <a:pt x="93" y="563"/>
                  <a:pt x="148" y="568"/>
                  <a:pt x="199" y="568"/>
                </a:cubicBezTo>
                <a:cubicBezTo>
                  <a:pt x="406" y="568"/>
                  <a:pt x="780" y="497"/>
                  <a:pt x="1220" y="52"/>
                </a:cubicBezTo>
                <a:cubicBezTo>
                  <a:pt x="1236" y="42"/>
                  <a:pt x="1236" y="22"/>
                  <a:pt x="1220" y="12"/>
                </a:cubicBezTo>
                <a:cubicBezTo>
                  <a:pt x="1215" y="4"/>
                  <a:pt x="1208" y="0"/>
                  <a:pt x="120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1" name="Google Shape;3270;p47"/>
          <p:cNvSpPr/>
          <p:nvPr/>
        </p:nvSpPr>
        <p:spPr>
          <a:xfrm>
            <a:off x="5086801" y="788662"/>
            <a:ext cx="147940" cy="151184"/>
          </a:xfrm>
          <a:custGeom>
            <a:avLst/>
            <a:gdLst/>
            <a:ahLst/>
            <a:cxnLst/>
            <a:rect l="l" t="t" r="r" b="b"/>
            <a:pathLst>
              <a:path w="547" h="559" extrusionOk="0">
                <a:moveTo>
                  <a:pt x="33" y="0"/>
                </a:moveTo>
                <a:cubicBezTo>
                  <a:pt x="29" y="0"/>
                  <a:pt x="25" y="1"/>
                  <a:pt x="21" y="2"/>
                </a:cubicBezTo>
                <a:cubicBezTo>
                  <a:pt x="6" y="12"/>
                  <a:pt x="1" y="27"/>
                  <a:pt x="6" y="42"/>
                </a:cubicBezTo>
                <a:cubicBezTo>
                  <a:pt x="198" y="452"/>
                  <a:pt x="491" y="553"/>
                  <a:pt x="501" y="558"/>
                </a:cubicBezTo>
                <a:lnTo>
                  <a:pt x="512" y="558"/>
                </a:lnTo>
                <a:cubicBezTo>
                  <a:pt x="527" y="558"/>
                  <a:pt x="537" y="548"/>
                  <a:pt x="542" y="538"/>
                </a:cubicBezTo>
                <a:cubicBezTo>
                  <a:pt x="547" y="523"/>
                  <a:pt x="542" y="503"/>
                  <a:pt x="522" y="498"/>
                </a:cubicBezTo>
                <a:cubicBezTo>
                  <a:pt x="522" y="498"/>
                  <a:pt x="243" y="402"/>
                  <a:pt x="66" y="17"/>
                </a:cubicBezTo>
                <a:cubicBezTo>
                  <a:pt x="59" y="6"/>
                  <a:pt x="46" y="0"/>
                  <a:pt x="3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2" name="Google Shape;3271;p47"/>
          <p:cNvSpPr/>
          <p:nvPr/>
        </p:nvSpPr>
        <p:spPr>
          <a:xfrm>
            <a:off x="4832572" y="687511"/>
            <a:ext cx="283169" cy="243950"/>
          </a:xfrm>
          <a:custGeom>
            <a:avLst/>
            <a:gdLst/>
            <a:ahLst/>
            <a:cxnLst/>
            <a:rect l="l" t="t" r="r" b="b"/>
            <a:pathLst>
              <a:path w="1047" h="902" extrusionOk="0">
                <a:moveTo>
                  <a:pt x="1012" y="1"/>
                </a:moveTo>
                <a:cubicBezTo>
                  <a:pt x="1004" y="1"/>
                  <a:pt x="996" y="4"/>
                  <a:pt x="991" y="12"/>
                </a:cubicBezTo>
                <a:cubicBezTo>
                  <a:pt x="698" y="325"/>
                  <a:pt x="374" y="609"/>
                  <a:pt x="20" y="846"/>
                </a:cubicBezTo>
                <a:cubicBezTo>
                  <a:pt x="5" y="851"/>
                  <a:pt x="0" y="872"/>
                  <a:pt x="10" y="887"/>
                </a:cubicBezTo>
                <a:cubicBezTo>
                  <a:pt x="15" y="897"/>
                  <a:pt x="25" y="902"/>
                  <a:pt x="36" y="902"/>
                </a:cubicBezTo>
                <a:lnTo>
                  <a:pt x="51" y="902"/>
                </a:lnTo>
                <a:cubicBezTo>
                  <a:pt x="410" y="659"/>
                  <a:pt x="744" y="376"/>
                  <a:pt x="1037" y="57"/>
                </a:cubicBezTo>
                <a:cubicBezTo>
                  <a:pt x="1047" y="42"/>
                  <a:pt x="1047" y="22"/>
                  <a:pt x="1037" y="12"/>
                </a:cubicBezTo>
                <a:cubicBezTo>
                  <a:pt x="1029" y="4"/>
                  <a:pt x="1020" y="1"/>
                  <a:pt x="1012"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3" name="Google Shape;3272;p47"/>
          <p:cNvSpPr/>
          <p:nvPr/>
        </p:nvSpPr>
        <p:spPr>
          <a:xfrm>
            <a:off x="4974833" y="773787"/>
            <a:ext cx="57607" cy="139284"/>
          </a:xfrm>
          <a:custGeom>
            <a:avLst/>
            <a:gdLst/>
            <a:ahLst/>
            <a:cxnLst/>
            <a:rect l="l" t="t" r="r" b="b"/>
            <a:pathLst>
              <a:path w="213" h="515" extrusionOk="0">
                <a:moveTo>
                  <a:pt x="176" y="0"/>
                </a:moveTo>
                <a:cubicBezTo>
                  <a:pt x="163" y="0"/>
                  <a:pt x="152" y="14"/>
                  <a:pt x="152" y="32"/>
                </a:cubicBezTo>
                <a:cubicBezTo>
                  <a:pt x="142" y="194"/>
                  <a:pt x="10" y="472"/>
                  <a:pt x="10" y="472"/>
                </a:cubicBezTo>
                <a:cubicBezTo>
                  <a:pt x="0" y="487"/>
                  <a:pt x="10" y="507"/>
                  <a:pt x="25" y="512"/>
                </a:cubicBezTo>
                <a:lnTo>
                  <a:pt x="35" y="512"/>
                </a:lnTo>
                <a:cubicBezTo>
                  <a:pt x="40" y="513"/>
                  <a:pt x="43" y="514"/>
                  <a:pt x="47" y="514"/>
                </a:cubicBezTo>
                <a:cubicBezTo>
                  <a:pt x="56" y="514"/>
                  <a:pt x="62" y="509"/>
                  <a:pt x="66" y="502"/>
                </a:cubicBezTo>
                <a:cubicBezTo>
                  <a:pt x="71" y="492"/>
                  <a:pt x="202" y="214"/>
                  <a:pt x="212" y="32"/>
                </a:cubicBezTo>
                <a:cubicBezTo>
                  <a:pt x="212" y="17"/>
                  <a:pt x="202" y="1"/>
                  <a:pt x="182" y="1"/>
                </a:cubicBezTo>
                <a:cubicBezTo>
                  <a:pt x="180" y="1"/>
                  <a:pt x="178" y="0"/>
                  <a:pt x="17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4" name="Google Shape;3273;p47"/>
          <p:cNvSpPr/>
          <p:nvPr/>
        </p:nvSpPr>
        <p:spPr>
          <a:xfrm>
            <a:off x="4915873" y="1028017"/>
            <a:ext cx="37323" cy="64909"/>
          </a:xfrm>
          <a:custGeom>
            <a:avLst/>
            <a:gdLst/>
            <a:ahLst/>
            <a:cxnLst/>
            <a:rect l="l" t="t" r="r" b="b"/>
            <a:pathLst>
              <a:path w="138" h="240" extrusionOk="0">
                <a:moveTo>
                  <a:pt x="101" y="0"/>
                </a:moveTo>
                <a:cubicBezTo>
                  <a:pt x="88" y="0"/>
                  <a:pt x="75" y="7"/>
                  <a:pt x="71" y="22"/>
                </a:cubicBezTo>
                <a:lnTo>
                  <a:pt x="6" y="199"/>
                </a:lnTo>
                <a:cubicBezTo>
                  <a:pt x="1" y="214"/>
                  <a:pt x="11" y="230"/>
                  <a:pt x="26" y="240"/>
                </a:cubicBezTo>
                <a:lnTo>
                  <a:pt x="36" y="240"/>
                </a:lnTo>
                <a:cubicBezTo>
                  <a:pt x="51" y="240"/>
                  <a:pt x="61" y="230"/>
                  <a:pt x="66" y="219"/>
                </a:cubicBezTo>
                <a:lnTo>
                  <a:pt x="132" y="42"/>
                </a:lnTo>
                <a:cubicBezTo>
                  <a:pt x="137" y="27"/>
                  <a:pt x="127" y="7"/>
                  <a:pt x="112" y="2"/>
                </a:cubicBezTo>
                <a:cubicBezTo>
                  <a:pt x="108" y="1"/>
                  <a:pt x="104" y="0"/>
                  <a:pt x="10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5" name="Google Shape;3274;p47"/>
          <p:cNvSpPr/>
          <p:nvPr/>
        </p:nvSpPr>
        <p:spPr>
          <a:xfrm>
            <a:off x="3351277" y="90342"/>
            <a:ext cx="1789347" cy="856261"/>
          </a:xfrm>
          <a:custGeom>
            <a:avLst/>
            <a:gdLst/>
            <a:ahLst/>
            <a:cxnLst/>
            <a:rect l="l" t="t" r="r" b="b"/>
            <a:pathLst>
              <a:path w="6616" h="3166" extrusionOk="0">
                <a:moveTo>
                  <a:pt x="4952" y="1"/>
                </a:moveTo>
                <a:cubicBezTo>
                  <a:pt x="4867" y="1"/>
                  <a:pt x="4770" y="38"/>
                  <a:pt x="4658" y="131"/>
                </a:cubicBezTo>
                <a:cubicBezTo>
                  <a:pt x="4457" y="302"/>
                  <a:pt x="4345" y="375"/>
                  <a:pt x="4236" y="375"/>
                </a:cubicBezTo>
                <a:cubicBezTo>
                  <a:pt x="4148" y="375"/>
                  <a:pt x="4061" y="326"/>
                  <a:pt x="3930" y="243"/>
                </a:cubicBezTo>
                <a:cubicBezTo>
                  <a:pt x="3820" y="170"/>
                  <a:pt x="3741" y="132"/>
                  <a:pt x="3662" y="132"/>
                </a:cubicBezTo>
                <a:cubicBezTo>
                  <a:pt x="3532" y="132"/>
                  <a:pt x="3402" y="238"/>
                  <a:pt x="3131" y="465"/>
                </a:cubicBezTo>
                <a:cubicBezTo>
                  <a:pt x="3026" y="554"/>
                  <a:pt x="2931" y="584"/>
                  <a:pt x="2841" y="584"/>
                </a:cubicBezTo>
                <a:cubicBezTo>
                  <a:pt x="2647" y="584"/>
                  <a:pt x="2478" y="443"/>
                  <a:pt x="2302" y="443"/>
                </a:cubicBezTo>
                <a:cubicBezTo>
                  <a:pt x="2223" y="443"/>
                  <a:pt x="2143" y="471"/>
                  <a:pt x="2058" y="551"/>
                </a:cubicBezTo>
                <a:cubicBezTo>
                  <a:pt x="1694" y="900"/>
                  <a:pt x="2144" y="1294"/>
                  <a:pt x="1644" y="1325"/>
                </a:cubicBezTo>
                <a:cubicBezTo>
                  <a:pt x="1143" y="1355"/>
                  <a:pt x="1123" y="1401"/>
                  <a:pt x="1027" y="1866"/>
                </a:cubicBezTo>
                <a:cubicBezTo>
                  <a:pt x="926" y="2336"/>
                  <a:pt x="0" y="2265"/>
                  <a:pt x="192" y="2781"/>
                </a:cubicBezTo>
                <a:cubicBezTo>
                  <a:pt x="278" y="3017"/>
                  <a:pt x="429" y="3085"/>
                  <a:pt x="597" y="3085"/>
                </a:cubicBezTo>
                <a:cubicBezTo>
                  <a:pt x="796" y="3085"/>
                  <a:pt x="1017" y="2988"/>
                  <a:pt x="1173" y="2963"/>
                </a:cubicBezTo>
                <a:cubicBezTo>
                  <a:pt x="1190" y="2960"/>
                  <a:pt x="1205" y="2959"/>
                  <a:pt x="1220" y="2959"/>
                </a:cubicBezTo>
                <a:cubicBezTo>
                  <a:pt x="1401" y="2959"/>
                  <a:pt x="1455" y="3165"/>
                  <a:pt x="1615" y="3165"/>
                </a:cubicBezTo>
                <a:cubicBezTo>
                  <a:pt x="1669" y="3165"/>
                  <a:pt x="1734" y="3142"/>
                  <a:pt x="1821" y="3080"/>
                </a:cubicBezTo>
                <a:cubicBezTo>
                  <a:pt x="2048" y="2921"/>
                  <a:pt x="2185" y="2852"/>
                  <a:pt x="2402" y="2852"/>
                </a:cubicBezTo>
                <a:cubicBezTo>
                  <a:pt x="2537" y="2852"/>
                  <a:pt x="2704" y="2879"/>
                  <a:pt x="2943" y="2928"/>
                </a:cubicBezTo>
                <a:cubicBezTo>
                  <a:pt x="2992" y="2937"/>
                  <a:pt x="3035" y="2942"/>
                  <a:pt x="3073" y="2942"/>
                </a:cubicBezTo>
                <a:cubicBezTo>
                  <a:pt x="3492" y="2942"/>
                  <a:pt x="3388" y="2433"/>
                  <a:pt x="3732" y="2433"/>
                </a:cubicBezTo>
                <a:cubicBezTo>
                  <a:pt x="3765" y="2433"/>
                  <a:pt x="3802" y="2437"/>
                  <a:pt x="3844" y="2447"/>
                </a:cubicBezTo>
                <a:cubicBezTo>
                  <a:pt x="3955" y="2475"/>
                  <a:pt x="4047" y="2487"/>
                  <a:pt x="4124" y="2487"/>
                </a:cubicBezTo>
                <a:cubicBezTo>
                  <a:pt x="4405" y="2487"/>
                  <a:pt x="4487" y="2316"/>
                  <a:pt x="4622" y="2058"/>
                </a:cubicBezTo>
                <a:cubicBezTo>
                  <a:pt x="4710" y="1890"/>
                  <a:pt x="4785" y="1849"/>
                  <a:pt x="4910" y="1849"/>
                </a:cubicBezTo>
                <a:cubicBezTo>
                  <a:pt x="5030" y="1849"/>
                  <a:pt x="5195" y="1886"/>
                  <a:pt x="5462" y="1886"/>
                </a:cubicBezTo>
                <a:cubicBezTo>
                  <a:pt x="5995" y="1886"/>
                  <a:pt x="5487" y="1323"/>
                  <a:pt x="5985" y="1323"/>
                </a:cubicBezTo>
                <a:cubicBezTo>
                  <a:pt x="6002" y="1323"/>
                  <a:pt x="6019" y="1323"/>
                  <a:pt x="6038" y="1325"/>
                </a:cubicBezTo>
                <a:cubicBezTo>
                  <a:pt x="6059" y="1326"/>
                  <a:pt x="6080" y="1327"/>
                  <a:pt x="6099" y="1327"/>
                </a:cubicBezTo>
                <a:cubicBezTo>
                  <a:pt x="6616" y="1327"/>
                  <a:pt x="6494" y="758"/>
                  <a:pt x="6494" y="758"/>
                </a:cubicBezTo>
                <a:cubicBezTo>
                  <a:pt x="6494" y="758"/>
                  <a:pt x="6509" y="500"/>
                  <a:pt x="6180" y="293"/>
                </a:cubicBezTo>
                <a:cubicBezTo>
                  <a:pt x="6117" y="252"/>
                  <a:pt x="6055" y="237"/>
                  <a:pt x="5995" y="237"/>
                </a:cubicBezTo>
                <a:cubicBezTo>
                  <a:pt x="5809" y="237"/>
                  <a:pt x="5643" y="385"/>
                  <a:pt x="5512" y="385"/>
                </a:cubicBezTo>
                <a:cubicBezTo>
                  <a:pt x="5470" y="385"/>
                  <a:pt x="5431" y="369"/>
                  <a:pt x="5396" y="329"/>
                </a:cubicBezTo>
                <a:cubicBezTo>
                  <a:pt x="5274" y="185"/>
                  <a:pt x="5142" y="1"/>
                  <a:pt x="4952"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6" name="Google Shape;3275;p47"/>
          <p:cNvSpPr/>
          <p:nvPr/>
        </p:nvSpPr>
        <p:spPr>
          <a:xfrm>
            <a:off x="3550875" y="298324"/>
            <a:ext cx="1801517" cy="519815"/>
          </a:xfrm>
          <a:custGeom>
            <a:avLst/>
            <a:gdLst/>
            <a:ahLst/>
            <a:cxnLst/>
            <a:rect l="l" t="t" r="r" b="b"/>
            <a:pathLst>
              <a:path w="6661" h="1922" extrusionOk="0">
                <a:moveTo>
                  <a:pt x="6091" y="1"/>
                </a:moveTo>
                <a:cubicBezTo>
                  <a:pt x="4639" y="1"/>
                  <a:pt x="3762" y="208"/>
                  <a:pt x="2807" y="561"/>
                </a:cubicBezTo>
                <a:cubicBezTo>
                  <a:pt x="1412" y="1077"/>
                  <a:pt x="36" y="1855"/>
                  <a:pt x="21" y="1861"/>
                </a:cubicBezTo>
                <a:cubicBezTo>
                  <a:pt x="6" y="1871"/>
                  <a:pt x="1" y="1891"/>
                  <a:pt x="6" y="1906"/>
                </a:cubicBezTo>
                <a:cubicBezTo>
                  <a:pt x="11" y="1916"/>
                  <a:pt x="26" y="1921"/>
                  <a:pt x="36" y="1921"/>
                </a:cubicBezTo>
                <a:cubicBezTo>
                  <a:pt x="41" y="1921"/>
                  <a:pt x="46" y="1921"/>
                  <a:pt x="51" y="1916"/>
                </a:cubicBezTo>
                <a:cubicBezTo>
                  <a:pt x="66" y="1911"/>
                  <a:pt x="1437" y="1132"/>
                  <a:pt x="2833" y="622"/>
                </a:cubicBezTo>
                <a:cubicBezTo>
                  <a:pt x="3780" y="273"/>
                  <a:pt x="4650" y="62"/>
                  <a:pt x="6101" y="62"/>
                </a:cubicBezTo>
                <a:cubicBezTo>
                  <a:pt x="6270" y="62"/>
                  <a:pt x="6446" y="65"/>
                  <a:pt x="6630" y="70"/>
                </a:cubicBezTo>
                <a:cubicBezTo>
                  <a:pt x="6646" y="70"/>
                  <a:pt x="6661" y="60"/>
                  <a:pt x="6661" y="40"/>
                </a:cubicBezTo>
                <a:cubicBezTo>
                  <a:pt x="6661" y="25"/>
                  <a:pt x="6646" y="10"/>
                  <a:pt x="6630" y="10"/>
                </a:cubicBezTo>
                <a:cubicBezTo>
                  <a:pt x="6442" y="4"/>
                  <a:pt x="6263" y="1"/>
                  <a:pt x="609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7" name="Google Shape;3276;p47"/>
          <p:cNvSpPr/>
          <p:nvPr/>
        </p:nvSpPr>
        <p:spPr>
          <a:xfrm>
            <a:off x="3808080" y="586089"/>
            <a:ext cx="188779" cy="286682"/>
          </a:xfrm>
          <a:custGeom>
            <a:avLst/>
            <a:gdLst/>
            <a:ahLst/>
            <a:cxnLst/>
            <a:rect l="l" t="t" r="r" b="b"/>
            <a:pathLst>
              <a:path w="698" h="1060" extrusionOk="0">
                <a:moveTo>
                  <a:pt x="652" y="1"/>
                </a:moveTo>
                <a:cubicBezTo>
                  <a:pt x="646" y="1"/>
                  <a:pt x="639" y="3"/>
                  <a:pt x="632" y="8"/>
                </a:cubicBezTo>
                <a:cubicBezTo>
                  <a:pt x="289" y="271"/>
                  <a:pt x="15" y="989"/>
                  <a:pt x="5" y="1019"/>
                </a:cubicBezTo>
                <a:cubicBezTo>
                  <a:pt x="0" y="1034"/>
                  <a:pt x="5" y="1054"/>
                  <a:pt x="26" y="1059"/>
                </a:cubicBezTo>
                <a:lnTo>
                  <a:pt x="36" y="1059"/>
                </a:lnTo>
                <a:cubicBezTo>
                  <a:pt x="46" y="1059"/>
                  <a:pt x="61" y="1049"/>
                  <a:pt x="66" y="1039"/>
                </a:cubicBezTo>
                <a:cubicBezTo>
                  <a:pt x="66" y="1029"/>
                  <a:pt x="339" y="311"/>
                  <a:pt x="673" y="58"/>
                </a:cubicBezTo>
                <a:cubicBezTo>
                  <a:pt x="697" y="38"/>
                  <a:pt x="679" y="1"/>
                  <a:pt x="652"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8" name="Google Shape;3277;p47"/>
          <p:cNvSpPr/>
          <p:nvPr/>
        </p:nvSpPr>
        <p:spPr>
          <a:xfrm>
            <a:off x="3708280" y="572566"/>
            <a:ext cx="229348" cy="59500"/>
          </a:xfrm>
          <a:custGeom>
            <a:avLst/>
            <a:gdLst/>
            <a:ahLst/>
            <a:cxnLst/>
            <a:rect l="l" t="t" r="r" b="b"/>
            <a:pathLst>
              <a:path w="848" h="220" extrusionOk="0">
                <a:moveTo>
                  <a:pt x="29" y="1"/>
                </a:moveTo>
                <a:cubicBezTo>
                  <a:pt x="15" y="1"/>
                  <a:pt x="0" y="14"/>
                  <a:pt x="0" y="27"/>
                </a:cubicBezTo>
                <a:cubicBezTo>
                  <a:pt x="0" y="47"/>
                  <a:pt x="10" y="63"/>
                  <a:pt x="30" y="63"/>
                </a:cubicBezTo>
                <a:cubicBezTo>
                  <a:pt x="283" y="98"/>
                  <a:pt x="536" y="149"/>
                  <a:pt x="789" y="219"/>
                </a:cubicBezTo>
                <a:lnTo>
                  <a:pt x="799" y="219"/>
                </a:lnTo>
                <a:cubicBezTo>
                  <a:pt x="801" y="220"/>
                  <a:pt x="802" y="220"/>
                  <a:pt x="804" y="220"/>
                </a:cubicBezTo>
                <a:cubicBezTo>
                  <a:pt x="840" y="220"/>
                  <a:pt x="848" y="164"/>
                  <a:pt x="804" y="159"/>
                </a:cubicBezTo>
                <a:cubicBezTo>
                  <a:pt x="551" y="88"/>
                  <a:pt x="298" y="32"/>
                  <a:pt x="36" y="2"/>
                </a:cubicBezTo>
                <a:cubicBezTo>
                  <a:pt x="33" y="1"/>
                  <a:pt x="31" y="1"/>
                  <a:pt x="2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49" name="Google Shape;3278;p47"/>
          <p:cNvSpPr/>
          <p:nvPr/>
        </p:nvSpPr>
        <p:spPr>
          <a:xfrm>
            <a:off x="3996859" y="518745"/>
            <a:ext cx="151727" cy="218528"/>
          </a:xfrm>
          <a:custGeom>
            <a:avLst/>
            <a:gdLst/>
            <a:ahLst/>
            <a:cxnLst/>
            <a:rect l="l" t="t" r="r" b="b"/>
            <a:pathLst>
              <a:path w="561" h="808" extrusionOk="0">
                <a:moveTo>
                  <a:pt x="517" y="1"/>
                </a:moveTo>
                <a:cubicBezTo>
                  <a:pt x="507" y="1"/>
                  <a:pt x="497" y="6"/>
                  <a:pt x="491" y="19"/>
                </a:cubicBezTo>
                <a:cubicBezTo>
                  <a:pt x="344" y="272"/>
                  <a:pt x="187" y="520"/>
                  <a:pt x="10" y="757"/>
                </a:cubicBezTo>
                <a:cubicBezTo>
                  <a:pt x="0" y="772"/>
                  <a:pt x="5" y="793"/>
                  <a:pt x="20" y="803"/>
                </a:cubicBezTo>
                <a:cubicBezTo>
                  <a:pt x="25" y="808"/>
                  <a:pt x="31" y="808"/>
                  <a:pt x="36" y="808"/>
                </a:cubicBezTo>
                <a:cubicBezTo>
                  <a:pt x="46" y="808"/>
                  <a:pt x="56" y="803"/>
                  <a:pt x="61" y="798"/>
                </a:cubicBezTo>
                <a:cubicBezTo>
                  <a:pt x="238" y="555"/>
                  <a:pt x="400" y="307"/>
                  <a:pt x="546" y="49"/>
                </a:cubicBezTo>
                <a:cubicBezTo>
                  <a:pt x="560" y="25"/>
                  <a:pt x="539" y="1"/>
                  <a:pt x="51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0" name="Google Shape;3279;p47"/>
          <p:cNvSpPr/>
          <p:nvPr/>
        </p:nvSpPr>
        <p:spPr>
          <a:xfrm>
            <a:off x="3925728" y="487914"/>
            <a:ext cx="157406" cy="75727"/>
          </a:xfrm>
          <a:custGeom>
            <a:avLst/>
            <a:gdLst/>
            <a:ahLst/>
            <a:cxnLst/>
            <a:rect l="l" t="t" r="r" b="b"/>
            <a:pathLst>
              <a:path w="582" h="280" extrusionOk="0">
                <a:moveTo>
                  <a:pt x="29" y="0"/>
                </a:moveTo>
                <a:cubicBezTo>
                  <a:pt x="15" y="0"/>
                  <a:pt x="0" y="14"/>
                  <a:pt x="0" y="27"/>
                </a:cubicBezTo>
                <a:cubicBezTo>
                  <a:pt x="0" y="47"/>
                  <a:pt x="10" y="62"/>
                  <a:pt x="31" y="62"/>
                </a:cubicBezTo>
                <a:cubicBezTo>
                  <a:pt x="258" y="87"/>
                  <a:pt x="521" y="275"/>
                  <a:pt x="521" y="275"/>
                </a:cubicBezTo>
                <a:cubicBezTo>
                  <a:pt x="526" y="280"/>
                  <a:pt x="531" y="280"/>
                  <a:pt x="541" y="280"/>
                </a:cubicBezTo>
                <a:cubicBezTo>
                  <a:pt x="572" y="280"/>
                  <a:pt x="582" y="244"/>
                  <a:pt x="557" y="224"/>
                </a:cubicBezTo>
                <a:cubicBezTo>
                  <a:pt x="546" y="219"/>
                  <a:pt x="283" y="27"/>
                  <a:pt x="36" y="1"/>
                </a:cubicBezTo>
                <a:cubicBezTo>
                  <a:pt x="34" y="1"/>
                  <a:pt x="31" y="0"/>
                  <a:pt x="2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1" name="Google Shape;3280;p47"/>
          <p:cNvSpPr/>
          <p:nvPr/>
        </p:nvSpPr>
        <p:spPr>
          <a:xfrm>
            <a:off x="4144529" y="455459"/>
            <a:ext cx="163897" cy="312105"/>
          </a:xfrm>
          <a:custGeom>
            <a:avLst/>
            <a:gdLst/>
            <a:ahLst/>
            <a:cxnLst/>
            <a:rect l="l" t="t" r="r" b="b"/>
            <a:pathLst>
              <a:path w="606" h="1154" extrusionOk="0">
                <a:moveTo>
                  <a:pt x="562" y="1"/>
                </a:moveTo>
                <a:cubicBezTo>
                  <a:pt x="555" y="1"/>
                  <a:pt x="548" y="4"/>
                  <a:pt x="541" y="10"/>
                </a:cubicBezTo>
                <a:cubicBezTo>
                  <a:pt x="354" y="187"/>
                  <a:pt x="21" y="1077"/>
                  <a:pt x="5" y="1113"/>
                </a:cubicBezTo>
                <a:cubicBezTo>
                  <a:pt x="0" y="1128"/>
                  <a:pt x="10" y="1148"/>
                  <a:pt x="26" y="1153"/>
                </a:cubicBezTo>
                <a:lnTo>
                  <a:pt x="36" y="1153"/>
                </a:lnTo>
                <a:cubicBezTo>
                  <a:pt x="51" y="1153"/>
                  <a:pt x="61" y="1143"/>
                  <a:pt x="66" y="1133"/>
                </a:cubicBezTo>
                <a:cubicBezTo>
                  <a:pt x="71" y="1128"/>
                  <a:pt x="405" y="223"/>
                  <a:pt x="582" y="56"/>
                </a:cubicBezTo>
                <a:cubicBezTo>
                  <a:pt x="606" y="36"/>
                  <a:pt x="586" y="1"/>
                  <a:pt x="562"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2" name="Google Shape;3281;p47"/>
          <p:cNvSpPr/>
          <p:nvPr/>
        </p:nvSpPr>
        <p:spPr>
          <a:xfrm>
            <a:off x="3994424" y="297783"/>
            <a:ext cx="345374" cy="164707"/>
          </a:xfrm>
          <a:custGeom>
            <a:avLst/>
            <a:gdLst/>
            <a:ahLst/>
            <a:cxnLst/>
            <a:rect l="l" t="t" r="r" b="b"/>
            <a:pathLst>
              <a:path w="1277" h="609" extrusionOk="0">
                <a:moveTo>
                  <a:pt x="47" y="0"/>
                </a:moveTo>
                <a:cubicBezTo>
                  <a:pt x="20" y="0"/>
                  <a:pt x="1" y="45"/>
                  <a:pt x="34" y="62"/>
                </a:cubicBezTo>
                <a:cubicBezTo>
                  <a:pt x="404" y="290"/>
                  <a:pt x="803" y="472"/>
                  <a:pt x="1218" y="608"/>
                </a:cubicBezTo>
                <a:lnTo>
                  <a:pt x="1228" y="608"/>
                </a:lnTo>
                <a:cubicBezTo>
                  <a:pt x="1230" y="609"/>
                  <a:pt x="1231" y="609"/>
                  <a:pt x="1233" y="609"/>
                </a:cubicBezTo>
                <a:cubicBezTo>
                  <a:pt x="1269" y="609"/>
                  <a:pt x="1277" y="553"/>
                  <a:pt x="1238" y="548"/>
                </a:cubicBezTo>
                <a:cubicBezTo>
                  <a:pt x="828" y="411"/>
                  <a:pt x="434" y="234"/>
                  <a:pt x="65" y="7"/>
                </a:cubicBezTo>
                <a:cubicBezTo>
                  <a:pt x="59" y="2"/>
                  <a:pt x="53" y="0"/>
                  <a:pt x="4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3" name="Google Shape;3282;p47"/>
          <p:cNvSpPr/>
          <p:nvPr/>
        </p:nvSpPr>
        <p:spPr>
          <a:xfrm>
            <a:off x="4374147" y="391090"/>
            <a:ext cx="127385" cy="308048"/>
          </a:xfrm>
          <a:custGeom>
            <a:avLst/>
            <a:gdLst/>
            <a:ahLst/>
            <a:cxnLst/>
            <a:rect l="l" t="t" r="r" b="b"/>
            <a:pathLst>
              <a:path w="471" h="1139" extrusionOk="0">
                <a:moveTo>
                  <a:pt x="423" y="0"/>
                </a:moveTo>
                <a:cubicBezTo>
                  <a:pt x="417" y="0"/>
                  <a:pt x="410" y="3"/>
                  <a:pt x="406" y="10"/>
                </a:cubicBezTo>
                <a:cubicBezTo>
                  <a:pt x="72" y="370"/>
                  <a:pt x="6" y="1078"/>
                  <a:pt x="6" y="1108"/>
                </a:cubicBezTo>
                <a:cubicBezTo>
                  <a:pt x="1" y="1123"/>
                  <a:pt x="16" y="1138"/>
                  <a:pt x="31" y="1138"/>
                </a:cubicBezTo>
                <a:lnTo>
                  <a:pt x="36" y="1138"/>
                </a:lnTo>
                <a:cubicBezTo>
                  <a:pt x="52" y="1138"/>
                  <a:pt x="67" y="1128"/>
                  <a:pt x="67" y="1113"/>
                </a:cubicBezTo>
                <a:cubicBezTo>
                  <a:pt x="72" y="1103"/>
                  <a:pt x="132" y="395"/>
                  <a:pt x="451" y="51"/>
                </a:cubicBezTo>
                <a:cubicBezTo>
                  <a:pt x="470" y="32"/>
                  <a:pt x="445" y="0"/>
                  <a:pt x="42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4" name="Google Shape;3283;p47"/>
          <p:cNvSpPr/>
          <p:nvPr/>
        </p:nvSpPr>
        <p:spPr>
          <a:xfrm>
            <a:off x="4256768" y="324287"/>
            <a:ext cx="190132" cy="99798"/>
          </a:xfrm>
          <a:custGeom>
            <a:avLst/>
            <a:gdLst/>
            <a:ahLst/>
            <a:cxnLst/>
            <a:rect l="l" t="t" r="r" b="b"/>
            <a:pathLst>
              <a:path w="703" h="369" extrusionOk="0">
                <a:moveTo>
                  <a:pt x="45" y="0"/>
                </a:moveTo>
                <a:cubicBezTo>
                  <a:pt x="18" y="0"/>
                  <a:pt x="0" y="43"/>
                  <a:pt x="30" y="60"/>
                </a:cubicBezTo>
                <a:cubicBezTo>
                  <a:pt x="263" y="197"/>
                  <a:pt x="647" y="369"/>
                  <a:pt x="652" y="369"/>
                </a:cubicBezTo>
                <a:lnTo>
                  <a:pt x="668" y="369"/>
                </a:lnTo>
                <a:cubicBezTo>
                  <a:pt x="678" y="369"/>
                  <a:pt x="688" y="364"/>
                  <a:pt x="693" y="354"/>
                </a:cubicBezTo>
                <a:cubicBezTo>
                  <a:pt x="703" y="333"/>
                  <a:pt x="693" y="318"/>
                  <a:pt x="678" y="308"/>
                </a:cubicBezTo>
                <a:cubicBezTo>
                  <a:pt x="673" y="308"/>
                  <a:pt x="293" y="141"/>
                  <a:pt x="61" y="5"/>
                </a:cubicBezTo>
                <a:cubicBezTo>
                  <a:pt x="55" y="2"/>
                  <a:pt x="50" y="0"/>
                  <a:pt x="4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5" name="Google Shape;3284;p47"/>
          <p:cNvSpPr/>
          <p:nvPr/>
        </p:nvSpPr>
        <p:spPr>
          <a:xfrm>
            <a:off x="4538314" y="354848"/>
            <a:ext cx="103044" cy="211496"/>
          </a:xfrm>
          <a:custGeom>
            <a:avLst/>
            <a:gdLst/>
            <a:ahLst/>
            <a:cxnLst/>
            <a:rect l="l" t="t" r="r" b="b"/>
            <a:pathLst>
              <a:path w="381" h="782" extrusionOk="0">
                <a:moveTo>
                  <a:pt x="339" y="1"/>
                </a:moveTo>
                <a:cubicBezTo>
                  <a:pt x="331" y="1"/>
                  <a:pt x="322" y="4"/>
                  <a:pt x="314" y="13"/>
                </a:cubicBezTo>
                <a:cubicBezTo>
                  <a:pt x="158" y="251"/>
                  <a:pt x="11" y="726"/>
                  <a:pt x="6" y="746"/>
                </a:cubicBezTo>
                <a:cubicBezTo>
                  <a:pt x="1" y="761"/>
                  <a:pt x="11" y="777"/>
                  <a:pt x="26" y="782"/>
                </a:cubicBezTo>
                <a:lnTo>
                  <a:pt x="36" y="782"/>
                </a:lnTo>
                <a:cubicBezTo>
                  <a:pt x="46" y="782"/>
                  <a:pt x="62" y="777"/>
                  <a:pt x="67" y="761"/>
                </a:cubicBezTo>
                <a:cubicBezTo>
                  <a:pt x="67" y="756"/>
                  <a:pt x="213" y="281"/>
                  <a:pt x="370" y="48"/>
                </a:cubicBezTo>
                <a:cubicBezTo>
                  <a:pt x="381" y="23"/>
                  <a:pt x="361" y="1"/>
                  <a:pt x="33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6" name="Google Shape;3285;p47"/>
          <p:cNvSpPr/>
          <p:nvPr/>
        </p:nvSpPr>
        <p:spPr>
          <a:xfrm>
            <a:off x="4344125" y="202041"/>
            <a:ext cx="248010" cy="181205"/>
          </a:xfrm>
          <a:custGeom>
            <a:avLst/>
            <a:gdLst/>
            <a:ahLst/>
            <a:cxnLst/>
            <a:rect l="l" t="t" r="r" b="b"/>
            <a:pathLst>
              <a:path w="917" h="670" extrusionOk="0">
                <a:moveTo>
                  <a:pt x="32" y="0"/>
                </a:moveTo>
                <a:cubicBezTo>
                  <a:pt x="23" y="0"/>
                  <a:pt x="16" y="4"/>
                  <a:pt x="11" y="12"/>
                </a:cubicBezTo>
                <a:cubicBezTo>
                  <a:pt x="1" y="22"/>
                  <a:pt x="1" y="42"/>
                  <a:pt x="11" y="57"/>
                </a:cubicBezTo>
                <a:cubicBezTo>
                  <a:pt x="269" y="290"/>
                  <a:pt x="557" y="492"/>
                  <a:pt x="865" y="664"/>
                </a:cubicBezTo>
                <a:cubicBezTo>
                  <a:pt x="865" y="664"/>
                  <a:pt x="871" y="669"/>
                  <a:pt x="881" y="669"/>
                </a:cubicBezTo>
                <a:cubicBezTo>
                  <a:pt x="891" y="669"/>
                  <a:pt x="901" y="664"/>
                  <a:pt x="906" y="654"/>
                </a:cubicBezTo>
                <a:cubicBezTo>
                  <a:pt x="916" y="634"/>
                  <a:pt x="911" y="618"/>
                  <a:pt x="896" y="608"/>
                </a:cubicBezTo>
                <a:cubicBezTo>
                  <a:pt x="592" y="441"/>
                  <a:pt x="309" y="239"/>
                  <a:pt x="56" y="12"/>
                </a:cubicBezTo>
                <a:cubicBezTo>
                  <a:pt x="49" y="4"/>
                  <a:pt x="40" y="0"/>
                  <a:pt x="32"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7" name="Google Shape;3286;p47"/>
          <p:cNvSpPr/>
          <p:nvPr/>
        </p:nvSpPr>
        <p:spPr>
          <a:xfrm>
            <a:off x="4751706" y="314010"/>
            <a:ext cx="135229" cy="190941"/>
          </a:xfrm>
          <a:custGeom>
            <a:avLst/>
            <a:gdLst/>
            <a:ahLst/>
            <a:cxnLst/>
            <a:rect l="l" t="t" r="r" b="b"/>
            <a:pathLst>
              <a:path w="500" h="706" extrusionOk="0">
                <a:moveTo>
                  <a:pt x="454" y="1"/>
                </a:moveTo>
                <a:cubicBezTo>
                  <a:pt x="448" y="1"/>
                  <a:pt x="442" y="3"/>
                  <a:pt x="436" y="7"/>
                </a:cubicBezTo>
                <a:cubicBezTo>
                  <a:pt x="198" y="159"/>
                  <a:pt x="11" y="629"/>
                  <a:pt x="6" y="670"/>
                </a:cubicBezTo>
                <a:cubicBezTo>
                  <a:pt x="1" y="685"/>
                  <a:pt x="11" y="700"/>
                  <a:pt x="26" y="705"/>
                </a:cubicBezTo>
                <a:lnTo>
                  <a:pt x="36" y="705"/>
                </a:lnTo>
                <a:cubicBezTo>
                  <a:pt x="46" y="705"/>
                  <a:pt x="61" y="695"/>
                  <a:pt x="66" y="685"/>
                </a:cubicBezTo>
                <a:cubicBezTo>
                  <a:pt x="72" y="649"/>
                  <a:pt x="254" y="194"/>
                  <a:pt x="466" y="58"/>
                </a:cubicBezTo>
                <a:cubicBezTo>
                  <a:pt x="499" y="41"/>
                  <a:pt x="481" y="1"/>
                  <a:pt x="45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8" name="Google Shape;3287;p47"/>
          <p:cNvSpPr/>
          <p:nvPr/>
        </p:nvSpPr>
        <p:spPr>
          <a:xfrm>
            <a:off x="4595921" y="225571"/>
            <a:ext cx="197164" cy="116837"/>
          </a:xfrm>
          <a:custGeom>
            <a:avLst/>
            <a:gdLst/>
            <a:ahLst/>
            <a:cxnLst/>
            <a:rect l="l" t="t" r="r" b="b"/>
            <a:pathLst>
              <a:path w="729" h="432" extrusionOk="0">
                <a:moveTo>
                  <a:pt x="39" y="0"/>
                </a:moveTo>
                <a:cubicBezTo>
                  <a:pt x="28" y="0"/>
                  <a:pt x="19" y="6"/>
                  <a:pt x="15" y="16"/>
                </a:cubicBezTo>
                <a:cubicBezTo>
                  <a:pt x="0" y="31"/>
                  <a:pt x="5" y="51"/>
                  <a:pt x="20" y="61"/>
                </a:cubicBezTo>
                <a:cubicBezTo>
                  <a:pt x="106" y="117"/>
                  <a:pt x="653" y="415"/>
                  <a:pt x="678" y="430"/>
                </a:cubicBezTo>
                <a:lnTo>
                  <a:pt x="693" y="430"/>
                </a:lnTo>
                <a:cubicBezTo>
                  <a:pt x="695" y="431"/>
                  <a:pt x="697" y="432"/>
                  <a:pt x="699" y="432"/>
                </a:cubicBezTo>
                <a:cubicBezTo>
                  <a:pt x="707" y="432"/>
                  <a:pt x="714" y="423"/>
                  <a:pt x="718" y="415"/>
                </a:cubicBezTo>
                <a:cubicBezTo>
                  <a:pt x="728" y="400"/>
                  <a:pt x="723" y="380"/>
                  <a:pt x="708" y="375"/>
                </a:cubicBezTo>
                <a:cubicBezTo>
                  <a:pt x="703" y="370"/>
                  <a:pt x="142" y="66"/>
                  <a:pt x="56" y="6"/>
                </a:cubicBezTo>
                <a:cubicBezTo>
                  <a:pt x="50" y="2"/>
                  <a:pt x="44" y="0"/>
                  <a:pt x="3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59" name="Google Shape;3288;p47"/>
          <p:cNvSpPr/>
          <p:nvPr/>
        </p:nvSpPr>
        <p:spPr>
          <a:xfrm>
            <a:off x="4822023" y="5714770"/>
            <a:ext cx="560658" cy="308860"/>
          </a:xfrm>
          <a:custGeom>
            <a:avLst/>
            <a:gdLst/>
            <a:ahLst/>
            <a:cxnLst/>
            <a:rect l="l" t="t" r="r" b="b"/>
            <a:pathLst>
              <a:path w="2073" h="1142" extrusionOk="0">
                <a:moveTo>
                  <a:pt x="48" y="1"/>
                </a:moveTo>
                <a:cubicBezTo>
                  <a:pt x="26" y="1"/>
                  <a:pt x="0" y="31"/>
                  <a:pt x="19" y="49"/>
                </a:cubicBezTo>
                <a:cubicBezTo>
                  <a:pt x="504" y="692"/>
                  <a:pt x="1243" y="1086"/>
                  <a:pt x="2042" y="1142"/>
                </a:cubicBezTo>
                <a:cubicBezTo>
                  <a:pt x="2057" y="1142"/>
                  <a:pt x="2072" y="1126"/>
                  <a:pt x="2072" y="1111"/>
                </a:cubicBezTo>
                <a:cubicBezTo>
                  <a:pt x="2072" y="1091"/>
                  <a:pt x="2057" y="1081"/>
                  <a:pt x="2042" y="1081"/>
                </a:cubicBezTo>
                <a:cubicBezTo>
                  <a:pt x="1258" y="1025"/>
                  <a:pt x="540" y="636"/>
                  <a:pt x="69" y="14"/>
                </a:cubicBezTo>
                <a:cubicBezTo>
                  <a:pt x="64" y="5"/>
                  <a:pt x="56" y="1"/>
                  <a:pt x="4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60" name="Google Shape;3289;p47"/>
          <p:cNvSpPr/>
          <p:nvPr/>
        </p:nvSpPr>
        <p:spPr>
          <a:xfrm>
            <a:off x="5222301" y="5954396"/>
            <a:ext cx="473571" cy="164437"/>
          </a:xfrm>
          <a:custGeom>
            <a:avLst/>
            <a:gdLst/>
            <a:ahLst/>
            <a:cxnLst/>
            <a:rect l="l" t="t" r="r" b="b"/>
            <a:pathLst>
              <a:path w="1751" h="608" extrusionOk="0">
                <a:moveTo>
                  <a:pt x="711" y="1"/>
                </a:moveTo>
                <a:cubicBezTo>
                  <a:pt x="507" y="1"/>
                  <a:pt x="271" y="37"/>
                  <a:pt x="0" y="129"/>
                </a:cubicBezTo>
                <a:cubicBezTo>
                  <a:pt x="0" y="129"/>
                  <a:pt x="413" y="608"/>
                  <a:pt x="1083" y="608"/>
                </a:cubicBezTo>
                <a:cubicBezTo>
                  <a:pt x="1284" y="608"/>
                  <a:pt x="1507" y="565"/>
                  <a:pt x="1750" y="453"/>
                </a:cubicBezTo>
                <a:cubicBezTo>
                  <a:pt x="1750" y="453"/>
                  <a:pt x="1433" y="1"/>
                  <a:pt x="71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61" name="Google Shape;3290;p47"/>
          <p:cNvSpPr/>
          <p:nvPr/>
        </p:nvSpPr>
        <p:spPr>
          <a:xfrm>
            <a:off x="5078688" y="5975491"/>
            <a:ext cx="203925" cy="250712"/>
          </a:xfrm>
          <a:custGeom>
            <a:avLst/>
            <a:gdLst/>
            <a:ahLst/>
            <a:cxnLst/>
            <a:rect l="l" t="t" r="r" b="b"/>
            <a:pathLst>
              <a:path w="754" h="927" extrusionOk="0">
                <a:moveTo>
                  <a:pt x="11" y="1"/>
                </a:moveTo>
                <a:lnTo>
                  <a:pt x="11" y="1"/>
                </a:lnTo>
                <a:cubicBezTo>
                  <a:pt x="0" y="420"/>
                  <a:pt x="263" y="795"/>
                  <a:pt x="663" y="926"/>
                </a:cubicBezTo>
                <a:cubicBezTo>
                  <a:pt x="663" y="926"/>
                  <a:pt x="754" y="355"/>
                  <a:pt x="1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62" name="Google Shape;3291;p47"/>
          <p:cNvSpPr/>
          <p:nvPr/>
        </p:nvSpPr>
        <p:spPr>
          <a:xfrm>
            <a:off x="5090858" y="5745603"/>
            <a:ext cx="275326" cy="145505"/>
          </a:xfrm>
          <a:custGeom>
            <a:avLst/>
            <a:gdLst/>
            <a:ahLst/>
            <a:cxnLst/>
            <a:rect l="l" t="t" r="r" b="b"/>
            <a:pathLst>
              <a:path w="1018" h="538" extrusionOk="0">
                <a:moveTo>
                  <a:pt x="850" y="0"/>
                </a:moveTo>
                <a:cubicBezTo>
                  <a:pt x="652" y="0"/>
                  <a:pt x="310" y="77"/>
                  <a:pt x="1" y="522"/>
                </a:cubicBezTo>
                <a:cubicBezTo>
                  <a:pt x="59" y="533"/>
                  <a:pt x="117" y="538"/>
                  <a:pt x="174" y="538"/>
                </a:cubicBezTo>
                <a:cubicBezTo>
                  <a:pt x="526" y="538"/>
                  <a:pt x="852" y="343"/>
                  <a:pt x="1017" y="21"/>
                </a:cubicBezTo>
                <a:cubicBezTo>
                  <a:pt x="1017" y="21"/>
                  <a:pt x="953" y="0"/>
                  <a:pt x="850"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63" name="Google Shape;3292;p47"/>
          <p:cNvSpPr/>
          <p:nvPr/>
        </p:nvSpPr>
        <p:spPr>
          <a:xfrm>
            <a:off x="5030816" y="5901386"/>
            <a:ext cx="60312" cy="82489"/>
          </a:xfrm>
          <a:custGeom>
            <a:avLst/>
            <a:gdLst/>
            <a:ahLst/>
            <a:cxnLst/>
            <a:rect l="l" t="t" r="r" b="b"/>
            <a:pathLst>
              <a:path w="223" h="305" extrusionOk="0">
                <a:moveTo>
                  <a:pt x="39" y="0"/>
                </a:moveTo>
                <a:cubicBezTo>
                  <a:pt x="36" y="0"/>
                  <a:pt x="33" y="1"/>
                  <a:pt x="31" y="2"/>
                </a:cubicBezTo>
                <a:cubicBezTo>
                  <a:pt x="11" y="2"/>
                  <a:pt x="0" y="22"/>
                  <a:pt x="5" y="37"/>
                </a:cubicBezTo>
                <a:cubicBezTo>
                  <a:pt x="36" y="133"/>
                  <a:pt x="91" y="224"/>
                  <a:pt x="162" y="295"/>
                </a:cubicBezTo>
                <a:cubicBezTo>
                  <a:pt x="172" y="305"/>
                  <a:pt x="177" y="305"/>
                  <a:pt x="188" y="305"/>
                </a:cubicBezTo>
                <a:cubicBezTo>
                  <a:pt x="193" y="305"/>
                  <a:pt x="203" y="305"/>
                  <a:pt x="208" y="300"/>
                </a:cubicBezTo>
                <a:cubicBezTo>
                  <a:pt x="223" y="285"/>
                  <a:pt x="223" y="265"/>
                  <a:pt x="208" y="254"/>
                </a:cubicBezTo>
                <a:cubicBezTo>
                  <a:pt x="147" y="189"/>
                  <a:pt x="96" y="108"/>
                  <a:pt x="66" y="22"/>
                </a:cubicBezTo>
                <a:cubicBezTo>
                  <a:pt x="62" y="9"/>
                  <a:pt x="51" y="0"/>
                  <a:pt x="3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64" name="Google Shape;3293;p47"/>
          <p:cNvSpPr/>
          <p:nvPr/>
        </p:nvSpPr>
        <p:spPr>
          <a:xfrm>
            <a:off x="4971858" y="5860546"/>
            <a:ext cx="130361" cy="40298"/>
          </a:xfrm>
          <a:custGeom>
            <a:avLst/>
            <a:gdLst/>
            <a:ahLst/>
            <a:cxnLst/>
            <a:rect l="l" t="t" r="r" b="b"/>
            <a:pathLst>
              <a:path w="482" h="149" extrusionOk="0">
                <a:moveTo>
                  <a:pt x="34" y="1"/>
                </a:moveTo>
                <a:cubicBezTo>
                  <a:pt x="23" y="1"/>
                  <a:pt x="13" y="6"/>
                  <a:pt x="6" y="16"/>
                </a:cubicBezTo>
                <a:cubicBezTo>
                  <a:pt x="1" y="31"/>
                  <a:pt x="6" y="51"/>
                  <a:pt x="21" y="62"/>
                </a:cubicBezTo>
                <a:cubicBezTo>
                  <a:pt x="117" y="112"/>
                  <a:pt x="229" y="142"/>
                  <a:pt x="340" y="147"/>
                </a:cubicBezTo>
                <a:cubicBezTo>
                  <a:pt x="347" y="148"/>
                  <a:pt x="354" y="149"/>
                  <a:pt x="361" y="149"/>
                </a:cubicBezTo>
                <a:cubicBezTo>
                  <a:pt x="394" y="149"/>
                  <a:pt x="427" y="140"/>
                  <a:pt x="456" y="127"/>
                </a:cubicBezTo>
                <a:cubicBezTo>
                  <a:pt x="471" y="117"/>
                  <a:pt x="481" y="102"/>
                  <a:pt x="471" y="87"/>
                </a:cubicBezTo>
                <a:cubicBezTo>
                  <a:pt x="464" y="76"/>
                  <a:pt x="454" y="68"/>
                  <a:pt x="443" y="68"/>
                </a:cubicBezTo>
                <a:cubicBezTo>
                  <a:pt x="439" y="68"/>
                  <a:pt x="435" y="69"/>
                  <a:pt x="431" y="72"/>
                </a:cubicBezTo>
                <a:cubicBezTo>
                  <a:pt x="431" y="72"/>
                  <a:pt x="400" y="86"/>
                  <a:pt x="340" y="86"/>
                </a:cubicBezTo>
                <a:cubicBezTo>
                  <a:pt x="277" y="86"/>
                  <a:pt x="181" y="70"/>
                  <a:pt x="52" y="6"/>
                </a:cubicBezTo>
                <a:cubicBezTo>
                  <a:pt x="46" y="2"/>
                  <a:pt x="40" y="1"/>
                  <a:pt x="3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65" name="Google Shape;3294;p47"/>
          <p:cNvSpPr/>
          <p:nvPr/>
        </p:nvSpPr>
        <p:spPr>
          <a:xfrm>
            <a:off x="4791462" y="-327245"/>
            <a:ext cx="318058" cy="327521"/>
          </a:xfrm>
          <a:custGeom>
            <a:avLst/>
            <a:gdLst/>
            <a:ahLst/>
            <a:cxnLst/>
            <a:rect l="l" t="t" r="r" b="b"/>
            <a:pathLst>
              <a:path w="1176" h="1211" extrusionOk="0">
                <a:moveTo>
                  <a:pt x="511" y="0"/>
                </a:moveTo>
                <a:cubicBezTo>
                  <a:pt x="332" y="0"/>
                  <a:pt x="143" y="47"/>
                  <a:pt x="0" y="183"/>
                </a:cubicBezTo>
                <a:cubicBezTo>
                  <a:pt x="147" y="234"/>
                  <a:pt x="334" y="391"/>
                  <a:pt x="486" y="608"/>
                </a:cubicBezTo>
                <a:cubicBezTo>
                  <a:pt x="643" y="831"/>
                  <a:pt x="729" y="1053"/>
                  <a:pt x="729" y="1210"/>
                </a:cubicBezTo>
                <a:cubicBezTo>
                  <a:pt x="744" y="1200"/>
                  <a:pt x="759" y="1190"/>
                  <a:pt x="774" y="1180"/>
                </a:cubicBezTo>
                <a:cubicBezTo>
                  <a:pt x="1027" y="1038"/>
                  <a:pt x="1153" y="745"/>
                  <a:pt x="1088" y="462"/>
                </a:cubicBezTo>
                <a:cubicBezTo>
                  <a:pt x="1067" y="355"/>
                  <a:pt x="1088" y="249"/>
                  <a:pt x="1148" y="158"/>
                </a:cubicBezTo>
                <a:cubicBezTo>
                  <a:pt x="1176" y="108"/>
                  <a:pt x="1141" y="50"/>
                  <a:pt x="1090" y="50"/>
                </a:cubicBezTo>
                <a:cubicBezTo>
                  <a:pt x="1084" y="50"/>
                  <a:pt x="1079" y="50"/>
                  <a:pt x="1073" y="52"/>
                </a:cubicBezTo>
                <a:cubicBezTo>
                  <a:pt x="1036" y="58"/>
                  <a:pt x="1001" y="60"/>
                  <a:pt x="966" y="60"/>
                </a:cubicBezTo>
                <a:cubicBezTo>
                  <a:pt x="908" y="60"/>
                  <a:pt x="851" y="53"/>
                  <a:pt x="794" y="37"/>
                </a:cubicBezTo>
                <a:cubicBezTo>
                  <a:pt x="709" y="15"/>
                  <a:pt x="612" y="0"/>
                  <a:pt x="511"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166" name="Google Shape;3295;p47"/>
          <p:cNvSpPr/>
          <p:nvPr/>
        </p:nvSpPr>
        <p:spPr>
          <a:xfrm>
            <a:off x="4693557" y="-283160"/>
            <a:ext cx="296421" cy="336716"/>
          </a:xfrm>
          <a:custGeom>
            <a:avLst/>
            <a:gdLst/>
            <a:ahLst/>
            <a:cxnLst/>
            <a:rect l="l" t="t" r="r" b="b"/>
            <a:pathLst>
              <a:path w="1096" h="1245" extrusionOk="0">
                <a:moveTo>
                  <a:pt x="277" y="0"/>
                </a:moveTo>
                <a:cubicBezTo>
                  <a:pt x="244" y="0"/>
                  <a:pt x="210" y="9"/>
                  <a:pt x="180" y="25"/>
                </a:cubicBezTo>
                <a:cubicBezTo>
                  <a:pt x="64" y="106"/>
                  <a:pt x="99" y="359"/>
                  <a:pt x="251" y="627"/>
                </a:cubicBezTo>
                <a:cubicBezTo>
                  <a:pt x="226" y="637"/>
                  <a:pt x="211" y="642"/>
                  <a:pt x="190" y="658"/>
                </a:cubicBezTo>
                <a:cubicBezTo>
                  <a:pt x="1" y="785"/>
                  <a:pt x="130" y="1041"/>
                  <a:pt x="308" y="1041"/>
                </a:cubicBezTo>
                <a:cubicBezTo>
                  <a:pt x="348" y="1041"/>
                  <a:pt x="391" y="1027"/>
                  <a:pt x="433" y="996"/>
                </a:cubicBezTo>
                <a:cubicBezTo>
                  <a:pt x="448" y="981"/>
                  <a:pt x="464" y="971"/>
                  <a:pt x="479" y="951"/>
                </a:cubicBezTo>
                <a:cubicBezTo>
                  <a:pt x="638" y="1134"/>
                  <a:pt x="812" y="1245"/>
                  <a:pt x="936" y="1245"/>
                </a:cubicBezTo>
                <a:cubicBezTo>
                  <a:pt x="970" y="1245"/>
                  <a:pt x="1000" y="1236"/>
                  <a:pt x="1025" y="1219"/>
                </a:cubicBezTo>
                <a:cubicBezTo>
                  <a:pt x="1070" y="1173"/>
                  <a:pt x="1096" y="1108"/>
                  <a:pt x="1091" y="1047"/>
                </a:cubicBezTo>
                <a:cubicBezTo>
                  <a:pt x="1091" y="890"/>
                  <a:pt x="1005" y="668"/>
                  <a:pt x="848" y="445"/>
                </a:cubicBezTo>
                <a:cubicBezTo>
                  <a:pt x="691" y="228"/>
                  <a:pt x="509" y="66"/>
                  <a:pt x="362" y="20"/>
                </a:cubicBezTo>
                <a:cubicBezTo>
                  <a:pt x="335" y="7"/>
                  <a:pt x="306" y="0"/>
                  <a:pt x="27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67" name="Google Shape;3296;p47"/>
          <p:cNvSpPr/>
          <p:nvPr/>
        </p:nvSpPr>
        <p:spPr>
          <a:xfrm>
            <a:off x="4631352" y="-46781"/>
            <a:ext cx="131713" cy="61934"/>
          </a:xfrm>
          <a:custGeom>
            <a:avLst/>
            <a:gdLst/>
            <a:ahLst/>
            <a:cxnLst/>
            <a:rect l="l" t="t" r="r" b="b"/>
            <a:pathLst>
              <a:path w="487" h="229" extrusionOk="0">
                <a:moveTo>
                  <a:pt x="448" y="1"/>
                </a:moveTo>
                <a:cubicBezTo>
                  <a:pt x="442" y="1"/>
                  <a:pt x="436" y="3"/>
                  <a:pt x="431" y="6"/>
                </a:cubicBezTo>
                <a:cubicBezTo>
                  <a:pt x="431" y="6"/>
                  <a:pt x="198" y="153"/>
                  <a:pt x="46" y="163"/>
                </a:cubicBezTo>
                <a:cubicBezTo>
                  <a:pt x="1" y="163"/>
                  <a:pt x="1" y="229"/>
                  <a:pt x="46" y="229"/>
                </a:cubicBezTo>
                <a:lnTo>
                  <a:pt x="51" y="229"/>
                </a:lnTo>
                <a:cubicBezTo>
                  <a:pt x="218" y="213"/>
                  <a:pt x="456" y="67"/>
                  <a:pt x="466" y="57"/>
                </a:cubicBezTo>
                <a:cubicBezTo>
                  <a:pt x="481" y="52"/>
                  <a:pt x="486" y="31"/>
                  <a:pt x="476" y="16"/>
                </a:cubicBezTo>
                <a:cubicBezTo>
                  <a:pt x="470" y="6"/>
                  <a:pt x="459" y="1"/>
                  <a:pt x="44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68" name="Google Shape;3297;p47"/>
          <p:cNvSpPr/>
          <p:nvPr/>
        </p:nvSpPr>
        <p:spPr>
          <a:xfrm>
            <a:off x="8117817" y="159309"/>
            <a:ext cx="608800" cy="915761"/>
          </a:xfrm>
          <a:custGeom>
            <a:avLst/>
            <a:gdLst/>
            <a:ahLst/>
            <a:cxnLst/>
            <a:rect l="l" t="t" r="r" b="b"/>
            <a:pathLst>
              <a:path w="2251" h="3386" extrusionOk="0">
                <a:moveTo>
                  <a:pt x="299" y="0"/>
                </a:moveTo>
                <a:cubicBezTo>
                  <a:pt x="275" y="0"/>
                  <a:pt x="252" y="4"/>
                  <a:pt x="233" y="13"/>
                </a:cubicBezTo>
                <a:cubicBezTo>
                  <a:pt x="16" y="114"/>
                  <a:pt x="0" y="943"/>
                  <a:pt x="329" y="1914"/>
                </a:cubicBezTo>
                <a:cubicBezTo>
                  <a:pt x="535" y="2533"/>
                  <a:pt x="837" y="3386"/>
                  <a:pt x="1407" y="3386"/>
                </a:cubicBezTo>
                <a:cubicBezTo>
                  <a:pt x="1507" y="3386"/>
                  <a:pt x="1617" y="3359"/>
                  <a:pt x="1735" y="3300"/>
                </a:cubicBezTo>
                <a:cubicBezTo>
                  <a:pt x="2251" y="3042"/>
                  <a:pt x="2251" y="2375"/>
                  <a:pt x="1619" y="1348"/>
                </a:cubicBezTo>
                <a:cubicBezTo>
                  <a:pt x="1069" y="457"/>
                  <a:pt x="554" y="0"/>
                  <a:pt x="299"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169" name="Google Shape;3298;p47"/>
          <p:cNvSpPr/>
          <p:nvPr/>
        </p:nvSpPr>
        <p:spPr>
          <a:xfrm>
            <a:off x="8105377" y="150925"/>
            <a:ext cx="611775" cy="932529"/>
          </a:xfrm>
          <a:custGeom>
            <a:avLst/>
            <a:gdLst/>
            <a:ahLst/>
            <a:cxnLst/>
            <a:rect l="l" t="t" r="r" b="b"/>
            <a:pathLst>
              <a:path w="2262" h="3448" extrusionOk="0">
                <a:moveTo>
                  <a:pt x="350" y="64"/>
                </a:moveTo>
                <a:cubicBezTo>
                  <a:pt x="557" y="64"/>
                  <a:pt x="1053" y="448"/>
                  <a:pt x="1639" y="1399"/>
                </a:cubicBezTo>
                <a:cubicBezTo>
                  <a:pt x="2034" y="2041"/>
                  <a:pt x="2191" y="2567"/>
                  <a:pt x="2095" y="2921"/>
                </a:cubicBezTo>
                <a:cubicBezTo>
                  <a:pt x="2044" y="3088"/>
                  <a:pt x="1928" y="3230"/>
                  <a:pt x="1766" y="3301"/>
                </a:cubicBezTo>
                <a:cubicBezTo>
                  <a:pt x="1656" y="3357"/>
                  <a:pt x="1552" y="3384"/>
                  <a:pt x="1453" y="3384"/>
                </a:cubicBezTo>
                <a:cubicBezTo>
                  <a:pt x="1384" y="3384"/>
                  <a:pt x="1316" y="3371"/>
                  <a:pt x="1250" y="3346"/>
                </a:cubicBezTo>
                <a:cubicBezTo>
                  <a:pt x="820" y="3164"/>
                  <a:pt x="567" y="2426"/>
                  <a:pt x="400" y="1935"/>
                </a:cubicBezTo>
                <a:cubicBezTo>
                  <a:pt x="62" y="939"/>
                  <a:pt x="112" y="155"/>
                  <a:pt x="294" y="74"/>
                </a:cubicBezTo>
                <a:cubicBezTo>
                  <a:pt x="309" y="69"/>
                  <a:pt x="330" y="64"/>
                  <a:pt x="345" y="64"/>
                </a:cubicBezTo>
                <a:close/>
                <a:moveTo>
                  <a:pt x="352" y="1"/>
                </a:moveTo>
                <a:cubicBezTo>
                  <a:pt x="322" y="1"/>
                  <a:pt x="294" y="7"/>
                  <a:pt x="269" y="19"/>
                </a:cubicBezTo>
                <a:cubicBezTo>
                  <a:pt x="26" y="125"/>
                  <a:pt x="1" y="949"/>
                  <a:pt x="345" y="1955"/>
                </a:cubicBezTo>
                <a:cubicBezTo>
                  <a:pt x="512" y="2456"/>
                  <a:pt x="770" y="3215"/>
                  <a:pt x="1230" y="3402"/>
                </a:cubicBezTo>
                <a:cubicBezTo>
                  <a:pt x="1301" y="3432"/>
                  <a:pt x="1376" y="3447"/>
                  <a:pt x="1452" y="3447"/>
                </a:cubicBezTo>
                <a:cubicBezTo>
                  <a:pt x="1574" y="3442"/>
                  <a:pt x="1690" y="3417"/>
                  <a:pt x="1796" y="3361"/>
                </a:cubicBezTo>
                <a:cubicBezTo>
                  <a:pt x="1968" y="3275"/>
                  <a:pt x="2100" y="3124"/>
                  <a:pt x="2155" y="2937"/>
                </a:cubicBezTo>
                <a:cubicBezTo>
                  <a:pt x="2261" y="2567"/>
                  <a:pt x="2100" y="2026"/>
                  <a:pt x="1690" y="1364"/>
                </a:cubicBezTo>
                <a:cubicBezTo>
                  <a:pt x="1186" y="543"/>
                  <a:pt x="648" y="1"/>
                  <a:pt x="352" y="1"/>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170" name="Google Shape;3299;p47"/>
          <p:cNvSpPr/>
          <p:nvPr/>
        </p:nvSpPr>
        <p:spPr>
          <a:xfrm>
            <a:off x="6734968" y="-195262"/>
            <a:ext cx="1357156" cy="1311977"/>
          </a:xfrm>
          <a:custGeom>
            <a:avLst/>
            <a:gdLst/>
            <a:ahLst/>
            <a:cxnLst/>
            <a:rect l="l" t="t" r="r" b="b"/>
            <a:pathLst>
              <a:path w="5018" h="4851" extrusionOk="0">
                <a:moveTo>
                  <a:pt x="200" y="1"/>
                </a:moveTo>
                <a:cubicBezTo>
                  <a:pt x="189" y="1"/>
                  <a:pt x="180" y="2"/>
                  <a:pt x="173" y="4"/>
                </a:cubicBezTo>
                <a:cubicBezTo>
                  <a:pt x="1" y="49"/>
                  <a:pt x="779" y="1127"/>
                  <a:pt x="779" y="1127"/>
                </a:cubicBezTo>
                <a:lnTo>
                  <a:pt x="430" y="1061"/>
                </a:lnTo>
                <a:lnTo>
                  <a:pt x="430" y="1061"/>
                </a:lnTo>
                <a:cubicBezTo>
                  <a:pt x="430" y="1061"/>
                  <a:pt x="294" y="1248"/>
                  <a:pt x="987" y="2062"/>
                </a:cubicBezTo>
                <a:lnTo>
                  <a:pt x="516" y="2082"/>
                </a:lnTo>
                <a:cubicBezTo>
                  <a:pt x="516" y="2082"/>
                  <a:pt x="537" y="2568"/>
                  <a:pt x="1538" y="3069"/>
                </a:cubicBezTo>
                <a:lnTo>
                  <a:pt x="1053" y="2998"/>
                </a:lnTo>
                <a:lnTo>
                  <a:pt x="1053" y="2998"/>
                </a:lnTo>
                <a:cubicBezTo>
                  <a:pt x="1053" y="2998"/>
                  <a:pt x="1194" y="3620"/>
                  <a:pt x="2145" y="3847"/>
                </a:cubicBezTo>
                <a:lnTo>
                  <a:pt x="1730" y="3984"/>
                </a:lnTo>
                <a:cubicBezTo>
                  <a:pt x="1730" y="3984"/>
                  <a:pt x="2455" y="4850"/>
                  <a:pt x="3494" y="4850"/>
                </a:cubicBezTo>
                <a:cubicBezTo>
                  <a:pt x="3855" y="4850"/>
                  <a:pt x="4254" y="4746"/>
                  <a:pt x="4673" y="4464"/>
                </a:cubicBezTo>
                <a:cubicBezTo>
                  <a:pt x="5017" y="3554"/>
                  <a:pt x="4896" y="2532"/>
                  <a:pt x="4345" y="1733"/>
                </a:cubicBezTo>
                <a:cubicBezTo>
                  <a:pt x="4345" y="1733"/>
                  <a:pt x="4238" y="2098"/>
                  <a:pt x="4225" y="2098"/>
                </a:cubicBezTo>
                <a:cubicBezTo>
                  <a:pt x="4224" y="2098"/>
                  <a:pt x="4223" y="2096"/>
                  <a:pt x="4223" y="2093"/>
                </a:cubicBezTo>
                <a:cubicBezTo>
                  <a:pt x="4223" y="2042"/>
                  <a:pt x="3996" y="1349"/>
                  <a:pt x="3495" y="1041"/>
                </a:cubicBezTo>
                <a:lnTo>
                  <a:pt x="3495" y="1319"/>
                </a:lnTo>
                <a:cubicBezTo>
                  <a:pt x="3495" y="1319"/>
                  <a:pt x="2580" y="540"/>
                  <a:pt x="2403" y="489"/>
                </a:cubicBezTo>
                <a:cubicBezTo>
                  <a:pt x="2391" y="486"/>
                  <a:pt x="2382" y="484"/>
                  <a:pt x="2374" y="484"/>
                </a:cubicBezTo>
                <a:cubicBezTo>
                  <a:pt x="2269" y="484"/>
                  <a:pt x="2524" y="818"/>
                  <a:pt x="2524" y="818"/>
                </a:cubicBezTo>
                <a:cubicBezTo>
                  <a:pt x="2524" y="818"/>
                  <a:pt x="1472" y="176"/>
                  <a:pt x="1381" y="176"/>
                </a:cubicBezTo>
                <a:cubicBezTo>
                  <a:pt x="1295" y="176"/>
                  <a:pt x="1538" y="520"/>
                  <a:pt x="1538" y="520"/>
                </a:cubicBezTo>
                <a:cubicBezTo>
                  <a:pt x="1538" y="520"/>
                  <a:pt x="444" y="1"/>
                  <a:pt x="20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71" name="Google Shape;3300;p47"/>
          <p:cNvSpPr/>
          <p:nvPr/>
        </p:nvSpPr>
        <p:spPr>
          <a:xfrm>
            <a:off x="7010023" y="30300"/>
            <a:ext cx="1117530" cy="1186486"/>
          </a:xfrm>
          <a:custGeom>
            <a:avLst/>
            <a:gdLst/>
            <a:ahLst/>
            <a:cxnLst/>
            <a:rect l="l" t="t" r="r" b="b"/>
            <a:pathLst>
              <a:path w="4132" h="4387" extrusionOk="0">
                <a:moveTo>
                  <a:pt x="39" y="0"/>
                </a:moveTo>
                <a:cubicBezTo>
                  <a:pt x="30" y="0"/>
                  <a:pt x="21" y="6"/>
                  <a:pt x="15" y="14"/>
                </a:cubicBezTo>
                <a:cubicBezTo>
                  <a:pt x="0" y="25"/>
                  <a:pt x="5" y="45"/>
                  <a:pt x="20" y="55"/>
                </a:cubicBezTo>
                <a:cubicBezTo>
                  <a:pt x="46" y="75"/>
                  <a:pt x="2675" y="2184"/>
                  <a:pt x="3631" y="3651"/>
                </a:cubicBezTo>
                <a:cubicBezTo>
                  <a:pt x="3783" y="3883"/>
                  <a:pt x="3930" y="4126"/>
                  <a:pt x="4066" y="4369"/>
                </a:cubicBezTo>
                <a:cubicBezTo>
                  <a:pt x="4071" y="4379"/>
                  <a:pt x="4081" y="4384"/>
                  <a:pt x="4096" y="4384"/>
                </a:cubicBezTo>
                <a:cubicBezTo>
                  <a:pt x="4098" y="4386"/>
                  <a:pt x="4100" y="4386"/>
                  <a:pt x="4101" y="4386"/>
                </a:cubicBezTo>
                <a:cubicBezTo>
                  <a:pt x="4105" y="4386"/>
                  <a:pt x="4108" y="4384"/>
                  <a:pt x="4112" y="4384"/>
                </a:cubicBezTo>
                <a:cubicBezTo>
                  <a:pt x="4127" y="4374"/>
                  <a:pt x="4132" y="4353"/>
                  <a:pt x="4127" y="4338"/>
                </a:cubicBezTo>
                <a:cubicBezTo>
                  <a:pt x="3985" y="4091"/>
                  <a:pt x="3833" y="3848"/>
                  <a:pt x="3682" y="3615"/>
                </a:cubicBezTo>
                <a:cubicBezTo>
                  <a:pt x="2721" y="2138"/>
                  <a:pt x="86" y="30"/>
                  <a:pt x="56" y="9"/>
                </a:cubicBezTo>
                <a:cubicBezTo>
                  <a:pt x="52" y="3"/>
                  <a:pt x="46" y="0"/>
                  <a:pt x="3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72" name="Google Shape;3301;p47"/>
          <p:cNvSpPr/>
          <p:nvPr/>
        </p:nvSpPr>
        <p:spPr>
          <a:xfrm>
            <a:off x="6922396" y="-39749"/>
            <a:ext cx="540645" cy="406764"/>
          </a:xfrm>
          <a:custGeom>
            <a:avLst/>
            <a:gdLst/>
            <a:ahLst/>
            <a:cxnLst/>
            <a:rect l="l" t="t" r="r" b="b"/>
            <a:pathLst>
              <a:path w="1999" h="1504" extrusionOk="0">
                <a:moveTo>
                  <a:pt x="1156" y="0"/>
                </a:moveTo>
                <a:cubicBezTo>
                  <a:pt x="1150" y="0"/>
                  <a:pt x="1144" y="2"/>
                  <a:pt x="1138" y="5"/>
                </a:cubicBezTo>
                <a:cubicBezTo>
                  <a:pt x="1123" y="16"/>
                  <a:pt x="1123" y="36"/>
                  <a:pt x="1133" y="51"/>
                </a:cubicBezTo>
                <a:cubicBezTo>
                  <a:pt x="1351" y="370"/>
                  <a:pt x="1882" y="1234"/>
                  <a:pt x="1674" y="1411"/>
                </a:cubicBezTo>
                <a:cubicBezTo>
                  <a:pt x="1647" y="1434"/>
                  <a:pt x="1606" y="1444"/>
                  <a:pt x="1555" y="1444"/>
                </a:cubicBezTo>
                <a:cubicBezTo>
                  <a:pt x="1209" y="1444"/>
                  <a:pt x="386" y="997"/>
                  <a:pt x="56" y="799"/>
                </a:cubicBezTo>
                <a:cubicBezTo>
                  <a:pt x="52" y="798"/>
                  <a:pt x="48" y="798"/>
                  <a:pt x="44" y="798"/>
                </a:cubicBezTo>
                <a:cubicBezTo>
                  <a:pt x="31" y="798"/>
                  <a:pt x="18" y="803"/>
                  <a:pt x="11" y="815"/>
                </a:cubicBezTo>
                <a:cubicBezTo>
                  <a:pt x="0" y="830"/>
                  <a:pt x="6" y="845"/>
                  <a:pt x="21" y="855"/>
                </a:cubicBezTo>
                <a:cubicBezTo>
                  <a:pt x="147" y="936"/>
                  <a:pt x="1118" y="1502"/>
                  <a:pt x="1558" y="1502"/>
                </a:cubicBezTo>
                <a:cubicBezTo>
                  <a:pt x="1565" y="1503"/>
                  <a:pt x="1572" y="1503"/>
                  <a:pt x="1579" y="1503"/>
                </a:cubicBezTo>
                <a:cubicBezTo>
                  <a:pt x="1627" y="1503"/>
                  <a:pt x="1675" y="1488"/>
                  <a:pt x="1715" y="1457"/>
                </a:cubicBezTo>
                <a:cubicBezTo>
                  <a:pt x="1998" y="1224"/>
                  <a:pt x="1270" y="137"/>
                  <a:pt x="1184" y="16"/>
                </a:cubicBezTo>
                <a:cubicBezTo>
                  <a:pt x="1177" y="6"/>
                  <a:pt x="1167" y="0"/>
                  <a:pt x="115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73" name="Google Shape;3302;p47"/>
          <p:cNvSpPr/>
          <p:nvPr/>
        </p:nvSpPr>
        <p:spPr>
          <a:xfrm>
            <a:off x="7010023" y="131180"/>
            <a:ext cx="670464" cy="463830"/>
          </a:xfrm>
          <a:custGeom>
            <a:avLst/>
            <a:gdLst/>
            <a:ahLst/>
            <a:cxnLst/>
            <a:rect l="l" t="t" r="r" b="b"/>
            <a:pathLst>
              <a:path w="2479" h="1715" extrusionOk="0">
                <a:moveTo>
                  <a:pt x="1884" y="0"/>
                </a:moveTo>
                <a:cubicBezTo>
                  <a:pt x="1878" y="0"/>
                  <a:pt x="1872" y="2"/>
                  <a:pt x="1866" y="6"/>
                </a:cubicBezTo>
                <a:cubicBezTo>
                  <a:pt x="1851" y="16"/>
                  <a:pt x="1846" y="36"/>
                  <a:pt x="1856" y="51"/>
                </a:cubicBezTo>
                <a:cubicBezTo>
                  <a:pt x="2235" y="663"/>
                  <a:pt x="2316" y="1184"/>
                  <a:pt x="2089" y="1472"/>
                </a:cubicBezTo>
                <a:cubicBezTo>
                  <a:pt x="1985" y="1600"/>
                  <a:pt x="1821" y="1649"/>
                  <a:pt x="1630" y="1649"/>
                </a:cubicBezTo>
                <a:cubicBezTo>
                  <a:pt x="997" y="1649"/>
                  <a:pt x="67" y="1111"/>
                  <a:pt x="56" y="1103"/>
                </a:cubicBezTo>
                <a:cubicBezTo>
                  <a:pt x="50" y="1099"/>
                  <a:pt x="44" y="1098"/>
                  <a:pt x="38" y="1098"/>
                </a:cubicBezTo>
                <a:cubicBezTo>
                  <a:pt x="28" y="1098"/>
                  <a:pt x="17" y="1103"/>
                  <a:pt x="10" y="1113"/>
                </a:cubicBezTo>
                <a:cubicBezTo>
                  <a:pt x="0" y="1128"/>
                  <a:pt x="5" y="1148"/>
                  <a:pt x="20" y="1159"/>
                </a:cubicBezTo>
                <a:cubicBezTo>
                  <a:pt x="71" y="1189"/>
                  <a:pt x="976" y="1715"/>
                  <a:pt x="1623" y="1715"/>
                </a:cubicBezTo>
                <a:cubicBezTo>
                  <a:pt x="1836" y="1715"/>
                  <a:pt x="2018" y="1659"/>
                  <a:pt x="2134" y="1513"/>
                </a:cubicBezTo>
                <a:cubicBezTo>
                  <a:pt x="2478" y="1088"/>
                  <a:pt x="2139" y="395"/>
                  <a:pt x="1912" y="16"/>
                </a:cubicBezTo>
                <a:cubicBezTo>
                  <a:pt x="1905" y="6"/>
                  <a:pt x="1894" y="0"/>
                  <a:pt x="188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74" name="Google Shape;3303;p47"/>
          <p:cNvSpPr/>
          <p:nvPr/>
        </p:nvSpPr>
        <p:spPr>
          <a:xfrm>
            <a:off x="7231528" y="315362"/>
            <a:ext cx="618536" cy="494392"/>
          </a:xfrm>
          <a:custGeom>
            <a:avLst/>
            <a:gdLst/>
            <a:ahLst/>
            <a:cxnLst/>
            <a:rect l="l" t="t" r="r" b="b"/>
            <a:pathLst>
              <a:path w="2287" h="1828" extrusionOk="0">
                <a:moveTo>
                  <a:pt x="1937" y="1"/>
                </a:moveTo>
                <a:cubicBezTo>
                  <a:pt x="1934" y="1"/>
                  <a:pt x="1931" y="1"/>
                  <a:pt x="1927" y="2"/>
                </a:cubicBezTo>
                <a:cubicBezTo>
                  <a:pt x="1912" y="7"/>
                  <a:pt x="1902" y="22"/>
                  <a:pt x="1907" y="43"/>
                </a:cubicBezTo>
                <a:cubicBezTo>
                  <a:pt x="2124" y="902"/>
                  <a:pt x="2185" y="1494"/>
                  <a:pt x="2074" y="1621"/>
                </a:cubicBezTo>
                <a:cubicBezTo>
                  <a:pt x="1979" y="1728"/>
                  <a:pt x="1778" y="1766"/>
                  <a:pt x="1537" y="1766"/>
                </a:cubicBezTo>
                <a:cubicBezTo>
                  <a:pt x="926" y="1766"/>
                  <a:pt x="60" y="1518"/>
                  <a:pt x="46" y="1514"/>
                </a:cubicBezTo>
                <a:cubicBezTo>
                  <a:pt x="43" y="1513"/>
                  <a:pt x="40" y="1513"/>
                  <a:pt x="37" y="1513"/>
                </a:cubicBezTo>
                <a:cubicBezTo>
                  <a:pt x="24" y="1513"/>
                  <a:pt x="10" y="1522"/>
                  <a:pt x="5" y="1535"/>
                </a:cubicBezTo>
                <a:cubicBezTo>
                  <a:pt x="0" y="1555"/>
                  <a:pt x="10" y="1570"/>
                  <a:pt x="31" y="1575"/>
                </a:cubicBezTo>
                <a:cubicBezTo>
                  <a:pt x="81" y="1590"/>
                  <a:pt x="911" y="1828"/>
                  <a:pt x="1528" y="1828"/>
                </a:cubicBezTo>
                <a:cubicBezTo>
                  <a:pt x="1791" y="1828"/>
                  <a:pt x="2013" y="1787"/>
                  <a:pt x="2119" y="1661"/>
                </a:cubicBezTo>
                <a:cubicBezTo>
                  <a:pt x="2286" y="1474"/>
                  <a:pt x="2129" y="670"/>
                  <a:pt x="1968" y="28"/>
                </a:cubicBezTo>
                <a:cubicBezTo>
                  <a:pt x="1963" y="11"/>
                  <a:pt x="1952" y="1"/>
                  <a:pt x="193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75" name="Google Shape;3304;p47"/>
          <p:cNvSpPr/>
          <p:nvPr/>
        </p:nvSpPr>
        <p:spPr>
          <a:xfrm>
            <a:off x="7491437" y="515230"/>
            <a:ext cx="555520" cy="455987"/>
          </a:xfrm>
          <a:custGeom>
            <a:avLst/>
            <a:gdLst/>
            <a:ahLst/>
            <a:cxnLst/>
            <a:rect l="l" t="t" r="r" b="b"/>
            <a:pathLst>
              <a:path w="2054" h="1686" extrusionOk="0">
                <a:moveTo>
                  <a:pt x="1755" y="0"/>
                </a:moveTo>
                <a:cubicBezTo>
                  <a:pt x="1752" y="0"/>
                  <a:pt x="1748" y="1"/>
                  <a:pt x="1745" y="2"/>
                </a:cubicBezTo>
                <a:cubicBezTo>
                  <a:pt x="1730" y="7"/>
                  <a:pt x="1720" y="22"/>
                  <a:pt x="1725" y="42"/>
                </a:cubicBezTo>
                <a:cubicBezTo>
                  <a:pt x="1725" y="52"/>
                  <a:pt x="1983" y="1013"/>
                  <a:pt x="1558" y="1402"/>
                </a:cubicBezTo>
                <a:cubicBezTo>
                  <a:pt x="1366" y="1580"/>
                  <a:pt x="920" y="1619"/>
                  <a:pt x="561" y="1619"/>
                </a:cubicBezTo>
                <a:cubicBezTo>
                  <a:pt x="275" y="1619"/>
                  <a:pt x="45" y="1595"/>
                  <a:pt x="41" y="1595"/>
                </a:cubicBezTo>
                <a:cubicBezTo>
                  <a:pt x="20" y="1595"/>
                  <a:pt x="5" y="1605"/>
                  <a:pt x="5" y="1620"/>
                </a:cubicBezTo>
                <a:cubicBezTo>
                  <a:pt x="0" y="1640"/>
                  <a:pt x="15" y="1655"/>
                  <a:pt x="31" y="1655"/>
                </a:cubicBezTo>
                <a:cubicBezTo>
                  <a:pt x="213" y="1675"/>
                  <a:pt x="390" y="1686"/>
                  <a:pt x="572" y="1686"/>
                </a:cubicBezTo>
                <a:cubicBezTo>
                  <a:pt x="941" y="1686"/>
                  <a:pt x="1396" y="1645"/>
                  <a:pt x="1603" y="1453"/>
                </a:cubicBezTo>
                <a:cubicBezTo>
                  <a:pt x="2053" y="1033"/>
                  <a:pt x="1796" y="67"/>
                  <a:pt x="1785" y="27"/>
                </a:cubicBezTo>
                <a:cubicBezTo>
                  <a:pt x="1781" y="10"/>
                  <a:pt x="1770" y="0"/>
                  <a:pt x="175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76" name="Google Shape;3305;p47"/>
          <p:cNvSpPr/>
          <p:nvPr/>
        </p:nvSpPr>
        <p:spPr>
          <a:xfrm>
            <a:off x="9051976" y="3022639"/>
            <a:ext cx="844098" cy="1044227"/>
          </a:xfrm>
          <a:custGeom>
            <a:avLst/>
            <a:gdLst/>
            <a:ahLst/>
            <a:cxnLst/>
            <a:rect l="l" t="t" r="r" b="b"/>
            <a:pathLst>
              <a:path w="3121" h="3861" extrusionOk="0">
                <a:moveTo>
                  <a:pt x="2925" y="1"/>
                </a:moveTo>
                <a:cubicBezTo>
                  <a:pt x="2808" y="1"/>
                  <a:pt x="2352" y="643"/>
                  <a:pt x="2352" y="643"/>
                </a:cubicBezTo>
                <a:lnTo>
                  <a:pt x="2322" y="405"/>
                </a:lnTo>
                <a:cubicBezTo>
                  <a:pt x="2322" y="405"/>
                  <a:pt x="2319" y="404"/>
                  <a:pt x="2312" y="404"/>
                </a:cubicBezTo>
                <a:cubicBezTo>
                  <a:pt x="2275" y="404"/>
                  <a:pt x="2117" y="441"/>
                  <a:pt x="1796" y="971"/>
                </a:cubicBezTo>
                <a:lnTo>
                  <a:pt x="1685" y="678"/>
                </a:lnTo>
                <a:cubicBezTo>
                  <a:pt x="1685" y="678"/>
                  <a:pt x="1376" y="794"/>
                  <a:pt x="1275" y="1543"/>
                </a:cubicBezTo>
                <a:lnTo>
                  <a:pt x="1209" y="1219"/>
                </a:lnTo>
                <a:cubicBezTo>
                  <a:pt x="1209" y="1219"/>
                  <a:pt x="840" y="1442"/>
                  <a:pt x="901" y="2104"/>
                </a:cubicBezTo>
                <a:lnTo>
                  <a:pt x="724" y="1866"/>
                </a:lnTo>
                <a:lnTo>
                  <a:pt x="724" y="1866"/>
                </a:lnTo>
                <a:cubicBezTo>
                  <a:pt x="724" y="1867"/>
                  <a:pt x="1" y="3050"/>
                  <a:pt x="1052" y="3859"/>
                </a:cubicBezTo>
                <a:cubicBezTo>
                  <a:pt x="1078" y="3860"/>
                  <a:pt x="1104" y="3860"/>
                  <a:pt x="1130" y="3860"/>
                </a:cubicBezTo>
                <a:cubicBezTo>
                  <a:pt x="1759" y="3860"/>
                  <a:pt x="2352" y="3565"/>
                  <a:pt x="2731" y="3060"/>
                </a:cubicBezTo>
                <a:lnTo>
                  <a:pt x="2731" y="3060"/>
                </a:lnTo>
                <a:cubicBezTo>
                  <a:pt x="2731" y="3060"/>
                  <a:pt x="2603" y="3064"/>
                  <a:pt x="2527" y="3064"/>
                </a:cubicBezTo>
                <a:cubicBezTo>
                  <a:pt x="2489" y="3064"/>
                  <a:pt x="2463" y="3063"/>
                  <a:pt x="2473" y="3060"/>
                </a:cubicBezTo>
                <a:cubicBezTo>
                  <a:pt x="2509" y="3050"/>
                  <a:pt x="2903" y="2756"/>
                  <a:pt x="2994" y="2362"/>
                </a:cubicBezTo>
                <a:lnTo>
                  <a:pt x="2994" y="2362"/>
                </a:lnTo>
                <a:lnTo>
                  <a:pt x="2817" y="2423"/>
                </a:lnTo>
                <a:cubicBezTo>
                  <a:pt x="2817" y="2423"/>
                  <a:pt x="3121" y="1664"/>
                  <a:pt x="3116" y="1548"/>
                </a:cubicBezTo>
                <a:cubicBezTo>
                  <a:pt x="3115" y="1525"/>
                  <a:pt x="3108" y="1516"/>
                  <a:pt x="3097" y="1516"/>
                </a:cubicBezTo>
                <a:cubicBezTo>
                  <a:pt x="3050" y="1516"/>
                  <a:pt x="2929" y="1694"/>
                  <a:pt x="2929" y="1694"/>
                </a:cubicBezTo>
                <a:cubicBezTo>
                  <a:pt x="2929" y="1694"/>
                  <a:pt x="3111" y="880"/>
                  <a:pt x="3095" y="825"/>
                </a:cubicBezTo>
                <a:cubicBezTo>
                  <a:pt x="3093" y="819"/>
                  <a:pt x="3089" y="816"/>
                  <a:pt x="3084" y="816"/>
                </a:cubicBezTo>
                <a:cubicBezTo>
                  <a:pt x="3040" y="816"/>
                  <a:pt x="2903" y="997"/>
                  <a:pt x="2903" y="997"/>
                </a:cubicBezTo>
                <a:cubicBezTo>
                  <a:pt x="2903" y="997"/>
                  <a:pt x="3015" y="112"/>
                  <a:pt x="2944" y="10"/>
                </a:cubicBezTo>
                <a:cubicBezTo>
                  <a:pt x="2939" y="4"/>
                  <a:pt x="2933" y="1"/>
                  <a:pt x="2925"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177" name="Google Shape;3306;p47"/>
          <p:cNvSpPr/>
          <p:nvPr/>
        </p:nvSpPr>
        <p:spPr>
          <a:xfrm>
            <a:off x="9224259" y="3220614"/>
            <a:ext cx="535235" cy="973097"/>
          </a:xfrm>
          <a:custGeom>
            <a:avLst/>
            <a:gdLst/>
            <a:ahLst/>
            <a:cxnLst/>
            <a:rect l="l" t="t" r="r" b="b"/>
            <a:pathLst>
              <a:path w="1979" h="3598" extrusionOk="0">
                <a:moveTo>
                  <a:pt x="1944" y="0"/>
                </a:moveTo>
                <a:cubicBezTo>
                  <a:pt x="1931" y="0"/>
                  <a:pt x="1916" y="9"/>
                  <a:pt x="1912" y="22"/>
                </a:cubicBezTo>
                <a:cubicBezTo>
                  <a:pt x="1902" y="42"/>
                  <a:pt x="1123" y="2181"/>
                  <a:pt x="385" y="3107"/>
                </a:cubicBezTo>
                <a:cubicBezTo>
                  <a:pt x="274" y="3253"/>
                  <a:pt x="147" y="3400"/>
                  <a:pt x="21" y="3542"/>
                </a:cubicBezTo>
                <a:cubicBezTo>
                  <a:pt x="1" y="3562"/>
                  <a:pt x="16" y="3597"/>
                  <a:pt x="46" y="3597"/>
                </a:cubicBezTo>
                <a:cubicBezTo>
                  <a:pt x="51" y="3597"/>
                  <a:pt x="61" y="3592"/>
                  <a:pt x="66" y="3587"/>
                </a:cubicBezTo>
                <a:cubicBezTo>
                  <a:pt x="193" y="3440"/>
                  <a:pt x="319" y="3294"/>
                  <a:pt x="436" y="3147"/>
                </a:cubicBezTo>
                <a:cubicBezTo>
                  <a:pt x="1179" y="2212"/>
                  <a:pt x="1963" y="67"/>
                  <a:pt x="1973" y="42"/>
                </a:cubicBezTo>
                <a:cubicBezTo>
                  <a:pt x="1978" y="27"/>
                  <a:pt x="1968" y="7"/>
                  <a:pt x="1953" y="2"/>
                </a:cubicBezTo>
                <a:cubicBezTo>
                  <a:pt x="1950" y="1"/>
                  <a:pt x="1947" y="0"/>
                  <a:pt x="194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78" name="Google Shape;3307;p47"/>
          <p:cNvSpPr/>
          <p:nvPr/>
        </p:nvSpPr>
        <p:spPr>
          <a:xfrm>
            <a:off x="9567739" y="3196002"/>
            <a:ext cx="283169" cy="343748"/>
          </a:xfrm>
          <a:custGeom>
            <a:avLst/>
            <a:gdLst/>
            <a:ahLst/>
            <a:cxnLst/>
            <a:rect l="l" t="t" r="r" b="b"/>
            <a:pathLst>
              <a:path w="1047" h="1271" extrusionOk="0">
                <a:moveTo>
                  <a:pt x="258" y="0"/>
                </a:moveTo>
                <a:cubicBezTo>
                  <a:pt x="243" y="0"/>
                  <a:pt x="232" y="10"/>
                  <a:pt x="228" y="27"/>
                </a:cubicBezTo>
                <a:cubicBezTo>
                  <a:pt x="207" y="138"/>
                  <a:pt x="0" y="1119"/>
                  <a:pt x="212" y="1251"/>
                </a:cubicBezTo>
                <a:cubicBezTo>
                  <a:pt x="233" y="1261"/>
                  <a:pt x="253" y="1271"/>
                  <a:pt x="278" y="1271"/>
                </a:cubicBezTo>
                <a:cubicBezTo>
                  <a:pt x="516" y="1271"/>
                  <a:pt x="946" y="720"/>
                  <a:pt x="1037" y="598"/>
                </a:cubicBezTo>
                <a:cubicBezTo>
                  <a:pt x="1047" y="583"/>
                  <a:pt x="1047" y="563"/>
                  <a:pt x="1032" y="553"/>
                </a:cubicBezTo>
                <a:cubicBezTo>
                  <a:pt x="1025" y="548"/>
                  <a:pt x="1017" y="546"/>
                  <a:pt x="1010" y="546"/>
                </a:cubicBezTo>
                <a:cubicBezTo>
                  <a:pt x="1000" y="546"/>
                  <a:pt x="992" y="549"/>
                  <a:pt x="986" y="558"/>
                </a:cubicBezTo>
                <a:cubicBezTo>
                  <a:pt x="788" y="821"/>
                  <a:pt x="446" y="1206"/>
                  <a:pt x="288" y="1206"/>
                </a:cubicBezTo>
                <a:cubicBezTo>
                  <a:pt x="273" y="1206"/>
                  <a:pt x="259" y="1203"/>
                  <a:pt x="248" y="1195"/>
                </a:cubicBezTo>
                <a:cubicBezTo>
                  <a:pt x="111" y="1114"/>
                  <a:pt x="202" y="442"/>
                  <a:pt x="293" y="37"/>
                </a:cubicBezTo>
                <a:cubicBezTo>
                  <a:pt x="293" y="22"/>
                  <a:pt x="283" y="7"/>
                  <a:pt x="268" y="2"/>
                </a:cubicBezTo>
                <a:cubicBezTo>
                  <a:pt x="265" y="1"/>
                  <a:pt x="261" y="0"/>
                  <a:pt x="25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79" name="Google Shape;3308;p47"/>
          <p:cNvSpPr/>
          <p:nvPr/>
        </p:nvSpPr>
        <p:spPr>
          <a:xfrm>
            <a:off x="9415742" y="3306079"/>
            <a:ext cx="385943" cy="404871"/>
          </a:xfrm>
          <a:custGeom>
            <a:avLst/>
            <a:gdLst/>
            <a:ahLst/>
            <a:cxnLst/>
            <a:rect l="l" t="t" r="r" b="b"/>
            <a:pathLst>
              <a:path w="1427" h="1497" extrusionOk="0">
                <a:moveTo>
                  <a:pt x="288" y="1"/>
                </a:moveTo>
                <a:cubicBezTo>
                  <a:pt x="275" y="1"/>
                  <a:pt x="263" y="8"/>
                  <a:pt x="259" y="24"/>
                </a:cubicBezTo>
                <a:cubicBezTo>
                  <a:pt x="248" y="80"/>
                  <a:pt x="1" y="1289"/>
                  <a:pt x="496" y="1471"/>
                </a:cubicBezTo>
                <a:cubicBezTo>
                  <a:pt x="542" y="1486"/>
                  <a:pt x="592" y="1496"/>
                  <a:pt x="648" y="1496"/>
                </a:cubicBezTo>
                <a:cubicBezTo>
                  <a:pt x="951" y="1496"/>
                  <a:pt x="1250" y="1198"/>
                  <a:pt x="1417" y="1000"/>
                </a:cubicBezTo>
                <a:cubicBezTo>
                  <a:pt x="1427" y="985"/>
                  <a:pt x="1427" y="965"/>
                  <a:pt x="1412" y="955"/>
                </a:cubicBezTo>
                <a:cubicBezTo>
                  <a:pt x="1405" y="950"/>
                  <a:pt x="1397" y="948"/>
                  <a:pt x="1389" y="948"/>
                </a:cubicBezTo>
                <a:cubicBezTo>
                  <a:pt x="1380" y="948"/>
                  <a:pt x="1372" y="952"/>
                  <a:pt x="1366" y="960"/>
                </a:cubicBezTo>
                <a:cubicBezTo>
                  <a:pt x="1111" y="1265"/>
                  <a:pt x="856" y="1432"/>
                  <a:pt x="644" y="1432"/>
                </a:cubicBezTo>
                <a:cubicBezTo>
                  <a:pt x="599" y="1432"/>
                  <a:pt x="557" y="1425"/>
                  <a:pt x="517" y="1410"/>
                </a:cubicBezTo>
                <a:cubicBezTo>
                  <a:pt x="77" y="1248"/>
                  <a:pt x="324" y="50"/>
                  <a:pt x="324" y="40"/>
                </a:cubicBezTo>
                <a:cubicBezTo>
                  <a:pt x="327" y="16"/>
                  <a:pt x="307" y="1"/>
                  <a:pt x="28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0" name="Google Shape;3309;p47"/>
          <p:cNvSpPr/>
          <p:nvPr/>
        </p:nvSpPr>
        <p:spPr>
          <a:xfrm>
            <a:off x="9341907" y="3512166"/>
            <a:ext cx="395950" cy="381882"/>
          </a:xfrm>
          <a:custGeom>
            <a:avLst/>
            <a:gdLst/>
            <a:ahLst/>
            <a:cxnLst/>
            <a:rect l="l" t="t" r="r" b="b"/>
            <a:pathLst>
              <a:path w="1464" h="1412" extrusionOk="0">
                <a:moveTo>
                  <a:pt x="31" y="1"/>
                </a:moveTo>
                <a:cubicBezTo>
                  <a:pt x="16" y="1"/>
                  <a:pt x="1" y="16"/>
                  <a:pt x="1" y="31"/>
                </a:cubicBezTo>
                <a:cubicBezTo>
                  <a:pt x="6" y="82"/>
                  <a:pt x="56" y="1255"/>
                  <a:pt x="405" y="1402"/>
                </a:cubicBezTo>
                <a:cubicBezTo>
                  <a:pt x="420" y="1412"/>
                  <a:pt x="446" y="1412"/>
                  <a:pt x="466" y="1412"/>
                </a:cubicBezTo>
                <a:cubicBezTo>
                  <a:pt x="668" y="1412"/>
                  <a:pt x="1093" y="1169"/>
                  <a:pt x="1427" y="951"/>
                </a:cubicBezTo>
                <a:cubicBezTo>
                  <a:pt x="1464" y="935"/>
                  <a:pt x="1444" y="888"/>
                  <a:pt x="1416" y="888"/>
                </a:cubicBezTo>
                <a:cubicBezTo>
                  <a:pt x="1409" y="888"/>
                  <a:pt x="1403" y="890"/>
                  <a:pt x="1396" y="896"/>
                </a:cubicBezTo>
                <a:cubicBezTo>
                  <a:pt x="941" y="1188"/>
                  <a:pt x="604" y="1352"/>
                  <a:pt x="464" y="1352"/>
                </a:cubicBezTo>
                <a:cubicBezTo>
                  <a:pt x="449" y="1352"/>
                  <a:pt x="436" y="1350"/>
                  <a:pt x="425" y="1346"/>
                </a:cubicBezTo>
                <a:cubicBezTo>
                  <a:pt x="173" y="1230"/>
                  <a:pt x="76" y="360"/>
                  <a:pt x="66" y="31"/>
                </a:cubicBezTo>
                <a:cubicBezTo>
                  <a:pt x="66" y="11"/>
                  <a:pt x="51" y="1"/>
                  <a:pt x="3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1" name="Google Shape;3310;p47"/>
          <p:cNvSpPr/>
          <p:nvPr/>
        </p:nvSpPr>
        <p:spPr>
          <a:xfrm>
            <a:off x="9255632" y="3726640"/>
            <a:ext cx="395679" cy="288035"/>
          </a:xfrm>
          <a:custGeom>
            <a:avLst/>
            <a:gdLst/>
            <a:ahLst/>
            <a:cxnLst/>
            <a:rect l="l" t="t" r="r" b="b"/>
            <a:pathLst>
              <a:path w="1463" h="1065" extrusionOk="0">
                <a:moveTo>
                  <a:pt x="40" y="0"/>
                </a:moveTo>
                <a:cubicBezTo>
                  <a:pt x="37" y="0"/>
                  <a:pt x="34" y="1"/>
                  <a:pt x="31" y="2"/>
                </a:cubicBezTo>
                <a:cubicBezTo>
                  <a:pt x="16" y="2"/>
                  <a:pt x="1" y="22"/>
                  <a:pt x="6" y="37"/>
                </a:cubicBezTo>
                <a:cubicBezTo>
                  <a:pt x="16" y="67"/>
                  <a:pt x="183" y="841"/>
                  <a:pt x="481" y="1008"/>
                </a:cubicBezTo>
                <a:cubicBezTo>
                  <a:pt x="554" y="1044"/>
                  <a:pt x="631" y="1064"/>
                  <a:pt x="708" y="1064"/>
                </a:cubicBezTo>
                <a:cubicBezTo>
                  <a:pt x="717" y="1064"/>
                  <a:pt x="726" y="1064"/>
                  <a:pt x="734" y="1064"/>
                </a:cubicBezTo>
                <a:cubicBezTo>
                  <a:pt x="1068" y="1064"/>
                  <a:pt x="1427" y="831"/>
                  <a:pt x="1447" y="811"/>
                </a:cubicBezTo>
                <a:cubicBezTo>
                  <a:pt x="1463" y="801"/>
                  <a:pt x="1463" y="781"/>
                  <a:pt x="1457" y="770"/>
                </a:cubicBezTo>
                <a:cubicBezTo>
                  <a:pt x="1451" y="761"/>
                  <a:pt x="1440" y="755"/>
                  <a:pt x="1429" y="755"/>
                </a:cubicBezTo>
                <a:cubicBezTo>
                  <a:pt x="1423" y="755"/>
                  <a:pt x="1417" y="757"/>
                  <a:pt x="1412" y="760"/>
                </a:cubicBezTo>
                <a:cubicBezTo>
                  <a:pt x="1408" y="764"/>
                  <a:pt x="1049" y="1003"/>
                  <a:pt x="732" y="1003"/>
                </a:cubicBezTo>
                <a:cubicBezTo>
                  <a:pt x="654" y="1003"/>
                  <a:pt x="579" y="988"/>
                  <a:pt x="512" y="952"/>
                </a:cubicBezTo>
                <a:cubicBezTo>
                  <a:pt x="239" y="801"/>
                  <a:pt x="67" y="32"/>
                  <a:pt x="67" y="22"/>
                </a:cubicBezTo>
                <a:cubicBezTo>
                  <a:pt x="67" y="9"/>
                  <a:pt x="53" y="0"/>
                  <a:pt x="4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2" name="Google Shape;3311;p47"/>
          <p:cNvSpPr/>
          <p:nvPr/>
        </p:nvSpPr>
        <p:spPr>
          <a:xfrm>
            <a:off x="5554693" y="5770484"/>
            <a:ext cx="1294139" cy="1352816"/>
          </a:xfrm>
          <a:custGeom>
            <a:avLst/>
            <a:gdLst/>
            <a:ahLst/>
            <a:cxnLst/>
            <a:rect l="l" t="t" r="r" b="b"/>
            <a:pathLst>
              <a:path w="4785" h="5002" extrusionOk="0">
                <a:moveTo>
                  <a:pt x="2468" y="0"/>
                </a:moveTo>
                <a:lnTo>
                  <a:pt x="2468" y="0"/>
                </a:lnTo>
                <a:cubicBezTo>
                  <a:pt x="1851" y="91"/>
                  <a:pt x="1426" y="1558"/>
                  <a:pt x="1411" y="1603"/>
                </a:cubicBezTo>
                <a:cubicBezTo>
                  <a:pt x="1224" y="1709"/>
                  <a:pt x="0" y="2453"/>
                  <a:pt x="46" y="3034"/>
                </a:cubicBezTo>
                <a:cubicBezTo>
                  <a:pt x="46" y="3034"/>
                  <a:pt x="286" y="2971"/>
                  <a:pt x="497" y="2971"/>
                </a:cubicBezTo>
                <a:cubicBezTo>
                  <a:pt x="648" y="2971"/>
                  <a:pt x="783" y="3003"/>
                  <a:pt x="804" y="3115"/>
                </a:cubicBezTo>
                <a:cubicBezTo>
                  <a:pt x="860" y="3383"/>
                  <a:pt x="435" y="3677"/>
                  <a:pt x="718" y="4197"/>
                </a:cubicBezTo>
                <a:cubicBezTo>
                  <a:pt x="718" y="4197"/>
                  <a:pt x="912" y="3891"/>
                  <a:pt x="1100" y="3891"/>
                </a:cubicBezTo>
                <a:cubicBezTo>
                  <a:pt x="1148" y="3891"/>
                  <a:pt x="1195" y="3911"/>
                  <a:pt x="1239" y="3960"/>
                </a:cubicBezTo>
                <a:cubicBezTo>
                  <a:pt x="1455" y="4201"/>
                  <a:pt x="1612" y="5002"/>
                  <a:pt x="1857" y="5002"/>
                </a:cubicBezTo>
                <a:cubicBezTo>
                  <a:pt x="1858" y="5002"/>
                  <a:pt x="1860" y="5002"/>
                  <a:pt x="1861" y="5002"/>
                </a:cubicBezTo>
                <a:cubicBezTo>
                  <a:pt x="1861" y="5002"/>
                  <a:pt x="1821" y="4036"/>
                  <a:pt x="1988" y="3818"/>
                </a:cubicBezTo>
                <a:cubicBezTo>
                  <a:pt x="2015" y="3783"/>
                  <a:pt x="2044" y="3769"/>
                  <a:pt x="2075" y="3769"/>
                </a:cubicBezTo>
                <a:cubicBezTo>
                  <a:pt x="2190" y="3769"/>
                  <a:pt x="2321" y="3966"/>
                  <a:pt x="2374" y="3966"/>
                </a:cubicBezTo>
                <a:cubicBezTo>
                  <a:pt x="2392" y="3966"/>
                  <a:pt x="2401" y="3943"/>
                  <a:pt x="2397" y="3884"/>
                </a:cubicBezTo>
                <a:cubicBezTo>
                  <a:pt x="2386" y="3667"/>
                  <a:pt x="2324" y="3415"/>
                  <a:pt x="2420" y="3415"/>
                </a:cubicBezTo>
                <a:cubicBezTo>
                  <a:pt x="2450" y="3415"/>
                  <a:pt x="2494" y="3439"/>
                  <a:pt x="2559" y="3495"/>
                </a:cubicBezTo>
                <a:cubicBezTo>
                  <a:pt x="2839" y="3729"/>
                  <a:pt x="3360" y="4309"/>
                  <a:pt x="3461" y="4309"/>
                </a:cubicBezTo>
                <a:cubicBezTo>
                  <a:pt x="3462" y="4309"/>
                  <a:pt x="3463" y="4309"/>
                  <a:pt x="3464" y="4309"/>
                </a:cubicBezTo>
                <a:cubicBezTo>
                  <a:pt x="3550" y="4294"/>
                  <a:pt x="3358" y="3788"/>
                  <a:pt x="3399" y="3722"/>
                </a:cubicBezTo>
                <a:cubicBezTo>
                  <a:pt x="3400" y="3719"/>
                  <a:pt x="3404" y="3718"/>
                  <a:pt x="3408" y="3718"/>
                </a:cubicBezTo>
                <a:cubicBezTo>
                  <a:pt x="3494" y="3718"/>
                  <a:pt x="4071" y="4175"/>
                  <a:pt x="4373" y="4175"/>
                </a:cubicBezTo>
                <a:cubicBezTo>
                  <a:pt x="4445" y="4175"/>
                  <a:pt x="4501" y="4149"/>
                  <a:pt x="4532" y="4086"/>
                </a:cubicBezTo>
                <a:cubicBezTo>
                  <a:pt x="4668" y="3808"/>
                  <a:pt x="3834" y="3166"/>
                  <a:pt x="3884" y="3115"/>
                </a:cubicBezTo>
                <a:cubicBezTo>
                  <a:pt x="3904" y="3093"/>
                  <a:pt x="4000" y="3091"/>
                  <a:pt x="4108" y="3091"/>
                </a:cubicBezTo>
                <a:cubicBezTo>
                  <a:pt x="4137" y="3091"/>
                  <a:pt x="4168" y="3091"/>
                  <a:pt x="4198" y="3091"/>
                </a:cubicBezTo>
                <a:cubicBezTo>
                  <a:pt x="4338" y="3091"/>
                  <a:pt x="4471" y="3087"/>
                  <a:pt x="4466" y="3044"/>
                </a:cubicBezTo>
                <a:cubicBezTo>
                  <a:pt x="4461" y="2953"/>
                  <a:pt x="3768" y="2564"/>
                  <a:pt x="3475" y="2347"/>
                </a:cubicBezTo>
                <a:cubicBezTo>
                  <a:pt x="3181" y="2129"/>
                  <a:pt x="3540" y="2144"/>
                  <a:pt x="3818" y="2099"/>
                </a:cubicBezTo>
                <a:cubicBezTo>
                  <a:pt x="4097" y="2053"/>
                  <a:pt x="3490" y="1922"/>
                  <a:pt x="3662" y="1714"/>
                </a:cubicBezTo>
                <a:cubicBezTo>
                  <a:pt x="3834" y="1507"/>
                  <a:pt x="4784" y="1330"/>
                  <a:pt x="4784" y="1330"/>
                </a:cubicBezTo>
                <a:cubicBezTo>
                  <a:pt x="4739" y="1092"/>
                  <a:pt x="3920" y="1113"/>
                  <a:pt x="3636" y="956"/>
                </a:cubicBezTo>
                <a:cubicBezTo>
                  <a:pt x="3348" y="799"/>
                  <a:pt x="3748" y="395"/>
                  <a:pt x="3748" y="395"/>
                </a:cubicBezTo>
                <a:cubicBezTo>
                  <a:pt x="3665" y="371"/>
                  <a:pt x="3590" y="361"/>
                  <a:pt x="3522" y="361"/>
                </a:cubicBezTo>
                <a:cubicBezTo>
                  <a:pt x="3120" y="361"/>
                  <a:pt x="2949" y="710"/>
                  <a:pt x="2711" y="723"/>
                </a:cubicBezTo>
                <a:cubicBezTo>
                  <a:pt x="2709" y="723"/>
                  <a:pt x="2707" y="723"/>
                  <a:pt x="2705" y="723"/>
                </a:cubicBezTo>
                <a:cubicBezTo>
                  <a:pt x="2438" y="723"/>
                  <a:pt x="2468" y="0"/>
                  <a:pt x="2468"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183" name="Google Shape;3312;p47"/>
          <p:cNvSpPr/>
          <p:nvPr/>
        </p:nvSpPr>
        <p:spPr>
          <a:xfrm>
            <a:off x="5710477" y="6019576"/>
            <a:ext cx="941463" cy="767281"/>
          </a:xfrm>
          <a:custGeom>
            <a:avLst/>
            <a:gdLst/>
            <a:ahLst/>
            <a:cxnLst/>
            <a:rect l="l" t="t" r="r" b="b"/>
            <a:pathLst>
              <a:path w="3481" h="2837" extrusionOk="0">
                <a:moveTo>
                  <a:pt x="40" y="0"/>
                </a:moveTo>
                <a:cubicBezTo>
                  <a:pt x="31" y="0"/>
                  <a:pt x="22" y="6"/>
                  <a:pt x="16" y="15"/>
                </a:cubicBezTo>
                <a:cubicBezTo>
                  <a:pt x="1" y="25"/>
                  <a:pt x="6" y="45"/>
                  <a:pt x="16" y="55"/>
                </a:cubicBezTo>
                <a:lnTo>
                  <a:pt x="3419" y="2831"/>
                </a:lnTo>
                <a:cubicBezTo>
                  <a:pt x="3425" y="2837"/>
                  <a:pt x="3430" y="2837"/>
                  <a:pt x="3435" y="2837"/>
                </a:cubicBezTo>
                <a:cubicBezTo>
                  <a:pt x="3465" y="2837"/>
                  <a:pt x="3480" y="2801"/>
                  <a:pt x="3455" y="2781"/>
                </a:cubicBezTo>
                <a:lnTo>
                  <a:pt x="56" y="10"/>
                </a:lnTo>
                <a:cubicBezTo>
                  <a:pt x="52" y="3"/>
                  <a:pt x="46" y="0"/>
                  <a:pt x="4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4" name="Google Shape;3313;p47"/>
          <p:cNvSpPr/>
          <p:nvPr/>
        </p:nvSpPr>
        <p:spPr>
          <a:xfrm>
            <a:off x="6277626" y="6483950"/>
            <a:ext cx="408391" cy="84112"/>
          </a:xfrm>
          <a:custGeom>
            <a:avLst/>
            <a:gdLst/>
            <a:ahLst/>
            <a:cxnLst/>
            <a:rect l="l" t="t" r="r" b="b"/>
            <a:pathLst>
              <a:path w="1510" h="311" extrusionOk="0">
                <a:moveTo>
                  <a:pt x="40" y="1"/>
                </a:moveTo>
                <a:cubicBezTo>
                  <a:pt x="6" y="1"/>
                  <a:pt x="0" y="58"/>
                  <a:pt x="38" y="63"/>
                </a:cubicBezTo>
                <a:lnTo>
                  <a:pt x="1469" y="310"/>
                </a:lnTo>
                <a:lnTo>
                  <a:pt x="1479" y="310"/>
                </a:lnTo>
                <a:cubicBezTo>
                  <a:pt x="1494" y="310"/>
                  <a:pt x="1505" y="300"/>
                  <a:pt x="1510" y="285"/>
                </a:cubicBezTo>
                <a:cubicBezTo>
                  <a:pt x="1510" y="265"/>
                  <a:pt x="1499" y="250"/>
                  <a:pt x="1484" y="245"/>
                </a:cubicBezTo>
                <a:lnTo>
                  <a:pt x="48" y="2"/>
                </a:lnTo>
                <a:cubicBezTo>
                  <a:pt x="45" y="1"/>
                  <a:pt x="42" y="1"/>
                  <a:pt x="4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5" name="Google Shape;3314;p47"/>
          <p:cNvSpPr/>
          <p:nvPr/>
        </p:nvSpPr>
        <p:spPr>
          <a:xfrm>
            <a:off x="6385538" y="6569145"/>
            <a:ext cx="58419" cy="266939"/>
          </a:xfrm>
          <a:custGeom>
            <a:avLst/>
            <a:gdLst/>
            <a:ahLst/>
            <a:cxnLst/>
            <a:rect l="l" t="t" r="r" b="b"/>
            <a:pathLst>
              <a:path w="216" h="987" extrusionOk="0">
                <a:moveTo>
                  <a:pt x="36" y="0"/>
                </a:moveTo>
                <a:cubicBezTo>
                  <a:pt x="19" y="0"/>
                  <a:pt x="0" y="15"/>
                  <a:pt x="3" y="41"/>
                </a:cubicBezTo>
                <a:lnTo>
                  <a:pt x="150" y="956"/>
                </a:lnTo>
                <a:cubicBezTo>
                  <a:pt x="155" y="971"/>
                  <a:pt x="165" y="982"/>
                  <a:pt x="185" y="987"/>
                </a:cubicBezTo>
                <a:lnTo>
                  <a:pt x="190" y="982"/>
                </a:lnTo>
                <a:cubicBezTo>
                  <a:pt x="205" y="982"/>
                  <a:pt x="215" y="966"/>
                  <a:pt x="215" y="946"/>
                </a:cubicBezTo>
                <a:lnTo>
                  <a:pt x="64" y="26"/>
                </a:lnTo>
                <a:cubicBezTo>
                  <a:pt x="62" y="8"/>
                  <a:pt x="49" y="0"/>
                  <a:pt x="3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6" name="Google Shape;3315;p47"/>
          <p:cNvSpPr/>
          <p:nvPr/>
        </p:nvSpPr>
        <p:spPr>
          <a:xfrm>
            <a:off x="5982826" y="6089083"/>
            <a:ext cx="730506" cy="169846"/>
          </a:xfrm>
          <a:custGeom>
            <a:avLst/>
            <a:gdLst/>
            <a:ahLst/>
            <a:cxnLst/>
            <a:rect l="l" t="t" r="r" b="b"/>
            <a:pathLst>
              <a:path w="2701" h="628" extrusionOk="0">
                <a:moveTo>
                  <a:pt x="2670" y="0"/>
                </a:moveTo>
                <a:cubicBezTo>
                  <a:pt x="2574" y="0"/>
                  <a:pt x="415" y="71"/>
                  <a:pt x="15" y="577"/>
                </a:cubicBezTo>
                <a:cubicBezTo>
                  <a:pt x="0" y="592"/>
                  <a:pt x="5" y="612"/>
                  <a:pt x="20" y="622"/>
                </a:cubicBezTo>
                <a:cubicBezTo>
                  <a:pt x="25" y="627"/>
                  <a:pt x="31" y="627"/>
                  <a:pt x="36" y="627"/>
                </a:cubicBezTo>
                <a:cubicBezTo>
                  <a:pt x="46" y="627"/>
                  <a:pt x="56" y="622"/>
                  <a:pt x="61" y="617"/>
                </a:cubicBezTo>
                <a:cubicBezTo>
                  <a:pt x="445" y="132"/>
                  <a:pt x="2650" y="61"/>
                  <a:pt x="2670" y="61"/>
                </a:cubicBezTo>
                <a:cubicBezTo>
                  <a:pt x="2686" y="61"/>
                  <a:pt x="2701" y="46"/>
                  <a:pt x="2701" y="31"/>
                </a:cubicBezTo>
                <a:cubicBezTo>
                  <a:pt x="2701" y="16"/>
                  <a:pt x="2686" y="0"/>
                  <a:pt x="267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7" name="Google Shape;3316;p47"/>
          <p:cNvSpPr/>
          <p:nvPr/>
        </p:nvSpPr>
        <p:spPr>
          <a:xfrm>
            <a:off x="6343888" y="5937356"/>
            <a:ext cx="121165" cy="197162"/>
          </a:xfrm>
          <a:custGeom>
            <a:avLst/>
            <a:gdLst/>
            <a:ahLst/>
            <a:cxnLst/>
            <a:rect l="l" t="t" r="r" b="b"/>
            <a:pathLst>
              <a:path w="448" h="729" extrusionOk="0">
                <a:moveTo>
                  <a:pt x="400" y="1"/>
                </a:moveTo>
                <a:cubicBezTo>
                  <a:pt x="393" y="1"/>
                  <a:pt x="386" y="4"/>
                  <a:pt x="380" y="10"/>
                </a:cubicBezTo>
                <a:cubicBezTo>
                  <a:pt x="364" y="25"/>
                  <a:pt x="0" y="369"/>
                  <a:pt x="51" y="703"/>
                </a:cubicBezTo>
                <a:cubicBezTo>
                  <a:pt x="51" y="718"/>
                  <a:pt x="66" y="728"/>
                  <a:pt x="81" y="728"/>
                </a:cubicBezTo>
                <a:lnTo>
                  <a:pt x="86" y="728"/>
                </a:lnTo>
                <a:cubicBezTo>
                  <a:pt x="106" y="723"/>
                  <a:pt x="117" y="708"/>
                  <a:pt x="112" y="693"/>
                </a:cubicBezTo>
                <a:cubicBezTo>
                  <a:pt x="66" y="394"/>
                  <a:pt x="420" y="61"/>
                  <a:pt x="420" y="61"/>
                </a:cubicBezTo>
                <a:cubicBezTo>
                  <a:pt x="448" y="37"/>
                  <a:pt x="426" y="1"/>
                  <a:pt x="40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8" name="Google Shape;3317;p47"/>
          <p:cNvSpPr/>
          <p:nvPr/>
        </p:nvSpPr>
        <p:spPr>
          <a:xfrm>
            <a:off x="6068832" y="5877855"/>
            <a:ext cx="101692" cy="300476"/>
          </a:xfrm>
          <a:custGeom>
            <a:avLst/>
            <a:gdLst/>
            <a:ahLst/>
            <a:cxnLst/>
            <a:rect l="l" t="t" r="r" b="b"/>
            <a:pathLst>
              <a:path w="376" h="1111" extrusionOk="0">
                <a:moveTo>
                  <a:pt x="341" y="1"/>
                </a:moveTo>
                <a:cubicBezTo>
                  <a:pt x="327" y="1"/>
                  <a:pt x="317" y="6"/>
                  <a:pt x="309" y="18"/>
                </a:cubicBezTo>
                <a:cubicBezTo>
                  <a:pt x="299" y="43"/>
                  <a:pt x="1" y="650"/>
                  <a:pt x="269" y="1095"/>
                </a:cubicBezTo>
                <a:cubicBezTo>
                  <a:pt x="274" y="1100"/>
                  <a:pt x="284" y="1110"/>
                  <a:pt x="299" y="1110"/>
                </a:cubicBezTo>
                <a:cubicBezTo>
                  <a:pt x="304" y="1110"/>
                  <a:pt x="309" y="1110"/>
                  <a:pt x="314" y="1105"/>
                </a:cubicBezTo>
                <a:cubicBezTo>
                  <a:pt x="330" y="1095"/>
                  <a:pt x="335" y="1075"/>
                  <a:pt x="324" y="1060"/>
                </a:cubicBezTo>
                <a:cubicBezTo>
                  <a:pt x="72" y="650"/>
                  <a:pt x="365" y="53"/>
                  <a:pt x="365" y="48"/>
                </a:cubicBezTo>
                <a:cubicBezTo>
                  <a:pt x="375" y="33"/>
                  <a:pt x="370" y="13"/>
                  <a:pt x="355" y="3"/>
                </a:cubicBezTo>
                <a:cubicBezTo>
                  <a:pt x="350" y="1"/>
                  <a:pt x="345" y="1"/>
                  <a:pt x="34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89" name="Google Shape;3318;p47"/>
          <p:cNvSpPr/>
          <p:nvPr/>
        </p:nvSpPr>
        <p:spPr>
          <a:xfrm>
            <a:off x="6257612" y="6133709"/>
            <a:ext cx="280735" cy="182557"/>
          </a:xfrm>
          <a:custGeom>
            <a:avLst/>
            <a:gdLst/>
            <a:ahLst/>
            <a:cxnLst/>
            <a:rect l="l" t="t" r="r" b="b"/>
            <a:pathLst>
              <a:path w="1038" h="675" extrusionOk="0">
                <a:moveTo>
                  <a:pt x="38" y="0"/>
                </a:moveTo>
                <a:cubicBezTo>
                  <a:pt x="31" y="0"/>
                  <a:pt x="23" y="3"/>
                  <a:pt x="16" y="7"/>
                </a:cubicBezTo>
                <a:cubicBezTo>
                  <a:pt x="1" y="17"/>
                  <a:pt x="1" y="38"/>
                  <a:pt x="11" y="53"/>
                </a:cubicBezTo>
                <a:cubicBezTo>
                  <a:pt x="385" y="543"/>
                  <a:pt x="972" y="670"/>
                  <a:pt x="997" y="675"/>
                </a:cubicBezTo>
                <a:lnTo>
                  <a:pt x="1002" y="675"/>
                </a:lnTo>
                <a:cubicBezTo>
                  <a:pt x="1017" y="675"/>
                  <a:pt x="1027" y="665"/>
                  <a:pt x="1032" y="650"/>
                </a:cubicBezTo>
                <a:cubicBezTo>
                  <a:pt x="1037" y="634"/>
                  <a:pt x="1022" y="619"/>
                  <a:pt x="1007" y="614"/>
                </a:cubicBezTo>
                <a:cubicBezTo>
                  <a:pt x="1002" y="614"/>
                  <a:pt x="420" y="483"/>
                  <a:pt x="61" y="12"/>
                </a:cubicBezTo>
                <a:cubicBezTo>
                  <a:pt x="56" y="4"/>
                  <a:pt x="47" y="0"/>
                  <a:pt x="3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90" name="Google Shape;3319;p47"/>
          <p:cNvSpPr/>
          <p:nvPr/>
        </p:nvSpPr>
        <p:spPr>
          <a:xfrm>
            <a:off x="5969033" y="6326544"/>
            <a:ext cx="137122" cy="577962"/>
          </a:xfrm>
          <a:custGeom>
            <a:avLst/>
            <a:gdLst/>
            <a:ahLst/>
            <a:cxnLst/>
            <a:rect l="l" t="t" r="r" b="b"/>
            <a:pathLst>
              <a:path w="507" h="2137" extrusionOk="0">
                <a:moveTo>
                  <a:pt x="474" y="0"/>
                </a:moveTo>
                <a:cubicBezTo>
                  <a:pt x="462" y="0"/>
                  <a:pt x="449" y="6"/>
                  <a:pt x="446" y="17"/>
                </a:cubicBezTo>
                <a:cubicBezTo>
                  <a:pt x="1" y="1044"/>
                  <a:pt x="117" y="2101"/>
                  <a:pt x="117" y="2111"/>
                </a:cubicBezTo>
                <a:cubicBezTo>
                  <a:pt x="117" y="2126"/>
                  <a:pt x="132" y="2136"/>
                  <a:pt x="147" y="2136"/>
                </a:cubicBezTo>
                <a:lnTo>
                  <a:pt x="152" y="2136"/>
                </a:lnTo>
                <a:cubicBezTo>
                  <a:pt x="168" y="2136"/>
                  <a:pt x="183" y="2121"/>
                  <a:pt x="178" y="2101"/>
                </a:cubicBezTo>
                <a:cubicBezTo>
                  <a:pt x="178" y="2091"/>
                  <a:pt x="61" y="1054"/>
                  <a:pt x="501" y="43"/>
                </a:cubicBezTo>
                <a:cubicBezTo>
                  <a:pt x="506" y="28"/>
                  <a:pt x="501" y="7"/>
                  <a:pt x="486" y="2"/>
                </a:cubicBezTo>
                <a:cubicBezTo>
                  <a:pt x="482" y="1"/>
                  <a:pt x="478" y="0"/>
                  <a:pt x="47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91" name="Google Shape;3320;p47"/>
          <p:cNvSpPr/>
          <p:nvPr/>
        </p:nvSpPr>
        <p:spPr>
          <a:xfrm>
            <a:off x="6025289" y="6510455"/>
            <a:ext cx="127385" cy="235296"/>
          </a:xfrm>
          <a:custGeom>
            <a:avLst/>
            <a:gdLst/>
            <a:ahLst/>
            <a:cxnLst/>
            <a:rect l="l" t="t" r="r" b="b"/>
            <a:pathLst>
              <a:path w="471" h="870" extrusionOk="0">
                <a:moveTo>
                  <a:pt x="44" y="0"/>
                </a:moveTo>
                <a:cubicBezTo>
                  <a:pt x="22" y="0"/>
                  <a:pt x="1" y="26"/>
                  <a:pt x="15" y="51"/>
                </a:cubicBezTo>
                <a:cubicBezTo>
                  <a:pt x="324" y="506"/>
                  <a:pt x="405" y="845"/>
                  <a:pt x="405" y="845"/>
                </a:cubicBezTo>
                <a:cubicBezTo>
                  <a:pt x="410" y="860"/>
                  <a:pt x="420" y="870"/>
                  <a:pt x="435" y="870"/>
                </a:cubicBezTo>
                <a:lnTo>
                  <a:pt x="445" y="870"/>
                </a:lnTo>
                <a:cubicBezTo>
                  <a:pt x="460" y="865"/>
                  <a:pt x="470" y="850"/>
                  <a:pt x="465" y="834"/>
                </a:cubicBezTo>
                <a:cubicBezTo>
                  <a:pt x="465" y="819"/>
                  <a:pt x="384" y="480"/>
                  <a:pt x="71" y="15"/>
                </a:cubicBezTo>
                <a:cubicBezTo>
                  <a:pt x="63" y="5"/>
                  <a:pt x="54" y="0"/>
                  <a:pt x="4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92" name="Google Shape;3321;p47"/>
          <p:cNvSpPr/>
          <p:nvPr/>
        </p:nvSpPr>
        <p:spPr>
          <a:xfrm>
            <a:off x="5746177" y="6388208"/>
            <a:ext cx="337531" cy="75998"/>
          </a:xfrm>
          <a:custGeom>
            <a:avLst/>
            <a:gdLst/>
            <a:ahLst/>
            <a:cxnLst/>
            <a:rect l="l" t="t" r="r" b="b"/>
            <a:pathLst>
              <a:path w="1248" h="281" extrusionOk="0">
                <a:moveTo>
                  <a:pt x="969" y="1"/>
                </a:moveTo>
                <a:cubicBezTo>
                  <a:pt x="714" y="1"/>
                  <a:pt x="309" y="35"/>
                  <a:pt x="15" y="219"/>
                </a:cubicBezTo>
                <a:cubicBezTo>
                  <a:pt x="0" y="229"/>
                  <a:pt x="0" y="250"/>
                  <a:pt x="5" y="265"/>
                </a:cubicBezTo>
                <a:cubicBezTo>
                  <a:pt x="15" y="275"/>
                  <a:pt x="26" y="280"/>
                  <a:pt x="36" y="280"/>
                </a:cubicBezTo>
                <a:cubicBezTo>
                  <a:pt x="41" y="280"/>
                  <a:pt x="46" y="275"/>
                  <a:pt x="51" y="275"/>
                </a:cubicBezTo>
                <a:cubicBezTo>
                  <a:pt x="329" y="95"/>
                  <a:pt x="726" y="63"/>
                  <a:pt x="972" y="63"/>
                </a:cubicBezTo>
                <a:cubicBezTo>
                  <a:pt x="1107" y="63"/>
                  <a:pt x="1197" y="73"/>
                  <a:pt x="1199" y="73"/>
                </a:cubicBezTo>
                <a:cubicBezTo>
                  <a:pt x="1200" y="73"/>
                  <a:pt x="1202" y="73"/>
                  <a:pt x="1203" y="73"/>
                </a:cubicBezTo>
                <a:cubicBezTo>
                  <a:pt x="1240" y="73"/>
                  <a:pt x="1248" y="12"/>
                  <a:pt x="1209" y="12"/>
                </a:cubicBezTo>
                <a:cubicBezTo>
                  <a:pt x="1198" y="10"/>
                  <a:pt x="1105" y="1"/>
                  <a:pt x="96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193" name="Google Shape;3322;p47"/>
          <p:cNvSpPr/>
          <p:nvPr/>
        </p:nvSpPr>
        <p:spPr>
          <a:xfrm>
            <a:off x="8135667" y="186084"/>
            <a:ext cx="158488" cy="195539"/>
          </a:xfrm>
          <a:custGeom>
            <a:avLst/>
            <a:gdLst/>
            <a:ahLst/>
            <a:cxnLst/>
            <a:rect l="l" t="t" r="r" b="b"/>
            <a:pathLst>
              <a:path w="586" h="723" extrusionOk="0">
                <a:moveTo>
                  <a:pt x="542" y="1"/>
                </a:moveTo>
                <a:cubicBezTo>
                  <a:pt x="535" y="1"/>
                  <a:pt x="528" y="3"/>
                  <a:pt x="521" y="10"/>
                </a:cubicBezTo>
                <a:cubicBezTo>
                  <a:pt x="309" y="197"/>
                  <a:pt x="132" y="425"/>
                  <a:pt x="10" y="677"/>
                </a:cubicBezTo>
                <a:cubicBezTo>
                  <a:pt x="0" y="693"/>
                  <a:pt x="5" y="713"/>
                  <a:pt x="20" y="723"/>
                </a:cubicBezTo>
                <a:lnTo>
                  <a:pt x="36" y="723"/>
                </a:lnTo>
                <a:cubicBezTo>
                  <a:pt x="46" y="723"/>
                  <a:pt x="61" y="718"/>
                  <a:pt x="66" y="708"/>
                </a:cubicBezTo>
                <a:cubicBezTo>
                  <a:pt x="187" y="460"/>
                  <a:pt x="354" y="243"/>
                  <a:pt x="562" y="55"/>
                </a:cubicBezTo>
                <a:cubicBezTo>
                  <a:pt x="585" y="36"/>
                  <a:pt x="566" y="1"/>
                  <a:pt x="54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4" name="Google Shape;3323;p47"/>
          <p:cNvSpPr/>
          <p:nvPr/>
        </p:nvSpPr>
        <p:spPr>
          <a:xfrm>
            <a:off x="8132962" y="284801"/>
            <a:ext cx="289390" cy="42461"/>
          </a:xfrm>
          <a:custGeom>
            <a:avLst/>
            <a:gdLst/>
            <a:ahLst/>
            <a:cxnLst/>
            <a:rect l="l" t="t" r="r" b="b"/>
            <a:pathLst>
              <a:path w="1070" h="157" extrusionOk="0">
                <a:moveTo>
                  <a:pt x="248" y="1"/>
                </a:moveTo>
                <a:cubicBezTo>
                  <a:pt x="129" y="1"/>
                  <a:pt x="44" y="4"/>
                  <a:pt x="35" y="4"/>
                </a:cubicBezTo>
                <a:cubicBezTo>
                  <a:pt x="15" y="4"/>
                  <a:pt x="0" y="19"/>
                  <a:pt x="5" y="39"/>
                </a:cubicBezTo>
                <a:cubicBezTo>
                  <a:pt x="5" y="55"/>
                  <a:pt x="20" y="70"/>
                  <a:pt x="35" y="70"/>
                </a:cubicBezTo>
                <a:cubicBezTo>
                  <a:pt x="39" y="70"/>
                  <a:pt x="130" y="66"/>
                  <a:pt x="257" y="66"/>
                </a:cubicBezTo>
                <a:cubicBezTo>
                  <a:pt x="491" y="66"/>
                  <a:pt x="846" y="79"/>
                  <a:pt x="1006" y="151"/>
                </a:cubicBezTo>
                <a:lnTo>
                  <a:pt x="1017" y="151"/>
                </a:lnTo>
                <a:lnTo>
                  <a:pt x="1017" y="156"/>
                </a:lnTo>
                <a:cubicBezTo>
                  <a:pt x="1020" y="156"/>
                  <a:pt x="1023" y="157"/>
                  <a:pt x="1026" y="157"/>
                </a:cubicBezTo>
                <a:cubicBezTo>
                  <a:pt x="1063" y="157"/>
                  <a:pt x="1069" y="100"/>
                  <a:pt x="1032" y="95"/>
                </a:cubicBezTo>
                <a:cubicBezTo>
                  <a:pt x="860" y="14"/>
                  <a:pt x="486" y="1"/>
                  <a:pt x="24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5" name="Google Shape;3324;p47"/>
          <p:cNvSpPr/>
          <p:nvPr/>
        </p:nvSpPr>
        <p:spPr>
          <a:xfrm>
            <a:off x="8147838" y="252346"/>
            <a:ext cx="222857" cy="200407"/>
          </a:xfrm>
          <a:custGeom>
            <a:avLst/>
            <a:gdLst/>
            <a:ahLst/>
            <a:cxnLst/>
            <a:rect l="l" t="t" r="r" b="b"/>
            <a:pathLst>
              <a:path w="824" h="741" extrusionOk="0">
                <a:moveTo>
                  <a:pt x="779" y="1"/>
                </a:moveTo>
                <a:cubicBezTo>
                  <a:pt x="773" y="1"/>
                  <a:pt x="766" y="3"/>
                  <a:pt x="759" y="8"/>
                </a:cubicBezTo>
                <a:cubicBezTo>
                  <a:pt x="754" y="13"/>
                  <a:pt x="294" y="331"/>
                  <a:pt x="11" y="685"/>
                </a:cubicBezTo>
                <a:cubicBezTo>
                  <a:pt x="1" y="700"/>
                  <a:pt x="6" y="721"/>
                  <a:pt x="16" y="731"/>
                </a:cubicBezTo>
                <a:cubicBezTo>
                  <a:pt x="21" y="736"/>
                  <a:pt x="31" y="736"/>
                  <a:pt x="36" y="741"/>
                </a:cubicBezTo>
                <a:cubicBezTo>
                  <a:pt x="46" y="736"/>
                  <a:pt x="56" y="736"/>
                  <a:pt x="61" y="726"/>
                </a:cubicBezTo>
                <a:cubicBezTo>
                  <a:pt x="334" y="377"/>
                  <a:pt x="790" y="58"/>
                  <a:pt x="795" y="58"/>
                </a:cubicBezTo>
                <a:cubicBezTo>
                  <a:pt x="823" y="38"/>
                  <a:pt x="806" y="1"/>
                  <a:pt x="77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6" name="Google Shape;3325;p47"/>
          <p:cNvSpPr/>
          <p:nvPr/>
        </p:nvSpPr>
        <p:spPr>
          <a:xfrm>
            <a:off x="8137019" y="392712"/>
            <a:ext cx="372150" cy="54632"/>
          </a:xfrm>
          <a:custGeom>
            <a:avLst/>
            <a:gdLst/>
            <a:ahLst/>
            <a:cxnLst/>
            <a:rect l="l" t="t" r="r" b="b"/>
            <a:pathLst>
              <a:path w="1376" h="202" extrusionOk="0">
                <a:moveTo>
                  <a:pt x="307" y="0"/>
                </a:moveTo>
                <a:cubicBezTo>
                  <a:pt x="141" y="0"/>
                  <a:pt x="33" y="10"/>
                  <a:pt x="31" y="10"/>
                </a:cubicBezTo>
                <a:cubicBezTo>
                  <a:pt x="10" y="10"/>
                  <a:pt x="0" y="25"/>
                  <a:pt x="0" y="40"/>
                </a:cubicBezTo>
                <a:cubicBezTo>
                  <a:pt x="0" y="60"/>
                  <a:pt x="15" y="70"/>
                  <a:pt x="36" y="70"/>
                </a:cubicBezTo>
                <a:cubicBezTo>
                  <a:pt x="38" y="70"/>
                  <a:pt x="136" y="62"/>
                  <a:pt x="289" y="62"/>
                </a:cubicBezTo>
                <a:cubicBezTo>
                  <a:pt x="547" y="62"/>
                  <a:pt x="961" y="84"/>
                  <a:pt x="1335" y="202"/>
                </a:cubicBezTo>
                <a:lnTo>
                  <a:pt x="1340" y="202"/>
                </a:lnTo>
                <a:cubicBezTo>
                  <a:pt x="1356" y="202"/>
                  <a:pt x="1366" y="192"/>
                  <a:pt x="1371" y="181"/>
                </a:cubicBezTo>
                <a:cubicBezTo>
                  <a:pt x="1376" y="161"/>
                  <a:pt x="1371" y="146"/>
                  <a:pt x="1350" y="141"/>
                </a:cubicBezTo>
                <a:cubicBezTo>
                  <a:pt x="982" y="23"/>
                  <a:pt x="571" y="0"/>
                  <a:pt x="30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7" name="Google Shape;3326;p47"/>
          <p:cNvSpPr/>
          <p:nvPr/>
        </p:nvSpPr>
        <p:spPr>
          <a:xfrm>
            <a:off x="8154599" y="284260"/>
            <a:ext cx="242600" cy="256121"/>
          </a:xfrm>
          <a:custGeom>
            <a:avLst/>
            <a:gdLst/>
            <a:ahLst/>
            <a:cxnLst/>
            <a:rect l="l" t="t" r="r" b="b"/>
            <a:pathLst>
              <a:path w="897" h="947" extrusionOk="0">
                <a:moveTo>
                  <a:pt x="859" y="0"/>
                </a:moveTo>
                <a:cubicBezTo>
                  <a:pt x="853" y="0"/>
                  <a:pt x="846" y="2"/>
                  <a:pt x="840" y="6"/>
                </a:cubicBezTo>
                <a:cubicBezTo>
                  <a:pt x="835" y="11"/>
                  <a:pt x="294" y="441"/>
                  <a:pt x="11" y="896"/>
                </a:cubicBezTo>
                <a:cubicBezTo>
                  <a:pt x="1" y="916"/>
                  <a:pt x="16" y="942"/>
                  <a:pt x="41" y="947"/>
                </a:cubicBezTo>
                <a:cubicBezTo>
                  <a:pt x="52" y="947"/>
                  <a:pt x="62" y="936"/>
                  <a:pt x="67" y="931"/>
                </a:cubicBezTo>
                <a:cubicBezTo>
                  <a:pt x="340" y="486"/>
                  <a:pt x="876" y="62"/>
                  <a:pt x="881" y="57"/>
                </a:cubicBezTo>
                <a:cubicBezTo>
                  <a:pt x="891" y="46"/>
                  <a:pt x="896" y="26"/>
                  <a:pt x="886" y="11"/>
                </a:cubicBezTo>
                <a:cubicBezTo>
                  <a:pt x="880" y="5"/>
                  <a:pt x="870" y="0"/>
                  <a:pt x="85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8" name="Google Shape;3327;p47"/>
          <p:cNvSpPr/>
          <p:nvPr/>
        </p:nvSpPr>
        <p:spPr>
          <a:xfrm>
            <a:off x="8176506" y="364314"/>
            <a:ext cx="289390" cy="229346"/>
          </a:xfrm>
          <a:custGeom>
            <a:avLst/>
            <a:gdLst/>
            <a:ahLst/>
            <a:cxnLst/>
            <a:rect l="l" t="t" r="r" b="b"/>
            <a:pathLst>
              <a:path w="1070" h="848" extrusionOk="0">
                <a:moveTo>
                  <a:pt x="1024" y="1"/>
                </a:moveTo>
                <a:cubicBezTo>
                  <a:pt x="1020" y="1"/>
                  <a:pt x="1016" y="2"/>
                  <a:pt x="1012" y="3"/>
                </a:cubicBezTo>
                <a:cubicBezTo>
                  <a:pt x="982" y="18"/>
                  <a:pt x="304" y="312"/>
                  <a:pt x="11" y="802"/>
                </a:cubicBezTo>
                <a:cubicBezTo>
                  <a:pt x="1" y="817"/>
                  <a:pt x="6" y="838"/>
                  <a:pt x="21" y="843"/>
                </a:cubicBezTo>
                <a:cubicBezTo>
                  <a:pt x="26" y="848"/>
                  <a:pt x="31" y="848"/>
                  <a:pt x="36" y="848"/>
                </a:cubicBezTo>
                <a:cubicBezTo>
                  <a:pt x="46" y="848"/>
                  <a:pt x="57" y="843"/>
                  <a:pt x="62" y="833"/>
                </a:cubicBezTo>
                <a:cubicBezTo>
                  <a:pt x="350" y="362"/>
                  <a:pt x="1027" y="64"/>
                  <a:pt x="1038" y="64"/>
                </a:cubicBezTo>
                <a:cubicBezTo>
                  <a:pt x="1069" y="50"/>
                  <a:pt x="1053" y="1"/>
                  <a:pt x="102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9" name="Google Shape;3328;p47"/>
          <p:cNvSpPr/>
          <p:nvPr/>
        </p:nvSpPr>
        <p:spPr>
          <a:xfrm>
            <a:off x="8149191" y="470334"/>
            <a:ext cx="407579" cy="42732"/>
          </a:xfrm>
          <a:custGeom>
            <a:avLst/>
            <a:gdLst/>
            <a:ahLst/>
            <a:cxnLst/>
            <a:rect l="l" t="t" r="r" b="b"/>
            <a:pathLst>
              <a:path w="1507" h="158" extrusionOk="0">
                <a:moveTo>
                  <a:pt x="556" y="0"/>
                </a:moveTo>
                <a:cubicBezTo>
                  <a:pt x="379" y="0"/>
                  <a:pt x="202" y="11"/>
                  <a:pt x="26" y="31"/>
                </a:cubicBezTo>
                <a:cubicBezTo>
                  <a:pt x="11" y="31"/>
                  <a:pt x="1" y="46"/>
                  <a:pt x="1" y="66"/>
                </a:cubicBezTo>
                <a:cubicBezTo>
                  <a:pt x="6" y="82"/>
                  <a:pt x="21" y="92"/>
                  <a:pt x="36" y="92"/>
                </a:cubicBezTo>
                <a:cubicBezTo>
                  <a:pt x="207" y="72"/>
                  <a:pt x="378" y="61"/>
                  <a:pt x="550" y="61"/>
                </a:cubicBezTo>
                <a:cubicBezTo>
                  <a:pt x="853" y="61"/>
                  <a:pt x="1155" y="93"/>
                  <a:pt x="1452" y="157"/>
                </a:cubicBezTo>
                <a:lnTo>
                  <a:pt x="1457" y="157"/>
                </a:lnTo>
                <a:cubicBezTo>
                  <a:pt x="1459" y="158"/>
                  <a:pt x="1460" y="158"/>
                  <a:pt x="1462" y="158"/>
                </a:cubicBezTo>
                <a:cubicBezTo>
                  <a:pt x="1498" y="158"/>
                  <a:pt x="1506" y="97"/>
                  <a:pt x="1462" y="92"/>
                </a:cubicBezTo>
                <a:cubicBezTo>
                  <a:pt x="1164" y="31"/>
                  <a:pt x="860" y="0"/>
                  <a:pt x="556"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0" name="Google Shape;3329;p47"/>
          <p:cNvSpPr/>
          <p:nvPr/>
        </p:nvSpPr>
        <p:spPr>
          <a:xfrm>
            <a:off x="8209502" y="443830"/>
            <a:ext cx="310756" cy="282625"/>
          </a:xfrm>
          <a:custGeom>
            <a:avLst/>
            <a:gdLst/>
            <a:ahLst/>
            <a:cxnLst/>
            <a:rect l="l" t="t" r="r" b="b"/>
            <a:pathLst>
              <a:path w="1149" h="1045" extrusionOk="0">
                <a:moveTo>
                  <a:pt x="1110" y="1"/>
                </a:moveTo>
                <a:cubicBezTo>
                  <a:pt x="1106" y="1"/>
                  <a:pt x="1101" y="1"/>
                  <a:pt x="1098" y="3"/>
                </a:cubicBezTo>
                <a:cubicBezTo>
                  <a:pt x="658" y="235"/>
                  <a:pt x="283" y="579"/>
                  <a:pt x="10" y="994"/>
                </a:cubicBezTo>
                <a:cubicBezTo>
                  <a:pt x="0" y="1009"/>
                  <a:pt x="5" y="1029"/>
                  <a:pt x="20" y="1039"/>
                </a:cubicBezTo>
                <a:cubicBezTo>
                  <a:pt x="26" y="1039"/>
                  <a:pt x="31" y="1044"/>
                  <a:pt x="41" y="1044"/>
                </a:cubicBezTo>
                <a:cubicBezTo>
                  <a:pt x="51" y="1044"/>
                  <a:pt x="61" y="1034"/>
                  <a:pt x="66" y="1029"/>
                </a:cubicBezTo>
                <a:cubicBezTo>
                  <a:pt x="329" y="620"/>
                  <a:pt x="698" y="291"/>
                  <a:pt x="1123" y="63"/>
                </a:cubicBezTo>
                <a:cubicBezTo>
                  <a:pt x="1143" y="53"/>
                  <a:pt x="1148" y="38"/>
                  <a:pt x="1138" y="18"/>
                </a:cubicBezTo>
                <a:cubicBezTo>
                  <a:pt x="1134" y="6"/>
                  <a:pt x="1122" y="1"/>
                  <a:pt x="1110"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1" name="Google Shape;3330;p47"/>
          <p:cNvSpPr/>
          <p:nvPr/>
        </p:nvSpPr>
        <p:spPr>
          <a:xfrm>
            <a:off x="8172991" y="563912"/>
            <a:ext cx="422455" cy="62746"/>
          </a:xfrm>
          <a:custGeom>
            <a:avLst/>
            <a:gdLst/>
            <a:ahLst/>
            <a:cxnLst/>
            <a:rect l="l" t="t" r="r" b="b"/>
            <a:pathLst>
              <a:path w="1562" h="232" extrusionOk="0">
                <a:moveTo>
                  <a:pt x="1022" y="0"/>
                </a:moveTo>
                <a:cubicBezTo>
                  <a:pt x="689" y="0"/>
                  <a:pt x="358" y="55"/>
                  <a:pt x="44" y="165"/>
                </a:cubicBezTo>
                <a:cubicBezTo>
                  <a:pt x="1" y="175"/>
                  <a:pt x="13" y="232"/>
                  <a:pt x="50" y="232"/>
                </a:cubicBezTo>
                <a:cubicBezTo>
                  <a:pt x="51" y="232"/>
                  <a:pt x="53" y="231"/>
                  <a:pt x="54" y="231"/>
                </a:cubicBezTo>
                <a:cubicBezTo>
                  <a:pt x="59" y="226"/>
                  <a:pt x="59" y="226"/>
                  <a:pt x="64" y="226"/>
                </a:cubicBezTo>
                <a:cubicBezTo>
                  <a:pt x="374" y="120"/>
                  <a:pt x="696" y="66"/>
                  <a:pt x="1019" y="66"/>
                </a:cubicBezTo>
                <a:cubicBezTo>
                  <a:pt x="1187" y="66"/>
                  <a:pt x="1355" y="80"/>
                  <a:pt x="1521" y="110"/>
                </a:cubicBezTo>
                <a:cubicBezTo>
                  <a:pt x="1541" y="110"/>
                  <a:pt x="1556" y="100"/>
                  <a:pt x="1561" y="79"/>
                </a:cubicBezTo>
                <a:cubicBezTo>
                  <a:pt x="1561" y="64"/>
                  <a:pt x="1551" y="49"/>
                  <a:pt x="1536" y="44"/>
                </a:cubicBezTo>
                <a:cubicBezTo>
                  <a:pt x="1366" y="15"/>
                  <a:pt x="1194" y="0"/>
                  <a:pt x="102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2" name="Google Shape;3331;p47"/>
          <p:cNvSpPr/>
          <p:nvPr/>
        </p:nvSpPr>
        <p:spPr>
          <a:xfrm>
            <a:off x="8247637" y="516042"/>
            <a:ext cx="306969" cy="296419"/>
          </a:xfrm>
          <a:custGeom>
            <a:avLst/>
            <a:gdLst/>
            <a:ahLst/>
            <a:cxnLst/>
            <a:rect l="l" t="t" r="r" b="b"/>
            <a:pathLst>
              <a:path w="1135" h="1096" extrusionOk="0">
                <a:moveTo>
                  <a:pt x="1091" y="1"/>
                </a:moveTo>
                <a:cubicBezTo>
                  <a:pt x="1087" y="1"/>
                  <a:pt x="1083" y="2"/>
                  <a:pt x="1078" y="4"/>
                </a:cubicBezTo>
                <a:cubicBezTo>
                  <a:pt x="1058" y="14"/>
                  <a:pt x="486" y="287"/>
                  <a:pt x="11" y="1045"/>
                </a:cubicBezTo>
                <a:cubicBezTo>
                  <a:pt x="1" y="1061"/>
                  <a:pt x="6" y="1081"/>
                  <a:pt x="21" y="1091"/>
                </a:cubicBezTo>
                <a:cubicBezTo>
                  <a:pt x="26" y="1096"/>
                  <a:pt x="31" y="1096"/>
                  <a:pt x="36" y="1096"/>
                </a:cubicBezTo>
                <a:cubicBezTo>
                  <a:pt x="46" y="1096"/>
                  <a:pt x="56" y="1091"/>
                  <a:pt x="62" y="1081"/>
                </a:cubicBezTo>
                <a:cubicBezTo>
                  <a:pt x="527" y="337"/>
                  <a:pt x="1098" y="59"/>
                  <a:pt x="1108" y="59"/>
                </a:cubicBezTo>
                <a:cubicBezTo>
                  <a:pt x="1135" y="42"/>
                  <a:pt x="1119" y="1"/>
                  <a:pt x="109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3" name="Google Shape;3332;p47"/>
          <p:cNvSpPr/>
          <p:nvPr/>
        </p:nvSpPr>
        <p:spPr>
          <a:xfrm>
            <a:off x="8191653" y="648024"/>
            <a:ext cx="475735" cy="77080"/>
          </a:xfrm>
          <a:custGeom>
            <a:avLst/>
            <a:gdLst/>
            <a:ahLst/>
            <a:cxnLst/>
            <a:rect l="l" t="t" r="r" b="b"/>
            <a:pathLst>
              <a:path w="1759" h="285" extrusionOk="0">
                <a:moveTo>
                  <a:pt x="290" y="0"/>
                </a:moveTo>
                <a:cubicBezTo>
                  <a:pt x="132" y="0"/>
                  <a:pt x="29" y="6"/>
                  <a:pt x="26" y="6"/>
                </a:cubicBezTo>
                <a:cubicBezTo>
                  <a:pt x="11" y="11"/>
                  <a:pt x="1" y="26"/>
                  <a:pt x="1" y="42"/>
                </a:cubicBezTo>
                <a:cubicBezTo>
                  <a:pt x="1" y="62"/>
                  <a:pt x="16" y="72"/>
                  <a:pt x="36" y="72"/>
                </a:cubicBezTo>
                <a:cubicBezTo>
                  <a:pt x="62" y="68"/>
                  <a:pt x="160" y="62"/>
                  <a:pt x="300" y="62"/>
                </a:cubicBezTo>
                <a:cubicBezTo>
                  <a:pt x="657" y="62"/>
                  <a:pt x="1288" y="98"/>
                  <a:pt x="1695" y="279"/>
                </a:cubicBezTo>
                <a:lnTo>
                  <a:pt x="1705" y="279"/>
                </a:lnTo>
                <a:lnTo>
                  <a:pt x="1705" y="284"/>
                </a:lnTo>
                <a:cubicBezTo>
                  <a:pt x="1707" y="285"/>
                  <a:pt x="1708" y="285"/>
                  <a:pt x="1710" y="285"/>
                </a:cubicBezTo>
                <a:cubicBezTo>
                  <a:pt x="1751" y="285"/>
                  <a:pt x="1759" y="228"/>
                  <a:pt x="1720" y="219"/>
                </a:cubicBezTo>
                <a:cubicBezTo>
                  <a:pt x="1289" y="30"/>
                  <a:pt x="648" y="0"/>
                  <a:pt x="29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4" name="Google Shape;3333;p47"/>
          <p:cNvSpPr/>
          <p:nvPr/>
        </p:nvSpPr>
        <p:spPr>
          <a:xfrm>
            <a:off x="8301187" y="564182"/>
            <a:ext cx="285874" cy="359164"/>
          </a:xfrm>
          <a:custGeom>
            <a:avLst/>
            <a:gdLst/>
            <a:ahLst/>
            <a:cxnLst/>
            <a:rect l="l" t="t" r="r" b="b"/>
            <a:pathLst>
              <a:path w="1057" h="1328" extrusionOk="0">
                <a:moveTo>
                  <a:pt x="1011" y="1"/>
                </a:moveTo>
                <a:cubicBezTo>
                  <a:pt x="1005" y="1"/>
                  <a:pt x="998" y="3"/>
                  <a:pt x="991" y="8"/>
                </a:cubicBezTo>
                <a:cubicBezTo>
                  <a:pt x="986" y="13"/>
                  <a:pt x="314" y="534"/>
                  <a:pt x="10" y="1287"/>
                </a:cubicBezTo>
                <a:cubicBezTo>
                  <a:pt x="0" y="1302"/>
                  <a:pt x="10" y="1317"/>
                  <a:pt x="25" y="1328"/>
                </a:cubicBezTo>
                <a:lnTo>
                  <a:pt x="35" y="1328"/>
                </a:lnTo>
                <a:cubicBezTo>
                  <a:pt x="51" y="1328"/>
                  <a:pt x="61" y="1317"/>
                  <a:pt x="66" y="1307"/>
                </a:cubicBezTo>
                <a:cubicBezTo>
                  <a:pt x="364" y="574"/>
                  <a:pt x="1027" y="63"/>
                  <a:pt x="1032" y="58"/>
                </a:cubicBezTo>
                <a:cubicBezTo>
                  <a:pt x="1056" y="38"/>
                  <a:pt x="1038" y="1"/>
                  <a:pt x="101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5" name="Google Shape;3334;p47"/>
          <p:cNvSpPr/>
          <p:nvPr/>
        </p:nvSpPr>
        <p:spPr>
          <a:xfrm>
            <a:off x="8234385" y="758370"/>
            <a:ext cx="458155" cy="67884"/>
          </a:xfrm>
          <a:custGeom>
            <a:avLst/>
            <a:gdLst/>
            <a:ahLst/>
            <a:cxnLst/>
            <a:rect l="l" t="t" r="r" b="b"/>
            <a:pathLst>
              <a:path w="1694" h="251" extrusionOk="0">
                <a:moveTo>
                  <a:pt x="392" y="1"/>
                </a:moveTo>
                <a:cubicBezTo>
                  <a:pt x="183" y="1"/>
                  <a:pt x="44" y="13"/>
                  <a:pt x="40" y="13"/>
                </a:cubicBezTo>
                <a:cubicBezTo>
                  <a:pt x="1" y="13"/>
                  <a:pt x="4" y="74"/>
                  <a:pt x="40" y="74"/>
                </a:cubicBezTo>
                <a:cubicBezTo>
                  <a:pt x="42" y="74"/>
                  <a:pt x="43" y="74"/>
                  <a:pt x="45" y="74"/>
                </a:cubicBezTo>
                <a:cubicBezTo>
                  <a:pt x="49" y="74"/>
                  <a:pt x="186" y="62"/>
                  <a:pt x="392" y="62"/>
                </a:cubicBezTo>
                <a:cubicBezTo>
                  <a:pt x="721" y="62"/>
                  <a:pt x="1225" y="92"/>
                  <a:pt x="1648" y="251"/>
                </a:cubicBezTo>
                <a:lnTo>
                  <a:pt x="1658" y="251"/>
                </a:lnTo>
                <a:cubicBezTo>
                  <a:pt x="1668" y="251"/>
                  <a:pt x="1683" y="245"/>
                  <a:pt x="1688" y="235"/>
                </a:cubicBezTo>
                <a:cubicBezTo>
                  <a:pt x="1693" y="215"/>
                  <a:pt x="1683" y="200"/>
                  <a:pt x="1668" y="190"/>
                </a:cubicBezTo>
                <a:cubicBezTo>
                  <a:pt x="1239" y="31"/>
                  <a:pt x="726" y="1"/>
                  <a:pt x="392"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6" name="Google Shape;3335;p47"/>
          <p:cNvSpPr/>
          <p:nvPr/>
        </p:nvSpPr>
        <p:spPr>
          <a:xfrm>
            <a:off x="8340674" y="647754"/>
            <a:ext cx="299396" cy="338069"/>
          </a:xfrm>
          <a:custGeom>
            <a:avLst/>
            <a:gdLst/>
            <a:ahLst/>
            <a:cxnLst/>
            <a:rect l="l" t="t" r="r" b="b"/>
            <a:pathLst>
              <a:path w="1107" h="1250" extrusionOk="0">
                <a:moveTo>
                  <a:pt x="1066" y="1"/>
                </a:moveTo>
                <a:cubicBezTo>
                  <a:pt x="1060" y="1"/>
                  <a:pt x="1054" y="3"/>
                  <a:pt x="1048" y="7"/>
                </a:cubicBezTo>
                <a:cubicBezTo>
                  <a:pt x="1037" y="12"/>
                  <a:pt x="340" y="437"/>
                  <a:pt x="6" y="1206"/>
                </a:cubicBezTo>
                <a:cubicBezTo>
                  <a:pt x="1" y="1221"/>
                  <a:pt x="11" y="1241"/>
                  <a:pt x="26" y="1246"/>
                </a:cubicBezTo>
                <a:cubicBezTo>
                  <a:pt x="26" y="1249"/>
                  <a:pt x="27" y="1250"/>
                  <a:pt x="29" y="1250"/>
                </a:cubicBezTo>
                <a:cubicBezTo>
                  <a:pt x="31" y="1250"/>
                  <a:pt x="34" y="1249"/>
                  <a:pt x="36" y="1246"/>
                </a:cubicBezTo>
                <a:cubicBezTo>
                  <a:pt x="39" y="1247"/>
                  <a:pt x="42" y="1248"/>
                  <a:pt x="44" y="1248"/>
                </a:cubicBezTo>
                <a:cubicBezTo>
                  <a:pt x="55" y="1248"/>
                  <a:pt x="62" y="1239"/>
                  <a:pt x="66" y="1231"/>
                </a:cubicBezTo>
                <a:cubicBezTo>
                  <a:pt x="390" y="483"/>
                  <a:pt x="1073" y="63"/>
                  <a:pt x="1078" y="58"/>
                </a:cubicBezTo>
                <a:cubicBezTo>
                  <a:pt x="1107" y="41"/>
                  <a:pt x="1092" y="1"/>
                  <a:pt x="106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7" name="Google Shape;3336;p47"/>
          <p:cNvSpPr/>
          <p:nvPr/>
        </p:nvSpPr>
        <p:spPr>
          <a:xfrm>
            <a:off x="8277927" y="863849"/>
            <a:ext cx="417316" cy="59500"/>
          </a:xfrm>
          <a:custGeom>
            <a:avLst/>
            <a:gdLst/>
            <a:ahLst/>
            <a:cxnLst/>
            <a:rect l="l" t="t" r="r" b="b"/>
            <a:pathLst>
              <a:path w="1543" h="220" extrusionOk="0">
                <a:moveTo>
                  <a:pt x="169" y="0"/>
                </a:moveTo>
                <a:cubicBezTo>
                  <a:pt x="84" y="0"/>
                  <a:pt x="33" y="2"/>
                  <a:pt x="30" y="2"/>
                </a:cubicBezTo>
                <a:cubicBezTo>
                  <a:pt x="15" y="2"/>
                  <a:pt x="0" y="17"/>
                  <a:pt x="0" y="32"/>
                </a:cubicBezTo>
                <a:cubicBezTo>
                  <a:pt x="0" y="50"/>
                  <a:pt x="12" y="64"/>
                  <a:pt x="28" y="64"/>
                </a:cubicBezTo>
                <a:cubicBezTo>
                  <a:pt x="30" y="64"/>
                  <a:pt x="33" y="63"/>
                  <a:pt x="36" y="63"/>
                </a:cubicBezTo>
                <a:cubicBezTo>
                  <a:pt x="37" y="63"/>
                  <a:pt x="86" y="61"/>
                  <a:pt x="170" y="61"/>
                </a:cubicBezTo>
                <a:cubicBezTo>
                  <a:pt x="427" y="61"/>
                  <a:pt x="1009" y="78"/>
                  <a:pt x="1502" y="220"/>
                </a:cubicBezTo>
                <a:lnTo>
                  <a:pt x="1512" y="220"/>
                </a:lnTo>
                <a:cubicBezTo>
                  <a:pt x="1522" y="220"/>
                  <a:pt x="1537" y="209"/>
                  <a:pt x="1543" y="194"/>
                </a:cubicBezTo>
                <a:cubicBezTo>
                  <a:pt x="1543" y="179"/>
                  <a:pt x="1532" y="164"/>
                  <a:pt x="1517" y="159"/>
                </a:cubicBezTo>
                <a:cubicBezTo>
                  <a:pt x="1017" y="18"/>
                  <a:pt x="430" y="0"/>
                  <a:pt x="169"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8" name="Google Shape;3337;p47"/>
          <p:cNvSpPr/>
          <p:nvPr/>
        </p:nvSpPr>
        <p:spPr>
          <a:xfrm>
            <a:off x="8439121" y="874668"/>
            <a:ext cx="260451" cy="190941"/>
          </a:xfrm>
          <a:custGeom>
            <a:avLst/>
            <a:gdLst/>
            <a:ahLst/>
            <a:cxnLst/>
            <a:rect l="l" t="t" r="r" b="b"/>
            <a:pathLst>
              <a:path w="963" h="706" extrusionOk="0">
                <a:moveTo>
                  <a:pt x="914" y="0"/>
                </a:moveTo>
                <a:cubicBezTo>
                  <a:pt x="910" y="0"/>
                  <a:pt x="905" y="1"/>
                  <a:pt x="901" y="3"/>
                </a:cubicBezTo>
                <a:cubicBezTo>
                  <a:pt x="886" y="13"/>
                  <a:pt x="481" y="159"/>
                  <a:pt x="11" y="655"/>
                </a:cubicBezTo>
                <a:cubicBezTo>
                  <a:pt x="1" y="665"/>
                  <a:pt x="1" y="685"/>
                  <a:pt x="11" y="700"/>
                </a:cubicBezTo>
                <a:cubicBezTo>
                  <a:pt x="16" y="706"/>
                  <a:pt x="26" y="706"/>
                  <a:pt x="36" y="706"/>
                </a:cubicBezTo>
                <a:cubicBezTo>
                  <a:pt x="41" y="706"/>
                  <a:pt x="51" y="700"/>
                  <a:pt x="56" y="695"/>
                </a:cubicBezTo>
                <a:cubicBezTo>
                  <a:pt x="517" y="215"/>
                  <a:pt x="921" y="63"/>
                  <a:pt x="926" y="63"/>
                </a:cubicBezTo>
                <a:cubicBezTo>
                  <a:pt x="962" y="50"/>
                  <a:pt x="946" y="0"/>
                  <a:pt x="91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09" name="Google Shape;3338;p47"/>
          <p:cNvSpPr/>
          <p:nvPr/>
        </p:nvSpPr>
        <p:spPr>
          <a:xfrm>
            <a:off x="8395577" y="774057"/>
            <a:ext cx="283169" cy="269644"/>
          </a:xfrm>
          <a:custGeom>
            <a:avLst/>
            <a:gdLst/>
            <a:ahLst/>
            <a:cxnLst/>
            <a:rect l="l" t="t" r="r" b="b"/>
            <a:pathLst>
              <a:path w="1047" h="997" extrusionOk="0">
                <a:moveTo>
                  <a:pt x="1013" y="0"/>
                </a:moveTo>
                <a:cubicBezTo>
                  <a:pt x="1008" y="0"/>
                  <a:pt x="1002" y="2"/>
                  <a:pt x="996" y="5"/>
                </a:cubicBezTo>
                <a:cubicBezTo>
                  <a:pt x="976" y="16"/>
                  <a:pt x="516" y="273"/>
                  <a:pt x="10" y="946"/>
                </a:cubicBezTo>
                <a:cubicBezTo>
                  <a:pt x="0" y="961"/>
                  <a:pt x="0" y="981"/>
                  <a:pt x="15" y="992"/>
                </a:cubicBezTo>
                <a:cubicBezTo>
                  <a:pt x="20" y="997"/>
                  <a:pt x="30" y="997"/>
                  <a:pt x="35" y="997"/>
                </a:cubicBezTo>
                <a:cubicBezTo>
                  <a:pt x="46" y="997"/>
                  <a:pt x="56" y="992"/>
                  <a:pt x="61" y="987"/>
                </a:cubicBezTo>
                <a:cubicBezTo>
                  <a:pt x="556" y="324"/>
                  <a:pt x="1022" y="61"/>
                  <a:pt x="1027" y="61"/>
                </a:cubicBezTo>
                <a:cubicBezTo>
                  <a:pt x="1042" y="51"/>
                  <a:pt x="1047" y="31"/>
                  <a:pt x="1037" y="16"/>
                </a:cubicBezTo>
                <a:cubicBezTo>
                  <a:pt x="1033" y="6"/>
                  <a:pt x="1024" y="0"/>
                  <a:pt x="1013"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0" name="Google Shape;3339;p47"/>
          <p:cNvSpPr/>
          <p:nvPr/>
        </p:nvSpPr>
        <p:spPr>
          <a:xfrm>
            <a:off x="8327152" y="950126"/>
            <a:ext cx="344833" cy="29209"/>
          </a:xfrm>
          <a:custGeom>
            <a:avLst/>
            <a:gdLst/>
            <a:ahLst/>
            <a:cxnLst/>
            <a:rect l="l" t="t" r="r" b="b"/>
            <a:pathLst>
              <a:path w="1275" h="108" extrusionOk="0">
                <a:moveTo>
                  <a:pt x="544" y="1"/>
                </a:moveTo>
                <a:cubicBezTo>
                  <a:pt x="383" y="1"/>
                  <a:pt x="222" y="8"/>
                  <a:pt x="61" y="22"/>
                </a:cubicBezTo>
                <a:lnTo>
                  <a:pt x="46" y="22"/>
                </a:lnTo>
                <a:cubicBezTo>
                  <a:pt x="0" y="22"/>
                  <a:pt x="0" y="88"/>
                  <a:pt x="46" y="88"/>
                </a:cubicBezTo>
                <a:lnTo>
                  <a:pt x="66" y="88"/>
                </a:lnTo>
                <a:cubicBezTo>
                  <a:pt x="232" y="73"/>
                  <a:pt x="399" y="65"/>
                  <a:pt x="566" y="65"/>
                </a:cubicBezTo>
                <a:cubicBezTo>
                  <a:pt x="791" y="65"/>
                  <a:pt x="1016" y="79"/>
                  <a:pt x="1239" y="108"/>
                </a:cubicBezTo>
                <a:lnTo>
                  <a:pt x="1244" y="108"/>
                </a:lnTo>
                <a:cubicBezTo>
                  <a:pt x="1259" y="108"/>
                  <a:pt x="1270" y="98"/>
                  <a:pt x="1275" y="78"/>
                </a:cubicBezTo>
                <a:cubicBezTo>
                  <a:pt x="1275" y="62"/>
                  <a:pt x="1264" y="47"/>
                  <a:pt x="1244" y="42"/>
                </a:cubicBezTo>
                <a:cubicBezTo>
                  <a:pt x="1013" y="15"/>
                  <a:pt x="779" y="1"/>
                  <a:pt x="544"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211" name="Google Shape;3340;p47"/>
          <p:cNvSpPr/>
          <p:nvPr/>
        </p:nvSpPr>
        <p:spPr>
          <a:xfrm>
            <a:off x="8528100" y="1028828"/>
            <a:ext cx="105478" cy="55714"/>
          </a:xfrm>
          <a:custGeom>
            <a:avLst/>
            <a:gdLst/>
            <a:ahLst/>
            <a:cxnLst/>
            <a:rect l="l" t="t" r="r" b="b"/>
            <a:pathLst>
              <a:path w="390" h="206" extrusionOk="0">
                <a:moveTo>
                  <a:pt x="323" y="0"/>
                </a:moveTo>
                <a:cubicBezTo>
                  <a:pt x="284" y="0"/>
                  <a:pt x="228" y="14"/>
                  <a:pt x="167" y="45"/>
                </a:cubicBezTo>
                <a:cubicBezTo>
                  <a:pt x="71" y="90"/>
                  <a:pt x="1" y="156"/>
                  <a:pt x="21" y="186"/>
                </a:cubicBezTo>
                <a:cubicBezTo>
                  <a:pt x="27" y="200"/>
                  <a:pt x="43" y="206"/>
                  <a:pt x="67" y="206"/>
                </a:cubicBezTo>
                <a:cubicBezTo>
                  <a:pt x="106" y="206"/>
                  <a:pt x="163" y="189"/>
                  <a:pt x="223" y="161"/>
                </a:cubicBezTo>
                <a:cubicBezTo>
                  <a:pt x="324" y="115"/>
                  <a:pt x="390" y="50"/>
                  <a:pt x="375" y="19"/>
                </a:cubicBezTo>
                <a:cubicBezTo>
                  <a:pt x="369" y="7"/>
                  <a:pt x="350" y="0"/>
                  <a:pt x="32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12" name="Google Shape;3341;p47"/>
          <p:cNvSpPr/>
          <p:nvPr/>
        </p:nvSpPr>
        <p:spPr>
          <a:xfrm>
            <a:off x="8554064" y="1050736"/>
            <a:ext cx="76810" cy="41109"/>
          </a:xfrm>
          <a:custGeom>
            <a:avLst/>
            <a:gdLst/>
            <a:ahLst/>
            <a:cxnLst/>
            <a:rect l="l" t="t" r="r" b="b"/>
            <a:pathLst>
              <a:path w="284" h="152" extrusionOk="0">
                <a:moveTo>
                  <a:pt x="237" y="0"/>
                </a:moveTo>
                <a:cubicBezTo>
                  <a:pt x="208" y="0"/>
                  <a:pt x="166" y="12"/>
                  <a:pt x="122" y="34"/>
                </a:cubicBezTo>
                <a:cubicBezTo>
                  <a:pt x="51" y="65"/>
                  <a:pt x="1" y="115"/>
                  <a:pt x="11" y="141"/>
                </a:cubicBezTo>
                <a:cubicBezTo>
                  <a:pt x="16" y="148"/>
                  <a:pt x="28" y="151"/>
                  <a:pt x="44" y="151"/>
                </a:cubicBezTo>
                <a:cubicBezTo>
                  <a:pt x="73" y="151"/>
                  <a:pt x="117" y="140"/>
                  <a:pt x="162" y="120"/>
                </a:cubicBezTo>
                <a:cubicBezTo>
                  <a:pt x="233" y="85"/>
                  <a:pt x="284" y="39"/>
                  <a:pt x="274" y="14"/>
                </a:cubicBezTo>
                <a:cubicBezTo>
                  <a:pt x="268" y="5"/>
                  <a:pt x="255" y="0"/>
                  <a:pt x="23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13" name="Google Shape;3342;p47"/>
          <p:cNvSpPr/>
          <p:nvPr/>
        </p:nvSpPr>
        <p:spPr>
          <a:xfrm>
            <a:off x="8050744" y="958780"/>
            <a:ext cx="1373383" cy="1252207"/>
          </a:xfrm>
          <a:custGeom>
            <a:avLst/>
            <a:gdLst/>
            <a:ahLst/>
            <a:cxnLst/>
            <a:rect l="l" t="t" r="r" b="b"/>
            <a:pathLst>
              <a:path w="5078" h="4630" extrusionOk="0">
                <a:moveTo>
                  <a:pt x="3544" y="0"/>
                </a:moveTo>
                <a:cubicBezTo>
                  <a:pt x="3251" y="0"/>
                  <a:pt x="2836" y="841"/>
                  <a:pt x="2766" y="841"/>
                </a:cubicBezTo>
                <a:cubicBezTo>
                  <a:pt x="2764" y="841"/>
                  <a:pt x="2763" y="840"/>
                  <a:pt x="2762" y="840"/>
                </a:cubicBezTo>
                <a:cubicBezTo>
                  <a:pt x="2707" y="800"/>
                  <a:pt x="2663" y="277"/>
                  <a:pt x="2580" y="277"/>
                </a:cubicBezTo>
                <a:cubicBezTo>
                  <a:pt x="2579" y="277"/>
                  <a:pt x="2577" y="278"/>
                  <a:pt x="2575" y="278"/>
                </a:cubicBezTo>
                <a:cubicBezTo>
                  <a:pt x="2489" y="304"/>
                  <a:pt x="2251" y="1062"/>
                  <a:pt x="2094" y="1391"/>
                </a:cubicBezTo>
                <a:cubicBezTo>
                  <a:pt x="2049" y="1488"/>
                  <a:pt x="2012" y="1527"/>
                  <a:pt x="1980" y="1527"/>
                </a:cubicBezTo>
                <a:cubicBezTo>
                  <a:pt x="1901" y="1527"/>
                  <a:pt x="1853" y="1294"/>
                  <a:pt x="1781" y="1108"/>
                </a:cubicBezTo>
                <a:cubicBezTo>
                  <a:pt x="1763" y="1061"/>
                  <a:pt x="1748" y="1042"/>
                  <a:pt x="1734" y="1042"/>
                </a:cubicBezTo>
                <a:cubicBezTo>
                  <a:pt x="1678" y="1042"/>
                  <a:pt x="1641" y="1357"/>
                  <a:pt x="1498" y="1357"/>
                </a:cubicBezTo>
                <a:cubicBezTo>
                  <a:pt x="1480" y="1357"/>
                  <a:pt x="1459" y="1352"/>
                  <a:pt x="1437" y="1340"/>
                </a:cubicBezTo>
                <a:cubicBezTo>
                  <a:pt x="1199" y="1209"/>
                  <a:pt x="830" y="314"/>
                  <a:pt x="830" y="314"/>
                </a:cubicBezTo>
                <a:cubicBezTo>
                  <a:pt x="607" y="410"/>
                  <a:pt x="795" y="1209"/>
                  <a:pt x="699" y="1522"/>
                </a:cubicBezTo>
                <a:cubicBezTo>
                  <a:pt x="666" y="1626"/>
                  <a:pt x="591" y="1661"/>
                  <a:pt x="505" y="1661"/>
                </a:cubicBezTo>
                <a:cubicBezTo>
                  <a:pt x="336" y="1661"/>
                  <a:pt x="127" y="1527"/>
                  <a:pt x="127" y="1527"/>
                </a:cubicBezTo>
                <a:lnTo>
                  <a:pt x="127" y="1527"/>
                </a:lnTo>
                <a:cubicBezTo>
                  <a:pt x="87" y="2114"/>
                  <a:pt x="592" y="2200"/>
                  <a:pt x="658" y="2473"/>
                </a:cubicBezTo>
                <a:cubicBezTo>
                  <a:pt x="724" y="2746"/>
                  <a:pt x="1" y="2862"/>
                  <a:pt x="1" y="2862"/>
                </a:cubicBezTo>
                <a:cubicBezTo>
                  <a:pt x="218" y="3449"/>
                  <a:pt x="1740" y="3565"/>
                  <a:pt x="1786" y="3565"/>
                </a:cubicBezTo>
                <a:cubicBezTo>
                  <a:pt x="1922" y="3716"/>
                  <a:pt x="2769" y="4629"/>
                  <a:pt x="3339" y="4629"/>
                </a:cubicBezTo>
                <a:cubicBezTo>
                  <a:pt x="3383" y="4629"/>
                  <a:pt x="3425" y="4624"/>
                  <a:pt x="3465" y="4612"/>
                </a:cubicBezTo>
                <a:cubicBezTo>
                  <a:pt x="3465" y="4612"/>
                  <a:pt x="3131" y="3960"/>
                  <a:pt x="3389" y="3854"/>
                </a:cubicBezTo>
                <a:cubicBezTo>
                  <a:pt x="3426" y="3838"/>
                  <a:pt x="3465" y="3831"/>
                  <a:pt x="3507" y="3831"/>
                </a:cubicBezTo>
                <a:cubicBezTo>
                  <a:pt x="3648" y="3831"/>
                  <a:pt x="3816" y="3903"/>
                  <a:pt x="4005" y="3903"/>
                </a:cubicBezTo>
                <a:cubicBezTo>
                  <a:pt x="4147" y="3903"/>
                  <a:pt x="4301" y="3863"/>
                  <a:pt x="4466" y="3722"/>
                </a:cubicBezTo>
                <a:cubicBezTo>
                  <a:pt x="4466" y="3722"/>
                  <a:pt x="3935" y="3520"/>
                  <a:pt x="4127" y="3257"/>
                </a:cubicBezTo>
                <a:cubicBezTo>
                  <a:pt x="4319" y="2994"/>
                  <a:pt x="5078" y="2670"/>
                  <a:pt x="5022" y="2433"/>
                </a:cubicBezTo>
                <a:lnTo>
                  <a:pt x="5022" y="2433"/>
                </a:lnTo>
                <a:cubicBezTo>
                  <a:pt x="5022" y="2433"/>
                  <a:pt x="4410" y="2584"/>
                  <a:pt x="4046" y="2584"/>
                </a:cubicBezTo>
                <a:cubicBezTo>
                  <a:pt x="3959" y="2584"/>
                  <a:pt x="3886" y="2575"/>
                  <a:pt x="3839" y="2554"/>
                </a:cubicBezTo>
                <a:cubicBezTo>
                  <a:pt x="3618" y="2448"/>
                  <a:pt x="4008" y="2129"/>
                  <a:pt x="3875" y="2129"/>
                </a:cubicBezTo>
                <a:cubicBezTo>
                  <a:pt x="3862" y="2129"/>
                  <a:pt x="3844" y="2132"/>
                  <a:pt x="3819" y="2139"/>
                </a:cubicBezTo>
                <a:cubicBezTo>
                  <a:pt x="3669" y="2178"/>
                  <a:pt x="3506" y="2246"/>
                  <a:pt x="3418" y="2246"/>
                </a:cubicBezTo>
                <a:cubicBezTo>
                  <a:pt x="3345" y="2246"/>
                  <a:pt x="3324" y="2200"/>
                  <a:pt x="3404" y="2053"/>
                </a:cubicBezTo>
                <a:cubicBezTo>
                  <a:pt x="3581" y="1730"/>
                  <a:pt x="4051" y="1087"/>
                  <a:pt x="4016" y="1006"/>
                </a:cubicBezTo>
                <a:cubicBezTo>
                  <a:pt x="4012" y="996"/>
                  <a:pt x="4002" y="992"/>
                  <a:pt x="3987" y="992"/>
                </a:cubicBezTo>
                <a:cubicBezTo>
                  <a:pt x="3884" y="992"/>
                  <a:pt x="3555" y="1190"/>
                  <a:pt x="3466" y="1190"/>
                </a:cubicBezTo>
                <a:cubicBezTo>
                  <a:pt x="3462" y="1190"/>
                  <a:pt x="3458" y="1190"/>
                  <a:pt x="3455" y="1189"/>
                </a:cubicBezTo>
                <a:cubicBezTo>
                  <a:pt x="3384" y="1158"/>
                  <a:pt x="3955" y="96"/>
                  <a:pt x="3581" y="5"/>
                </a:cubicBezTo>
                <a:cubicBezTo>
                  <a:pt x="3569" y="2"/>
                  <a:pt x="3556" y="0"/>
                  <a:pt x="3544"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214" name="Google Shape;3343;p47"/>
          <p:cNvSpPr/>
          <p:nvPr/>
        </p:nvSpPr>
        <p:spPr>
          <a:xfrm>
            <a:off x="8395577" y="1109695"/>
            <a:ext cx="566879" cy="1069379"/>
          </a:xfrm>
          <a:custGeom>
            <a:avLst/>
            <a:gdLst/>
            <a:ahLst/>
            <a:cxnLst/>
            <a:rect l="l" t="t" r="r" b="b"/>
            <a:pathLst>
              <a:path w="2096" h="3954" extrusionOk="0">
                <a:moveTo>
                  <a:pt x="2057" y="0"/>
                </a:moveTo>
                <a:cubicBezTo>
                  <a:pt x="2048" y="0"/>
                  <a:pt x="2039" y="4"/>
                  <a:pt x="2033" y="14"/>
                </a:cubicBezTo>
                <a:lnTo>
                  <a:pt x="10" y="3908"/>
                </a:lnTo>
                <a:cubicBezTo>
                  <a:pt x="0" y="3923"/>
                  <a:pt x="5" y="3943"/>
                  <a:pt x="20" y="3948"/>
                </a:cubicBezTo>
                <a:cubicBezTo>
                  <a:pt x="25" y="3953"/>
                  <a:pt x="30" y="3953"/>
                  <a:pt x="35" y="3953"/>
                </a:cubicBezTo>
                <a:cubicBezTo>
                  <a:pt x="46" y="3953"/>
                  <a:pt x="56" y="3948"/>
                  <a:pt x="66" y="3938"/>
                </a:cubicBezTo>
                <a:lnTo>
                  <a:pt x="2089" y="44"/>
                </a:lnTo>
                <a:cubicBezTo>
                  <a:pt x="2096" y="20"/>
                  <a:pt x="2076" y="0"/>
                  <a:pt x="205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15" name="Google Shape;3344;p47"/>
          <p:cNvSpPr/>
          <p:nvPr/>
        </p:nvSpPr>
        <p:spPr>
          <a:xfrm>
            <a:off x="8720937" y="1115916"/>
            <a:ext cx="31644" cy="410551"/>
          </a:xfrm>
          <a:custGeom>
            <a:avLst/>
            <a:gdLst/>
            <a:ahLst/>
            <a:cxnLst/>
            <a:rect l="l" t="t" r="r" b="b"/>
            <a:pathLst>
              <a:path w="117" h="1518" extrusionOk="0">
                <a:moveTo>
                  <a:pt x="31" y="1"/>
                </a:moveTo>
                <a:cubicBezTo>
                  <a:pt x="16" y="1"/>
                  <a:pt x="1" y="16"/>
                  <a:pt x="1" y="36"/>
                </a:cubicBezTo>
                <a:lnTo>
                  <a:pt x="51" y="1487"/>
                </a:lnTo>
                <a:cubicBezTo>
                  <a:pt x="56" y="1503"/>
                  <a:pt x="66" y="1518"/>
                  <a:pt x="87" y="1518"/>
                </a:cubicBezTo>
                <a:cubicBezTo>
                  <a:pt x="102" y="1518"/>
                  <a:pt x="117" y="1503"/>
                  <a:pt x="117" y="1487"/>
                </a:cubicBezTo>
                <a:lnTo>
                  <a:pt x="66" y="31"/>
                </a:lnTo>
                <a:cubicBezTo>
                  <a:pt x="66" y="16"/>
                  <a:pt x="51" y="1"/>
                  <a:pt x="3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16" name="Google Shape;3345;p47"/>
          <p:cNvSpPr/>
          <p:nvPr/>
        </p:nvSpPr>
        <p:spPr>
          <a:xfrm>
            <a:off x="8796125" y="1298745"/>
            <a:ext cx="254771" cy="107371"/>
          </a:xfrm>
          <a:custGeom>
            <a:avLst/>
            <a:gdLst/>
            <a:ahLst/>
            <a:cxnLst/>
            <a:rect l="l" t="t" r="r" b="b"/>
            <a:pathLst>
              <a:path w="942" h="397" extrusionOk="0">
                <a:moveTo>
                  <a:pt x="904" y="1"/>
                </a:moveTo>
                <a:cubicBezTo>
                  <a:pt x="901" y="1"/>
                  <a:pt x="899" y="1"/>
                  <a:pt x="896" y="2"/>
                </a:cubicBezTo>
                <a:lnTo>
                  <a:pt x="26" y="336"/>
                </a:lnTo>
                <a:cubicBezTo>
                  <a:pt x="11" y="341"/>
                  <a:pt x="1" y="361"/>
                  <a:pt x="6" y="377"/>
                </a:cubicBezTo>
                <a:cubicBezTo>
                  <a:pt x="11" y="392"/>
                  <a:pt x="21" y="397"/>
                  <a:pt x="36" y="397"/>
                </a:cubicBezTo>
                <a:lnTo>
                  <a:pt x="46" y="397"/>
                </a:lnTo>
                <a:lnTo>
                  <a:pt x="916" y="63"/>
                </a:lnTo>
                <a:cubicBezTo>
                  <a:pt x="931" y="58"/>
                  <a:pt x="941" y="38"/>
                  <a:pt x="936" y="23"/>
                </a:cubicBezTo>
                <a:cubicBezTo>
                  <a:pt x="932" y="10"/>
                  <a:pt x="918" y="1"/>
                  <a:pt x="90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17" name="Google Shape;3346;p47"/>
          <p:cNvSpPr/>
          <p:nvPr/>
        </p:nvSpPr>
        <p:spPr>
          <a:xfrm>
            <a:off x="8262512" y="1183260"/>
            <a:ext cx="315083" cy="683981"/>
          </a:xfrm>
          <a:custGeom>
            <a:avLst/>
            <a:gdLst/>
            <a:ahLst/>
            <a:cxnLst/>
            <a:rect l="l" t="t" r="r" b="b"/>
            <a:pathLst>
              <a:path w="1165" h="2529" extrusionOk="0">
                <a:moveTo>
                  <a:pt x="38" y="1"/>
                </a:moveTo>
                <a:cubicBezTo>
                  <a:pt x="19" y="1"/>
                  <a:pt x="1" y="16"/>
                  <a:pt x="7" y="40"/>
                </a:cubicBezTo>
                <a:cubicBezTo>
                  <a:pt x="27" y="131"/>
                  <a:pt x="532" y="2235"/>
                  <a:pt x="1109" y="2523"/>
                </a:cubicBezTo>
                <a:cubicBezTo>
                  <a:pt x="1114" y="2523"/>
                  <a:pt x="1119" y="2528"/>
                  <a:pt x="1124" y="2528"/>
                </a:cubicBezTo>
                <a:cubicBezTo>
                  <a:pt x="1139" y="2528"/>
                  <a:pt x="1149" y="2523"/>
                  <a:pt x="1160" y="2508"/>
                </a:cubicBezTo>
                <a:cubicBezTo>
                  <a:pt x="1165" y="2493"/>
                  <a:pt x="1160" y="2472"/>
                  <a:pt x="1144" y="2467"/>
                </a:cubicBezTo>
                <a:cubicBezTo>
                  <a:pt x="588" y="2189"/>
                  <a:pt x="72" y="50"/>
                  <a:pt x="67" y="25"/>
                </a:cubicBezTo>
                <a:cubicBezTo>
                  <a:pt x="63" y="8"/>
                  <a:pt x="50" y="1"/>
                  <a:pt x="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18" name="Google Shape;3347;p47"/>
          <p:cNvSpPr/>
          <p:nvPr/>
        </p:nvSpPr>
        <p:spPr>
          <a:xfrm>
            <a:off x="8167040" y="1461560"/>
            <a:ext cx="216096" cy="71941"/>
          </a:xfrm>
          <a:custGeom>
            <a:avLst/>
            <a:gdLst/>
            <a:ahLst/>
            <a:cxnLst/>
            <a:rect l="l" t="t" r="r" b="b"/>
            <a:pathLst>
              <a:path w="799" h="266" extrusionOk="0">
                <a:moveTo>
                  <a:pt x="34" y="0"/>
                </a:moveTo>
                <a:cubicBezTo>
                  <a:pt x="25" y="0"/>
                  <a:pt x="16" y="4"/>
                  <a:pt x="11" y="12"/>
                </a:cubicBezTo>
                <a:cubicBezTo>
                  <a:pt x="0" y="27"/>
                  <a:pt x="0" y="48"/>
                  <a:pt x="16" y="58"/>
                </a:cubicBezTo>
                <a:cubicBezTo>
                  <a:pt x="31" y="68"/>
                  <a:pt x="314" y="265"/>
                  <a:pt x="592" y="265"/>
                </a:cubicBezTo>
                <a:cubicBezTo>
                  <a:pt x="648" y="265"/>
                  <a:pt x="703" y="255"/>
                  <a:pt x="759" y="240"/>
                </a:cubicBezTo>
                <a:cubicBezTo>
                  <a:pt x="799" y="227"/>
                  <a:pt x="785" y="175"/>
                  <a:pt x="754" y="175"/>
                </a:cubicBezTo>
                <a:cubicBezTo>
                  <a:pt x="749" y="175"/>
                  <a:pt x="744" y="176"/>
                  <a:pt x="739" y="179"/>
                </a:cubicBezTo>
                <a:cubicBezTo>
                  <a:pt x="693" y="196"/>
                  <a:pt x="644" y="203"/>
                  <a:pt x="594" y="203"/>
                </a:cubicBezTo>
                <a:cubicBezTo>
                  <a:pt x="334" y="203"/>
                  <a:pt x="56" y="7"/>
                  <a:pt x="56" y="7"/>
                </a:cubicBezTo>
                <a:cubicBezTo>
                  <a:pt x="49" y="3"/>
                  <a:pt x="41" y="0"/>
                  <a:pt x="3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19" name="Google Shape;3348;p47"/>
          <p:cNvSpPr/>
          <p:nvPr/>
        </p:nvSpPr>
        <p:spPr>
          <a:xfrm>
            <a:off x="8163794" y="1712003"/>
            <a:ext cx="301560" cy="77080"/>
          </a:xfrm>
          <a:custGeom>
            <a:avLst/>
            <a:gdLst/>
            <a:ahLst/>
            <a:cxnLst/>
            <a:rect l="l" t="t" r="r" b="b"/>
            <a:pathLst>
              <a:path w="1115" h="285" extrusionOk="0">
                <a:moveTo>
                  <a:pt x="1080" y="0"/>
                </a:moveTo>
                <a:cubicBezTo>
                  <a:pt x="1072" y="0"/>
                  <a:pt x="1064" y="4"/>
                  <a:pt x="1059" y="12"/>
                </a:cubicBezTo>
                <a:cubicBezTo>
                  <a:pt x="884" y="175"/>
                  <a:pt x="637" y="216"/>
                  <a:pt x="433" y="216"/>
                </a:cubicBezTo>
                <a:cubicBezTo>
                  <a:pt x="225" y="216"/>
                  <a:pt x="61" y="174"/>
                  <a:pt x="58" y="174"/>
                </a:cubicBezTo>
                <a:cubicBezTo>
                  <a:pt x="55" y="173"/>
                  <a:pt x="52" y="172"/>
                  <a:pt x="49" y="172"/>
                </a:cubicBezTo>
                <a:cubicBezTo>
                  <a:pt x="11" y="172"/>
                  <a:pt x="0" y="230"/>
                  <a:pt x="38" y="239"/>
                </a:cubicBezTo>
                <a:cubicBezTo>
                  <a:pt x="164" y="270"/>
                  <a:pt x="296" y="285"/>
                  <a:pt x="427" y="285"/>
                </a:cubicBezTo>
                <a:cubicBezTo>
                  <a:pt x="645" y="285"/>
                  <a:pt x="908" y="239"/>
                  <a:pt x="1100" y="52"/>
                </a:cubicBezTo>
                <a:cubicBezTo>
                  <a:pt x="1115" y="42"/>
                  <a:pt x="1115" y="22"/>
                  <a:pt x="1100" y="12"/>
                </a:cubicBezTo>
                <a:cubicBezTo>
                  <a:pt x="1095" y="4"/>
                  <a:pt x="1087" y="0"/>
                  <a:pt x="108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20" name="Google Shape;3349;p47"/>
          <p:cNvSpPr/>
          <p:nvPr/>
        </p:nvSpPr>
        <p:spPr>
          <a:xfrm>
            <a:off x="8395577" y="1312808"/>
            <a:ext cx="127385" cy="308048"/>
          </a:xfrm>
          <a:custGeom>
            <a:avLst/>
            <a:gdLst/>
            <a:ahLst/>
            <a:cxnLst/>
            <a:rect l="l" t="t" r="r" b="b"/>
            <a:pathLst>
              <a:path w="471" h="1139" extrusionOk="0">
                <a:moveTo>
                  <a:pt x="435" y="1"/>
                </a:moveTo>
                <a:cubicBezTo>
                  <a:pt x="420" y="1"/>
                  <a:pt x="405" y="16"/>
                  <a:pt x="405" y="31"/>
                </a:cubicBezTo>
                <a:cubicBezTo>
                  <a:pt x="405" y="36"/>
                  <a:pt x="400" y="638"/>
                  <a:pt x="10" y="1083"/>
                </a:cubicBezTo>
                <a:cubicBezTo>
                  <a:pt x="0" y="1098"/>
                  <a:pt x="0" y="1119"/>
                  <a:pt x="15" y="1129"/>
                </a:cubicBezTo>
                <a:cubicBezTo>
                  <a:pt x="20" y="1134"/>
                  <a:pt x="25" y="1139"/>
                  <a:pt x="35" y="1139"/>
                </a:cubicBezTo>
                <a:cubicBezTo>
                  <a:pt x="46" y="1139"/>
                  <a:pt x="56" y="1134"/>
                  <a:pt x="61" y="1124"/>
                </a:cubicBezTo>
                <a:cubicBezTo>
                  <a:pt x="465" y="658"/>
                  <a:pt x="470" y="57"/>
                  <a:pt x="470" y="31"/>
                </a:cubicBezTo>
                <a:cubicBezTo>
                  <a:pt x="470" y="16"/>
                  <a:pt x="455" y="1"/>
                  <a:pt x="43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21" name="Google Shape;3350;p47"/>
          <p:cNvSpPr/>
          <p:nvPr/>
        </p:nvSpPr>
        <p:spPr>
          <a:xfrm>
            <a:off x="8619785" y="1700914"/>
            <a:ext cx="585540" cy="67614"/>
          </a:xfrm>
          <a:custGeom>
            <a:avLst/>
            <a:gdLst/>
            <a:ahLst/>
            <a:cxnLst/>
            <a:rect l="l" t="t" r="r" b="b"/>
            <a:pathLst>
              <a:path w="2165" h="250" extrusionOk="0">
                <a:moveTo>
                  <a:pt x="2128" y="1"/>
                </a:moveTo>
                <a:cubicBezTo>
                  <a:pt x="2125" y="1"/>
                  <a:pt x="2122" y="1"/>
                  <a:pt x="2119" y="2"/>
                </a:cubicBezTo>
                <a:cubicBezTo>
                  <a:pt x="2112" y="6"/>
                  <a:pt x="1560" y="186"/>
                  <a:pt x="834" y="186"/>
                </a:cubicBezTo>
                <a:cubicBezTo>
                  <a:pt x="585" y="186"/>
                  <a:pt x="316" y="165"/>
                  <a:pt x="41" y="108"/>
                </a:cubicBezTo>
                <a:cubicBezTo>
                  <a:pt x="38" y="108"/>
                  <a:pt x="36" y="107"/>
                  <a:pt x="33" y="107"/>
                </a:cubicBezTo>
                <a:cubicBezTo>
                  <a:pt x="17" y="107"/>
                  <a:pt x="5" y="120"/>
                  <a:pt x="5" y="134"/>
                </a:cubicBezTo>
                <a:cubicBezTo>
                  <a:pt x="0" y="149"/>
                  <a:pt x="11" y="169"/>
                  <a:pt x="26" y="169"/>
                </a:cubicBezTo>
                <a:cubicBezTo>
                  <a:pt x="294" y="225"/>
                  <a:pt x="562" y="250"/>
                  <a:pt x="835" y="250"/>
                </a:cubicBezTo>
                <a:cubicBezTo>
                  <a:pt x="1275" y="250"/>
                  <a:pt x="1715" y="189"/>
                  <a:pt x="2140" y="63"/>
                </a:cubicBezTo>
                <a:cubicBezTo>
                  <a:pt x="2155" y="58"/>
                  <a:pt x="2165" y="43"/>
                  <a:pt x="2160" y="22"/>
                </a:cubicBezTo>
                <a:cubicBezTo>
                  <a:pt x="2156" y="10"/>
                  <a:pt x="2141" y="1"/>
                  <a:pt x="212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22" name="Google Shape;3351;p47"/>
          <p:cNvSpPr/>
          <p:nvPr/>
        </p:nvSpPr>
        <p:spPr>
          <a:xfrm>
            <a:off x="8811270" y="1602739"/>
            <a:ext cx="212309" cy="165789"/>
          </a:xfrm>
          <a:custGeom>
            <a:avLst/>
            <a:gdLst/>
            <a:ahLst/>
            <a:cxnLst/>
            <a:rect l="l" t="t" r="r" b="b"/>
            <a:pathLst>
              <a:path w="785" h="613" extrusionOk="0">
                <a:moveTo>
                  <a:pt x="750" y="1"/>
                </a:moveTo>
                <a:cubicBezTo>
                  <a:pt x="744" y="1"/>
                  <a:pt x="739" y="3"/>
                  <a:pt x="734" y="6"/>
                </a:cubicBezTo>
                <a:cubicBezTo>
                  <a:pt x="724" y="11"/>
                  <a:pt x="405" y="153"/>
                  <a:pt x="16" y="562"/>
                </a:cubicBezTo>
                <a:cubicBezTo>
                  <a:pt x="0" y="572"/>
                  <a:pt x="0" y="593"/>
                  <a:pt x="16" y="603"/>
                </a:cubicBezTo>
                <a:cubicBezTo>
                  <a:pt x="21" y="608"/>
                  <a:pt x="31" y="613"/>
                  <a:pt x="36" y="613"/>
                </a:cubicBezTo>
                <a:cubicBezTo>
                  <a:pt x="46" y="613"/>
                  <a:pt x="56" y="608"/>
                  <a:pt x="61" y="603"/>
                </a:cubicBezTo>
                <a:cubicBezTo>
                  <a:pt x="445" y="208"/>
                  <a:pt x="759" y="62"/>
                  <a:pt x="759" y="62"/>
                </a:cubicBezTo>
                <a:cubicBezTo>
                  <a:pt x="779" y="52"/>
                  <a:pt x="784" y="36"/>
                  <a:pt x="779" y="21"/>
                </a:cubicBezTo>
                <a:cubicBezTo>
                  <a:pt x="772" y="8"/>
                  <a:pt x="761" y="1"/>
                  <a:pt x="75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23" name="Google Shape;3352;p47"/>
          <p:cNvSpPr/>
          <p:nvPr/>
        </p:nvSpPr>
        <p:spPr>
          <a:xfrm>
            <a:off x="8688212" y="1742023"/>
            <a:ext cx="136851" cy="315080"/>
          </a:xfrm>
          <a:custGeom>
            <a:avLst/>
            <a:gdLst/>
            <a:ahLst/>
            <a:cxnLst/>
            <a:rect l="l" t="t" r="r" b="b"/>
            <a:pathLst>
              <a:path w="506" h="1165" extrusionOk="0">
                <a:moveTo>
                  <a:pt x="37" y="1"/>
                </a:moveTo>
                <a:cubicBezTo>
                  <a:pt x="35" y="1"/>
                  <a:pt x="33" y="1"/>
                  <a:pt x="31" y="2"/>
                </a:cubicBezTo>
                <a:cubicBezTo>
                  <a:pt x="10" y="2"/>
                  <a:pt x="0" y="17"/>
                  <a:pt x="0" y="37"/>
                </a:cubicBezTo>
                <a:cubicBezTo>
                  <a:pt x="5" y="68"/>
                  <a:pt x="76" y="776"/>
                  <a:pt x="450" y="1155"/>
                </a:cubicBezTo>
                <a:cubicBezTo>
                  <a:pt x="455" y="1160"/>
                  <a:pt x="466" y="1165"/>
                  <a:pt x="471" y="1165"/>
                </a:cubicBezTo>
                <a:cubicBezTo>
                  <a:pt x="481" y="1165"/>
                  <a:pt x="491" y="1165"/>
                  <a:pt x="496" y="1155"/>
                </a:cubicBezTo>
                <a:cubicBezTo>
                  <a:pt x="506" y="1145"/>
                  <a:pt x="506" y="1125"/>
                  <a:pt x="496" y="1114"/>
                </a:cubicBezTo>
                <a:cubicBezTo>
                  <a:pt x="137" y="750"/>
                  <a:pt x="66" y="37"/>
                  <a:pt x="66" y="27"/>
                </a:cubicBezTo>
                <a:cubicBezTo>
                  <a:pt x="62" y="14"/>
                  <a:pt x="50" y="1"/>
                  <a:pt x="3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24" name="Google Shape;3353;p47"/>
          <p:cNvSpPr/>
          <p:nvPr/>
        </p:nvSpPr>
        <p:spPr>
          <a:xfrm>
            <a:off x="8432360" y="2134998"/>
            <a:ext cx="126033" cy="108182"/>
          </a:xfrm>
          <a:custGeom>
            <a:avLst/>
            <a:gdLst/>
            <a:ahLst/>
            <a:cxnLst/>
            <a:rect l="l" t="t" r="r" b="b"/>
            <a:pathLst>
              <a:path w="466" h="400" extrusionOk="0">
                <a:moveTo>
                  <a:pt x="269" y="0"/>
                </a:moveTo>
                <a:cubicBezTo>
                  <a:pt x="92" y="0"/>
                  <a:pt x="1" y="218"/>
                  <a:pt x="127" y="339"/>
                </a:cubicBezTo>
                <a:cubicBezTo>
                  <a:pt x="169" y="381"/>
                  <a:pt x="219" y="399"/>
                  <a:pt x="269" y="399"/>
                </a:cubicBezTo>
                <a:cubicBezTo>
                  <a:pt x="370" y="399"/>
                  <a:pt x="466" y="321"/>
                  <a:pt x="466" y="202"/>
                </a:cubicBezTo>
                <a:cubicBezTo>
                  <a:pt x="466" y="91"/>
                  <a:pt x="380" y="0"/>
                  <a:pt x="2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5" name="Google Shape;3354;p47"/>
          <p:cNvSpPr/>
          <p:nvPr/>
        </p:nvSpPr>
        <p:spPr>
          <a:xfrm>
            <a:off x="8332561" y="2278611"/>
            <a:ext cx="108183" cy="108182"/>
          </a:xfrm>
          <a:custGeom>
            <a:avLst/>
            <a:gdLst/>
            <a:ahLst/>
            <a:cxnLst/>
            <a:rect l="l" t="t" r="r" b="b"/>
            <a:pathLst>
              <a:path w="400" h="400" extrusionOk="0">
                <a:moveTo>
                  <a:pt x="198" y="0"/>
                </a:moveTo>
                <a:cubicBezTo>
                  <a:pt x="91" y="0"/>
                  <a:pt x="0" y="91"/>
                  <a:pt x="0" y="197"/>
                </a:cubicBezTo>
                <a:cubicBezTo>
                  <a:pt x="0" y="309"/>
                  <a:pt x="91" y="400"/>
                  <a:pt x="198" y="400"/>
                </a:cubicBezTo>
                <a:cubicBezTo>
                  <a:pt x="309" y="400"/>
                  <a:pt x="400" y="309"/>
                  <a:pt x="400" y="197"/>
                </a:cubicBezTo>
                <a:cubicBezTo>
                  <a:pt x="400" y="91"/>
                  <a:pt x="30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6" name="Google Shape;3355;p47"/>
          <p:cNvSpPr/>
          <p:nvPr/>
        </p:nvSpPr>
        <p:spPr>
          <a:xfrm>
            <a:off x="8486991" y="2272931"/>
            <a:ext cx="126304" cy="107912"/>
          </a:xfrm>
          <a:custGeom>
            <a:avLst/>
            <a:gdLst/>
            <a:ahLst/>
            <a:cxnLst/>
            <a:rect l="l" t="t" r="r" b="b"/>
            <a:pathLst>
              <a:path w="467" h="399" extrusionOk="0">
                <a:moveTo>
                  <a:pt x="264" y="1"/>
                </a:moveTo>
                <a:cubicBezTo>
                  <a:pt x="87" y="1"/>
                  <a:pt x="1" y="213"/>
                  <a:pt x="122" y="340"/>
                </a:cubicBezTo>
                <a:cubicBezTo>
                  <a:pt x="163" y="381"/>
                  <a:pt x="213" y="399"/>
                  <a:pt x="262" y="399"/>
                </a:cubicBezTo>
                <a:cubicBezTo>
                  <a:pt x="366" y="399"/>
                  <a:pt x="466" y="318"/>
                  <a:pt x="466" y="198"/>
                </a:cubicBezTo>
                <a:cubicBezTo>
                  <a:pt x="466" y="92"/>
                  <a:pt x="375" y="1"/>
                  <a:pt x="2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7" name="Google Shape;3356;p47"/>
          <p:cNvSpPr/>
          <p:nvPr/>
        </p:nvSpPr>
        <p:spPr>
          <a:xfrm>
            <a:off x="8324447" y="2433042"/>
            <a:ext cx="127385" cy="107912"/>
          </a:xfrm>
          <a:custGeom>
            <a:avLst/>
            <a:gdLst/>
            <a:ahLst/>
            <a:cxnLst/>
            <a:rect l="l" t="t" r="r" b="b"/>
            <a:pathLst>
              <a:path w="471" h="399" extrusionOk="0">
                <a:moveTo>
                  <a:pt x="268" y="1"/>
                </a:moveTo>
                <a:cubicBezTo>
                  <a:pt x="91" y="1"/>
                  <a:pt x="0" y="213"/>
                  <a:pt x="126" y="339"/>
                </a:cubicBezTo>
                <a:cubicBezTo>
                  <a:pt x="167" y="380"/>
                  <a:pt x="217" y="398"/>
                  <a:pt x="267" y="398"/>
                </a:cubicBezTo>
                <a:cubicBezTo>
                  <a:pt x="370" y="398"/>
                  <a:pt x="470" y="318"/>
                  <a:pt x="470" y="198"/>
                </a:cubicBezTo>
                <a:cubicBezTo>
                  <a:pt x="470" y="87"/>
                  <a:pt x="379" y="1"/>
                  <a:pt x="2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8" name="Google Shape;3357;p47"/>
          <p:cNvSpPr/>
          <p:nvPr/>
        </p:nvSpPr>
        <p:spPr>
          <a:xfrm>
            <a:off x="8599232" y="2170428"/>
            <a:ext cx="126033" cy="108182"/>
          </a:xfrm>
          <a:custGeom>
            <a:avLst/>
            <a:gdLst/>
            <a:ahLst/>
            <a:cxnLst/>
            <a:rect l="l" t="t" r="r" b="b"/>
            <a:pathLst>
              <a:path w="466" h="400" extrusionOk="0">
                <a:moveTo>
                  <a:pt x="269" y="1"/>
                </a:moveTo>
                <a:cubicBezTo>
                  <a:pt x="87" y="1"/>
                  <a:pt x="1" y="218"/>
                  <a:pt x="127" y="340"/>
                </a:cubicBezTo>
                <a:cubicBezTo>
                  <a:pt x="167" y="381"/>
                  <a:pt x="217" y="400"/>
                  <a:pt x="267" y="400"/>
                </a:cubicBezTo>
                <a:cubicBezTo>
                  <a:pt x="368" y="400"/>
                  <a:pt x="466" y="322"/>
                  <a:pt x="466" y="203"/>
                </a:cubicBezTo>
                <a:cubicBezTo>
                  <a:pt x="466" y="92"/>
                  <a:pt x="375" y="1"/>
                  <a:pt x="2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9" name="Google Shape;3358;p47"/>
          <p:cNvSpPr/>
          <p:nvPr/>
        </p:nvSpPr>
        <p:spPr>
          <a:xfrm>
            <a:off x="8737435" y="2259408"/>
            <a:ext cx="126033" cy="107912"/>
          </a:xfrm>
          <a:custGeom>
            <a:avLst/>
            <a:gdLst/>
            <a:ahLst/>
            <a:cxnLst/>
            <a:rect l="l" t="t" r="r" b="b"/>
            <a:pathLst>
              <a:path w="466" h="399" extrusionOk="0">
                <a:moveTo>
                  <a:pt x="268" y="0"/>
                </a:moveTo>
                <a:cubicBezTo>
                  <a:pt x="91" y="0"/>
                  <a:pt x="0" y="213"/>
                  <a:pt x="127" y="339"/>
                </a:cubicBezTo>
                <a:cubicBezTo>
                  <a:pt x="167" y="380"/>
                  <a:pt x="217" y="398"/>
                  <a:pt x="266" y="398"/>
                </a:cubicBezTo>
                <a:cubicBezTo>
                  <a:pt x="368" y="398"/>
                  <a:pt x="466" y="318"/>
                  <a:pt x="466" y="198"/>
                </a:cubicBezTo>
                <a:cubicBezTo>
                  <a:pt x="466" y="91"/>
                  <a:pt x="375" y="0"/>
                  <a:pt x="2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0" name="Google Shape;3359;p47"/>
          <p:cNvSpPr/>
          <p:nvPr/>
        </p:nvSpPr>
        <p:spPr>
          <a:xfrm>
            <a:off x="8421541" y="2348389"/>
            <a:ext cx="324279" cy="387292"/>
          </a:xfrm>
          <a:custGeom>
            <a:avLst/>
            <a:gdLst/>
            <a:ahLst/>
            <a:cxnLst/>
            <a:rect l="l" t="t" r="r" b="b"/>
            <a:pathLst>
              <a:path w="1199" h="1432" extrusionOk="0">
                <a:moveTo>
                  <a:pt x="45" y="1"/>
                </a:moveTo>
                <a:cubicBezTo>
                  <a:pt x="18" y="1"/>
                  <a:pt x="0" y="44"/>
                  <a:pt x="30" y="61"/>
                </a:cubicBezTo>
                <a:cubicBezTo>
                  <a:pt x="41" y="66"/>
                  <a:pt x="890" y="541"/>
                  <a:pt x="1133" y="1406"/>
                </a:cubicBezTo>
                <a:cubicBezTo>
                  <a:pt x="1133" y="1421"/>
                  <a:pt x="1148" y="1431"/>
                  <a:pt x="1163" y="1431"/>
                </a:cubicBezTo>
                <a:lnTo>
                  <a:pt x="1168" y="1431"/>
                </a:lnTo>
                <a:cubicBezTo>
                  <a:pt x="1189" y="1426"/>
                  <a:pt x="1199" y="1406"/>
                  <a:pt x="1194" y="1391"/>
                </a:cubicBezTo>
                <a:cubicBezTo>
                  <a:pt x="946" y="501"/>
                  <a:pt x="71" y="10"/>
                  <a:pt x="61" y="5"/>
                </a:cubicBezTo>
                <a:cubicBezTo>
                  <a:pt x="55" y="2"/>
                  <a:pt x="50" y="1"/>
                  <a:pt x="4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1" name="Google Shape;3360;p47"/>
          <p:cNvSpPr/>
          <p:nvPr/>
        </p:nvSpPr>
        <p:spPr>
          <a:xfrm>
            <a:off x="8666305" y="2341627"/>
            <a:ext cx="115215" cy="261260"/>
          </a:xfrm>
          <a:custGeom>
            <a:avLst/>
            <a:gdLst/>
            <a:ahLst/>
            <a:cxnLst/>
            <a:rect l="l" t="t" r="r" b="b"/>
            <a:pathLst>
              <a:path w="426" h="966" extrusionOk="0">
                <a:moveTo>
                  <a:pt x="383" y="1"/>
                </a:moveTo>
                <a:cubicBezTo>
                  <a:pt x="378" y="1"/>
                  <a:pt x="374" y="2"/>
                  <a:pt x="370" y="5"/>
                </a:cubicBezTo>
                <a:cubicBezTo>
                  <a:pt x="354" y="15"/>
                  <a:pt x="0" y="217"/>
                  <a:pt x="10" y="930"/>
                </a:cubicBezTo>
                <a:cubicBezTo>
                  <a:pt x="10" y="951"/>
                  <a:pt x="21" y="966"/>
                  <a:pt x="41" y="966"/>
                </a:cubicBezTo>
                <a:cubicBezTo>
                  <a:pt x="56" y="961"/>
                  <a:pt x="71" y="951"/>
                  <a:pt x="71" y="930"/>
                </a:cubicBezTo>
                <a:cubicBezTo>
                  <a:pt x="61" y="258"/>
                  <a:pt x="395" y="61"/>
                  <a:pt x="400" y="61"/>
                </a:cubicBezTo>
                <a:cubicBezTo>
                  <a:pt x="415" y="50"/>
                  <a:pt x="425" y="35"/>
                  <a:pt x="415" y="20"/>
                </a:cubicBezTo>
                <a:cubicBezTo>
                  <a:pt x="408" y="9"/>
                  <a:pt x="395" y="1"/>
                  <a:pt x="38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2" name="Google Shape;3361;p47"/>
          <p:cNvSpPr/>
          <p:nvPr/>
        </p:nvSpPr>
        <p:spPr>
          <a:xfrm>
            <a:off x="8440472" y="2465226"/>
            <a:ext cx="164438" cy="31102"/>
          </a:xfrm>
          <a:custGeom>
            <a:avLst/>
            <a:gdLst/>
            <a:ahLst/>
            <a:cxnLst/>
            <a:rect l="l" t="t" r="r" b="b"/>
            <a:pathLst>
              <a:path w="608" h="115" extrusionOk="0">
                <a:moveTo>
                  <a:pt x="287" y="1"/>
                </a:moveTo>
                <a:cubicBezTo>
                  <a:pt x="127" y="1"/>
                  <a:pt x="33" y="50"/>
                  <a:pt x="26" y="54"/>
                </a:cubicBezTo>
                <a:cubicBezTo>
                  <a:pt x="11" y="64"/>
                  <a:pt x="1" y="84"/>
                  <a:pt x="11" y="99"/>
                </a:cubicBezTo>
                <a:cubicBezTo>
                  <a:pt x="18" y="109"/>
                  <a:pt x="26" y="115"/>
                  <a:pt x="37" y="115"/>
                </a:cubicBezTo>
                <a:cubicBezTo>
                  <a:pt x="43" y="115"/>
                  <a:pt x="49" y="113"/>
                  <a:pt x="57" y="109"/>
                </a:cubicBezTo>
                <a:cubicBezTo>
                  <a:pt x="57" y="109"/>
                  <a:pt x="144" y="64"/>
                  <a:pt x="294" y="64"/>
                </a:cubicBezTo>
                <a:cubicBezTo>
                  <a:pt x="369" y="64"/>
                  <a:pt x="459" y="76"/>
                  <a:pt x="562" y="109"/>
                </a:cubicBezTo>
                <a:lnTo>
                  <a:pt x="572" y="109"/>
                </a:lnTo>
                <a:cubicBezTo>
                  <a:pt x="582" y="109"/>
                  <a:pt x="593" y="104"/>
                  <a:pt x="603" y="94"/>
                </a:cubicBezTo>
                <a:cubicBezTo>
                  <a:pt x="608" y="79"/>
                  <a:pt x="598" y="59"/>
                  <a:pt x="582" y="54"/>
                </a:cubicBezTo>
                <a:cubicBezTo>
                  <a:pt x="469" y="14"/>
                  <a:pt x="369" y="1"/>
                  <a:pt x="28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3" name="Google Shape;3362;p47"/>
          <p:cNvSpPr/>
          <p:nvPr/>
        </p:nvSpPr>
        <p:spPr>
          <a:xfrm>
            <a:off x="8630605" y="2268875"/>
            <a:ext cx="38675" cy="286141"/>
          </a:xfrm>
          <a:custGeom>
            <a:avLst/>
            <a:gdLst/>
            <a:ahLst/>
            <a:cxnLst/>
            <a:rect l="l" t="t" r="r" b="b"/>
            <a:pathLst>
              <a:path w="143" h="1058" extrusionOk="0">
                <a:moveTo>
                  <a:pt x="117" y="1"/>
                </a:moveTo>
                <a:cubicBezTo>
                  <a:pt x="97" y="1"/>
                  <a:pt x="82" y="11"/>
                  <a:pt x="82" y="26"/>
                </a:cubicBezTo>
                <a:cubicBezTo>
                  <a:pt x="21" y="360"/>
                  <a:pt x="1" y="694"/>
                  <a:pt x="21" y="1027"/>
                </a:cubicBezTo>
                <a:cubicBezTo>
                  <a:pt x="21" y="1043"/>
                  <a:pt x="36" y="1058"/>
                  <a:pt x="51" y="1058"/>
                </a:cubicBezTo>
                <a:lnTo>
                  <a:pt x="56" y="1058"/>
                </a:lnTo>
                <a:cubicBezTo>
                  <a:pt x="72" y="1058"/>
                  <a:pt x="87" y="1043"/>
                  <a:pt x="87" y="1022"/>
                </a:cubicBezTo>
                <a:cubicBezTo>
                  <a:pt x="62" y="694"/>
                  <a:pt x="82" y="365"/>
                  <a:pt x="142" y="41"/>
                </a:cubicBezTo>
                <a:cubicBezTo>
                  <a:pt x="142" y="21"/>
                  <a:pt x="132" y="6"/>
                  <a:pt x="11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4" name="Google Shape;3363;p47"/>
          <p:cNvSpPr/>
          <p:nvPr/>
        </p:nvSpPr>
        <p:spPr>
          <a:xfrm>
            <a:off x="8584085" y="2358666"/>
            <a:ext cx="67344" cy="104666"/>
          </a:xfrm>
          <a:custGeom>
            <a:avLst/>
            <a:gdLst/>
            <a:ahLst/>
            <a:cxnLst/>
            <a:rect l="l" t="t" r="r" b="b"/>
            <a:pathLst>
              <a:path w="249" h="387" extrusionOk="0">
                <a:moveTo>
                  <a:pt x="38" y="1"/>
                </a:moveTo>
                <a:cubicBezTo>
                  <a:pt x="34" y="1"/>
                  <a:pt x="30" y="1"/>
                  <a:pt x="26" y="3"/>
                </a:cubicBezTo>
                <a:cubicBezTo>
                  <a:pt x="11" y="8"/>
                  <a:pt x="1" y="28"/>
                  <a:pt x="11" y="43"/>
                </a:cubicBezTo>
                <a:cubicBezTo>
                  <a:pt x="51" y="164"/>
                  <a:pt x="112" y="276"/>
                  <a:pt x="193" y="377"/>
                </a:cubicBezTo>
                <a:cubicBezTo>
                  <a:pt x="198" y="382"/>
                  <a:pt x="208" y="387"/>
                  <a:pt x="213" y="387"/>
                </a:cubicBezTo>
                <a:cubicBezTo>
                  <a:pt x="223" y="387"/>
                  <a:pt x="234" y="387"/>
                  <a:pt x="239" y="382"/>
                </a:cubicBezTo>
                <a:cubicBezTo>
                  <a:pt x="249" y="367"/>
                  <a:pt x="249" y="346"/>
                  <a:pt x="239" y="336"/>
                </a:cubicBezTo>
                <a:cubicBezTo>
                  <a:pt x="168" y="240"/>
                  <a:pt x="107" y="134"/>
                  <a:pt x="67" y="23"/>
                </a:cubicBezTo>
                <a:cubicBezTo>
                  <a:pt x="63" y="7"/>
                  <a:pt x="50" y="1"/>
                  <a:pt x="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5" name="Google Shape;3364;p47"/>
          <p:cNvSpPr/>
          <p:nvPr/>
        </p:nvSpPr>
        <p:spPr>
          <a:xfrm>
            <a:off x="8515931" y="2230199"/>
            <a:ext cx="38405" cy="51386"/>
          </a:xfrm>
          <a:custGeom>
            <a:avLst/>
            <a:gdLst/>
            <a:ahLst/>
            <a:cxnLst/>
            <a:rect l="l" t="t" r="r" b="b"/>
            <a:pathLst>
              <a:path w="142" h="190" extrusionOk="0">
                <a:moveTo>
                  <a:pt x="43" y="1"/>
                </a:moveTo>
                <a:cubicBezTo>
                  <a:pt x="21" y="1"/>
                  <a:pt x="0" y="21"/>
                  <a:pt x="10" y="48"/>
                </a:cubicBezTo>
                <a:lnTo>
                  <a:pt x="76" y="174"/>
                </a:lnTo>
                <a:cubicBezTo>
                  <a:pt x="81" y="184"/>
                  <a:pt x="91" y="189"/>
                  <a:pt x="101" y="189"/>
                </a:cubicBezTo>
                <a:cubicBezTo>
                  <a:pt x="106" y="189"/>
                  <a:pt x="111" y="189"/>
                  <a:pt x="116" y="184"/>
                </a:cubicBezTo>
                <a:cubicBezTo>
                  <a:pt x="132" y="179"/>
                  <a:pt x="142" y="159"/>
                  <a:pt x="132" y="144"/>
                </a:cubicBezTo>
                <a:lnTo>
                  <a:pt x="71" y="17"/>
                </a:lnTo>
                <a:cubicBezTo>
                  <a:pt x="64" y="6"/>
                  <a:pt x="53" y="1"/>
                  <a:pt x="4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6" name="Google Shape;3365;p47"/>
          <p:cNvSpPr/>
          <p:nvPr/>
        </p:nvSpPr>
        <p:spPr>
          <a:xfrm>
            <a:off x="8807213" y="1944596"/>
            <a:ext cx="963099" cy="1251936"/>
          </a:xfrm>
          <a:custGeom>
            <a:avLst/>
            <a:gdLst/>
            <a:ahLst/>
            <a:cxnLst/>
            <a:rect l="l" t="t" r="r" b="b"/>
            <a:pathLst>
              <a:path w="3561" h="4629" extrusionOk="0">
                <a:moveTo>
                  <a:pt x="2075" y="1"/>
                </a:moveTo>
                <a:cubicBezTo>
                  <a:pt x="2075" y="1"/>
                  <a:pt x="2074" y="1"/>
                  <a:pt x="2074" y="1"/>
                </a:cubicBezTo>
                <a:cubicBezTo>
                  <a:pt x="1811" y="254"/>
                  <a:pt x="1629" y="861"/>
                  <a:pt x="1629" y="861"/>
                </a:cubicBezTo>
                <a:lnTo>
                  <a:pt x="1361" y="553"/>
                </a:lnTo>
                <a:cubicBezTo>
                  <a:pt x="1199" y="770"/>
                  <a:pt x="1199" y="1498"/>
                  <a:pt x="1199" y="1498"/>
                </a:cubicBezTo>
                <a:lnTo>
                  <a:pt x="840" y="947"/>
                </a:lnTo>
                <a:cubicBezTo>
                  <a:pt x="273" y="1468"/>
                  <a:pt x="698" y="2565"/>
                  <a:pt x="698" y="2565"/>
                </a:cubicBezTo>
                <a:cubicBezTo>
                  <a:pt x="471" y="2171"/>
                  <a:pt x="171" y="2145"/>
                  <a:pt x="95" y="2145"/>
                </a:cubicBezTo>
                <a:cubicBezTo>
                  <a:pt x="83" y="2145"/>
                  <a:pt x="76" y="2145"/>
                  <a:pt x="76" y="2145"/>
                </a:cubicBezTo>
                <a:cubicBezTo>
                  <a:pt x="0" y="2848"/>
                  <a:pt x="460" y="4629"/>
                  <a:pt x="1472" y="4629"/>
                </a:cubicBezTo>
                <a:cubicBezTo>
                  <a:pt x="2483" y="4623"/>
                  <a:pt x="2817" y="4092"/>
                  <a:pt x="2999" y="3693"/>
                </a:cubicBezTo>
                <a:cubicBezTo>
                  <a:pt x="3186" y="3293"/>
                  <a:pt x="3560" y="2950"/>
                  <a:pt x="3560" y="2950"/>
                </a:cubicBezTo>
                <a:cubicBezTo>
                  <a:pt x="3473" y="2886"/>
                  <a:pt x="3375" y="2862"/>
                  <a:pt x="3275" y="2862"/>
                </a:cubicBezTo>
                <a:cubicBezTo>
                  <a:pt x="2928" y="2862"/>
                  <a:pt x="2559" y="3157"/>
                  <a:pt x="2559" y="3157"/>
                </a:cubicBezTo>
                <a:cubicBezTo>
                  <a:pt x="3232" y="2232"/>
                  <a:pt x="3212" y="1655"/>
                  <a:pt x="3212" y="1655"/>
                </a:cubicBezTo>
                <a:lnTo>
                  <a:pt x="3212" y="1655"/>
                </a:lnTo>
                <a:lnTo>
                  <a:pt x="2478" y="1928"/>
                </a:lnTo>
                <a:cubicBezTo>
                  <a:pt x="2787" y="1220"/>
                  <a:pt x="2600" y="821"/>
                  <a:pt x="2600" y="821"/>
                </a:cubicBezTo>
                <a:lnTo>
                  <a:pt x="2600" y="821"/>
                </a:lnTo>
                <a:lnTo>
                  <a:pt x="2251" y="998"/>
                </a:lnTo>
                <a:cubicBezTo>
                  <a:pt x="2275" y="591"/>
                  <a:pt x="2106" y="1"/>
                  <a:pt x="2075"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37" name="Google Shape;3366;p47"/>
          <p:cNvSpPr/>
          <p:nvPr/>
        </p:nvSpPr>
        <p:spPr>
          <a:xfrm>
            <a:off x="9077940" y="2107683"/>
            <a:ext cx="275326" cy="1332261"/>
          </a:xfrm>
          <a:custGeom>
            <a:avLst/>
            <a:gdLst/>
            <a:ahLst/>
            <a:cxnLst/>
            <a:rect l="l" t="t" r="r" b="b"/>
            <a:pathLst>
              <a:path w="1018" h="4926" extrusionOk="0">
                <a:moveTo>
                  <a:pt x="977" y="0"/>
                </a:moveTo>
                <a:cubicBezTo>
                  <a:pt x="961" y="0"/>
                  <a:pt x="946" y="10"/>
                  <a:pt x="946" y="30"/>
                </a:cubicBezTo>
                <a:cubicBezTo>
                  <a:pt x="946" y="46"/>
                  <a:pt x="951" y="1993"/>
                  <a:pt x="648" y="3191"/>
                </a:cubicBezTo>
                <a:cubicBezTo>
                  <a:pt x="344" y="4390"/>
                  <a:pt x="16" y="4870"/>
                  <a:pt x="11" y="4875"/>
                </a:cubicBezTo>
                <a:cubicBezTo>
                  <a:pt x="1" y="4890"/>
                  <a:pt x="6" y="4911"/>
                  <a:pt x="21" y="4921"/>
                </a:cubicBezTo>
                <a:cubicBezTo>
                  <a:pt x="26" y="4921"/>
                  <a:pt x="31" y="4926"/>
                  <a:pt x="36" y="4926"/>
                </a:cubicBezTo>
                <a:cubicBezTo>
                  <a:pt x="46" y="4926"/>
                  <a:pt x="56" y="4921"/>
                  <a:pt x="61" y="4916"/>
                </a:cubicBezTo>
                <a:cubicBezTo>
                  <a:pt x="76" y="4895"/>
                  <a:pt x="400" y="4420"/>
                  <a:pt x="709" y="3211"/>
                </a:cubicBezTo>
                <a:cubicBezTo>
                  <a:pt x="1017" y="1998"/>
                  <a:pt x="1012" y="51"/>
                  <a:pt x="1012" y="30"/>
                </a:cubicBezTo>
                <a:cubicBezTo>
                  <a:pt x="1012" y="10"/>
                  <a:pt x="997" y="0"/>
                  <a:pt x="97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8" name="Google Shape;3367;p47"/>
          <p:cNvSpPr/>
          <p:nvPr/>
        </p:nvSpPr>
        <p:spPr>
          <a:xfrm>
            <a:off x="9177740" y="2198015"/>
            <a:ext cx="159029" cy="321571"/>
          </a:xfrm>
          <a:custGeom>
            <a:avLst/>
            <a:gdLst/>
            <a:ahLst/>
            <a:cxnLst/>
            <a:rect l="l" t="t" r="r" b="b"/>
            <a:pathLst>
              <a:path w="588" h="1189" extrusionOk="0">
                <a:moveTo>
                  <a:pt x="39" y="1"/>
                </a:moveTo>
                <a:cubicBezTo>
                  <a:pt x="35" y="1"/>
                  <a:pt x="30" y="2"/>
                  <a:pt x="26" y="5"/>
                </a:cubicBezTo>
                <a:cubicBezTo>
                  <a:pt x="11" y="10"/>
                  <a:pt x="1" y="25"/>
                  <a:pt x="6" y="45"/>
                </a:cubicBezTo>
                <a:cubicBezTo>
                  <a:pt x="16" y="76"/>
                  <a:pt x="294" y="834"/>
                  <a:pt x="527" y="1173"/>
                </a:cubicBezTo>
                <a:cubicBezTo>
                  <a:pt x="532" y="1183"/>
                  <a:pt x="542" y="1183"/>
                  <a:pt x="552" y="1188"/>
                </a:cubicBezTo>
                <a:cubicBezTo>
                  <a:pt x="562" y="1183"/>
                  <a:pt x="567" y="1183"/>
                  <a:pt x="572" y="1178"/>
                </a:cubicBezTo>
                <a:cubicBezTo>
                  <a:pt x="587" y="1168"/>
                  <a:pt x="587" y="1153"/>
                  <a:pt x="577" y="1138"/>
                </a:cubicBezTo>
                <a:cubicBezTo>
                  <a:pt x="350" y="804"/>
                  <a:pt x="66" y="30"/>
                  <a:pt x="66" y="20"/>
                </a:cubicBezTo>
                <a:cubicBezTo>
                  <a:pt x="63" y="9"/>
                  <a:pt x="51" y="1"/>
                  <a:pt x="3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39" name="Google Shape;3368;p47"/>
          <p:cNvSpPr/>
          <p:nvPr/>
        </p:nvSpPr>
        <p:spPr>
          <a:xfrm>
            <a:off x="9314590" y="2248050"/>
            <a:ext cx="164438" cy="292091"/>
          </a:xfrm>
          <a:custGeom>
            <a:avLst/>
            <a:gdLst/>
            <a:ahLst/>
            <a:cxnLst/>
            <a:rect l="l" t="t" r="r" b="b"/>
            <a:pathLst>
              <a:path w="608" h="1080" extrusionOk="0">
                <a:moveTo>
                  <a:pt x="579" y="1"/>
                </a:moveTo>
                <a:cubicBezTo>
                  <a:pt x="565" y="1"/>
                  <a:pt x="551" y="10"/>
                  <a:pt x="547" y="22"/>
                </a:cubicBezTo>
                <a:cubicBezTo>
                  <a:pt x="542" y="27"/>
                  <a:pt x="405" y="371"/>
                  <a:pt x="11" y="1034"/>
                </a:cubicBezTo>
                <a:cubicBezTo>
                  <a:pt x="0" y="1049"/>
                  <a:pt x="5" y="1069"/>
                  <a:pt x="21" y="1074"/>
                </a:cubicBezTo>
                <a:cubicBezTo>
                  <a:pt x="26" y="1079"/>
                  <a:pt x="31" y="1079"/>
                  <a:pt x="41" y="1079"/>
                </a:cubicBezTo>
                <a:cubicBezTo>
                  <a:pt x="51" y="1079"/>
                  <a:pt x="61" y="1074"/>
                  <a:pt x="66" y="1064"/>
                </a:cubicBezTo>
                <a:cubicBezTo>
                  <a:pt x="461" y="396"/>
                  <a:pt x="602" y="47"/>
                  <a:pt x="602" y="47"/>
                </a:cubicBezTo>
                <a:cubicBezTo>
                  <a:pt x="607" y="27"/>
                  <a:pt x="602" y="12"/>
                  <a:pt x="587" y="2"/>
                </a:cubicBezTo>
                <a:cubicBezTo>
                  <a:pt x="584" y="1"/>
                  <a:pt x="582" y="1"/>
                  <a:pt x="57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0" name="Google Shape;3369;p47"/>
          <p:cNvSpPr/>
          <p:nvPr/>
        </p:nvSpPr>
        <p:spPr>
          <a:xfrm>
            <a:off x="9140145" y="2397882"/>
            <a:ext cx="185534" cy="255580"/>
          </a:xfrm>
          <a:custGeom>
            <a:avLst/>
            <a:gdLst/>
            <a:ahLst/>
            <a:cxnLst/>
            <a:rect l="l" t="t" r="r" b="b"/>
            <a:pathLst>
              <a:path w="686" h="945" extrusionOk="0">
                <a:moveTo>
                  <a:pt x="44" y="1"/>
                </a:moveTo>
                <a:cubicBezTo>
                  <a:pt x="21" y="1"/>
                  <a:pt x="0" y="28"/>
                  <a:pt x="18" y="50"/>
                </a:cubicBezTo>
                <a:cubicBezTo>
                  <a:pt x="23" y="55"/>
                  <a:pt x="398" y="550"/>
                  <a:pt x="620" y="930"/>
                </a:cubicBezTo>
                <a:cubicBezTo>
                  <a:pt x="625" y="940"/>
                  <a:pt x="635" y="945"/>
                  <a:pt x="650" y="945"/>
                </a:cubicBezTo>
                <a:cubicBezTo>
                  <a:pt x="656" y="945"/>
                  <a:pt x="661" y="945"/>
                  <a:pt x="666" y="940"/>
                </a:cubicBezTo>
                <a:cubicBezTo>
                  <a:pt x="681" y="935"/>
                  <a:pt x="686" y="915"/>
                  <a:pt x="676" y="899"/>
                </a:cubicBezTo>
                <a:cubicBezTo>
                  <a:pt x="448" y="520"/>
                  <a:pt x="74" y="19"/>
                  <a:pt x="69" y="14"/>
                </a:cubicBezTo>
                <a:cubicBezTo>
                  <a:pt x="62" y="5"/>
                  <a:pt x="53" y="1"/>
                  <a:pt x="4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1" name="Google Shape;3370;p47"/>
          <p:cNvSpPr/>
          <p:nvPr/>
        </p:nvSpPr>
        <p:spPr>
          <a:xfrm>
            <a:off x="9019252" y="2330268"/>
            <a:ext cx="283169" cy="497096"/>
          </a:xfrm>
          <a:custGeom>
            <a:avLst/>
            <a:gdLst/>
            <a:ahLst/>
            <a:cxnLst/>
            <a:rect l="l" t="t" r="r" b="b"/>
            <a:pathLst>
              <a:path w="1047" h="1838" extrusionOk="0">
                <a:moveTo>
                  <a:pt x="39" y="0"/>
                </a:moveTo>
                <a:cubicBezTo>
                  <a:pt x="36" y="0"/>
                  <a:pt x="33" y="1"/>
                  <a:pt x="30" y="1"/>
                </a:cubicBezTo>
                <a:cubicBezTo>
                  <a:pt x="15" y="6"/>
                  <a:pt x="0" y="22"/>
                  <a:pt x="5" y="37"/>
                </a:cubicBezTo>
                <a:cubicBezTo>
                  <a:pt x="15" y="92"/>
                  <a:pt x="268" y="1367"/>
                  <a:pt x="996" y="1832"/>
                </a:cubicBezTo>
                <a:cubicBezTo>
                  <a:pt x="1001" y="1832"/>
                  <a:pt x="1006" y="1832"/>
                  <a:pt x="1012" y="1837"/>
                </a:cubicBezTo>
                <a:cubicBezTo>
                  <a:pt x="1022" y="1832"/>
                  <a:pt x="1032" y="1827"/>
                  <a:pt x="1037" y="1822"/>
                </a:cubicBezTo>
                <a:cubicBezTo>
                  <a:pt x="1047" y="1807"/>
                  <a:pt x="1042" y="1787"/>
                  <a:pt x="1027" y="1776"/>
                </a:cubicBezTo>
                <a:cubicBezTo>
                  <a:pt x="324" y="1326"/>
                  <a:pt x="66" y="37"/>
                  <a:pt x="66" y="27"/>
                </a:cubicBezTo>
                <a:cubicBezTo>
                  <a:pt x="66" y="10"/>
                  <a:pt x="52" y="0"/>
                  <a:pt x="3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2" name="Google Shape;3371;p47"/>
          <p:cNvSpPr/>
          <p:nvPr/>
        </p:nvSpPr>
        <p:spPr>
          <a:xfrm>
            <a:off x="9293496" y="2483618"/>
            <a:ext cx="301831" cy="246925"/>
          </a:xfrm>
          <a:custGeom>
            <a:avLst/>
            <a:gdLst/>
            <a:ahLst/>
            <a:cxnLst/>
            <a:rect l="l" t="t" r="r" b="b"/>
            <a:pathLst>
              <a:path w="1116" h="913" extrusionOk="0">
                <a:moveTo>
                  <a:pt x="1068" y="1"/>
                </a:moveTo>
                <a:cubicBezTo>
                  <a:pt x="1057" y="1"/>
                  <a:pt x="1046" y="7"/>
                  <a:pt x="1039" y="21"/>
                </a:cubicBezTo>
                <a:cubicBezTo>
                  <a:pt x="786" y="380"/>
                  <a:pt x="438" y="668"/>
                  <a:pt x="38" y="850"/>
                </a:cubicBezTo>
                <a:cubicBezTo>
                  <a:pt x="0" y="855"/>
                  <a:pt x="6" y="912"/>
                  <a:pt x="40" y="912"/>
                </a:cubicBezTo>
                <a:cubicBezTo>
                  <a:pt x="42" y="912"/>
                  <a:pt x="45" y="912"/>
                  <a:pt x="48" y="911"/>
                </a:cubicBezTo>
                <a:cubicBezTo>
                  <a:pt x="53" y="911"/>
                  <a:pt x="58" y="911"/>
                  <a:pt x="63" y="906"/>
                </a:cubicBezTo>
                <a:cubicBezTo>
                  <a:pt x="478" y="719"/>
                  <a:pt x="832" y="426"/>
                  <a:pt x="1095" y="51"/>
                </a:cubicBezTo>
                <a:cubicBezTo>
                  <a:pt x="1116" y="27"/>
                  <a:pt x="1092" y="1"/>
                  <a:pt x="106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3" name="Google Shape;3372;p47"/>
          <p:cNvSpPr/>
          <p:nvPr/>
        </p:nvSpPr>
        <p:spPr>
          <a:xfrm>
            <a:off x="9016276" y="2673750"/>
            <a:ext cx="258828" cy="275323"/>
          </a:xfrm>
          <a:custGeom>
            <a:avLst/>
            <a:gdLst/>
            <a:ahLst/>
            <a:cxnLst/>
            <a:rect l="l" t="t" r="r" b="b"/>
            <a:pathLst>
              <a:path w="957" h="1018" extrusionOk="0">
                <a:moveTo>
                  <a:pt x="38" y="0"/>
                </a:moveTo>
                <a:cubicBezTo>
                  <a:pt x="27" y="0"/>
                  <a:pt x="17" y="5"/>
                  <a:pt x="11" y="11"/>
                </a:cubicBezTo>
                <a:cubicBezTo>
                  <a:pt x="1" y="26"/>
                  <a:pt x="1" y="46"/>
                  <a:pt x="16" y="56"/>
                </a:cubicBezTo>
                <a:cubicBezTo>
                  <a:pt x="21" y="61"/>
                  <a:pt x="628" y="562"/>
                  <a:pt x="891" y="1002"/>
                </a:cubicBezTo>
                <a:cubicBezTo>
                  <a:pt x="896" y="1007"/>
                  <a:pt x="906" y="1012"/>
                  <a:pt x="921" y="1017"/>
                </a:cubicBezTo>
                <a:cubicBezTo>
                  <a:pt x="926" y="1017"/>
                  <a:pt x="931" y="1012"/>
                  <a:pt x="937" y="1012"/>
                </a:cubicBezTo>
                <a:cubicBezTo>
                  <a:pt x="952" y="1002"/>
                  <a:pt x="957" y="982"/>
                  <a:pt x="947" y="967"/>
                </a:cubicBezTo>
                <a:cubicBezTo>
                  <a:pt x="679" y="522"/>
                  <a:pt x="82" y="31"/>
                  <a:pt x="57" y="6"/>
                </a:cubicBezTo>
                <a:cubicBezTo>
                  <a:pt x="51" y="2"/>
                  <a:pt x="44" y="0"/>
                  <a:pt x="3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4" name="Google Shape;3373;p47"/>
          <p:cNvSpPr/>
          <p:nvPr/>
        </p:nvSpPr>
        <p:spPr>
          <a:xfrm>
            <a:off x="9243460" y="2798159"/>
            <a:ext cx="220152" cy="208250"/>
          </a:xfrm>
          <a:custGeom>
            <a:avLst/>
            <a:gdLst/>
            <a:ahLst/>
            <a:cxnLst/>
            <a:rect l="l" t="t" r="r" b="b"/>
            <a:pathLst>
              <a:path w="814" h="770" extrusionOk="0">
                <a:moveTo>
                  <a:pt x="768" y="0"/>
                </a:moveTo>
                <a:cubicBezTo>
                  <a:pt x="760" y="0"/>
                  <a:pt x="751" y="3"/>
                  <a:pt x="744" y="11"/>
                </a:cubicBezTo>
                <a:cubicBezTo>
                  <a:pt x="521" y="259"/>
                  <a:pt x="279" y="497"/>
                  <a:pt x="21" y="714"/>
                </a:cubicBezTo>
                <a:cubicBezTo>
                  <a:pt x="0" y="734"/>
                  <a:pt x="11" y="770"/>
                  <a:pt x="41" y="770"/>
                </a:cubicBezTo>
                <a:cubicBezTo>
                  <a:pt x="51" y="770"/>
                  <a:pt x="56" y="770"/>
                  <a:pt x="61" y="765"/>
                </a:cubicBezTo>
                <a:cubicBezTo>
                  <a:pt x="319" y="542"/>
                  <a:pt x="567" y="304"/>
                  <a:pt x="794" y="51"/>
                </a:cubicBezTo>
                <a:cubicBezTo>
                  <a:pt x="813" y="29"/>
                  <a:pt x="793" y="0"/>
                  <a:pt x="76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5" name="Google Shape;3374;p47"/>
          <p:cNvSpPr/>
          <p:nvPr/>
        </p:nvSpPr>
        <p:spPr>
          <a:xfrm>
            <a:off x="9221554" y="2814387"/>
            <a:ext cx="384591" cy="274241"/>
          </a:xfrm>
          <a:custGeom>
            <a:avLst/>
            <a:gdLst/>
            <a:ahLst/>
            <a:cxnLst/>
            <a:rect l="l" t="t" r="r" b="b"/>
            <a:pathLst>
              <a:path w="1422" h="1014" extrusionOk="0">
                <a:moveTo>
                  <a:pt x="1382" y="0"/>
                </a:moveTo>
                <a:cubicBezTo>
                  <a:pt x="1374" y="0"/>
                  <a:pt x="1366" y="4"/>
                  <a:pt x="1361" y="12"/>
                </a:cubicBezTo>
                <a:cubicBezTo>
                  <a:pt x="1356" y="17"/>
                  <a:pt x="754" y="694"/>
                  <a:pt x="26" y="952"/>
                </a:cubicBezTo>
                <a:cubicBezTo>
                  <a:pt x="11" y="957"/>
                  <a:pt x="1" y="978"/>
                  <a:pt x="6" y="993"/>
                </a:cubicBezTo>
                <a:cubicBezTo>
                  <a:pt x="11" y="1008"/>
                  <a:pt x="26" y="1013"/>
                  <a:pt x="36" y="1013"/>
                </a:cubicBezTo>
                <a:lnTo>
                  <a:pt x="46" y="1013"/>
                </a:lnTo>
                <a:cubicBezTo>
                  <a:pt x="789" y="750"/>
                  <a:pt x="1401" y="62"/>
                  <a:pt x="1406" y="52"/>
                </a:cubicBezTo>
                <a:cubicBezTo>
                  <a:pt x="1422" y="42"/>
                  <a:pt x="1417" y="22"/>
                  <a:pt x="1406" y="12"/>
                </a:cubicBezTo>
                <a:cubicBezTo>
                  <a:pt x="1399" y="4"/>
                  <a:pt x="1390" y="0"/>
                  <a:pt x="1382"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6" name="Google Shape;3375;p47"/>
          <p:cNvSpPr/>
          <p:nvPr/>
        </p:nvSpPr>
        <p:spPr>
          <a:xfrm>
            <a:off x="8890784" y="2623173"/>
            <a:ext cx="359708" cy="432458"/>
          </a:xfrm>
          <a:custGeom>
            <a:avLst/>
            <a:gdLst/>
            <a:ahLst/>
            <a:cxnLst/>
            <a:rect l="l" t="t" r="r" b="b"/>
            <a:pathLst>
              <a:path w="1330" h="1599" extrusionOk="0">
                <a:moveTo>
                  <a:pt x="39" y="0"/>
                </a:moveTo>
                <a:cubicBezTo>
                  <a:pt x="20" y="0"/>
                  <a:pt x="0" y="20"/>
                  <a:pt x="10" y="46"/>
                </a:cubicBezTo>
                <a:cubicBezTo>
                  <a:pt x="30" y="102"/>
                  <a:pt x="566" y="1412"/>
                  <a:pt x="1289" y="1599"/>
                </a:cubicBezTo>
                <a:lnTo>
                  <a:pt x="1294" y="1599"/>
                </a:lnTo>
                <a:cubicBezTo>
                  <a:pt x="1310" y="1599"/>
                  <a:pt x="1325" y="1589"/>
                  <a:pt x="1325" y="1573"/>
                </a:cubicBezTo>
                <a:cubicBezTo>
                  <a:pt x="1330" y="1558"/>
                  <a:pt x="1320" y="1543"/>
                  <a:pt x="1304" y="1538"/>
                </a:cubicBezTo>
                <a:cubicBezTo>
                  <a:pt x="617" y="1356"/>
                  <a:pt x="71" y="31"/>
                  <a:pt x="65" y="21"/>
                </a:cubicBezTo>
                <a:cubicBezTo>
                  <a:pt x="60" y="6"/>
                  <a:pt x="49" y="0"/>
                  <a:pt x="3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7" name="Google Shape;3376;p47"/>
          <p:cNvSpPr/>
          <p:nvPr/>
        </p:nvSpPr>
        <p:spPr>
          <a:xfrm>
            <a:off x="8483205" y="3839961"/>
            <a:ext cx="348890" cy="355107"/>
          </a:xfrm>
          <a:custGeom>
            <a:avLst/>
            <a:gdLst/>
            <a:ahLst/>
            <a:cxnLst/>
            <a:rect l="l" t="t" r="r" b="b"/>
            <a:pathLst>
              <a:path w="1290" h="1313" extrusionOk="0">
                <a:moveTo>
                  <a:pt x="868" y="0"/>
                </a:moveTo>
                <a:cubicBezTo>
                  <a:pt x="708" y="0"/>
                  <a:pt x="548" y="55"/>
                  <a:pt x="419" y="164"/>
                </a:cubicBezTo>
                <a:cubicBezTo>
                  <a:pt x="344" y="226"/>
                  <a:pt x="246" y="257"/>
                  <a:pt x="148" y="257"/>
                </a:cubicBezTo>
                <a:cubicBezTo>
                  <a:pt x="134" y="257"/>
                  <a:pt x="120" y="257"/>
                  <a:pt x="106" y="255"/>
                </a:cubicBezTo>
                <a:cubicBezTo>
                  <a:pt x="104" y="255"/>
                  <a:pt x="102" y="255"/>
                  <a:pt x="100" y="255"/>
                </a:cubicBezTo>
                <a:cubicBezTo>
                  <a:pt x="38" y="255"/>
                  <a:pt x="1" y="328"/>
                  <a:pt x="40" y="377"/>
                </a:cubicBezTo>
                <a:cubicBezTo>
                  <a:pt x="106" y="453"/>
                  <a:pt x="146" y="544"/>
                  <a:pt x="167" y="640"/>
                </a:cubicBezTo>
                <a:cubicBezTo>
                  <a:pt x="222" y="893"/>
                  <a:pt x="379" y="1211"/>
                  <a:pt x="682" y="1312"/>
                </a:cubicBezTo>
                <a:cubicBezTo>
                  <a:pt x="662" y="1155"/>
                  <a:pt x="718" y="903"/>
                  <a:pt x="849" y="655"/>
                </a:cubicBezTo>
                <a:cubicBezTo>
                  <a:pt x="976" y="402"/>
                  <a:pt x="1148" y="215"/>
                  <a:pt x="1289" y="139"/>
                </a:cubicBezTo>
                <a:cubicBezTo>
                  <a:pt x="1274" y="129"/>
                  <a:pt x="1259" y="119"/>
                  <a:pt x="1244" y="109"/>
                </a:cubicBezTo>
                <a:cubicBezTo>
                  <a:pt x="1128" y="36"/>
                  <a:pt x="998" y="0"/>
                  <a:pt x="868"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248" name="Google Shape;3377;p47"/>
          <p:cNvSpPr/>
          <p:nvPr/>
        </p:nvSpPr>
        <p:spPr>
          <a:xfrm>
            <a:off x="8662248" y="3869170"/>
            <a:ext cx="300749" cy="375662"/>
          </a:xfrm>
          <a:custGeom>
            <a:avLst/>
            <a:gdLst/>
            <a:ahLst/>
            <a:cxnLst/>
            <a:rect l="l" t="t" r="r" b="b"/>
            <a:pathLst>
              <a:path w="1112" h="1389" extrusionOk="0">
                <a:moveTo>
                  <a:pt x="740" y="0"/>
                </a:moveTo>
                <a:cubicBezTo>
                  <a:pt x="702" y="0"/>
                  <a:pt x="665" y="10"/>
                  <a:pt x="632" y="31"/>
                </a:cubicBezTo>
                <a:cubicBezTo>
                  <a:pt x="486" y="107"/>
                  <a:pt x="314" y="294"/>
                  <a:pt x="187" y="547"/>
                </a:cubicBezTo>
                <a:cubicBezTo>
                  <a:pt x="61" y="795"/>
                  <a:pt x="0" y="1047"/>
                  <a:pt x="25" y="1204"/>
                </a:cubicBezTo>
                <a:cubicBezTo>
                  <a:pt x="25" y="1275"/>
                  <a:pt x="61" y="1336"/>
                  <a:pt x="122" y="1371"/>
                </a:cubicBezTo>
                <a:cubicBezTo>
                  <a:pt x="142" y="1383"/>
                  <a:pt x="165" y="1388"/>
                  <a:pt x="190" y="1388"/>
                </a:cubicBezTo>
                <a:cubicBezTo>
                  <a:pt x="318" y="1388"/>
                  <a:pt x="496" y="1242"/>
                  <a:pt x="653" y="1017"/>
                </a:cubicBezTo>
                <a:cubicBezTo>
                  <a:pt x="668" y="1032"/>
                  <a:pt x="683" y="1047"/>
                  <a:pt x="703" y="1058"/>
                </a:cubicBezTo>
                <a:cubicBezTo>
                  <a:pt x="737" y="1073"/>
                  <a:pt x="770" y="1080"/>
                  <a:pt x="801" y="1080"/>
                </a:cubicBezTo>
                <a:cubicBezTo>
                  <a:pt x="999" y="1080"/>
                  <a:pt x="1111" y="791"/>
                  <a:pt x="905" y="673"/>
                </a:cubicBezTo>
                <a:lnTo>
                  <a:pt x="900" y="673"/>
                </a:lnTo>
                <a:cubicBezTo>
                  <a:pt x="880" y="663"/>
                  <a:pt x="860" y="653"/>
                  <a:pt x="835" y="653"/>
                </a:cubicBezTo>
                <a:cubicBezTo>
                  <a:pt x="951" y="350"/>
                  <a:pt x="951" y="82"/>
                  <a:pt x="819" y="16"/>
                </a:cubicBezTo>
                <a:cubicBezTo>
                  <a:pt x="794" y="5"/>
                  <a:pt x="767" y="0"/>
                  <a:pt x="74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49" name="Google Shape;3378;p47"/>
          <p:cNvSpPr/>
          <p:nvPr/>
        </p:nvSpPr>
        <p:spPr>
          <a:xfrm>
            <a:off x="8896734" y="4107714"/>
            <a:ext cx="117108" cy="98175"/>
          </a:xfrm>
          <a:custGeom>
            <a:avLst/>
            <a:gdLst/>
            <a:ahLst/>
            <a:cxnLst/>
            <a:rect l="l" t="t" r="r" b="b"/>
            <a:pathLst>
              <a:path w="433" h="363" extrusionOk="0">
                <a:moveTo>
                  <a:pt x="46" y="0"/>
                </a:moveTo>
                <a:cubicBezTo>
                  <a:pt x="17" y="0"/>
                  <a:pt x="1" y="43"/>
                  <a:pt x="33" y="59"/>
                </a:cubicBezTo>
                <a:cubicBezTo>
                  <a:pt x="38" y="64"/>
                  <a:pt x="286" y="206"/>
                  <a:pt x="372" y="348"/>
                </a:cubicBezTo>
                <a:cubicBezTo>
                  <a:pt x="377" y="358"/>
                  <a:pt x="387" y="363"/>
                  <a:pt x="397" y="363"/>
                </a:cubicBezTo>
                <a:cubicBezTo>
                  <a:pt x="403" y="363"/>
                  <a:pt x="408" y="358"/>
                  <a:pt x="413" y="358"/>
                </a:cubicBezTo>
                <a:cubicBezTo>
                  <a:pt x="428" y="348"/>
                  <a:pt x="433" y="327"/>
                  <a:pt x="423" y="312"/>
                </a:cubicBezTo>
                <a:cubicBezTo>
                  <a:pt x="332" y="160"/>
                  <a:pt x="79" y="14"/>
                  <a:pt x="69" y="9"/>
                </a:cubicBezTo>
                <a:cubicBezTo>
                  <a:pt x="61" y="3"/>
                  <a:pt x="53" y="0"/>
                  <a:pt x="4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50" name="Google Shape;3379;p47"/>
          <p:cNvSpPr/>
          <p:nvPr/>
        </p:nvSpPr>
        <p:spPr>
          <a:xfrm>
            <a:off x="9615610" y="4041992"/>
            <a:ext cx="238003" cy="243410"/>
          </a:xfrm>
          <a:custGeom>
            <a:avLst/>
            <a:gdLst/>
            <a:ahLst/>
            <a:cxnLst/>
            <a:rect l="l" t="t" r="r" b="b"/>
            <a:pathLst>
              <a:path w="880" h="900" extrusionOk="0">
                <a:moveTo>
                  <a:pt x="404" y="1"/>
                </a:moveTo>
                <a:cubicBezTo>
                  <a:pt x="262" y="1"/>
                  <a:pt x="110" y="41"/>
                  <a:pt x="0" y="151"/>
                </a:cubicBezTo>
                <a:cubicBezTo>
                  <a:pt x="111" y="186"/>
                  <a:pt x="253" y="297"/>
                  <a:pt x="379" y="459"/>
                </a:cubicBezTo>
                <a:cubicBezTo>
                  <a:pt x="506" y="616"/>
                  <a:pt x="571" y="783"/>
                  <a:pt x="571" y="899"/>
                </a:cubicBezTo>
                <a:cubicBezTo>
                  <a:pt x="587" y="894"/>
                  <a:pt x="597" y="889"/>
                  <a:pt x="607" y="879"/>
                </a:cubicBezTo>
                <a:cubicBezTo>
                  <a:pt x="794" y="762"/>
                  <a:pt x="880" y="545"/>
                  <a:pt x="824" y="333"/>
                </a:cubicBezTo>
                <a:cubicBezTo>
                  <a:pt x="804" y="257"/>
                  <a:pt x="819" y="171"/>
                  <a:pt x="860" y="105"/>
                </a:cubicBezTo>
                <a:cubicBezTo>
                  <a:pt x="878" y="68"/>
                  <a:pt x="850" y="23"/>
                  <a:pt x="811" y="23"/>
                </a:cubicBezTo>
                <a:cubicBezTo>
                  <a:pt x="807" y="23"/>
                  <a:pt x="803" y="23"/>
                  <a:pt x="799" y="24"/>
                </a:cubicBezTo>
                <a:cubicBezTo>
                  <a:pt x="766" y="32"/>
                  <a:pt x="732" y="36"/>
                  <a:pt x="697" y="36"/>
                </a:cubicBezTo>
                <a:cubicBezTo>
                  <a:pt x="663" y="36"/>
                  <a:pt x="627" y="32"/>
                  <a:pt x="592" y="24"/>
                </a:cubicBezTo>
                <a:cubicBezTo>
                  <a:pt x="535" y="10"/>
                  <a:pt x="470" y="1"/>
                  <a:pt x="404" y="1"/>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251" name="Google Shape;3380;p47"/>
          <p:cNvSpPr/>
          <p:nvPr/>
        </p:nvSpPr>
        <p:spPr>
          <a:xfrm>
            <a:off x="9549078" y="4080668"/>
            <a:ext cx="222587" cy="246385"/>
          </a:xfrm>
          <a:custGeom>
            <a:avLst/>
            <a:gdLst/>
            <a:ahLst/>
            <a:cxnLst/>
            <a:rect l="l" t="t" r="r" b="b"/>
            <a:pathLst>
              <a:path w="823" h="911" extrusionOk="0">
                <a:moveTo>
                  <a:pt x="187" y="0"/>
                </a:moveTo>
                <a:cubicBezTo>
                  <a:pt x="160" y="0"/>
                  <a:pt x="133" y="8"/>
                  <a:pt x="109" y="23"/>
                </a:cubicBezTo>
                <a:cubicBezTo>
                  <a:pt x="24" y="88"/>
                  <a:pt x="59" y="276"/>
                  <a:pt x="175" y="473"/>
                </a:cubicBezTo>
                <a:cubicBezTo>
                  <a:pt x="160" y="478"/>
                  <a:pt x="145" y="483"/>
                  <a:pt x="135" y="493"/>
                </a:cubicBezTo>
                <a:cubicBezTo>
                  <a:pt x="0" y="595"/>
                  <a:pt x="99" y="776"/>
                  <a:pt x="227" y="776"/>
                </a:cubicBezTo>
                <a:cubicBezTo>
                  <a:pt x="258" y="776"/>
                  <a:pt x="291" y="765"/>
                  <a:pt x="322" y="741"/>
                </a:cubicBezTo>
                <a:lnTo>
                  <a:pt x="327" y="741"/>
                </a:lnTo>
                <a:cubicBezTo>
                  <a:pt x="337" y="731"/>
                  <a:pt x="347" y="716"/>
                  <a:pt x="357" y="705"/>
                </a:cubicBezTo>
                <a:cubicBezTo>
                  <a:pt x="481" y="833"/>
                  <a:pt x="611" y="910"/>
                  <a:pt x="701" y="910"/>
                </a:cubicBezTo>
                <a:cubicBezTo>
                  <a:pt x="729" y="910"/>
                  <a:pt x="753" y="903"/>
                  <a:pt x="772" y="888"/>
                </a:cubicBezTo>
                <a:cubicBezTo>
                  <a:pt x="807" y="857"/>
                  <a:pt x="823" y="807"/>
                  <a:pt x="817" y="761"/>
                </a:cubicBezTo>
                <a:cubicBezTo>
                  <a:pt x="817" y="645"/>
                  <a:pt x="747" y="478"/>
                  <a:pt x="625" y="321"/>
                </a:cubicBezTo>
                <a:cubicBezTo>
                  <a:pt x="504" y="159"/>
                  <a:pt x="357" y="48"/>
                  <a:pt x="246" y="13"/>
                </a:cubicBezTo>
                <a:cubicBezTo>
                  <a:pt x="227" y="4"/>
                  <a:pt x="207" y="0"/>
                  <a:pt x="18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52" name="Google Shape;3381;p47"/>
          <p:cNvSpPr/>
          <p:nvPr/>
        </p:nvSpPr>
        <p:spPr>
          <a:xfrm>
            <a:off x="9500665" y="4254842"/>
            <a:ext cx="102774" cy="53550"/>
          </a:xfrm>
          <a:custGeom>
            <a:avLst/>
            <a:gdLst/>
            <a:ahLst/>
            <a:cxnLst/>
            <a:rect l="l" t="t" r="r" b="b"/>
            <a:pathLst>
              <a:path w="380" h="198" extrusionOk="0">
                <a:moveTo>
                  <a:pt x="341" y="1"/>
                </a:moveTo>
                <a:cubicBezTo>
                  <a:pt x="335" y="1"/>
                  <a:pt x="329" y="2"/>
                  <a:pt x="324" y="6"/>
                </a:cubicBezTo>
                <a:cubicBezTo>
                  <a:pt x="324" y="6"/>
                  <a:pt x="157" y="122"/>
                  <a:pt x="41" y="132"/>
                </a:cubicBezTo>
                <a:cubicBezTo>
                  <a:pt x="0" y="137"/>
                  <a:pt x="5" y="198"/>
                  <a:pt x="46" y="198"/>
                </a:cubicBezTo>
                <a:lnTo>
                  <a:pt x="51" y="198"/>
                </a:lnTo>
                <a:cubicBezTo>
                  <a:pt x="177" y="188"/>
                  <a:pt x="354" y="67"/>
                  <a:pt x="359" y="61"/>
                </a:cubicBezTo>
                <a:cubicBezTo>
                  <a:pt x="374" y="51"/>
                  <a:pt x="380" y="31"/>
                  <a:pt x="369" y="16"/>
                </a:cubicBezTo>
                <a:cubicBezTo>
                  <a:pt x="363" y="6"/>
                  <a:pt x="352" y="1"/>
                  <a:pt x="34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53" name="Google Shape;3382;p47"/>
          <p:cNvSpPr/>
          <p:nvPr/>
        </p:nvSpPr>
        <p:spPr>
          <a:xfrm>
            <a:off x="9173682" y="1333364"/>
            <a:ext cx="260180" cy="225559"/>
          </a:xfrm>
          <a:custGeom>
            <a:avLst/>
            <a:gdLst/>
            <a:ahLst/>
            <a:cxnLst/>
            <a:rect l="l" t="t" r="r" b="b"/>
            <a:pathLst>
              <a:path w="962" h="834" extrusionOk="0">
                <a:moveTo>
                  <a:pt x="97" y="1"/>
                </a:moveTo>
                <a:cubicBezTo>
                  <a:pt x="92" y="16"/>
                  <a:pt x="87" y="26"/>
                  <a:pt x="81" y="41"/>
                </a:cubicBezTo>
                <a:cubicBezTo>
                  <a:pt x="1" y="228"/>
                  <a:pt x="56" y="451"/>
                  <a:pt x="213" y="587"/>
                </a:cubicBezTo>
                <a:cubicBezTo>
                  <a:pt x="274" y="638"/>
                  <a:pt x="309" y="709"/>
                  <a:pt x="314" y="790"/>
                </a:cubicBezTo>
                <a:cubicBezTo>
                  <a:pt x="317" y="816"/>
                  <a:pt x="341" y="833"/>
                  <a:pt x="366" y="833"/>
                </a:cubicBezTo>
                <a:cubicBezTo>
                  <a:pt x="380" y="833"/>
                  <a:pt x="394" y="828"/>
                  <a:pt x="405" y="815"/>
                </a:cubicBezTo>
                <a:cubicBezTo>
                  <a:pt x="451" y="764"/>
                  <a:pt x="506" y="729"/>
                  <a:pt x="567" y="704"/>
                </a:cubicBezTo>
                <a:cubicBezTo>
                  <a:pt x="729" y="638"/>
                  <a:pt x="926" y="491"/>
                  <a:pt x="961" y="274"/>
                </a:cubicBezTo>
                <a:lnTo>
                  <a:pt x="961" y="274"/>
                </a:lnTo>
                <a:cubicBezTo>
                  <a:pt x="920" y="288"/>
                  <a:pt x="868" y="294"/>
                  <a:pt x="809" y="294"/>
                </a:cubicBezTo>
                <a:cubicBezTo>
                  <a:pt x="717" y="294"/>
                  <a:pt x="607" y="277"/>
                  <a:pt x="496" y="243"/>
                </a:cubicBezTo>
                <a:cubicBezTo>
                  <a:pt x="344" y="203"/>
                  <a:pt x="203" y="117"/>
                  <a:pt x="97" y="1"/>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254" name="Google Shape;3383;p47"/>
          <p:cNvSpPr/>
          <p:nvPr/>
        </p:nvSpPr>
        <p:spPr>
          <a:xfrm>
            <a:off x="9187476" y="1238162"/>
            <a:ext cx="281817" cy="174984"/>
          </a:xfrm>
          <a:custGeom>
            <a:avLst/>
            <a:gdLst/>
            <a:ahLst/>
            <a:cxnLst/>
            <a:rect l="l" t="t" r="r" b="b"/>
            <a:pathLst>
              <a:path w="1042" h="647" extrusionOk="0">
                <a:moveTo>
                  <a:pt x="580" y="0"/>
                </a:moveTo>
                <a:cubicBezTo>
                  <a:pt x="525" y="0"/>
                  <a:pt x="470" y="29"/>
                  <a:pt x="445" y="95"/>
                </a:cubicBezTo>
                <a:lnTo>
                  <a:pt x="445" y="100"/>
                </a:lnTo>
                <a:cubicBezTo>
                  <a:pt x="440" y="110"/>
                  <a:pt x="440" y="125"/>
                  <a:pt x="440" y="145"/>
                </a:cubicBezTo>
                <a:cubicBezTo>
                  <a:pt x="374" y="131"/>
                  <a:pt x="310" y="125"/>
                  <a:pt x="254" y="125"/>
                </a:cubicBezTo>
                <a:cubicBezTo>
                  <a:pt x="125" y="125"/>
                  <a:pt x="31" y="160"/>
                  <a:pt x="10" y="226"/>
                </a:cubicBezTo>
                <a:cubicBezTo>
                  <a:pt x="0" y="272"/>
                  <a:pt x="15" y="322"/>
                  <a:pt x="46" y="353"/>
                </a:cubicBezTo>
                <a:cubicBezTo>
                  <a:pt x="152" y="469"/>
                  <a:pt x="293" y="555"/>
                  <a:pt x="445" y="595"/>
                </a:cubicBezTo>
                <a:cubicBezTo>
                  <a:pt x="556" y="629"/>
                  <a:pt x="666" y="646"/>
                  <a:pt x="758" y="646"/>
                </a:cubicBezTo>
                <a:cubicBezTo>
                  <a:pt x="817" y="646"/>
                  <a:pt x="869" y="640"/>
                  <a:pt x="910" y="626"/>
                </a:cubicBezTo>
                <a:cubicBezTo>
                  <a:pt x="956" y="616"/>
                  <a:pt x="991" y="585"/>
                  <a:pt x="1012" y="545"/>
                </a:cubicBezTo>
                <a:cubicBezTo>
                  <a:pt x="1042" y="449"/>
                  <a:pt x="910" y="317"/>
                  <a:pt x="708" y="226"/>
                </a:cubicBezTo>
                <a:cubicBezTo>
                  <a:pt x="718" y="216"/>
                  <a:pt x="723" y="201"/>
                  <a:pt x="728" y="186"/>
                </a:cubicBezTo>
                <a:cubicBezTo>
                  <a:pt x="756" y="74"/>
                  <a:pt x="667" y="0"/>
                  <a:pt x="58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55" name="Google Shape;3384;p47"/>
          <p:cNvSpPr/>
          <p:nvPr/>
        </p:nvSpPr>
        <p:spPr>
          <a:xfrm>
            <a:off x="9341908" y="1172712"/>
            <a:ext cx="63287" cy="89791"/>
          </a:xfrm>
          <a:custGeom>
            <a:avLst/>
            <a:gdLst/>
            <a:ahLst/>
            <a:cxnLst/>
            <a:rect l="l" t="t" r="r" b="b"/>
            <a:pathLst>
              <a:path w="234" h="332" extrusionOk="0">
                <a:moveTo>
                  <a:pt x="197" y="1"/>
                </a:moveTo>
                <a:cubicBezTo>
                  <a:pt x="189" y="1"/>
                  <a:pt x="180" y="3"/>
                  <a:pt x="173" y="8"/>
                </a:cubicBezTo>
                <a:cubicBezTo>
                  <a:pt x="81" y="89"/>
                  <a:pt x="11" y="281"/>
                  <a:pt x="6" y="286"/>
                </a:cubicBezTo>
                <a:cubicBezTo>
                  <a:pt x="1" y="306"/>
                  <a:pt x="11" y="322"/>
                  <a:pt x="26" y="332"/>
                </a:cubicBezTo>
                <a:lnTo>
                  <a:pt x="36" y="332"/>
                </a:lnTo>
                <a:cubicBezTo>
                  <a:pt x="51" y="327"/>
                  <a:pt x="61" y="322"/>
                  <a:pt x="66" y="306"/>
                </a:cubicBezTo>
                <a:cubicBezTo>
                  <a:pt x="102" y="215"/>
                  <a:pt x="152" y="129"/>
                  <a:pt x="218" y="54"/>
                </a:cubicBezTo>
                <a:cubicBezTo>
                  <a:pt x="228" y="44"/>
                  <a:pt x="233" y="23"/>
                  <a:pt x="218" y="8"/>
                </a:cubicBezTo>
                <a:cubicBezTo>
                  <a:pt x="213" y="3"/>
                  <a:pt x="205" y="1"/>
                  <a:pt x="19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56" name="Google Shape;3385;p47"/>
          <p:cNvSpPr/>
          <p:nvPr/>
        </p:nvSpPr>
        <p:spPr>
          <a:xfrm>
            <a:off x="7650466" y="1221393"/>
            <a:ext cx="229618" cy="235296"/>
          </a:xfrm>
          <a:custGeom>
            <a:avLst/>
            <a:gdLst/>
            <a:ahLst/>
            <a:cxnLst/>
            <a:rect l="l" t="t" r="r" b="b"/>
            <a:pathLst>
              <a:path w="849" h="870" extrusionOk="0">
                <a:moveTo>
                  <a:pt x="328" y="0"/>
                </a:moveTo>
                <a:cubicBezTo>
                  <a:pt x="317" y="5"/>
                  <a:pt x="302" y="10"/>
                  <a:pt x="292" y="20"/>
                </a:cubicBezTo>
                <a:cubicBezTo>
                  <a:pt x="110" y="121"/>
                  <a:pt x="19" y="334"/>
                  <a:pt x="70" y="536"/>
                </a:cubicBezTo>
                <a:cubicBezTo>
                  <a:pt x="85" y="612"/>
                  <a:pt x="70" y="693"/>
                  <a:pt x="24" y="754"/>
                </a:cubicBezTo>
                <a:cubicBezTo>
                  <a:pt x="0" y="792"/>
                  <a:pt x="31" y="835"/>
                  <a:pt x="73" y="835"/>
                </a:cubicBezTo>
                <a:cubicBezTo>
                  <a:pt x="75" y="835"/>
                  <a:pt x="77" y="835"/>
                  <a:pt x="80" y="834"/>
                </a:cubicBezTo>
                <a:cubicBezTo>
                  <a:pt x="107" y="828"/>
                  <a:pt x="136" y="825"/>
                  <a:pt x="164" y="825"/>
                </a:cubicBezTo>
                <a:cubicBezTo>
                  <a:pt x="203" y="825"/>
                  <a:pt x="242" y="831"/>
                  <a:pt x="277" y="840"/>
                </a:cubicBezTo>
                <a:cubicBezTo>
                  <a:pt x="340" y="858"/>
                  <a:pt x="412" y="870"/>
                  <a:pt x="487" y="870"/>
                </a:cubicBezTo>
                <a:cubicBezTo>
                  <a:pt x="615" y="870"/>
                  <a:pt x="749" y="835"/>
                  <a:pt x="848" y="738"/>
                </a:cubicBezTo>
                <a:cubicBezTo>
                  <a:pt x="742" y="703"/>
                  <a:pt x="611" y="592"/>
                  <a:pt x="500" y="430"/>
                </a:cubicBezTo>
                <a:cubicBezTo>
                  <a:pt x="388" y="273"/>
                  <a:pt x="328" y="111"/>
                  <a:pt x="328"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257" name="Google Shape;3386;p47"/>
          <p:cNvSpPr/>
          <p:nvPr/>
        </p:nvSpPr>
        <p:spPr>
          <a:xfrm>
            <a:off x="7737555" y="1183800"/>
            <a:ext cx="212309" cy="241246"/>
          </a:xfrm>
          <a:custGeom>
            <a:avLst/>
            <a:gdLst/>
            <a:ahLst/>
            <a:cxnLst/>
            <a:rect l="l" t="t" r="r" b="b"/>
            <a:pathLst>
              <a:path w="785" h="892" extrusionOk="0">
                <a:moveTo>
                  <a:pt x="115" y="0"/>
                </a:moveTo>
                <a:cubicBezTo>
                  <a:pt x="91" y="0"/>
                  <a:pt x="69" y="6"/>
                  <a:pt x="51" y="18"/>
                </a:cubicBezTo>
                <a:cubicBezTo>
                  <a:pt x="16" y="48"/>
                  <a:pt x="1" y="94"/>
                  <a:pt x="6" y="139"/>
                </a:cubicBezTo>
                <a:cubicBezTo>
                  <a:pt x="6" y="255"/>
                  <a:pt x="66" y="417"/>
                  <a:pt x="178" y="574"/>
                </a:cubicBezTo>
                <a:cubicBezTo>
                  <a:pt x="284" y="731"/>
                  <a:pt x="420" y="842"/>
                  <a:pt x="526" y="877"/>
                </a:cubicBezTo>
                <a:cubicBezTo>
                  <a:pt x="546" y="887"/>
                  <a:pt x="567" y="892"/>
                  <a:pt x="588" y="892"/>
                </a:cubicBezTo>
                <a:cubicBezTo>
                  <a:pt x="612" y="892"/>
                  <a:pt x="637" y="886"/>
                  <a:pt x="658" y="872"/>
                </a:cubicBezTo>
                <a:cubicBezTo>
                  <a:pt x="739" y="817"/>
                  <a:pt x="714" y="635"/>
                  <a:pt x="607" y="442"/>
                </a:cubicBezTo>
                <a:cubicBezTo>
                  <a:pt x="623" y="437"/>
                  <a:pt x="638" y="427"/>
                  <a:pt x="648" y="422"/>
                </a:cubicBezTo>
                <a:cubicBezTo>
                  <a:pt x="785" y="327"/>
                  <a:pt x="690" y="146"/>
                  <a:pt x="562" y="146"/>
                </a:cubicBezTo>
                <a:cubicBezTo>
                  <a:pt x="534" y="146"/>
                  <a:pt x="505" y="155"/>
                  <a:pt x="476" y="174"/>
                </a:cubicBezTo>
                <a:cubicBezTo>
                  <a:pt x="466" y="185"/>
                  <a:pt x="456" y="195"/>
                  <a:pt x="446" y="210"/>
                </a:cubicBezTo>
                <a:cubicBezTo>
                  <a:pt x="330" y="78"/>
                  <a:pt x="205" y="0"/>
                  <a:pt x="11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58" name="Google Shape;3387;p47"/>
          <p:cNvSpPr/>
          <p:nvPr/>
        </p:nvSpPr>
        <p:spPr>
          <a:xfrm>
            <a:off x="7899017" y="1208953"/>
            <a:ext cx="99528" cy="48141"/>
          </a:xfrm>
          <a:custGeom>
            <a:avLst/>
            <a:gdLst/>
            <a:ahLst/>
            <a:cxnLst/>
            <a:rect l="l" t="t" r="r" b="b"/>
            <a:pathLst>
              <a:path w="368" h="178" extrusionOk="0">
                <a:moveTo>
                  <a:pt x="324" y="0"/>
                </a:moveTo>
                <a:cubicBezTo>
                  <a:pt x="322" y="0"/>
                  <a:pt x="321" y="0"/>
                  <a:pt x="319" y="1"/>
                </a:cubicBezTo>
                <a:cubicBezTo>
                  <a:pt x="213" y="21"/>
                  <a:pt x="112" y="61"/>
                  <a:pt x="21" y="122"/>
                </a:cubicBezTo>
                <a:cubicBezTo>
                  <a:pt x="0" y="132"/>
                  <a:pt x="0" y="152"/>
                  <a:pt x="10" y="167"/>
                </a:cubicBezTo>
                <a:cubicBezTo>
                  <a:pt x="15" y="172"/>
                  <a:pt x="26" y="178"/>
                  <a:pt x="36" y="178"/>
                </a:cubicBezTo>
                <a:cubicBezTo>
                  <a:pt x="41" y="178"/>
                  <a:pt x="46" y="178"/>
                  <a:pt x="51" y="172"/>
                </a:cubicBezTo>
                <a:cubicBezTo>
                  <a:pt x="137" y="122"/>
                  <a:pt x="228" y="81"/>
                  <a:pt x="324" y="61"/>
                </a:cubicBezTo>
                <a:cubicBezTo>
                  <a:pt x="368" y="61"/>
                  <a:pt x="365" y="0"/>
                  <a:pt x="32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59" name="Google Shape;3388;p47"/>
          <p:cNvSpPr/>
          <p:nvPr/>
        </p:nvSpPr>
        <p:spPr>
          <a:xfrm>
            <a:off x="9455500" y="1570014"/>
            <a:ext cx="169847" cy="144693"/>
          </a:xfrm>
          <a:custGeom>
            <a:avLst/>
            <a:gdLst/>
            <a:ahLst/>
            <a:cxnLst/>
            <a:rect l="l" t="t" r="r" b="b"/>
            <a:pathLst>
              <a:path w="628" h="535" extrusionOk="0">
                <a:moveTo>
                  <a:pt x="359" y="1"/>
                </a:moveTo>
                <a:cubicBezTo>
                  <a:pt x="122" y="1"/>
                  <a:pt x="0" y="289"/>
                  <a:pt x="172" y="456"/>
                </a:cubicBezTo>
                <a:cubicBezTo>
                  <a:pt x="226" y="510"/>
                  <a:pt x="293" y="534"/>
                  <a:pt x="359" y="534"/>
                </a:cubicBezTo>
                <a:cubicBezTo>
                  <a:pt x="496" y="534"/>
                  <a:pt x="627" y="429"/>
                  <a:pt x="627" y="269"/>
                </a:cubicBezTo>
                <a:cubicBezTo>
                  <a:pt x="627" y="122"/>
                  <a:pt x="506" y="1"/>
                  <a:pt x="3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0" name="Google Shape;3389;p47"/>
          <p:cNvSpPr/>
          <p:nvPr/>
        </p:nvSpPr>
        <p:spPr>
          <a:xfrm>
            <a:off x="9397892" y="1750678"/>
            <a:ext cx="143883" cy="145234"/>
          </a:xfrm>
          <a:custGeom>
            <a:avLst/>
            <a:gdLst/>
            <a:ahLst/>
            <a:cxnLst/>
            <a:rect l="l" t="t" r="r" b="b"/>
            <a:pathLst>
              <a:path w="532" h="537" extrusionOk="0">
                <a:moveTo>
                  <a:pt x="264" y="0"/>
                </a:moveTo>
                <a:cubicBezTo>
                  <a:pt x="117" y="0"/>
                  <a:pt x="1" y="122"/>
                  <a:pt x="1" y="268"/>
                </a:cubicBezTo>
                <a:cubicBezTo>
                  <a:pt x="1" y="415"/>
                  <a:pt x="117" y="536"/>
                  <a:pt x="264" y="536"/>
                </a:cubicBezTo>
                <a:cubicBezTo>
                  <a:pt x="411" y="536"/>
                  <a:pt x="532" y="415"/>
                  <a:pt x="532" y="268"/>
                </a:cubicBezTo>
                <a:cubicBezTo>
                  <a:pt x="532" y="122"/>
                  <a:pt x="411" y="0"/>
                  <a:pt x="2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1" name="Google Shape;3390;p47"/>
          <p:cNvSpPr/>
          <p:nvPr/>
        </p:nvSpPr>
        <p:spPr>
          <a:xfrm>
            <a:off x="9500665" y="1874819"/>
            <a:ext cx="67344" cy="272619"/>
          </a:xfrm>
          <a:custGeom>
            <a:avLst/>
            <a:gdLst/>
            <a:ahLst/>
            <a:cxnLst/>
            <a:rect l="l" t="t" r="r" b="b"/>
            <a:pathLst>
              <a:path w="249" h="1008" extrusionOk="0">
                <a:moveTo>
                  <a:pt x="34" y="0"/>
                </a:moveTo>
                <a:cubicBezTo>
                  <a:pt x="31" y="0"/>
                  <a:pt x="28" y="0"/>
                  <a:pt x="26" y="1"/>
                </a:cubicBezTo>
                <a:cubicBezTo>
                  <a:pt x="5" y="6"/>
                  <a:pt x="0" y="27"/>
                  <a:pt x="5" y="42"/>
                </a:cubicBezTo>
                <a:cubicBezTo>
                  <a:pt x="5" y="47"/>
                  <a:pt x="187" y="588"/>
                  <a:pt x="162" y="977"/>
                </a:cubicBezTo>
                <a:cubicBezTo>
                  <a:pt x="162" y="993"/>
                  <a:pt x="177" y="1008"/>
                  <a:pt x="192" y="1008"/>
                </a:cubicBezTo>
                <a:cubicBezTo>
                  <a:pt x="208" y="1008"/>
                  <a:pt x="223" y="998"/>
                  <a:pt x="228" y="977"/>
                </a:cubicBezTo>
                <a:cubicBezTo>
                  <a:pt x="248" y="578"/>
                  <a:pt x="71" y="42"/>
                  <a:pt x="66" y="22"/>
                </a:cubicBezTo>
                <a:cubicBezTo>
                  <a:pt x="58" y="9"/>
                  <a:pt x="46" y="0"/>
                  <a:pt x="3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62" name="Google Shape;3391;p47"/>
          <p:cNvSpPr/>
          <p:nvPr/>
        </p:nvSpPr>
        <p:spPr>
          <a:xfrm>
            <a:off x="9532039" y="1700374"/>
            <a:ext cx="89251" cy="298041"/>
          </a:xfrm>
          <a:custGeom>
            <a:avLst/>
            <a:gdLst/>
            <a:ahLst/>
            <a:cxnLst/>
            <a:rect l="l" t="t" r="r" b="b"/>
            <a:pathLst>
              <a:path w="330" h="1102" extrusionOk="0">
                <a:moveTo>
                  <a:pt x="183" y="1"/>
                </a:moveTo>
                <a:cubicBezTo>
                  <a:pt x="163" y="1"/>
                  <a:pt x="143" y="17"/>
                  <a:pt x="152" y="45"/>
                </a:cubicBezTo>
                <a:cubicBezTo>
                  <a:pt x="152" y="50"/>
                  <a:pt x="264" y="444"/>
                  <a:pt x="6" y="1061"/>
                </a:cubicBezTo>
                <a:cubicBezTo>
                  <a:pt x="1" y="1076"/>
                  <a:pt x="6" y="1091"/>
                  <a:pt x="21" y="1102"/>
                </a:cubicBezTo>
                <a:lnTo>
                  <a:pt x="36" y="1102"/>
                </a:lnTo>
                <a:cubicBezTo>
                  <a:pt x="46" y="1102"/>
                  <a:pt x="61" y="1096"/>
                  <a:pt x="66" y="1081"/>
                </a:cubicBezTo>
                <a:cubicBezTo>
                  <a:pt x="329" y="444"/>
                  <a:pt x="218" y="40"/>
                  <a:pt x="213" y="24"/>
                </a:cubicBezTo>
                <a:cubicBezTo>
                  <a:pt x="209" y="8"/>
                  <a:pt x="196" y="1"/>
                  <a:pt x="18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63" name="Google Shape;3392;p47"/>
          <p:cNvSpPr/>
          <p:nvPr/>
        </p:nvSpPr>
        <p:spPr>
          <a:xfrm>
            <a:off x="8422893" y="2921487"/>
            <a:ext cx="250444" cy="272348"/>
          </a:xfrm>
          <a:custGeom>
            <a:avLst/>
            <a:gdLst/>
            <a:ahLst/>
            <a:cxnLst/>
            <a:rect l="l" t="t" r="r" b="b"/>
            <a:pathLst>
              <a:path w="926" h="1007" extrusionOk="0">
                <a:moveTo>
                  <a:pt x="0" y="0"/>
                </a:moveTo>
                <a:lnTo>
                  <a:pt x="0" y="0"/>
                </a:lnTo>
                <a:cubicBezTo>
                  <a:pt x="0" y="0"/>
                  <a:pt x="238" y="855"/>
                  <a:pt x="860" y="1006"/>
                </a:cubicBezTo>
                <a:cubicBezTo>
                  <a:pt x="860" y="1006"/>
                  <a:pt x="926" y="410"/>
                  <a:pt x="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4" name="Google Shape;3393;p47"/>
          <p:cNvSpPr/>
          <p:nvPr/>
        </p:nvSpPr>
        <p:spPr>
          <a:xfrm>
            <a:off x="8398281" y="3240087"/>
            <a:ext cx="350242" cy="110887"/>
          </a:xfrm>
          <a:custGeom>
            <a:avLst/>
            <a:gdLst/>
            <a:ahLst/>
            <a:cxnLst/>
            <a:rect l="l" t="t" r="r" b="b"/>
            <a:pathLst>
              <a:path w="1295" h="410" extrusionOk="0">
                <a:moveTo>
                  <a:pt x="481" y="0"/>
                </a:moveTo>
                <a:cubicBezTo>
                  <a:pt x="343" y="0"/>
                  <a:pt x="183" y="18"/>
                  <a:pt x="0" y="61"/>
                </a:cubicBezTo>
                <a:cubicBezTo>
                  <a:pt x="0" y="61"/>
                  <a:pt x="460" y="409"/>
                  <a:pt x="946" y="409"/>
                </a:cubicBezTo>
                <a:cubicBezTo>
                  <a:pt x="1063" y="409"/>
                  <a:pt x="1181" y="389"/>
                  <a:pt x="1295" y="339"/>
                </a:cubicBezTo>
                <a:cubicBezTo>
                  <a:pt x="1295" y="339"/>
                  <a:pt x="1090" y="0"/>
                  <a:pt x="48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5" name="Google Shape;3394;p47"/>
          <p:cNvSpPr/>
          <p:nvPr/>
        </p:nvSpPr>
        <p:spPr>
          <a:xfrm>
            <a:off x="8529454" y="3467811"/>
            <a:ext cx="349161" cy="110346"/>
          </a:xfrm>
          <a:custGeom>
            <a:avLst/>
            <a:gdLst/>
            <a:ahLst/>
            <a:cxnLst/>
            <a:rect l="l" t="t" r="r" b="b"/>
            <a:pathLst>
              <a:path w="1291" h="408" extrusionOk="0">
                <a:moveTo>
                  <a:pt x="487" y="1"/>
                </a:moveTo>
                <a:cubicBezTo>
                  <a:pt x="347" y="1"/>
                  <a:pt x="186" y="19"/>
                  <a:pt x="1" y="64"/>
                </a:cubicBezTo>
                <a:cubicBezTo>
                  <a:pt x="1" y="64"/>
                  <a:pt x="459" y="407"/>
                  <a:pt x="941" y="407"/>
                </a:cubicBezTo>
                <a:cubicBezTo>
                  <a:pt x="1058" y="407"/>
                  <a:pt x="1177" y="387"/>
                  <a:pt x="1290" y="337"/>
                </a:cubicBezTo>
                <a:cubicBezTo>
                  <a:pt x="1290" y="337"/>
                  <a:pt x="1087" y="1"/>
                  <a:pt x="48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6" name="Google Shape;3395;p47"/>
          <p:cNvSpPr/>
          <p:nvPr/>
        </p:nvSpPr>
        <p:spPr>
          <a:xfrm>
            <a:off x="8614376" y="3636307"/>
            <a:ext cx="348890" cy="111157"/>
          </a:xfrm>
          <a:custGeom>
            <a:avLst/>
            <a:gdLst/>
            <a:ahLst/>
            <a:cxnLst/>
            <a:rect l="l" t="t" r="r" b="b"/>
            <a:pathLst>
              <a:path w="1290" h="411" extrusionOk="0">
                <a:moveTo>
                  <a:pt x="483" y="0"/>
                </a:moveTo>
                <a:cubicBezTo>
                  <a:pt x="344" y="0"/>
                  <a:pt x="184" y="18"/>
                  <a:pt x="0" y="63"/>
                </a:cubicBezTo>
                <a:cubicBezTo>
                  <a:pt x="0" y="63"/>
                  <a:pt x="457" y="411"/>
                  <a:pt x="941" y="411"/>
                </a:cubicBezTo>
                <a:cubicBezTo>
                  <a:pt x="1058" y="411"/>
                  <a:pt x="1176" y="391"/>
                  <a:pt x="1290" y="341"/>
                </a:cubicBezTo>
                <a:cubicBezTo>
                  <a:pt x="1290" y="341"/>
                  <a:pt x="1086" y="0"/>
                  <a:pt x="48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7" name="Google Shape;3396;p47"/>
          <p:cNvSpPr/>
          <p:nvPr/>
        </p:nvSpPr>
        <p:spPr>
          <a:xfrm>
            <a:off x="8662248" y="2970712"/>
            <a:ext cx="219071" cy="357271"/>
          </a:xfrm>
          <a:custGeom>
            <a:avLst/>
            <a:gdLst/>
            <a:ahLst/>
            <a:cxnLst/>
            <a:rect l="l" t="t" r="r" b="b"/>
            <a:pathLst>
              <a:path w="810" h="1321" extrusionOk="0">
                <a:moveTo>
                  <a:pt x="410" y="0"/>
                </a:moveTo>
                <a:cubicBezTo>
                  <a:pt x="410" y="0"/>
                  <a:pt x="0" y="784"/>
                  <a:pt x="349" y="1320"/>
                </a:cubicBezTo>
                <a:cubicBezTo>
                  <a:pt x="349" y="1320"/>
                  <a:pt x="809" y="931"/>
                  <a:pt x="41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8" name="Google Shape;3397;p47"/>
          <p:cNvSpPr/>
          <p:nvPr/>
        </p:nvSpPr>
        <p:spPr>
          <a:xfrm>
            <a:off x="8821277" y="3212770"/>
            <a:ext cx="205007" cy="346182"/>
          </a:xfrm>
          <a:custGeom>
            <a:avLst/>
            <a:gdLst/>
            <a:ahLst/>
            <a:cxnLst/>
            <a:rect l="l" t="t" r="r" b="b"/>
            <a:pathLst>
              <a:path w="758" h="1280" extrusionOk="0">
                <a:moveTo>
                  <a:pt x="550" y="0"/>
                </a:moveTo>
                <a:lnTo>
                  <a:pt x="550" y="0"/>
                </a:lnTo>
                <a:cubicBezTo>
                  <a:pt x="550" y="0"/>
                  <a:pt x="550" y="0"/>
                  <a:pt x="550" y="0"/>
                </a:cubicBezTo>
                <a:lnTo>
                  <a:pt x="550" y="0"/>
                </a:lnTo>
                <a:cubicBezTo>
                  <a:pt x="550" y="0"/>
                  <a:pt x="550" y="0"/>
                  <a:pt x="550" y="0"/>
                </a:cubicBezTo>
                <a:close/>
                <a:moveTo>
                  <a:pt x="550" y="0"/>
                </a:moveTo>
                <a:lnTo>
                  <a:pt x="550" y="0"/>
                </a:lnTo>
                <a:cubicBezTo>
                  <a:pt x="547" y="10"/>
                  <a:pt x="1" y="692"/>
                  <a:pt x="236" y="1280"/>
                </a:cubicBezTo>
                <a:cubicBezTo>
                  <a:pt x="236" y="1280"/>
                  <a:pt x="757" y="991"/>
                  <a:pt x="5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9" name="Google Shape;3398;p47"/>
          <p:cNvSpPr/>
          <p:nvPr/>
        </p:nvSpPr>
        <p:spPr>
          <a:xfrm>
            <a:off x="8954883" y="3431570"/>
            <a:ext cx="203925" cy="298312"/>
          </a:xfrm>
          <a:custGeom>
            <a:avLst/>
            <a:gdLst/>
            <a:ahLst/>
            <a:cxnLst/>
            <a:rect l="l" t="t" r="r" b="b"/>
            <a:pathLst>
              <a:path w="754" h="1103" extrusionOk="0">
                <a:moveTo>
                  <a:pt x="754" y="0"/>
                </a:moveTo>
                <a:cubicBezTo>
                  <a:pt x="754" y="0"/>
                  <a:pt x="0" y="466"/>
                  <a:pt x="31" y="1103"/>
                </a:cubicBezTo>
                <a:cubicBezTo>
                  <a:pt x="31" y="1103"/>
                  <a:pt x="622" y="1002"/>
                  <a:pt x="7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0" name="Google Shape;3399;p47"/>
          <p:cNvSpPr/>
          <p:nvPr/>
        </p:nvSpPr>
        <p:spPr>
          <a:xfrm>
            <a:off x="8510791" y="3031023"/>
            <a:ext cx="523606" cy="853556"/>
          </a:xfrm>
          <a:custGeom>
            <a:avLst/>
            <a:gdLst/>
            <a:ahLst/>
            <a:cxnLst/>
            <a:rect l="l" t="t" r="r" b="b"/>
            <a:pathLst>
              <a:path w="1936" h="3156" extrusionOk="0">
                <a:moveTo>
                  <a:pt x="52" y="0"/>
                </a:moveTo>
                <a:cubicBezTo>
                  <a:pt x="29" y="0"/>
                  <a:pt x="0" y="34"/>
                  <a:pt x="24" y="50"/>
                </a:cubicBezTo>
                <a:cubicBezTo>
                  <a:pt x="34" y="65"/>
                  <a:pt x="1147" y="1158"/>
                  <a:pt x="1870" y="3135"/>
                </a:cubicBezTo>
                <a:cubicBezTo>
                  <a:pt x="1870" y="3150"/>
                  <a:pt x="1885" y="3155"/>
                  <a:pt x="1895" y="3155"/>
                </a:cubicBezTo>
                <a:cubicBezTo>
                  <a:pt x="1921" y="3155"/>
                  <a:pt x="1936" y="3135"/>
                  <a:pt x="1926" y="3115"/>
                </a:cubicBezTo>
                <a:cubicBezTo>
                  <a:pt x="1202" y="1122"/>
                  <a:pt x="80" y="20"/>
                  <a:pt x="70" y="10"/>
                </a:cubicBezTo>
                <a:cubicBezTo>
                  <a:pt x="65" y="3"/>
                  <a:pt x="59" y="0"/>
                  <a:pt x="52"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71" name="Google Shape;3400;p47"/>
          <p:cNvSpPr/>
          <p:nvPr/>
        </p:nvSpPr>
        <p:spPr>
          <a:xfrm>
            <a:off x="9380313" y="5095965"/>
            <a:ext cx="249091" cy="256121"/>
          </a:xfrm>
          <a:custGeom>
            <a:avLst/>
            <a:gdLst/>
            <a:ahLst/>
            <a:cxnLst/>
            <a:rect l="l" t="t" r="r" b="b"/>
            <a:pathLst>
              <a:path w="921" h="947" extrusionOk="0">
                <a:moveTo>
                  <a:pt x="921" y="1"/>
                </a:moveTo>
                <a:cubicBezTo>
                  <a:pt x="920" y="1"/>
                  <a:pt x="91" y="314"/>
                  <a:pt x="0" y="947"/>
                </a:cubicBezTo>
                <a:cubicBezTo>
                  <a:pt x="0" y="947"/>
                  <a:pt x="1" y="947"/>
                  <a:pt x="2" y="947"/>
                </a:cubicBezTo>
                <a:cubicBezTo>
                  <a:pt x="36" y="947"/>
                  <a:pt x="607" y="932"/>
                  <a:pt x="92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2" name="Google Shape;3401;p47"/>
          <p:cNvSpPr/>
          <p:nvPr/>
        </p:nvSpPr>
        <p:spPr>
          <a:xfrm>
            <a:off x="9167463" y="5102996"/>
            <a:ext cx="213121" cy="355919"/>
          </a:xfrm>
          <a:custGeom>
            <a:avLst/>
            <a:gdLst/>
            <a:ahLst/>
            <a:cxnLst/>
            <a:rect l="l" t="t" r="r" b="b"/>
            <a:pathLst>
              <a:path w="788" h="1316" extrusionOk="0">
                <a:moveTo>
                  <a:pt x="458" y="0"/>
                </a:moveTo>
                <a:lnTo>
                  <a:pt x="458" y="0"/>
                </a:lnTo>
                <a:cubicBezTo>
                  <a:pt x="458" y="0"/>
                  <a:pt x="458" y="0"/>
                  <a:pt x="459" y="0"/>
                </a:cubicBezTo>
                <a:lnTo>
                  <a:pt x="459" y="0"/>
                </a:lnTo>
                <a:cubicBezTo>
                  <a:pt x="459" y="0"/>
                  <a:pt x="459" y="0"/>
                  <a:pt x="458" y="0"/>
                </a:cubicBezTo>
                <a:close/>
                <a:moveTo>
                  <a:pt x="459" y="0"/>
                </a:moveTo>
                <a:cubicBezTo>
                  <a:pt x="457" y="11"/>
                  <a:pt x="0" y="763"/>
                  <a:pt x="307" y="1315"/>
                </a:cubicBezTo>
                <a:cubicBezTo>
                  <a:pt x="307" y="1315"/>
                  <a:pt x="787" y="961"/>
                  <a:pt x="4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3" name="Google Shape;3402;p47"/>
          <p:cNvSpPr/>
          <p:nvPr/>
        </p:nvSpPr>
        <p:spPr>
          <a:xfrm>
            <a:off x="8952178" y="5254723"/>
            <a:ext cx="215014" cy="354567"/>
          </a:xfrm>
          <a:custGeom>
            <a:avLst/>
            <a:gdLst/>
            <a:ahLst/>
            <a:cxnLst/>
            <a:rect l="l" t="t" r="r" b="b"/>
            <a:pathLst>
              <a:path w="795" h="1311" extrusionOk="0">
                <a:moveTo>
                  <a:pt x="466" y="1"/>
                </a:moveTo>
                <a:lnTo>
                  <a:pt x="466" y="1"/>
                </a:lnTo>
                <a:cubicBezTo>
                  <a:pt x="465" y="1"/>
                  <a:pt x="0" y="754"/>
                  <a:pt x="314" y="1310"/>
                </a:cubicBezTo>
                <a:cubicBezTo>
                  <a:pt x="314" y="1310"/>
                  <a:pt x="794" y="956"/>
                  <a:pt x="4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4" name="Google Shape;3403;p47"/>
          <p:cNvSpPr/>
          <p:nvPr/>
        </p:nvSpPr>
        <p:spPr>
          <a:xfrm>
            <a:off x="8792067" y="5355874"/>
            <a:ext cx="215014" cy="354567"/>
          </a:xfrm>
          <a:custGeom>
            <a:avLst/>
            <a:gdLst/>
            <a:ahLst/>
            <a:cxnLst/>
            <a:rect l="l" t="t" r="r" b="b"/>
            <a:pathLst>
              <a:path w="795" h="1311" extrusionOk="0">
                <a:moveTo>
                  <a:pt x="466" y="1"/>
                </a:moveTo>
                <a:cubicBezTo>
                  <a:pt x="466" y="1"/>
                  <a:pt x="1" y="754"/>
                  <a:pt x="314" y="1311"/>
                </a:cubicBezTo>
                <a:cubicBezTo>
                  <a:pt x="314" y="1311"/>
                  <a:pt x="795" y="957"/>
                  <a:pt x="4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5" name="Google Shape;3404;p47"/>
          <p:cNvSpPr/>
          <p:nvPr/>
        </p:nvSpPr>
        <p:spPr>
          <a:xfrm>
            <a:off x="9255631" y="5413751"/>
            <a:ext cx="357274" cy="98446"/>
          </a:xfrm>
          <a:custGeom>
            <a:avLst/>
            <a:gdLst/>
            <a:ahLst/>
            <a:cxnLst/>
            <a:rect l="l" t="t" r="r" b="b"/>
            <a:pathLst>
              <a:path w="1321" h="364" extrusionOk="0">
                <a:moveTo>
                  <a:pt x="636" y="0"/>
                </a:moveTo>
                <a:cubicBezTo>
                  <a:pt x="419" y="0"/>
                  <a:pt x="188" y="47"/>
                  <a:pt x="1" y="196"/>
                </a:cubicBezTo>
                <a:cubicBezTo>
                  <a:pt x="1" y="196"/>
                  <a:pt x="175" y="364"/>
                  <a:pt x="530" y="364"/>
                </a:cubicBezTo>
                <a:cubicBezTo>
                  <a:pt x="733" y="364"/>
                  <a:pt x="997" y="309"/>
                  <a:pt x="1321" y="136"/>
                </a:cubicBezTo>
                <a:cubicBezTo>
                  <a:pt x="1321" y="133"/>
                  <a:pt x="999" y="0"/>
                  <a:pt x="63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6" name="Google Shape;3405;p47"/>
          <p:cNvSpPr/>
          <p:nvPr/>
        </p:nvSpPr>
        <p:spPr>
          <a:xfrm>
            <a:off x="9036831" y="5590630"/>
            <a:ext cx="354570" cy="104666"/>
          </a:xfrm>
          <a:custGeom>
            <a:avLst/>
            <a:gdLst/>
            <a:ahLst/>
            <a:cxnLst/>
            <a:rect l="l" t="t" r="r" b="b"/>
            <a:pathLst>
              <a:path w="1311" h="387" extrusionOk="0">
                <a:moveTo>
                  <a:pt x="409" y="0"/>
                </a:moveTo>
                <a:cubicBezTo>
                  <a:pt x="271" y="0"/>
                  <a:pt x="131" y="26"/>
                  <a:pt x="1" y="94"/>
                </a:cubicBezTo>
                <a:cubicBezTo>
                  <a:pt x="1" y="94"/>
                  <a:pt x="201" y="386"/>
                  <a:pt x="735" y="386"/>
                </a:cubicBezTo>
                <a:cubicBezTo>
                  <a:pt x="895" y="386"/>
                  <a:pt x="1086" y="360"/>
                  <a:pt x="1311" y="291"/>
                </a:cubicBezTo>
                <a:cubicBezTo>
                  <a:pt x="1311" y="291"/>
                  <a:pt x="870" y="0"/>
                  <a:pt x="40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7" name="Google Shape;3406;p47"/>
          <p:cNvSpPr/>
          <p:nvPr/>
        </p:nvSpPr>
        <p:spPr>
          <a:xfrm>
            <a:off x="8875639" y="5708009"/>
            <a:ext cx="316165" cy="169305"/>
          </a:xfrm>
          <a:custGeom>
            <a:avLst/>
            <a:gdLst/>
            <a:ahLst/>
            <a:cxnLst/>
            <a:rect l="l" t="t" r="r" b="b"/>
            <a:pathLst>
              <a:path w="1169" h="626" extrusionOk="0">
                <a:moveTo>
                  <a:pt x="113" y="0"/>
                </a:moveTo>
                <a:cubicBezTo>
                  <a:pt x="76" y="0"/>
                  <a:pt x="38" y="3"/>
                  <a:pt x="0" y="9"/>
                </a:cubicBezTo>
                <a:cubicBezTo>
                  <a:pt x="0" y="9"/>
                  <a:pt x="157" y="585"/>
                  <a:pt x="1168" y="626"/>
                </a:cubicBezTo>
                <a:cubicBezTo>
                  <a:pt x="1168" y="626"/>
                  <a:pt x="695" y="0"/>
                  <a:pt x="11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8" name="Google Shape;3407;p47"/>
          <p:cNvSpPr/>
          <p:nvPr/>
        </p:nvSpPr>
        <p:spPr>
          <a:xfrm>
            <a:off x="8724994" y="5198196"/>
            <a:ext cx="808127" cy="595812"/>
          </a:xfrm>
          <a:custGeom>
            <a:avLst/>
            <a:gdLst/>
            <a:ahLst/>
            <a:cxnLst/>
            <a:rect l="l" t="t" r="r" b="b"/>
            <a:pathLst>
              <a:path w="2988" h="2203" extrusionOk="0">
                <a:moveTo>
                  <a:pt x="2942" y="1"/>
                </a:moveTo>
                <a:cubicBezTo>
                  <a:pt x="2934" y="1"/>
                  <a:pt x="2926" y="4"/>
                  <a:pt x="2919" y="12"/>
                </a:cubicBezTo>
                <a:cubicBezTo>
                  <a:pt x="2909" y="22"/>
                  <a:pt x="1923" y="1236"/>
                  <a:pt x="26" y="2141"/>
                </a:cubicBezTo>
                <a:cubicBezTo>
                  <a:pt x="11" y="2146"/>
                  <a:pt x="1" y="2167"/>
                  <a:pt x="11" y="2182"/>
                </a:cubicBezTo>
                <a:cubicBezTo>
                  <a:pt x="16" y="2192"/>
                  <a:pt x="26" y="2202"/>
                  <a:pt x="41" y="2202"/>
                </a:cubicBezTo>
                <a:cubicBezTo>
                  <a:pt x="41" y="2202"/>
                  <a:pt x="46" y="2202"/>
                  <a:pt x="51" y="2197"/>
                </a:cubicBezTo>
                <a:cubicBezTo>
                  <a:pt x="1963" y="1287"/>
                  <a:pt x="2959" y="63"/>
                  <a:pt x="2969" y="53"/>
                </a:cubicBezTo>
                <a:cubicBezTo>
                  <a:pt x="2988" y="27"/>
                  <a:pt x="2966" y="1"/>
                  <a:pt x="2942"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79" name="Google Shape;3408;p47"/>
          <p:cNvSpPr/>
          <p:nvPr/>
        </p:nvSpPr>
        <p:spPr>
          <a:xfrm>
            <a:off x="8332561" y="4338143"/>
            <a:ext cx="971213" cy="632865"/>
          </a:xfrm>
          <a:custGeom>
            <a:avLst/>
            <a:gdLst/>
            <a:ahLst/>
            <a:cxnLst/>
            <a:rect l="l" t="t" r="r" b="b"/>
            <a:pathLst>
              <a:path w="3591" h="2340" extrusionOk="0">
                <a:moveTo>
                  <a:pt x="2062" y="0"/>
                </a:moveTo>
                <a:cubicBezTo>
                  <a:pt x="858" y="0"/>
                  <a:pt x="1" y="1236"/>
                  <a:pt x="329" y="1923"/>
                </a:cubicBezTo>
                <a:cubicBezTo>
                  <a:pt x="329" y="1923"/>
                  <a:pt x="844" y="2340"/>
                  <a:pt x="1425" y="2340"/>
                </a:cubicBezTo>
                <a:cubicBezTo>
                  <a:pt x="1767" y="2340"/>
                  <a:pt x="2132" y="2195"/>
                  <a:pt x="2428" y="1736"/>
                </a:cubicBezTo>
                <a:cubicBezTo>
                  <a:pt x="3085" y="719"/>
                  <a:pt x="3591" y="441"/>
                  <a:pt x="3591" y="441"/>
                </a:cubicBezTo>
                <a:cubicBezTo>
                  <a:pt x="3591" y="441"/>
                  <a:pt x="3353" y="37"/>
                  <a:pt x="2119" y="1"/>
                </a:cubicBezTo>
                <a:cubicBezTo>
                  <a:pt x="2100" y="1"/>
                  <a:pt x="2081" y="0"/>
                  <a:pt x="206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80" name="Google Shape;3409;p47"/>
          <p:cNvSpPr/>
          <p:nvPr/>
        </p:nvSpPr>
        <p:spPr>
          <a:xfrm>
            <a:off x="7883872" y="4462282"/>
            <a:ext cx="1290353" cy="659910"/>
          </a:xfrm>
          <a:custGeom>
            <a:avLst/>
            <a:gdLst/>
            <a:ahLst/>
            <a:cxnLst/>
            <a:rect l="l" t="t" r="r" b="b"/>
            <a:pathLst>
              <a:path w="4771" h="2440" extrusionOk="0">
                <a:moveTo>
                  <a:pt x="4630" y="1"/>
                </a:moveTo>
                <a:cubicBezTo>
                  <a:pt x="4458" y="1"/>
                  <a:pt x="4082" y="78"/>
                  <a:pt x="3551" y="624"/>
                </a:cubicBezTo>
                <a:cubicBezTo>
                  <a:pt x="3126" y="1054"/>
                  <a:pt x="2580" y="1338"/>
                  <a:pt x="1983" y="1434"/>
                </a:cubicBezTo>
                <a:cubicBezTo>
                  <a:pt x="1922" y="1434"/>
                  <a:pt x="425" y="1535"/>
                  <a:pt x="11" y="2394"/>
                </a:cubicBezTo>
                <a:cubicBezTo>
                  <a:pt x="1" y="2410"/>
                  <a:pt x="6" y="2430"/>
                  <a:pt x="26" y="2435"/>
                </a:cubicBezTo>
                <a:cubicBezTo>
                  <a:pt x="26" y="2440"/>
                  <a:pt x="31" y="2440"/>
                  <a:pt x="36" y="2440"/>
                </a:cubicBezTo>
                <a:cubicBezTo>
                  <a:pt x="51" y="2440"/>
                  <a:pt x="61" y="2435"/>
                  <a:pt x="66" y="2425"/>
                </a:cubicBezTo>
                <a:cubicBezTo>
                  <a:pt x="466" y="1600"/>
                  <a:pt x="1973" y="1499"/>
                  <a:pt x="1988" y="1499"/>
                </a:cubicBezTo>
                <a:cubicBezTo>
                  <a:pt x="2600" y="1398"/>
                  <a:pt x="3161" y="1110"/>
                  <a:pt x="3596" y="670"/>
                </a:cubicBezTo>
                <a:cubicBezTo>
                  <a:pt x="4123" y="132"/>
                  <a:pt x="4488" y="66"/>
                  <a:pt x="4638" y="66"/>
                </a:cubicBezTo>
                <a:cubicBezTo>
                  <a:pt x="4687" y="66"/>
                  <a:pt x="4713" y="73"/>
                  <a:pt x="4714" y="73"/>
                </a:cubicBezTo>
                <a:cubicBezTo>
                  <a:pt x="4718" y="75"/>
                  <a:pt x="4722" y="76"/>
                  <a:pt x="4726" y="76"/>
                </a:cubicBezTo>
                <a:cubicBezTo>
                  <a:pt x="4758" y="76"/>
                  <a:pt x="4770" y="22"/>
                  <a:pt x="4734" y="13"/>
                </a:cubicBezTo>
                <a:cubicBezTo>
                  <a:pt x="4729" y="11"/>
                  <a:pt x="4693" y="1"/>
                  <a:pt x="463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81" name="Google Shape;3410;p47"/>
          <p:cNvSpPr/>
          <p:nvPr/>
        </p:nvSpPr>
        <p:spPr>
          <a:xfrm>
            <a:off x="8028836" y="4279453"/>
            <a:ext cx="303994" cy="671810"/>
          </a:xfrm>
          <a:custGeom>
            <a:avLst/>
            <a:gdLst/>
            <a:ahLst/>
            <a:cxnLst/>
            <a:rect l="l" t="t" r="r" b="b"/>
            <a:pathLst>
              <a:path w="1124" h="2484" extrusionOk="0">
                <a:moveTo>
                  <a:pt x="916" y="1"/>
                </a:moveTo>
                <a:cubicBezTo>
                  <a:pt x="893" y="1"/>
                  <a:pt x="869" y="20"/>
                  <a:pt x="886" y="46"/>
                </a:cubicBezTo>
                <a:cubicBezTo>
                  <a:pt x="886" y="51"/>
                  <a:pt x="1053" y="446"/>
                  <a:pt x="724" y="1032"/>
                </a:cubicBezTo>
                <a:cubicBezTo>
                  <a:pt x="648" y="1169"/>
                  <a:pt x="567" y="1295"/>
                  <a:pt x="491" y="1422"/>
                </a:cubicBezTo>
                <a:cubicBezTo>
                  <a:pt x="218" y="1872"/>
                  <a:pt x="1" y="2221"/>
                  <a:pt x="178" y="2474"/>
                </a:cubicBezTo>
                <a:cubicBezTo>
                  <a:pt x="183" y="2479"/>
                  <a:pt x="193" y="2484"/>
                  <a:pt x="203" y="2484"/>
                </a:cubicBezTo>
                <a:cubicBezTo>
                  <a:pt x="208" y="2484"/>
                  <a:pt x="218" y="2484"/>
                  <a:pt x="223" y="2479"/>
                </a:cubicBezTo>
                <a:cubicBezTo>
                  <a:pt x="238" y="2469"/>
                  <a:pt x="238" y="2448"/>
                  <a:pt x="228" y="2438"/>
                </a:cubicBezTo>
                <a:cubicBezTo>
                  <a:pt x="82" y="2221"/>
                  <a:pt x="284" y="1882"/>
                  <a:pt x="547" y="1457"/>
                </a:cubicBezTo>
                <a:cubicBezTo>
                  <a:pt x="623" y="1331"/>
                  <a:pt x="704" y="1204"/>
                  <a:pt x="780" y="1068"/>
                </a:cubicBezTo>
                <a:cubicBezTo>
                  <a:pt x="1123" y="451"/>
                  <a:pt x="951" y="41"/>
                  <a:pt x="946" y="21"/>
                </a:cubicBezTo>
                <a:cubicBezTo>
                  <a:pt x="941" y="7"/>
                  <a:pt x="929" y="1"/>
                  <a:pt x="91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82" name="Google Shape;3411;p47"/>
          <p:cNvSpPr/>
          <p:nvPr/>
        </p:nvSpPr>
        <p:spPr>
          <a:xfrm>
            <a:off x="8023428" y="4222116"/>
            <a:ext cx="375125" cy="552810"/>
          </a:xfrm>
          <a:custGeom>
            <a:avLst/>
            <a:gdLst/>
            <a:ahLst/>
            <a:cxnLst/>
            <a:rect l="l" t="t" r="r" b="b"/>
            <a:pathLst>
              <a:path w="1387" h="2044" extrusionOk="0">
                <a:moveTo>
                  <a:pt x="891" y="0"/>
                </a:moveTo>
                <a:cubicBezTo>
                  <a:pt x="850" y="405"/>
                  <a:pt x="471" y="516"/>
                  <a:pt x="233" y="1017"/>
                </a:cubicBezTo>
                <a:cubicBezTo>
                  <a:pt x="0" y="1523"/>
                  <a:pt x="309" y="2043"/>
                  <a:pt x="309" y="2043"/>
                </a:cubicBezTo>
                <a:cubicBezTo>
                  <a:pt x="309" y="2043"/>
                  <a:pt x="1062" y="1770"/>
                  <a:pt x="1224" y="1037"/>
                </a:cubicBezTo>
                <a:cubicBezTo>
                  <a:pt x="1386" y="309"/>
                  <a:pt x="891" y="0"/>
                  <a:pt x="89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283" name="Google Shape;3412;p47"/>
          <p:cNvSpPr/>
          <p:nvPr/>
        </p:nvSpPr>
        <p:spPr>
          <a:xfrm>
            <a:off x="9181796" y="4363025"/>
            <a:ext cx="591220" cy="709403"/>
          </a:xfrm>
          <a:custGeom>
            <a:avLst/>
            <a:gdLst/>
            <a:ahLst/>
            <a:cxnLst/>
            <a:rect l="l" t="t" r="r" b="b"/>
            <a:pathLst>
              <a:path w="2186" h="2623" extrusionOk="0">
                <a:moveTo>
                  <a:pt x="1585" y="0"/>
                </a:moveTo>
                <a:cubicBezTo>
                  <a:pt x="1311" y="0"/>
                  <a:pt x="1736" y="404"/>
                  <a:pt x="1316" y="440"/>
                </a:cubicBezTo>
                <a:cubicBezTo>
                  <a:pt x="845" y="486"/>
                  <a:pt x="1240" y="865"/>
                  <a:pt x="916" y="946"/>
                </a:cubicBezTo>
                <a:cubicBezTo>
                  <a:pt x="593" y="1027"/>
                  <a:pt x="972" y="1396"/>
                  <a:pt x="623" y="1421"/>
                </a:cubicBezTo>
                <a:cubicBezTo>
                  <a:pt x="279" y="1447"/>
                  <a:pt x="522" y="1871"/>
                  <a:pt x="309" y="1978"/>
                </a:cubicBezTo>
                <a:cubicBezTo>
                  <a:pt x="1" y="2124"/>
                  <a:pt x="234" y="2610"/>
                  <a:pt x="234" y="2610"/>
                </a:cubicBezTo>
                <a:cubicBezTo>
                  <a:pt x="310" y="2618"/>
                  <a:pt x="386" y="2622"/>
                  <a:pt x="464" y="2622"/>
                </a:cubicBezTo>
                <a:cubicBezTo>
                  <a:pt x="572" y="2622"/>
                  <a:pt x="681" y="2614"/>
                  <a:pt x="790" y="2600"/>
                </a:cubicBezTo>
                <a:cubicBezTo>
                  <a:pt x="1113" y="2554"/>
                  <a:pt x="800" y="2311"/>
                  <a:pt x="1225" y="2165"/>
                </a:cubicBezTo>
                <a:cubicBezTo>
                  <a:pt x="1644" y="2018"/>
                  <a:pt x="1194" y="1826"/>
                  <a:pt x="1467" y="1619"/>
                </a:cubicBezTo>
                <a:cubicBezTo>
                  <a:pt x="1746" y="1411"/>
                  <a:pt x="1356" y="1376"/>
                  <a:pt x="1604" y="1123"/>
                </a:cubicBezTo>
                <a:cubicBezTo>
                  <a:pt x="1852" y="870"/>
                  <a:pt x="1806" y="744"/>
                  <a:pt x="1746" y="557"/>
                </a:cubicBezTo>
                <a:cubicBezTo>
                  <a:pt x="1690" y="375"/>
                  <a:pt x="2186" y="117"/>
                  <a:pt x="1700" y="15"/>
                </a:cubicBezTo>
                <a:cubicBezTo>
                  <a:pt x="1652" y="5"/>
                  <a:pt x="1615" y="0"/>
                  <a:pt x="1585"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4" name="Google Shape;3413;p47"/>
          <p:cNvSpPr/>
          <p:nvPr/>
        </p:nvSpPr>
        <p:spPr>
          <a:xfrm>
            <a:off x="9172331" y="4533684"/>
            <a:ext cx="403793" cy="599599"/>
          </a:xfrm>
          <a:custGeom>
            <a:avLst/>
            <a:gdLst/>
            <a:ahLst/>
            <a:cxnLst/>
            <a:rect l="l" t="t" r="r" b="b"/>
            <a:pathLst>
              <a:path w="1493" h="2217" extrusionOk="0">
                <a:moveTo>
                  <a:pt x="1459" y="0"/>
                </a:moveTo>
                <a:cubicBezTo>
                  <a:pt x="1445" y="0"/>
                  <a:pt x="1431" y="9"/>
                  <a:pt x="1427" y="22"/>
                </a:cubicBezTo>
                <a:cubicBezTo>
                  <a:pt x="1427" y="32"/>
                  <a:pt x="1103" y="1195"/>
                  <a:pt x="248" y="1953"/>
                </a:cubicBezTo>
                <a:lnTo>
                  <a:pt x="16" y="2161"/>
                </a:lnTo>
                <a:cubicBezTo>
                  <a:pt x="0" y="2171"/>
                  <a:pt x="0" y="2191"/>
                  <a:pt x="11" y="2206"/>
                </a:cubicBezTo>
                <a:cubicBezTo>
                  <a:pt x="16" y="2211"/>
                  <a:pt x="26" y="2216"/>
                  <a:pt x="36" y="2216"/>
                </a:cubicBezTo>
                <a:cubicBezTo>
                  <a:pt x="41" y="2216"/>
                  <a:pt x="51" y="2216"/>
                  <a:pt x="56" y="2206"/>
                </a:cubicBezTo>
                <a:lnTo>
                  <a:pt x="289" y="2004"/>
                </a:lnTo>
                <a:cubicBezTo>
                  <a:pt x="1159" y="1230"/>
                  <a:pt x="1487" y="52"/>
                  <a:pt x="1492" y="37"/>
                </a:cubicBezTo>
                <a:cubicBezTo>
                  <a:pt x="1492" y="22"/>
                  <a:pt x="1482" y="1"/>
                  <a:pt x="1467" y="1"/>
                </a:cubicBezTo>
                <a:cubicBezTo>
                  <a:pt x="1464" y="1"/>
                  <a:pt x="1462" y="0"/>
                  <a:pt x="145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85" name="Google Shape;3414;p47"/>
          <p:cNvSpPr/>
          <p:nvPr/>
        </p:nvSpPr>
        <p:spPr>
          <a:xfrm>
            <a:off x="7773254" y="5064321"/>
            <a:ext cx="1236532" cy="734015"/>
          </a:xfrm>
          <a:custGeom>
            <a:avLst/>
            <a:gdLst/>
            <a:ahLst/>
            <a:cxnLst/>
            <a:rect l="l" t="t" r="r" b="b"/>
            <a:pathLst>
              <a:path w="4572" h="2714" extrusionOk="0">
                <a:moveTo>
                  <a:pt x="3811" y="0"/>
                </a:moveTo>
                <a:cubicBezTo>
                  <a:pt x="3415" y="0"/>
                  <a:pt x="2866" y="38"/>
                  <a:pt x="2164" y="174"/>
                </a:cubicBezTo>
                <a:cubicBezTo>
                  <a:pt x="566" y="482"/>
                  <a:pt x="0" y="2490"/>
                  <a:pt x="0" y="2490"/>
                </a:cubicBezTo>
                <a:cubicBezTo>
                  <a:pt x="304" y="2647"/>
                  <a:pt x="588" y="2714"/>
                  <a:pt x="854" y="2714"/>
                </a:cubicBezTo>
                <a:cubicBezTo>
                  <a:pt x="1598" y="2714"/>
                  <a:pt x="2203" y="2190"/>
                  <a:pt x="2706" y="1650"/>
                </a:cubicBezTo>
                <a:cubicBezTo>
                  <a:pt x="3388" y="922"/>
                  <a:pt x="4572" y="62"/>
                  <a:pt x="4572" y="62"/>
                </a:cubicBezTo>
                <a:cubicBezTo>
                  <a:pt x="4572" y="62"/>
                  <a:pt x="4317" y="0"/>
                  <a:pt x="3811"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286" name="Google Shape;3415;p47"/>
          <p:cNvSpPr/>
          <p:nvPr/>
        </p:nvSpPr>
        <p:spPr>
          <a:xfrm>
            <a:off x="8407748" y="5119494"/>
            <a:ext cx="151727" cy="184721"/>
          </a:xfrm>
          <a:custGeom>
            <a:avLst/>
            <a:gdLst/>
            <a:ahLst/>
            <a:cxnLst/>
            <a:rect l="l" t="t" r="r" b="b"/>
            <a:pathLst>
              <a:path w="561" h="683" extrusionOk="0">
                <a:moveTo>
                  <a:pt x="517" y="1"/>
                </a:moveTo>
                <a:cubicBezTo>
                  <a:pt x="510" y="1"/>
                  <a:pt x="503" y="3"/>
                  <a:pt x="496" y="10"/>
                </a:cubicBezTo>
                <a:cubicBezTo>
                  <a:pt x="304" y="192"/>
                  <a:pt x="137" y="404"/>
                  <a:pt x="6" y="637"/>
                </a:cubicBezTo>
                <a:cubicBezTo>
                  <a:pt x="1" y="652"/>
                  <a:pt x="6" y="672"/>
                  <a:pt x="21" y="678"/>
                </a:cubicBezTo>
                <a:cubicBezTo>
                  <a:pt x="26" y="683"/>
                  <a:pt x="31" y="683"/>
                  <a:pt x="36" y="683"/>
                </a:cubicBezTo>
                <a:cubicBezTo>
                  <a:pt x="46" y="683"/>
                  <a:pt x="56" y="678"/>
                  <a:pt x="61" y="667"/>
                </a:cubicBezTo>
                <a:cubicBezTo>
                  <a:pt x="188" y="440"/>
                  <a:pt x="349" y="238"/>
                  <a:pt x="537" y="55"/>
                </a:cubicBezTo>
                <a:cubicBezTo>
                  <a:pt x="560" y="36"/>
                  <a:pt x="541" y="1"/>
                  <a:pt x="51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87" name="Google Shape;3416;p47"/>
          <p:cNvSpPr/>
          <p:nvPr/>
        </p:nvSpPr>
        <p:spPr>
          <a:xfrm>
            <a:off x="8565964" y="5211990"/>
            <a:ext cx="200950" cy="33536"/>
          </a:xfrm>
          <a:custGeom>
            <a:avLst/>
            <a:gdLst/>
            <a:ahLst/>
            <a:cxnLst/>
            <a:rect l="l" t="t" r="r" b="b"/>
            <a:pathLst>
              <a:path w="743" h="124" extrusionOk="0">
                <a:moveTo>
                  <a:pt x="50" y="1"/>
                </a:moveTo>
                <a:cubicBezTo>
                  <a:pt x="15" y="1"/>
                  <a:pt x="0" y="58"/>
                  <a:pt x="43" y="67"/>
                </a:cubicBezTo>
                <a:cubicBezTo>
                  <a:pt x="184" y="103"/>
                  <a:pt x="331" y="123"/>
                  <a:pt x="478" y="123"/>
                </a:cubicBezTo>
                <a:cubicBezTo>
                  <a:pt x="553" y="123"/>
                  <a:pt x="629" y="113"/>
                  <a:pt x="705" y="98"/>
                </a:cubicBezTo>
                <a:cubicBezTo>
                  <a:pt x="743" y="93"/>
                  <a:pt x="732" y="36"/>
                  <a:pt x="698" y="36"/>
                </a:cubicBezTo>
                <a:cubicBezTo>
                  <a:pt x="696" y="36"/>
                  <a:pt x="693" y="36"/>
                  <a:pt x="690" y="37"/>
                </a:cubicBezTo>
                <a:cubicBezTo>
                  <a:pt x="622" y="52"/>
                  <a:pt x="550" y="57"/>
                  <a:pt x="480" y="57"/>
                </a:cubicBezTo>
                <a:cubicBezTo>
                  <a:pt x="259" y="57"/>
                  <a:pt x="58" y="2"/>
                  <a:pt x="58" y="2"/>
                </a:cubicBezTo>
                <a:cubicBezTo>
                  <a:pt x="55" y="1"/>
                  <a:pt x="52" y="1"/>
                  <a:pt x="5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88" name="Google Shape;3417;p47"/>
          <p:cNvSpPr/>
          <p:nvPr/>
        </p:nvSpPr>
        <p:spPr>
          <a:xfrm>
            <a:off x="8307949" y="5343703"/>
            <a:ext cx="254501" cy="46789"/>
          </a:xfrm>
          <a:custGeom>
            <a:avLst/>
            <a:gdLst/>
            <a:ahLst/>
            <a:cxnLst/>
            <a:rect l="l" t="t" r="r" b="b"/>
            <a:pathLst>
              <a:path w="941" h="173" extrusionOk="0">
                <a:moveTo>
                  <a:pt x="34" y="0"/>
                </a:moveTo>
                <a:cubicBezTo>
                  <a:pt x="23" y="0"/>
                  <a:pt x="14" y="6"/>
                  <a:pt x="10" y="15"/>
                </a:cubicBezTo>
                <a:cubicBezTo>
                  <a:pt x="0" y="31"/>
                  <a:pt x="5" y="51"/>
                  <a:pt x="21" y="61"/>
                </a:cubicBezTo>
                <a:cubicBezTo>
                  <a:pt x="173" y="133"/>
                  <a:pt x="344" y="173"/>
                  <a:pt x="516" y="173"/>
                </a:cubicBezTo>
                <a:cubicBezTo>
                  <a:pt x="526" y="173"/>
                  <a:pt x="536" y="172"/>
                  <a:pt x="547" y="172"/>
                </a:cubicBezTo>
                <a:cubicBezTo>
                  <a:pt x="673" y="172"/>
                  <a:pt x="794" y="157"/>
                  <a:pt x="911" y="127"/>
                </a:cubicBezTo>
                <a:cubicBezTo>
                  <a:pt x="931" y="122"/>
                  <a:pt x="941" y="106"/>
                  <a:pt x="936" y="86"/>
                </a:cubicBezTo>
                <a:cubicBezTo>
                  <a:pt x="932" y="74"/>
                  <a:pt x="921" y="65"/>
                  <a:pt x="906" y="65"/>
                </a:cubicBezTo>
                <a:cubicBezTo>
                  <a:pt x="902" y="65"/>
                  <a:pt x="899" y="65"/>
                  <a:pt x="895" y="66"/>
                </a:cubicBezTo>
                <a:cubicBezTo>
                  <a:pt x="770" y="98"/>
                  <a:pt x="655" y="110"/>
                  <a:pt x="552" y="110"/>
                </a:cubicBezTo>
                <a:cubicBezTo>
                  <a:pt x="248" y="110"/>
                  <a:pt x="55" y="5"/>
                  <a:pt x="51" y="5"/>
                </a:cubicBezTo>
                <a:cubicBezTo>
                  <a:pt x="46" y="2"/>
                  <a:pt x="40" y="0"/>
                  <a:pt x="3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89" name="Google Shape;3418;p47"/>
          <p:cNvSpPr/>
          <p:nvPr/>
        </p:nvSpPr>
        <p:spPr>
          <a:xfrm>
            <a:off x="8158926" y="5172774"/>
            <a:ext cx="239084" cy="295607"/>
          </a:xfrm>
          <a:custGeom>
            <a:avLst/>
            <a:gdLst/>
            <a:ahLst/>
            <a:cxnLst/>
            <a:rect l="l" t="t" r="r" b="b"/>
            <a:pathLst>
              <a:path w="884" h="1093" extrusionOk="0">
                <a:moveTo>
                  <a:pt x="837" y="0"/>
                </a:moveTo>
                <a:cubicBezTo>
                  <a:pt x="829" y="0"/>
                  <a:pt x="821" y="3"/>
                  <a:pt x="814" y="10"/>
                </a:cubicBezTo>
                <a:cubicBezTo>
                  <a:pt x="809" y="15"/>
                  <a:pt x="278" y="556"/>
                  <a:pt x="10" y="1042"/>
                </a:cubicBezTo>
                <a:cubicBezTo>
                  <a:pt x="0" y="1057"/>
                  <a:pt x="5" y="1077"/>
                  <a:pt x="20" y="1087"/>
                </a:cubicBezTo>
                <a:cubicBezTo>
                  <a:pt x="25" y="1087"/>
                  <a:pt x="30" y="1092"/>
                  <a:pt x="36" y="1092"/>
                </a:cubicBezTo>
                <a:cubicBezTo>
                  <a:pt x="51" y="1092"/>
                  <a:pt x="61" y="1082"/>
                  <a:pt x="66" y="1072"/>
                </a:cubicBezTo>
                <a:cubicBezTo>
                  <a:pt x="329" y="592"/>
                  <a:pt x="855" y="61"/>
                  <a:pt x="860" y="56"/>
                </a:cubicBezTo>
                <a:cubicBezTo>
                  <a:pt x="883" y="32"/>
                  <a:pt x="862" y="0"/>
                  <a:pt x="83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90" name="Google Shape;3419;p47"/>
          <p:cNvSpPr/>
          <p:nvPr/>
        </p:nvSpPr>
        <p:spPr>
          <a:xfrm>
            <a:off x="8123226" y="5475687"/>
            <a:ext cx="310756" cy="38405"/>
          </a:xfrm>
          <a:custGeom>
            <a:avLst/>
            <a:gdLst/>
            <a:ahLst/>
            <a:cxnLst/>
            <a:rect l="l" t="t" r="r" b="b"/>
            <a:pathLst>
              <a:path w="1149" h="142" extrusionOk="0">
                <a:moveTo>
                  <a:pt x="1114" y="1"/>
                </a:moveTo>
                <a:cubicBezTo>
                  <a:pt x="1111" y="1"/>
                  <a:pt x="1107" y="2"/>
                  <a:pt x="1103" y="3"/>
                </a:cubicBezTo>
                <a:cubicBezTo>
                  <a:pt x="1100" y="6"/>
                  <a:pt x="928" y="79"/>
                  <a:pt x="606" y="79"/>
                </a:cubicBezTo>
                <a:cubicBezTo>
                  <a:pt x="452" y="79"/>
                  <a:pt x="263" y="62"/>
                  <a:pt x="41" y="13"/>
                </a:cubicBezTo>
                <a:cubicBezTo>
                  <a:pt x="26" y="13"/>
                  <a:pt x="11" y="23"/>
                  <a:pt x="6" y="38"/>
                </a:cubicBezTo>
                <a:cubicBezTo>
                  <a:pt x="1" y="58"/>
                  <a:pt x="11" y="74"/>
                  <a:pt x="31" y="79"/>
                </a:cubicBezTo>
                <a:cubicBezTo>
                  <a:pt x="218" y="119"/>
                  <a:pt x="410" y="139"/>
                  <a:pt x="602" y="139"/>
                </a:cubicBezTo>
                <a:cubicBezTo>
                  <a:pt x="626" y="141"/>
                  <a:pt x="649" y="141"/>
                  <a:pt x="672" y="141"/>
                </a:cubicBezTo>
                <a:cubicBezTo>
                  <a:pt x="830" y="141"/>
                  <a:pt x="983" y="112"/>
                  <a:pt x="1128" y="63"/>
                </a:cubicBezTo>
                <a:cubicBezTo>
                  <a:pt x="1144" y="53"/>
                  <a:pt x="1149" y="38"/>
                  <a:pt x="1144" y="23"/>
                </a:cubicBezTo>
                <a:cubicBezTo>
                  <a:pt x="1140" y="8"/>
                  <a:pt x="1127" y="1"/>
                  <a:pt x="111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91" name="Google Shape;3420;p47"/>
          <p:cNvSpPr/>
          <p:nvPr/>
        </p:nvSpPr>
        <p:spPr>
          <a:xfrm>
            <a:off x="8001520" y="5300159"/>
            <a:ext cx="183100" cy="289928"/>
          </a:xfrm>
          <a:custGeom>
            <a:avLst/>
            <a:gdLst/>
            <a:ahLst/>
            <a:cxnLst/>
            <a:rect l="l" t="t" r="r" b="b"/>
            <a:pathLst>
              <a:path w="677" h="1072" extrusionOk="0">
                <a:moveTo>
                  <a:pt x="631" y="0"/>
                </a:moveTo>
                <a:cubicBezTo>
                  <a:pt x="623" y="0"/>
                  <a:pt x="615" y="3"/>
                  <a:pt x="607" y="10"/>
                </a:cubicBezTo>
                <a:cubicBezTo>
                  <a:pt x="587" y="25"/>
                  <a:pt x="87" y="455"/>
                  <a:pt x="6" y="1036"/>
                </a:cubicBezTo>
                <a:cubicBezTo>
                  <a:pt x="1" y="1051"/>
                  <a:pt x="11" y="1066"/>
                  <a:pt x="31" y="1072"/>
                </a:cubicBezTo>
                <a:lnTo>
                  <a:pt x="36" y="1072"/>
                </a:lnTo>
                <a:cubicBezTo>
                  <a:pt x="51" y="1072"/>
                  <a:pt x="61" y="1056"/>
                  <a:pt x="66" y="1041"/>
                </a:cubicBezTo>
                <a:cubicBezTo>
                  <a:pt x="147" y="490"/>
                  <a:pt x="648" y="60"/>
                  <a:pt x="653" y="55"/>
                </a:cubicBezTo>
                <a:cubicBezTo>
                  <a:pt x="677" y="35"/>
                  <a:pt x="657" y="0"/>
                  <a:pt x="63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92" name="Google Shape;3421;p47"/>
          <p:cNvSpPr/>
          <p:nvPr/>
        </p:nvSpPr>
        <p:spPr>
          <a:xfrm>
            <a:off x="7935529" y="5611727"/>
            <a:ext cx="350783" cy="47059"/>
          </a:xfrm>
          <a:custGeom>
            <a:avLst/>
            <a:gdLst/>
            <a:ahLst/>
            <a:cxnLst/>
            <a:rect l="l" t="t" r="r" b="b"/>
            <a:pathLst>
              <a:path w="1297" h="174" extrusionOk="0">
                <a:moveTo>
                  <a:pt x="1262" y="0"/>
                </a:moveTo>
                <a:cubicBezTo>
                  <a:pt x="1257" y="0"/>
                  <a:pt x="1251" y="2"/>
                  <a:pt x="1246" y="5"/>
                </a:cubicBezTo>
                <a:cubicBezTo>
                  <a:pt x="1101" y="82"/>
                  <a:pt x="913" y="106"/>
                  <a:pt x="729" y="106"/>
                </a:cubicBezTo>
                <a:cubicBezTo>
                  <a:pt x="387" y="106"/>
                  <a:pt x="61" y="21"/>
                  <a:pt x="57" y="21"/>
                </a:cubicBezTo>
                <a:cubicBezTo>
                  <a:pt x="54" y="20"/>
                  <a:pt x="51" y="20"/>
                  <a:pt x="48" y="20"/>
                </a:cubicBezTo>
                <a:cubicBezTo>
                  <a:pt x="10" y="20"/>
                  <a:pt x="0" y="72"/>
                  <a:pt x="42" y="86"/>
                </a:cubicBezTo>
                <a:cubicBezTo>
                  <a:pt x="265" y="142"/>
                  <a:pt x="492" y="172"/>
                  <a:pt x="720" y="172"/>
                </a:cubicBezTo>
                <a:cubicBezTo>
                  <a:pt x="739" y="173"/>
                  <a:pt x="759" y="174"/>
                  <a:pt x="778" y="174"/>
                </a:cubicBezTo>
                <a:cubicBezTo>
                  <a:pt x="950" y="174"/>
                  <a:pt x="1117" y="134"/>
                  <a:pt x="1271" y="61"/>
                </a:cubicBezTo>
                <a:cubicBezTo>
                  <a:pt x="1286" y="51"/>
                  <a:pt x="1296" y="31"/>
                  <a:pt x="1286" y="16"/>
                </a:cubicBezTo>
                <a:cubicBezTo>
                  <a:pt x="1280" y="6"/>
                  <a:pt x="1271" y="0"/>
                  <a:pt x="1262"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293" name="Google Shape;3422;p47"/>
          <p:cNvSpPr/>
          <p:nvPr/>
        </p:nvSpPr>
        <p:spPr>
          <a:xfrm>
            <a:off x="7107118" y="5540596"/>
            <a:ext cx="139556" cy="139825"/>
          </a:xfrm>
          <a:custGeom>
            <a:avLst/>
            <a:gdLst/>
            <a:ahLst/>
            <a:cxnLst/>
            <a:rect l="l" t="t" r="r" b="b"/>
            <a:pathLst>
              <a:path w="516" h="517" extrusionOk="0">
                <a:moveTo>
                  <a:pt x="258" y="0"/>
                </a:moveTo>
                <a:cubicBezTo>
                  <a:pt x="116" y="0"/>
                  <a:pt x="0" y="117"/>
                  <a:pt x="0" y="258"/>
                </a:cubicBezTo>
                <a:cubicBezTo>
                  <a:pt x="0" y="400"/>
                  <a:pt x="116" y="516"/>
                  <a:pt x="258" y="516"/>
                </a:cubicBezTo>
                <a:cubicBezTo>
                  <a:pt x="400" y="516"/>
                  <a:pt x="516" y="400"/>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4" name="Google Shape;3423;p47"/>
          <p:cNvSpPr/>
          <p:nvPr/>
        </p:nvSpPr>
        <p:spPr>
          <a:xfrm>
            <a:off x="6866411" y="5558445"/>
            <a:ext cx="139556" cy="141178"/>
          </a:xfrm>
          <a:custGeom>
            <a:avLst/>
            <a:gdLst/>
            <a:ahLst/>
            <a:cxnLst/>
            <a:rect l="l" t="t" r="r" b="b"/>
            <a:pathLst>
              <a:path w="516" h="522" extrusionOk="0">
                <a:moveTo>
                  <a:pt x="258" y="0"/>
                </a:moveTo>
                <a:cubicBezTo>
                  <a:pt x="116" y="0"/>
                  <a:pt x="0" y="117"/>
                  <a:pt x="0" y="263"/>
                </a:cubicBezTo>
                <a:cubicBezTo>
                  <a:pt x="0" y="405"/>
                  <a:pt x="116" y="521"/>
                  <a:pt x="258" y="521"/>
                </a:cubicBezTo>
                <a:cubicBezTo>
                  <a:pt x="405" y="521"/>
                  <a:pt x="516" y="405"/>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5" name="Google Shape;3424;p47"/>
          <p:cNvSpPr/>
          <p:nvPr/>
        </p:nvSpPr>
        <p:spPr>
          <a:xfrm>
            <a:off x="7025440" y="5714499"/>
            <a:ext cx="147399" cy="140366"/>
          </a:xfrm>
          <a:custGeom>
            <a:avLst/>
            <a:gdLst/>
            <a:ahLst/>
            <a:cxnLst/>
            <a:rect l="l" t="t" r="r" b="b"/>
            <a:pathLst>
              <a:path w="545" h="519" extrusionOk="0">
                <a:moveTo>
                  <a:pt x="263" y="0"/>
                </a:moveTo>
                <a:cubicBezTo>
                  <a:pt x="132" y="0"/>
                  <a:pt x="7" y="101"/>
                  <a:pt x="4" y="253"/>
                </a:cubicBezTo>
                <a:cubicBezTo>
                  <a:pt x="0" y="412"/>
                  <a:pt x="129" y="519"/>
                  <a:pt x="265" y="519"/>
                </a:cubicBezTo>
                <a:cubicBezTo>
                  <a:pt x="327" y="519"/>
                  <a:pt x="391" y="496"/>
                  <a:pt x="444" y="445"/>
                </a:cubicBezTo>
                <a:cubicBezTo>
                  <a:pt x="545" y="349"/>
                  <a:pt x="545" y="182"/>
                  <a:pt x="449" y="81"/>
                </a:cubicBezTo>
                <a:cubicBezTo>
                  <a:pt x="395" y="25"/>
                  <a:pt x="329" y="0"/>
                  <a:pt x="2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6" name="Google Shape;3425;p47"/>
          <p:cNvSpPr/>
          <p:nvPr/>
        </p:nvSpPr>
        <p:spPr>
          <a:xfrm>
            <a:off x="6732265" y="5706116"/>
            <a:ext cx="139827" cy="139825"/>
          </a:xfrm>
          <a:custGeom>
            <a:avLst/>
            <a:gdLst/>
            <a:ahLst/>
            <a:cxnLst/>
            <a:rect l="l" t="t" r="r" b="b"/>
            <a:pathLst>
              <a:path w="517" h="517" extrusionOk="0">
                <a:moveTo>
                  <a:pt x="258" y="0"/>
                </a:moveTo>
                <a:cubicBezTo>
                  <a:pt x="117" y="0"/>
                  <a:pt x="1" y="117"/>
                  <a:pt x="1" y="258"/>
                </a:cubicBezTo>
                <a:cubicBezTo>
                  <a:pt x="1" y="405"/>
                  <a:pt x="117" y="516"/>
                  <a:pt x="258" y="516"/>
                </a:cubicBezTo>
                <a:cubicBezTo>
                  <a:pt x="400" y="516"/>
                  <a:pt x="516" y="400"/>
                  <a:pt x="516" y="258"/>
                </a:cubicBezTo>
                <a:cubicBezTo>
                  <a:pt x="516" y="117"/>
                  <a:pt x="400" y="0"/>
                  <a:pt x="2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7" name="Google Shape;3426;p47"/>
          <p:cNvSpPr/>
          <p:nvPr/>
        </p:nvSpPr>
        <p:spPr>
          <a:xfrm>
            <a:off x="7222332" y="5728294"/>
            <a:ext cx="147670" cy="139825"/>
          </a:xfrm>
          <a:custGeom>
            <a:avLst/>
            <a:gdLst/>
            <a:ahLst/>
            <a:cxnLst/>
            <a:rect l="l" t="t" r="r" b="b"/>
            <a:pathLst>
              <a:path w="546" h="517" extrusionOk="0">
                <a:moveTo>
                  <a:pt x="264" y="0"/>
                </a:moveTo>
                <a:cubicBezTo>
                  <a:pt x="133" y="0"/>
                  <a:pt x="7" y="100"/>
                  <a:pt x="4" y="252"/>
                </a:cubicBezTo>
                <a:cubicBezTo>
                  <a:pt x="1" y="411"/>
                  <a:pt x="130" y="516"/>
                  <a:pt x="264" y="516"/>
                </a:cubicBezTo>
                <a:cubicBezTo>
                  <a:pt x="325" y="516"/>
                  <a:pt x="388" y="494"/>
                  <a:pt x="439" y="444"/>
                </a:cubicBezTo>
                <a:cubicBezTo>
                  <a:pt x="545" y="343"/>
                  <a:pt x="545" y="181"/>
                  <a:pt x="449" y="80"/>
                </a:cubicBezTo>
                <a:cubicBezTo>
                  <a:pt x="395" y="25"/>
                  <a:pt x="329" y="0"/>
                  <a:pt x="2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8" name="Google Shape;3427;p47"/>
          <p:cNvSpPr/>
          <p:nvPr/>
        </p:nvSpPr>
        <p:spPr>
          <a:xfrm>
            <a:off x="7264254" y="5937357"/>
            <a:ext cx="141179" cy="139555"/>
          </a:xfrm>
          <a:custGeom>
            <a:avLst/>
            <a:gdLst/>
            <a:ahLst/>
            <a:cxnLst/>
            <a:rect l="l" t="t" r="r" b="b"/>
            <a:pathLst>
              <a:path w="522" h="516" extrusionOk="0">
                <a:moveTo>
                  <a:pt x="259" y="0"/>
                </a:moveTo>
                <a:cubicBezTo>
                  <a:pt x="117" y="0"/>
                  <a:pt x="1" y="116"/>
                  <a:pt x="1" y="258"/>
                </a:cubicBezTo>
                <a:cubicBezTo>
                  <a:pt x="1" y="400"/>
                  <a:pt x="117" y="516"/>
                  <a:pt x="259" y="516"/>
                </a:cubicBezTo>
                <a:cubicBezTo>
                  <a:pt x="405" y="516"/>
                  <a:pt x="522" y="400"/>
                  <a:pt x="522" y="258"/>
                </a:cubicBezTo>
                <a:cubicBezTo>
                  <a:pt x="522" y="116"/>
                  <a:pt x="405" y="0"/>
                  <a:pt x="2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9" name="Google Shape;3428;p47"/>
          <p:cNvSpPr/>
          <p:nvPr/>
        </p:nvSpPr>
        <p:spPr>
          <a:xfrm>
            <a:off x="6871820" y="5686642"/>
            <a:ext cx="182018" cy="632324"/>
          </a:xfrm>
          <a:custGeom>
            <a:avLst/>
            <a:gdLst/>
            <a:ahLst/>
            <a:cxnLst/>
            <a:rect l="l" t="t" r="r" b="b"/>
            <a:pathLst>
              <a:path w="673" h="2338" extrusionOk="0">
                <a:moveTo>
                  <a:pt x="312" y="0"/>
                </a:moveTo>
                <a:cubicBezTo>
                  <a:pt x="309" y="0"/>
                  <a:pt x="306" y="1"/>
                  <a:pt x="304" y="2"/>
                </a:cubicBezTo>
                <a:cubicBezTo>
                  <a:pt x="289" y="7"/>
                  <a:pt x="278" y="27"/>
                  <a:pt x="284" y="42"/>
                </a:cubicBezTo>
                <a:cubicBezTo>
                  <a:pt x="284" y="52"/>
                  <a:pt x="602" y="1281"/>
                  <a:pt x="10" y="2287"/>
                </a:cubicBezTo>
                <a:cubicBezTo>
                  <a:pt x="0" y="2303"/>
                  <a:pt x="5" y="2323"/>
                  <a:pt x="21" y="2333"/>
                </a:cubicBezTo>
                <a:cubicBezTo>
                  <a:pt x="26" y="2333"/>
                  <a:pt x="31" y="2338"/>
                  <a:pt x="36" y="2338"/>
                </a:cubicBezTo>
                <a:cubicBezTo>
                  <a:pt x="51" y="2338"/>
                  <a:pt x="61" y="2328"/>
                  <a:pt x="66" y="2323"/>
                </a:cubicBezTo>
                <a:cubicBezTo>
                  <a:pt x="673" y="1291"/>
                  <a:pt x="344" y="37"/>
                  <a:pt x="344" y="27"/>
                </a:cubicBezTo>
                <a:cubicBezTo>
                  <a:pt x="340" y="10"/>
                  <a:pt x="325" y="0"/>
                  <a:pt x="312"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0" name="Google Shape;3429;p47"/>
          <p:cNvSpPr/>
          <p:nvPr/>
        </p:nvSpPr>
        <p:spPr>
          <a:xfrm>
            <a:off x="6944303" y="5990907"/>
            <a:ext cx="334285" cy="153078"/>
          </a:xfrm>
          <a:custGeom>
            <a:avLst/>
            <a:gdLst/>
            <a:ahLst/>
            <a:cxnLst/>
            <a:rect l="l" t="t" r="r" b="b"/>
            <a:pathLst>
              <a:path w="1236" h="566" extrusionOk="0">
                <a:moveTo>
                  <a:pt x="1033" y="1"/>
                </a:moveTo>
                <a:cubicBezTo>
                  <a:pt x="829" y="1"/>
                  <a:pt x="457" y="74"/>
                  <a:pt x="10" y="510"/>
                </a:cubicBezTo>
                <a:cubicBezTo>
                  <a:pt x="0" y="525"/>
                  <a:pt x="0" y="545"/>
                  <a:pt x="10" y="556"/>
                </a:cubicBezTo>
                <a:cubicBezTo>
                  <a:pt x="21" y="561"/>
                  <a:pt x="26" y="566"/>
                  <a:pt x="36" y="566"/>
                </a:cubicBezTo>
                <a:cubicBezTo>
                  <a:pt x="41" y="566"/>
                  <a:pt x="51" y="566"/>
                  <a:pt x="56" y="561"/>
                </a:cubicBezTo>
                <a:cubicBezTo>
                  <a:pt x="487" y="133"/>
                  <a:pt x="853" y="66"/>
                  <a:pt x="1042" y="66"/>
                </a:cubicBezTo>
                <a:cubicBezTo>
                  <a:pt x="1128" y="66"/>
                  <a:pt x="1177" y="80"/>
                  <a:pt x="1179" y="80"/>
                </a:cubicBezTo>
                <a:cubicBezTo>
                  <a:pt x="1183" y="82"/>
                  <a:pt x="1187" y="82"/>
                  <a:pt x="1190" y="82"/>
                </a:cubicBezTo>
                <a:cubicBezTo>
                  <a:pt x="1223" y="82"/>
                  <a:pt x="1235" y="29"/>
                  <a:pt x="1199" y="19"/>
                </a:cubicBezTo>
                <a:cubicBezTo>
                  <a:pt x="1191" y="18"/>
                  <a:pt x="1132" y="1"/>
                  <a:pt x="103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1" name="Google Shape;3430;p47"/>
          <p:cNvSpPr/>
          <p:nvPr/>
        </p:nvSpPr>
        <p:spPr>
          <a:xfrm>
            <a:off x="6840448" y="5819166"/>
            <a:ext cx="149293" cy="151184"/>
          </a:xfrm>
          <a:custGeom>
            <a:avLst/>
            <a:gdLst/>
            <a:ahLst/>
            <a:cxnLst/>
            <a:rect l="l" t="t" r="r" b="b"/>
            <a:pathLst>
              <a:path w="552" h="559" extrusionOk="0">
                <a:moveTo>
                  <a:pt x="35" y="0"/>
                </a:moveTo>
                <a:cubicBezTo>
                  <a:pt x="23" y="0"/>
                  <a:pt x="13" y="7"/>
                  <a:pt x="5" y="22"/>
                </a:cubicBezTo>
                <a:cubicBezTo>
                  <a:pt x="0" y="38"/>
                  <a:pt x="10" y="53"/>
                  <a:pt x="25" y="63"/>
                </a:cubicBezTo>
                <a:cubicBezTo>
                  <a:pt x="30" y="63"/>
                  <a:pt x="309" y="159"/>
                  <a:pt x="486" y="543"/>
                </a:cubicBezTo>
                <a:cubicBezTo>
                  <a:pt x="491" y="553"/>
                  <a:pt x="501" y="558"/>
                  <a:pt x="516" y="558"/>
                </a:cubicBezTo>
                <a:lnTo>
                  <a:pt x="531" y="558"/>
                </a:lnTo>
                <a:cubicBezTo>
                  <a:pt x="546" y="548"/>
                  <a:pt x="551" y="528"/>
                  <a:pt x="546" y="513"/>
                </a:cubicBezTo>
                <a:cubicBezTo>
                  <a:pt x="354" y="103"/>
                  <a:pt x="61" y="7"/>
                  <a:pt x="46" y="2"/>
                </a:cubicBezTo>
                <a:cubicBezTo>
                  <a:pt x="42" y="1"/>
                  <a:pt x="38" y="0"/>
                  <a:pt x="3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2" name="Google Shape;3431;p47"/>
          <p:cNvSpPr/>
          <p:nvPr/>
        </p:nvSpPr>
        <p:spPr>
          <a:xfrm>
            <a:off x="6957825" y="5826199"/>
            <a:ext cx="289660" cy="245303"/>
          </a:xfrm>
          <a:custGeom>
            <a:avLst/>
            <a:gdLst/>
            <a:ahLst/>
            <a:cxnLst/>
            <a:rect l="l" t="t" r="r" b="b"/>
            <a:pathLst>
              <a:path w="1071" h="907" extrusionOk="0">
                <a:moveTo>
                  <a:pt x="1023" y="0"/>
                </a:moveTo>
                <a:cubicBezTo>
                  <a:pt x="1017" y="0"/>
                  <a:pt x="1009" y="2"/>
                  <a:pt x="1002" y="6"/>
                </a:cubicBezTo>
                <a:cubicBezTo>
                  <a:pt x="643" y="249"/>
                  <a:pt x="314" y="532"/>
                  <a:pt x="21" y="851"/>
                </a:cubicBezTo>
                <a:cubicBezTo>
                  <a:pt x="1" y="871"/>
                  <a:pt x="16" y="907"/>
                  <a:pt x="41" y="907"/>
                </a:cubicBezTo>
                <a:cubicBezTo>
                  <a:pt x="52" y="907"/>
                  <a:pt x="62" y="902"/>
                  <a:pt x="67" y="897"/>
                </a:cubicBezTo>
                <a:cubicBezTo>
                  <a:pt x="355" y="578"/>
                  <a:pt x="684" y="300"/>
                  <a:pt x="1038" y="62"/>
                </a:cubicBezTo>
                <a:cubicBezTo>
                  <a:pt x="1071" y="41"/>
                  <a:pt x="1053" y="0"/>
                  <a:pt x="102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3" name="Google Shape;3432;p47"/>
          <p:cNvSpPr/>
          <p:nvPr/>
        </p:nvSpPr>
        <p:spPr>
          <a:xfrm>
            <a:off x="7044102" y="5845401"/>
            <a:ext cx="58419" cy="141448"/>
          </a:xfrm>
          <a:custGeom>
            <a:avLst/>
            <a:gdLst/>
            <a:ahLst/>
            <a:cxnLst/>
            <a:rect l="l" t="t" r="r" b="b"/>
            <a:pathLst>
              <a:path w="216" h="523" extrusionOk="0">
                <a:moveTo>
                  <a:pt x="175" y="1"/>
                </a:moveTo>
                <a:cubicBezTo>
                  <a:pt x="164" y="1"/>
                  <a:pt x="153" y="7"/>
                  <a:pt x="147" y="21"/>
                </a:cubicBezTo>
                <a:cubicBezTo>
                  <a:pt x="142" y="32"/>
                  <a:pt x="11" y="305"/>
                  <a:pt x="1" y="487"/>
                </a:cubicBezTo>
                <a:cubicBezTo>
                  <a:pt x="1" y="507"/>
                  <a:pt x="11" y="522"/>
                  <a:pt x="31" y="522"/>
                </a:cubicBezTo>
                <a:cubicBezTo>
                  <a:pt x="46" y="522"/>
                  <a:pt x="61" y="507"/>
                  <a:pt x="61" y="487"/>
                </a:cubicBezTo>
                <a:cubicBezTo>
                  <a:pt x="71" y="325"/>
                  <a:pt x="203" y="47"/>
                  <a:pt x="203" y="47"/>
                </a:cubicBezTo>
                <a:cubicBezTo>
                  <a:pt x="216" y="21"/>
                  <a:pt x="195" y="1"/>
                  <a:pt x="17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4" name="Google Shape;3433;p47"/>
          <p:cNvSpPr/>
          <p:nvPr/>
        </p:nvSpPr>
        <p:spPr>
          <a:xfrm>
            <a:off x="7123346" y="5666628"/>
            <a:ext cx="37323" cy="64368"/>
          </a:xfrm>
          <a:custGeom>
            <a:avLst/>
            <a:gdLst/>
            <a:ahLst/>
            <a:cxnLst/>
            <a:rect l="l" t="t" r="r" b="b"/>
            <a:pathLst>
              <a:path w="138" h="238" extrusionOk="0">
                <a:moveTo>
                  <a:pt x="99" y="1"/>
                </a:moveTo>
                <a:cubicBezTo>
                  <a:pt x="87" y="1"/>
                  <a:pt x="75" y="9"/>
                  <a:pt x="72" y="20"/>
                </a:cubicBezTo>
                <a:lnTo>
                  <a:pt x="6" y="197"/>
                </a:lnTo>
                <a:cubicBezTo>
                  <a:pt x="1" y="212"/>
                  <a:pt x="11" y="232"/>
                  <a:pt x="26" y="237"/>
                </a:cubicBezTo>
                <a:lnTo>
                  <a:pt x="36" y="237"/>
                </a:lnTo>
                <a:cubicBezTo>
                  <a:pt x="51" y="237"/>
                  <a:pt x="62" y="232"/>
                  <a:pt x="67" y="217"/>
                </a:cubicBezTo>
                <a:lnTo>
                  <a:pt x="132" y="45"/>
                </a:lnTo>
                <a:cubicBezTo>
                  <a:pt x="137" y="25"/>
                  <a:pt x="127" y="10"/>
                  <a:pt x="112" y="5"/>
                </a:cubicBezTo>
                <a:cubicBezTo>
                  <a:pt x="108" y="2"/>
                  <a:pt x="103" y="1"/>
                  <a:pt x="9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5" name="Google Shape;3434;p47"/>
          <p:cNvSpPr/>
          <p:nvPr/>
        </p:nvSpPr>
        <p:spPr>
          <a:xfrm>
            <a:off x="6934567" y="5812135"/>
            <a:ext cx="1790699" cy="856261"/>
          </a:xfrm>
          <a:custGeom>
            <a:avLst/>
            <a:gdLst/>
            <a:ahLst/>
            <a:cxnLst/>
            <a:rect l="l" t="t" r="r" b="b"/>
            <a:pathLst>
              <a:path w="6621" h="3166" extrusionOk="0">
                <a:moveTo>
                  <a:pt x="5001" y="1"/>
                </a:moveTo>
                <a:cubicBezTo>
                  <a:pt x="4947" y="1"/>
                  <a:pt x="4882" y="23"/>
                  <a:pt x="4795" y="84"/>
                </a:cubicBezTo>
                <a:cubicBezTo>
                  <a:pt x="4571" y="242"/>
                  <a:pt x="4435" y="311"/>
                  <a:pt x="4219" y="311"/>
                </a:cubicBezTo>
                <a:cubicBezTo>
                  <a:pt x="4084" y="311"/>
                  <a:pt x="3917" y="284"/>
                  <a:pt x="3678" y="235"/>
                </a:cubicBezTo>
                <a:cubicBezTo>
                  <a:pt x="3629" y="226"/>
                  <a:pt x="3586" y="222"/>
                  <a:pt x="3547" y="222"/>
                </a:cubicBezTo>
                <a:cubicBezTo>
                  <a:pt x="3125" y="222"/>
                  <a:pt x="3228" y="732"/>
                  <a:pt x="2891" y="732"/>
                </a:cubicBezTo>
                <a:cubicBezTo>
                  <a:pt x="2858" y="732"/>
                  <a:pt x="2820" y="727"/>
                  <a:pt x="2777" y="716"/>
                </a:cubicBezTo>
                <a:cubicBezTo>
                  <a:pt x="2666" y="689"/>
                  <a:pt x="2574" y="676"/>
                  <a:pt x="2497" y="676"/>
                </a:cubicBezTo>
                <a:cubicBezTo>
                  <a:pt x="2216" y="676"/>
                  <a:pt x="2134" y="847"/>
                  <a:pt x="1999" y="1105"/>
                </a:cubicBezTo>
                <a:cubicBezTo>
                  <a:pt x="1908" y="1274"/>
                  <a:pt x="1832" y="1315"/>
                  <a:pt x="1706" y="1315"/>
                </a:cubicBezTo>
                <a:cubicBezTo>
                  <a:pt x="1586" y="1315"/>
                  <a:pt x="1421" y="1277"/>
                  <a:pt x="1154" y="1277"/>
                </a:cubicBezTo>
                <a:cubicBezTo>
                  <a:pt x="628" y="1277"/>
                  <a:pt x="1125" y="1841"/>
                  <a:pt x="637" y="1841"/>
                </a:cubicBezTo>
                <a:cubicBezTo>
                  <a:pt x="618" y="1841"/>
                  <a:pt x="599" y="1840"/>
                  <a:pt x="577" y="1839"/>
                </a:cubicBezTo>
                <a:cubicBezTo>
                  <a:pt x="556" y="1837"/>
                  <a:pt x="536" y="1836"/>
                  <a:pt x="517" y="1836"/>
                </a:cubicBezTo>
                <a:cubicBezTo>
                  <a:pt x="0" y="1836"/>
                  <a:pt x="127" y="2405"/>
                  <a:pt x="127" y="2405"/>
                </a:cubicBezTo>
                <a:cubicBezTo>
                  <a:pt x="127" y="2405"/>
                  <a:pt x="112" y="2663"/>
                  <a:pt x="436" y="2870"/>
                </a:cubicBezTo>
                <a:cubicBezTo>
                  <a:pt x="499" y="2911"/>
                  <a:pt x="561" y="2926"/>
                  <a:pt x="621" y="2926"/>
                </a:cubicBezTo>
                <a:cubicBezTo>
                  <a:pt x="806" y="2926"/>
                  <a:pt x="971" y="2781"/>
                  <a:pt x="1104" y="2781"/>
                </a:cubicBezTo>
                <a:cubicBezTo>
                  <a:pt x="1148" y="2781"/>
                  <a:pt x="1188" y="2797"/>
                  <a:pt x="1225" y="2840"/>
                </a:cubicBezTo>
                <a:cubicBezTo>
                  <a:pt x="1347" y="2983"/>
                  <a:pt x="1478" y="3166"/>
                  <a:pt x="1667" y="3166"/>
                </a:cubicBezTo>
                <a:cubicBezTo>
                  <a:pt x="1752" y="3166"/>
                  <a:pt x="1850" y="3128"/>
                  <a:pt x="1963" y="3032"/>
                </a:cubicBezTo>
                <a:cubicBezTo>
                  <a:pt x="2163" y="2863"/>
                  <a:pt x="2273" y="2789"/>
                  <a:pt x="2381" y="2789"/>
                </a:cubicBezTo>
                <a:cubicBezTo>
                  <a:pt x="2469" y="2789"/>
                  <a:pt x="2557" y="2839"/>
                  <a:pt x="2691" y="2926"/>
                </a:cubicBezTo>
                <a:cubicBezTo>
                  <a:pt x="2800" y="2995"/>
                  <a:pt x="2879" y="3032"/>
                  <a:pt x="2956" y="3032"/>
                </a:cubicBezTo>
                <a:cubicBezTo>
                  <a:pt x="3087" y="3032"/>
                  <a:pt x="3215" y="2927"/>
                  <a:pt x="3485" y="2698"/>
                </a:cubicBezTo>
                <a:cubicBezTo>
                  <a:pt x="3589" y="2610"/>
                  <a:pt x="3684" y="2580"/>
                  <a:pt x="3774" y="2580"/>
                </a:cubicBezTo>
                <a:cubicBezTo>
                  <a:pt x="3968" y="2580"/>
                  <a:pt x="4137" y="2722"/>
                  <a:pt x="4315" y="2722"/>
                </a:cubicBezTo>
                <a:cubicBezTo>
                  <a:pt x="4395" y="2722"/>
                  <a:pt x="4476" y="2694"/>
                  <a:pt x="4563" y="2612"/>
                </a:cubicBezTo>
                <a:cubicBezTo>
                  <a:pt x="4927" y="2268"/>
                  <a:pt x="4472" y="1869"/>
                  <a:pt x="4972" y="1839"/>
                </a:cubicBezTo>
                <a:cubicBezTo>
                  <a:pt x="5478" y="1808"/>
                  <a:pt x="5493" y="1763"/>
                  <a:pt x="5594" y="1297"/>
                </a:cubicBezTo>
                <a:cubicBezTo>
                  <a:pt x="5695" y="827"/>
                  <a:pt x="6621" y="898"/>
                  <a:pt x="6429" y="382"/>
                </a:cubicBezTo>
                <a:cubicBezTo>
                  <a:pt x="6341" y="148"/>
                  <a:pt x="6190" y="79"/>
                  <a:pt x="6024" y="79"/>
                </a:cubicBezTo>
                <a:cubicBezTo>
                  <a:pt x="5825" y="79"/>
                  <a:pt x="5605" y="178"/>
                  <a:pt x="5448" y="205"/>
                </a:cubicBezTo>
                <a:cubicBezTo>
                  <a:pt x="5431" y="208"/>
                  <a:pt x="5416" y="209"/>
                  <a:pt x="5401" y="209"/>
                </a:cubicBezTo>
                <a:cubicBezTo>
                  <a:pt x="5219" y="209"/>
                  <a:pt x="5165" y="1"/>
                  <a:pt x="500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6" name="Google Shape;3435;p47"/>
          <p:cNvSpPr/>
          <p:nvPr/>
        </p:nvSpPr>
        <p:spPr>
          <a:xfrm>
            <a:off x="6722798" y="5940062"/>
            <a:ext cx="1805574" cy="519815"/>
          </a:xfrm>
          <a:custGeom>
            <a:avLst/>
            <a:gdLst/>
            <a:ahLst/>
            <a:cxnLst/>
            <a:rect l="l" t="t" r="r" b="b"/>
            <a:pathLst>
              <a:path w="6676" h="1922" extrusionOk="0">
                <a:moveTo>
                  <a:pt x="6630" y="1"/>
                </a:moveTo>
                <a:cubicBezTo>
                  <a:pt x="6625" y="1"/>
                  <a:pt x="6620" y="2"/>
                  <a:pt x="6615" y="5"/>
                </a:cubicBezTo>
                <a:cubicBezTo>
                  <a:pt x="6600" y="10"/>
                  <a:pt x="5229" y="789"/>
                  <a:pt x="3833" y="1305"/>
                </a:cubicBezTo>
                <a:cubicBezTo>
                  <a:pt x="2884" y="1653"/>
                  <a:pt x="2015" y="1860"/>
                  <a:pt x="572" y="1860"/>
                </a:cubicBezTo>
                <a:cubicBezTo>
                  <a:pt x="402" y="1860"/>
                  <a:pt x="223" y="1857"/>
                  <a:pt x="36" y="1851"/>
                </a:cubicBezTo>
                <a:cubicBezTo>
                  <a:pt x="20" y="1851"/>
                  <a:pt x="5" y="1861"/>
                  <a:pt x="5" y="1881"/>
                </a:cubicBezTo>
                <a:cubicBezTo>
                  <a:pt x="0" y="1897"/>
                  <a:pt x="15" y="1912"/>
                  <a:pt x="36" y="1912"/>
                </a:cubicBezTo>
                <a:cubicBezTo>
                  <a:pt x="223" y="1922"/>
                  <a:pt x="405" y="1922"/>
                  <a:pt x="577" y="1922"/>
                </a:cubicBezTo>
                <a:cubicBezTo>
                  <a:pt x="2028" y="1922"/>
                  <a:pt x="2903" y="1715"/>
                  <a:pt x="3859" y="1361"/>
                </a:cubicBezTo>
                <a:cubicBezTo>
                  <a:pt x="5255" y="850"/>
                  <a:pt x="6630" y="66"/>
                  <a:pt x="6645" y="61"/>
                </a:cubicBezTo>
                <a:cubicBezTo>
                  <a:pt x="6675" y="44"/>
                  <a:pt x="6658" y="1"/>
                  <a:pt x="663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7" name="Google Shape;3436;p47"/>
          <p:cNvSpPr/>
          <p:nvPr/>
        </p:nvSpPr>
        <p:spPr>
          <a:xfrm>
            <a:off x="8079412" y="5886240"/>
            <a:ext cx="190402" cy="286412"/>
          </a:xfrm>
          <a:custGeom>
            <a:avLst/>
            <a:gdLst/>
            <a:ahLst/>
            <a:cxnLst/>
            <a:rect l="l" t="t" r="r" b="b"/>
            <a:pathLst>
              <a:path w="704" h="1059" extrusionOk="0">
                <a:moveTo>
                  <a:pt x="664" y="0"/>
                </a:moveTo>
                <a:cubicBezTo>
                  <a:pt x="651" y="0"/>
                  <a:pt x="639" y="7"/>
                  <a:pt x="633" y="22"/>
                </a:cubicBezTo>
                <a:cubicBezTo>
                  <a:pt x="633" y="27"/>
                  <a:pt x="360" y="745"/>
                  <a:pt x="26" y="998"/>
                </a:cubicBezTo>
                <a:cubicBezTo>
                  <a:pt x="1" y="1018"/>
                  <a:pt x="16" y="1059"/>
                  <a:pt x="46" y="1059"/>
                </a:cubicBezTo>
                <a:cubicBezTo>
                  <a:pt x="51" y="1059"/>
                  <a:pt x="56" y="1059"/>
                  <a:pt x="62" y="1054"/>
                </a:cubicBezTo>
                <a:cubicBezTo>
                  <a:pt x="410" y="791"/>
                  <a:pt x="684" y="73"/>
                  <a:pt x="694" y="42"/>
                </a:cubicBezTo>
                <a:cubicBezTo>
                  <a:pt x="703" y="17"/>
                  <a:pt x="683" y="0"/>
                  <a:pt x="66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8" name="Google Shape;3437;p47"/>
          <p:cNvSpPr/>
          <p:nvPr/>
        </p:nvSpPr>
        <p:spPr>
          <a:xfrm>
            <a:off x="8139183" y="6125594"/>
            <a:ext cx="231782" cy="60852"/>
          </a:xfrm>
          <a:custGeom>
            <a:avLst/>
            <a:gdLst/>
            <a:ahLst/>
            <a:cxnLst/>
            <a:rect l="l" t="t" r="r" b="b"/>
            <a:pathLst>
              <a:path w="857" h="225" extrusionOk="0">
                <a:moveTo>
                  <a:pt x="49" y="1"/>
                </a:moveTo>
                <a:cubicBezTo>
                  <a:pt x="15" y="1"/>
                  <a:pt x="1" y="54"/>
                  <a:pt x="43" y="68"/>
                </a:cubicBezTo>
                <a:cubicBezTo>
                  <a:pt x="291" y="138"/>
                  <a:pt x="549" y="189"/>
                  <a:pt x="811" y="224"/>
                </a:cubicBezTo>
                <a:lnTo>
                  <a:pt x="817" y="224"/>
                </a:lnTo>
                <a:lnTo>
                  <a:pt x="811" y="219"/>
                </a:lnTo>
                <a:lnTo>
                  <a:pt x="811" y="219"/>
                </a:lnTo>
                <a:cubicBezTo>
                  <a:pt x="813" y="220"/>
                  <a:pt x="815" y="220"/>
                  <a:pt x="816" y="220"/>
                </a:cubicBezTo>
                <a:cubicBezTo>
                  <a:pt x="857" y="220"/>
                  <a:pt x="855" y="159"/>
                  <a:pt x="817" y="159"/>
                </a:cubicBezTo>
                <a:cubicBezTo>
                  <a:pt x="559" y="123"/>
                  <a:pt x="306" y="73"/>
                  <a:pt x="58" y="2"/>
                </a:cubicBezTo>
                <a:cubicBezTo>
                  <a:pt x="55" y="1"/>
                  <a:pt x="52" y="1"/>
                  <a:pt x="4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09" name="Google Shape;3438;p47"/>
          <p:cNvSpPr/>
          <p:nvPr/>
        </p:nvSpPr>
        <p:spPr>
          <a:xfrm>
            <a:off x="7929038" y="6020387"/>
            <a:ext cx="151727" cy="219339"/>
          </a:xfrm>
          <a:custGeom>
            <a:avLst/>
            <a:gdLst/>
            <a:ahLst/>
            <a:cxnLst/>
            <a:rect l="l" t="t" r="r" b="b"/>
            <a:pathLst>
              <a:path w="561" h="811" extrusionOk="0">
                <a:moveTo>
                  <a:pt x="515" y="0"/>
                </a:moveTo>
                <a:cubicBezTo>
                  <a:pt x="506" y="0"/>
                  <a:pt x="498" y="4"/>
                  <a:pt x="491" y="12"/>
                </a:cubicBezTo>
                <a:cubicBezTo>
                  <a:pt x="319" y="254"/>
                  <a:pt x="157" y="502"/>
                  <a:pt x="11" y="760"/>
                </a:cubicBezTo>
                <a:cubicBezTo>
                  <a:pt x="1" y="775"/>
                  <a:pt x="11" y="795"/>
                  <a:pt x="26" y="806"/>
                </a:cubicBezTo>
                <a:cubicBezTo>
                  <a:pt x="26" y="806"/>
                  <a:pt x="36" y="811"/>
                  <a:pt x="41" y="811"/>
                </a:cubicBezTo>
                <a:cubicBezTo>
                  <a:pt x="51" y="811"/>
                  <a:pt x="61" y="801"/>
                  <a:pt x="66" y="795"/>
                </a:cubicBezTo>
                <a:cubicBezTo>
                  <a:pt x="213" y="538"/>
                  <a:pt x="370" y="290"/>
                  <a:pt x="542" y="52"/>
                </a:cubicBezTo>
                <a:cubicBezTo>
                  <a:pt x="560" y="26"/>
                  <a:pt x="538" y="0"/>
                  <a:pt x="51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0" name="Google Shape;3439;p47"/>
          <p:cNvSpPr/>
          <p:nvPr/>
        </p:nvSpPr>
        <p:spPr>
          <a:xfrm>
            <a:off x="7992325" y="6193750"/>
            <a:ext cx="162545" cy="77350"/>
          </a:xfrm>
          <a:custGeom>
            <a:avLst/>
            <a:gdLst/>
            <a:ahLst/>
            <a:cxnLst/>
            <a:rect l="l" t="t" r="r" b="b"/>
            <a:pathLst>
              <a:path w="601" h="286" extrusionOk="0">
                <a:moveTo>
                  <a:pt x="47" y="1"/>
                </a:moveTo>
                <a:cubicBezTo>
                  <a:pt x="22" y="1"/>
                  <a:pt x="1" y="38"/>
                  <a:pt x="30" y="58"/>
                </a:cubicBezTo>
                <a:cubicBezTo>
                  <a:pt x="40" y="69"/>
                  <a:pt x="303" y="256"/>
                  <a:pt x="550" y="281"/>
                </a:cubicBezTo>
                <a:lnTo>
                  <a:pt x="555" y="286"/>
                </a:lnTo>
                <a:cubicBezTo>
                  <a:pt x="596" y="286"/>
                  <a:pt x="601" y="220"/>
                  <a:pt x="561" y="220"/>
                </a:cubicBezTo>
                <a:cubicBezTo>
                  <a:pt x="328" y="200"/>
                  <a:pt x="65" y="8"/>
                  <a:pt x="65" y="8"/>
                </a:cubicBezTo>
                <a:cubicBezTo>
                  <a:pt x="59" y="3"/>
                  <a:pt x="53" y="1"/>
                  <a:pt x="4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1" name="Google Shape;3440;p47"/>
          <p:cNvSpPr/>
          <p:nvPr/>
        </p:nvSpPr>
        <p:spPr>
          <a:xfrm>
            <a:off x="7770279" y="5991447"/>
            <a:ext cx="162004" cy="311294"/>
          </a:xfrm>
          <a:custGeom>
            <a:avLst/>
            <a:gdLst/>
            <a:ahLst/>
            <a:cxnLst/>
            <a:rect l="l" t="t" r="r" b="b"/>
            <a:pathLst>
              <a:path w="599" h="1151" extrusionOk="0">
                <a:moveTo>
                  <a:pt x="561" y="0"/>
                </a:moveTo>
                <a:cubicBezTo>
                  <a:pt x="549" y="0"/>
                  <a:pt x="538" y="7"/>
                  <a:pt x="532" y="23"/>
                </a:cubicBezTo>
                <a:cubicBezTo>
                  <a:pt x="527" y="28"/>
                  <a:pt x="193" y="928"/>
                  <a:pt x="16" y="1095"/>
                </a:cubicBezTo>
                <a:cubicBezTo>
                  <a:pt x="1" y="1110"/>
                  <a:pt x="1" y="1130"/>
                  <a:pt x="16" y="1140"/>
                </a:cubicBezTo>
                <a:cubicBezTo>
                  <a:pt x="21" y="1145"/>
                  <a:pt x="26" y="1150"/>
                  <a:pt x="36" y="1150"/>
                </a:cubicBezTo>
                <a:cubicBezTo>
                  <a:pt x="41" y="1150"/>
                  <a:pt x="51" y="1150"/>
                  <a:pt x="57" y="1145"/>
                </a:cubicBezTo>
                <a:cubicBezTo>
                  <a:pt x="244" y="968"/>
                  <a:pt x="577" y="83"/>
                  <a:pt x="593" y="43"/>
                </a:cubicBezTo>
                <a:cubicBezTo>
                  <a:pt x="599" y="18"/>
                  <a:pt x="580" y="0"/>
                  <a:pt x="56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2" name="Google Shape;3441;p47"/>
          <p:cNvSpPr/>
          <p:nvPr/>
        </p:nvSpPr>
        <p:spPr>
          <a:xfrm>
            <a:off x="7737014" y="6295172"/>
            <a:ext cx="341317" cy="164707"/>
          </a:xfrm>
          <a:custGeom>
            <a:avLst/>
            <a:gdLst/>
            <a:ahLst/>
            <a:cxnLst/>
            <a:rect l="l" t="t" r="r" b="b"/>
            <a:pathLst>
              <a:path w="1262" h="609" extrusionOk="0">
                <a:moveTo>
                  <a:pt x="50" y="1"/>
                </a:moveTo>
                <a:cubicBezTo>
                  <a:pt x="15" y="1"/>
                  <a:pt x="0" y="58"/>
                  <a:pt x="38" y="68"/>
                </a:cubicBezTo>
                <a:cubicBezTo>
                  <a:pt x="448" y="199"/>
                  <a:pt x="842" y="381"/>
                  <a:pt x="1211" y="604"/>
                </a:cubicBezTo>
                <a:cubicBezTo>
                  <a:pt x="1216" y="609"/>
                  <a:pt x="1221" y="609"/>
                  <a:pt x="1226" y="609"/>
                </a:cubicBezTo>
                <a:cubicBezTo>
                  <a:pt x="1236" y="609"/>
                  <a:pt x="1252" y="604"/>
                  <a:pt x="1257" y="594"/>
                </a:cubicBezTo>
                <a:cubicBezTo>
                  <a:pt x="1262" y="579"/>
                  <a:pt x="1262" y="558"/>
                  <a:pt x="1247" y="548"/>
                </a:cubicBezTo>
                <a:cubicBezTo>
                  <a:pt x="872" y="321"/>
                  <a:pt x="473" y="139"/>
                  <a:pt x="58" y="2"/>
                </a:cubicBezTo>
                <a:cubicBezTo>
                  <a:pt x="55" y="1"/>
                  <a:pt x="53" y="1"/>
                  <a:pt x="5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3" name="Google Shape;3442;p47"/>
          <p:cNvSpPr/>
          <p:nvPr/>
        </p:nvSpPr>
        <p:spPr>
          <a:xfrm>
            <a:off x="7574739" y="6058792"/>
            <a:ext cx="124681" cy="309671"/>
          </a:xfrm>
          <a:custGeom>
            <a:avLst/>
            <a:gdLst/>
            <a:ahLst/>
            <a:cxnLst/>
            <a:rect l="l" t="t" r="r" b="b"/>
            <a:pathLst>
              <a:path w="461" h="1145" extrusionOk="0">
                <a:moveTo>
                  <a:pt x="428" y="0"/>
                </a:moveTo>
                <a:cubicBezTo>
                  <a:pt x="412" y="0"/>
                  <a:pt x="400" y="13"/>
                  <a:pt x="400" y="26"/>
                </a:cubicBezTo>
                <a:cubicBezTo>
                  <a:pt x="400" y="37"/>
                  <a:pt x="335" y="745"/>
                  <a:pt x="21" y="1088"/>
                </a:cubicBezTo>
                <a:cubicBezTo>
                  <a:pt x="1" y="1109"/>
                  <a:pt x="16" y="1139"/>
                  <a:pt x="41" y="1144"/>
                </a:cubicBezTo>
                <a:cubicBezTo>
                  <a:pt x="51" y="1139"/>
                  <a:pt x="56" y="1139"/>
                  <a:pt x="61" y="1129"/>
                </a:cubicBezTo>
                <a:cubicBezTo>
                  <a:pt x="395" y="770"/>
                  <a:pt x="461" y="62"/>
                  <a:pt x="461" y="31"/>
                </a:cubicBezTo>
                <a:cubicBezTo>
                  <a:pt x="461" y="16"/>
                  <a:pt x="451" y="1"/>
                  <a:pt x="436" y="1"/>
                </a:cubicBezTo>
                <a:cubicBezTo>
                  <a:pt x="433" y="0"/>
                  <a:pt x="430" y="0"/>
                  <a:pt x="42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4" name="Google Shape;3443;p47"/>
          <p:cNvSpPr/>
          <p:nvPr/>
        </p:nvSpPr>
        <p:spPr>
          <a:xfrm>
            <a:off x="7629642" y="6334117"/>
            <a:ext cx="187427" cy="99798"/>
          </a:xfrm>
          <a:custGeom>
            <a:avLst/>
            <a:gdLst/>
            <a:ahLst/>
            <a:cxnLst/>
            <a:rect l="l" t="t" r="r" b="b"/>
            <a:pathLst>
              <a:path w="693" h="369" extrusionOk="0">
                <a:moveTo>
                  <a:pt x="33" y="1"/>
                </a:moveTo>
                <a:cubicBezTo>
                  <a:pt x="22" y="1"/>
                  <a:pt x="12" y="9"/>
                  <a:pt x="5" y="20"/>
                </a:cubicBezTo>
                <a:cubicBezTo>
                  <a:pt x="0" y="35"/>
                  <a:pt x="5" y="55"/>
                  <a:pt x="25" y="60"/>
                </a:cubicBezTo>
                <a:cubicBezTo>
                  <a:pt x="233" y="151"/>
                  <a:pt x="440" y="252"/>
                  <a:pt x="637" y="364"/>
                </a:cubicBezTo>
                <a:cubicBezTo>
                  <a:pt x="642" y="369"/>
                  <a:pt x="647" y="369"/>
                  <a:pt x="657" y="369"/>
                </a:cubicBezTo>
                <a:cubicBezTo>
                  <a:pt x="668" y="369"/>
                  <a:pt x="678" y="364"/>
                  <a:pt x="683" y="354"/>
                </a:cubicBezTo>
                <a:cubicBezTo>
                  <a:pt x="693" y="338"/>
                  <a:pt x="688" y="318"/>
                  <a:pt x="673" y="313"/>
                </a:cubicBezTo>
                <a:cubicBezTo>
                  <a:pt x="440" y="172"/>
                  <a:pt x="51" y="5"/>
                  <a:pt x="46" y="5"/>
                </a:cubicBezTo>
                <a:cubicBezTo>
                  <a:pt x="41" y="2"/>
                  <a:pt x="37" y="1"/>
                  <a:pt x="3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5" name="Google Shape;3444;p47"/>
          <p:cNvSpPr/>
          <p:nvPr/>
        </p:nvSpPr>
        <p:spPr>
          <a:xfrm>
            <a:off x="7435182" y="6191315"/>
            <a:ext cx="103044" cy="213930"/>
          </a:xfrm>
          <a:custGeom>
            <a:avLst/>
            <a:gdLst/>
            <a:ahLst/>
            <a:cxnLst/>
            <a:rect l="l" t="t" r="r" b="b"/>
            <a:pathLst>
              <a:path w="381" h="791" extrusionOk="0">
                <a:moveTo>
                  <a:pt x="345" y="0"/>
                </a:moveTo>
                <a:cubicBezTo>
                  <a:pt x="330" y="0"/>
                  <a:pt x="319" y="9"/>
                  <a:pt x="314" y="22"/>
                </a:cubicBezTo>
                <a:cubicBezTo>
                  <a:pt x="314" y="27"/>
                  <a:pt x="168" y="507"/>
                  <a:pt x="11" y="740"/>
                </a:cubicBezTo>
                <a:cubicBezTo>
                  <a:pt x="1" y="755"/>
                  <a:pt x="6" y="775"/>
                  <a:pt x="21" y="786"/>
                </a:cubicBezTo>
                <a:cubicBezTo>
                  <a:pt x="26" y="786"/>
                  <a:pt x="31" y="791"/>
                  <a:pt x="36" y="791"/>
                </a:cubicBezTo>
                <a:cubicBezTo>
                  <a:pt x="46" y="791"/>
                  <a:pt x="57" y="786"/>
                  <a:pt x="62" y="775"/>
                </a:cubicBezTo>
                <a:cubicBezTo>
                  <a:pt x="223" y="533"/>
                  <a:pt x="370" y="62"/>
                  <a:pt x="375" y="42"/>
                </a:cubicBezTo>
                <a:cubicBezTo>
                  <a:pt x="380" y="27"/>
                  <a:pt x="370" y="7"/>
                  <a:pt x="355" y="2"/>
                </a:cubicBezTo>
                <a:cubicBezTo>
                  <a:pt x="351" y="1"/>
                  <a:pt x="348" y="0"/>
                  <a:pt x="34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6" name="Google Shape;3445;p47"/>
          <p:cNvSpPr/>
          <p:nvPr/>
        </p:nvSpPr>
        <p:spPr>
          <a:xfrm>
            <a:off x="7484406" y="6375227"/>
            <a:ext cx="250714" cy="180393"/>
          </a:xfrm>
          <a:custGeom>
            <a:avLst/>
            <a:gdLst/>
            <a:ahLst/>
            <a:cxnLst/>
            <a:rect l="l" t="t" r="r" b="b"/>
            <a:pathLst>
              <a:path w="927" h="667" extrusionOk="0">
                <a:moveTo>
                  <a:pt x="38" y="0"/>
                </a:moveTo>
                <a:cubicBezTo>
                  <a:pt x="26" y="0"/>
                  <a:pt x="15" y="9"/>
                  <a:pt x="11" y="20"/>
                </a:cubicBezTo>
                <a:cubicBezTo>
                  <a:pt x="1" y="35"/>
                  <a:pt x="6" y="50"/>
                  <a:pt x="21" y="60"/>
                </a:cubicBezTo>
                <a:cubicBezTo>
                  <a:pt x="325" y="227"/>
                  <a:pt x="603" y="429"/>
                  <a:pt x="861" y="657"/>
                </a:cubicBezTo>
                <a:cubicBezTo>
                  <a:pt x="866" y="662"/>
                  <a:pt x="876" y="667"/>
                  <a:pt x="881" y="667"/>
                </a:cubicBezTo>
                <a:cubicBezTo>
                  <a:pt x="911" y="667"/>
                  <a:pt x="926" y="631"/>
                  <a:pt x="906" y="611"/>
                </a:cubicBezTo>
                <a:cubicBezTo>
                  <a:pt x="643" y="379"/>
                  <a:pt x="360" y="176"/>
                  <a:pt x="52" y="4"/>
                </a:cubicBezTo>
                <a:cubicBezTo>
                  <a:pt x="47" y="2"/>
                  <a:pt x="43" y="0"/>
                  <a:pt x="3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7" name="Google Shape;3446;p47"/>
          <p:cNvSpPr/>
          <p:nvPr/>
        </p:nvSpPr>
        <p:spPr>
          <a:xfrm>
            <a:off x="7193123" y="6252709"/>
            <a:ext cx="133336" cy="192294"/>
          </a:xfrm>
          <a:custGeom>
            <a:avLst/>
            <a:gdLst/>
            <a:ahLst/>
            <a:cxnLst/>
            <a:rect l="l" t="t" r="r" b="b"/>
            <a:pathLst>
              <a:path w="493" h="711" extrusionOk="0">
                <a:moveTo>
                  <a:pt x="453" y="0"/>
                </a:moveTo>
                <a:cubicBezTo>
                  <a:pt x="439" y="0"/>
                  <a:pt x="425" y="8"/>
                  <a:pt x="421" y="28"/>
                </a:cubicBezTo>
                <a:cubicBezTo>
                  <a:pt x="410" y="58"/>
                  <a:pt x="233" y="513"/>
                  <a:pt x="16" y="650"/>
                </a:cubicBezTo>
                <a:cubicBezTo>
                  <a:pt x="1" y="660"/>
                  <a:pt x="1" y="680"/>
                  <a:pt x="11" y="695"/>
                </a:cubicBezTo>
                <a:cubicBezTo>
                  <a:pt x="16" y="705"/>
                  <a:pt x="26" y="710"/>
                  <a:pt x="36" y="710"/>
                </a:cubicBezTo>
                <a:cubicBezTo>
                  <a:pt x="41" y="710"/>
                  <a:pt x="46" y="705"/>
                  <a:pt x="51" y="705"/>
                </a:cubicBezTo>
                <a:cubicBezTo>
                  <a:pt x="289" y="553"/>
                  <a:pt x="476" y="78"/>
                  <a:pt x="486" y="43"/>
                </a:cubicBezTo>
                <a:cubicBezTo>
                  <a:pt x="492" y="16"/>
                  <a:pt x="472" y="0"/>
                  <a:pt x="45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8" name="Google Shape;3447;p47"/>
          <p:cNvSpPr/>
          <p:nvPr/>
        </p:nvSpPr>
        <p:spPr>
          <a:xfrm>
            <a:off x="7283457" y="6415795"/>
            <a:ext cx="195811" cy="116566"/>
          </a:xfrm>
          <a:custGeom>
            <a:avLst/>
            <a:gdLst/>
            <a:ahLst/>
            <a:cxnLst/>
            <a:rect l="l" t="t" r="r" b="b"/>
            <a:pathLst>
              <a:path w="724" h="431" extrusionOk="0">
                <a:moveTo>
                  <a:pt x="34" y="1"/>
                </a:moveTo>
                <a:cubicBezTo>
                  <a:pt x="24" y="1"/>
                  <a:pt x="14" y="6"/>
                  <a:pt x="11" y="16"/>
                </a:cubicBezTo>
                <a:cubicBezTo>
                  <a:pt x="1" y="31"/>
                  <a:pt x="6" y="52"/>
                  <a:pt x="21" y="62"/>
                </a:cubicBezTo>
                <a:cubicBezTo>
                  <a:pt x="26" y="62"/>
                  <a:pt x="587" y="365"/>
                  <a:pt x="668" y="426"/>
                </a:cubicBezTo>
                <a:cubicBezTo>
                  <a:pt x="673" y="431"/>
                  <a:pt x="683" y="431"/>
                  <a:pt x="688" y="431"/>
                </a:cubicBezTo>
                <a:cubicBezTo>
                  <a:pt x="698" y="431"/>
                  <a:pt x="709" y="426"/>
                  <a:pt x="714" y="421"/>
                </a:cubicBezTo>
                <a:cubicBezTo>
                  <a:pt x="724" y="406"/>
                  <a:pt x="719" y="385"/>
                  <a:pt x="709" y="375"/>
                </a:cubicBezTo>
                <a:cubicBezTo>
                  <a:pt x="618" y="315"/>
                  <a:pt x="76" y="16"/>
                  <a:pt x="51" y="6"/>
                </a:cubicBezTo>
                <a:cubicBezTo>
                  <a:pt x="46" y="3"/>
                  <a:pt x="40" y="1"/>
                  <a:pt x="3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19" name="Google Shape;3448;p47"/>
          <p:cNvSpPr/>
          <p:nvPr/>
        </p:nvSpPr>
        <p:spPr>
          <a:xfrm>
            <a:off x="6692507" y="734301"/>
            <a:ext cx="559847" cy="309401"/>
          </a:xfrm>
          <a:custGeom>
            <a:avLst/>
            <a:gdLst/>
            <a:ahLst/>
            <a:cxnLst/>
            <a:rect l="l" t="t" r="r" b="b"/>
            <a:pathLst>
              <a:path w="2070" h="1144" extrusionOk="0">
                <a:moveTo>
                  <a:pt x="36" y="1"/>
                </a:moveTo>
                <a:cubicBezTo>
                  <a:pt x="16" y="1"/>
                  <a:pt x="1" y="16"/>
                  <a:pt x="1" y="31"/>
                </a:cubicBezTo>
                <a:cubicBezTo>
                  <a:pt x="1" y="51"/>
                  <a:pt x="16" y="66"/>
                  <a:pt x="36" y="66"/>
                </a:cubicBezTo>
                <a:cubicBezTo>
                  <a:pt x="815" y="117"/>
                  <a:pt x="1533" y="506"/>
                  <a:pt x="2009" y="1134"/>
                </a:cubicBezTo>
                <a:cubicBezTo>
                  <a:pt x="2014" y="1139"/>
                  <a:pt x="2019" y="1144"/>
                  <a:pt x="2029" y="1144"/>
                </a:cubicBezTo>
                <a:cubicBezTo>
                  <a:pt x="2039" y="1144"/>
                  <a:pt x="2044" y="1144"/>
                  <a:pt x="2054" y="1139"/>
                </a:cubicBezTo>
                <a:cubicBezTo>
                  <a:pt x="2064" y="1128"/>
                  <a:pt x="2069" y="1108"/>
                  <a:pt x="2059" y="1093"/>
                </a:cubicBezTo>
                <a:cubicBezTo>
                  <a:pt x="1574" y="456"/>
                  <a:pt x="835" y="56"/>
                  <a:pt x="3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20" name="Google Shape;3449;p47"/>
          <p:cNvSpPr/>
          <p:nvPr/>
        </p:nvSpPr>
        <p:spPr>
          <a:xfrm>
            <a:off x="6380670" y="640181"/>
            <a:ext cx="472219" cy="164166"/>
          </a:xfrm>
          <a:custGeom>
            <a:avLst/>
            <a:gdLst/>
            <a:ahLst/>
            <a:cxnLst/>
            <a:rect l="l" t="t" r="r" b="b"/>
            <a:pathLst>
              <a:path w="1746" h="607" extrusionOk="0">
                <a:moveTo>
                  <a:pt x="670" y="1"/>
                </a:moveTo>
                <a:cubicBezTo>
                  <a:pt x="469" y="1"/>
                  <a:pt x="245" y="44"/>
                  <a:pt x="1" y="157"/>
                </a:cubicBezTo>
                <a:cubicBezTo>
                  <a:pt x="1" y="157"/>
                  <a:pt x="316" y="606"/>
                  <a:pt x="1032" y="606"/>
                </a:cubicBezTo>
                <a:cubicBezTo>
                  <a:pt x="1236" y="606"/>
                  <a:pt x="1474" y="570"/>
                  <a:pt x="1746" y="475"/>
                </a:cubicBezTo>
                <a:cubicBezTo>
                  <a:pt x="1746" y="475"/>
                  <a:pt x="1337" y="1"/>
                  <a:pt x="67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1" name="Google Shape;3450;p47"/>
          <p:cNvSpPr/>
          <p:nvPr/>
        </p:nvSpPr>
        <p:spPr>
          <a:xfrm>
            <a:off x="6792577" y="533351"/>
            <a:ext cx="205277" cy="249089"/>
          </a:xfrm>
          <a:custGeom>
            <a:avLst/>
            <a:gdLst/>
            <a:ahLst/>
            <a:cxnLst/>
            <a:rect l="l" t="t" r="r" b="b"/>
            <a:pathLst>
              <a:path w="759" h="921" extrusionOk="0">
                <a:moveTo>
                  <a:pt x="96" y="0"/>
                </a:moveTo>
                <a:cubicBezTo>
                  <a:pt x="96" y="0"/>
                  <a:pt x="0" y="567"/>
                  <a:pt x="748" y="921"/>
                </a:cubicBezTo>
                <a:cubicBezTo>
                  <a:pt x="759" y="501"/>
                  <a:pt x="491" y="127"/>
                  <a:pt x="96"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2" name="Google Shape;3451;p47"/>
          <p:cNvSpPr/>
          <p:nvPr/>
        </p:nvSpPr>
        <p:spPr>
          <a:xfrm>
            <a:off x="6710358" y="866824"/>
            <a:ext cx="273973" cy="146046"/>
          </a:xfrm>
          <a:custGeom>
            <a:avLst/>
            <a:gdLst/>
            <a:ahLst/>
            <a:cxnLst/>
            <a:rect l="l" t="t" r="r" b="b"/>
            <a:pathLst>
              <a:path w="1013" h="540" extrusionOk="0">
                <a:moveTo>
                  <a:pt x="840" y="1"/>
                </a:moveTo>
                <a:cubicBezTo>
                  <a:pt x="491" y="1"/>
                  <a:pt x="161" y="195"/>
                  <a:pt x="1" y="517"/>
                </a:cubicBezTo>
                <a:cubicBezTo>
                  <a:pt x="1" y="517"/>
                  <a:pt x="67" y="539"/>
                  <a:pt x="172" y="539"/>
                </a:cubicBezTo>
                <a:cubicBezTo>
                  <a:pt x="371" y="539"/>
                  <a:pt x="709" y="462"/>
                  <a:pt x="1012" y="16"/>
                </a:cubicBezTo>
                <a:cubicBezTo>
                  <a:pt x="955" y="6"/>
                  <a:pt x="897"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3" name="Google Shape;3452;p47"/>
          <p:cNvSpPr/>
          <p:nvPr/>
        </p:nvSpPr>
        <p:spPr>
          <a:xfrm>
            <a:off x="6985412" y="773788"/>
            <a:ext cx="58960" cy="83841"/>
          </a:xfrm>
          <a:custGeom>
            <a:avLst/>
            <a:gdLst/>
            <a:ahLst/>
            <a:cxnLst/>
            <a:rect l="l" t="t" r="r" b="b"/>
            <a:pathLst>
              <a:path w="218" h="310" extrusionOk="0">
                <a:moveTo>
                  <a:pt x="35" y="0"/>
                </a:moveTo>
                <a:cubicBezTo>
                  <a:pt x="27" y="0"/>
                  <a:pt x="18" y="4"/>
                  <a:pt x="10" y="11"/>
                </a:cubicBezTo>
                <a:cubicBezTo>
                  <a:pt x="0" y="22"/>
                  <a:pt x="0" y="42"/>
                  <a:pt x="10" y="57"/>
                </a:cubicBezTo>
                <a:cubicBezTo>
                  <a:pt x="76" y="118"/>
                  <a:pt x="127" y="199"/>
                  <a:pt x="152" y="285"/>
                </a:cubicBezTo>
                <a:cubicBezTo>
                  <a:pt x="157" y="300"/>
                  <a:pt x="167" y="310"/>
                  <a:pt x="182" y="310"/>
                </a:cubicBezTo>
                <a:lnTo>
                  <a:pt x="192" y="310"/>
                </a:lnTo>
                <a:cubicBezTo>
                  <a:pt x="207" y="305"/>
                  <a:pt x="218" y="285"/>
                  <a:pt x="212" y="269"/>
                </a:cubicBezTo>
                <a:cubicBezTo>
                  <a:pt x="182" y="173"/>
                  <a:pt x="132" y="82"/>
                  <a:pt x="56" y="11"/>
                </a:cubicBezTo>
                <a:cubicBezTo>
                  <a:pt x="51" y="4"/>
                  <a:pt x="43" y="0"/>
                  <a:pt x="3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24" name="Google Shape;3453;p47"/>
          <p:cNvSpPr/>
          <p:nvPr/>
        </p:nvSpPr>
        <p:spPr>
          <a:xfrm>
            <a:off x="6974323" y="858170"/>
            <a:ext cx="134958" cy="42191"/>
          </a:xfrm>
          <a:custGeom>
            <a:avLst/>
            <a:gdLst/>
            <a:ahLst/>
            <a:cxnLst/>
            <a:rect l="l" t="t" r="r" b="b"/>
            <a:pathLst>
              <a:path w="499" h="156" extrusionOk="0">
                <a:moveTo>
                  <a:pt x="150" y="1"/>
                </a:moveTo>
                <a:cubicBezTo>
                  <a:pt x="70" y="1"/>
                  <a:pt x="29" y="23"/>
                  <a:pt x="26" y="23"/>
                </a:cubicBezTo>
                <a:cubicBezTo>
                  <a:pt x="11" y="33"/>
                  <a:pt x="1" y="48"/>
                  <a:pt x="11" y="64"/>
                </a:cubicBezTo>
                <a:cubicBezTo>
                  <a:pt x="14" y="75"/>
                  <a:pt x="26" y="83"/>
                  <a:pt x="38" y="83"/>
                </a:cubicBezTo>
                <a:cubicBezTo>
                  <a:pt x="42" y="83"/>
                  <a:pt x="47" y="82"/>
                  <a:pt x="51" y="79"/>
                </a:cubicBezTo>
                <a:cubicBezTo>
                  <a:pt x="51" y="79"/>
                  <a:pt x="82" y="64"/>
                  <a:pt x="142" y="64"/>
                </a:cubicBezTo>
                <a:cubicBezTo>
                  <a:pt x="205" y="64"/>
                  <a:pt x="301" y="80"/>
                  <a:pt x="430" y="145"/>
                </a:cubicBezTo>
                <a:cubicBezTo>
                  <a:pt x="433" y="147"/>
                  <a:pt x="436" y="148"/>
                  <a:pt x="438" y="148"/>
                </a:cubicBezTo>
                <a:cubicBezTo>
                  <a:pt x="441" y="148"/>
                  <a:pt x="443" y="147"/>
                  <a:pt x="446" y="145"/>
                </a:cubicBezTo>
                <a:lnTo>
                  <a:pt x="446" y="155"/>
                </a:lnTo>
                <a:cubicBezTo>
                  <a:pt x="449" y="155"/>
                  <a:pt x="452" y="156"/>
                  <a:pt x="455" y="156"/>
                </a:cubicBezTo>
                <a:cubicBezTo>
                  <a:pt x="492" y="156"/>
                  <a:pt x="498" y="98"/>
                  <a:pt x="461" y="89"/>
                </a:cubicBezTo>
                <a:cubicBezTo>
                  <a:pt x="326" y="19"/>
                  <a:pt x="222" y="1"/>
                  <a:pt x="15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25" name="Google Shape;3454;p47"/>
          <p:cNvSpPr/>
          <p:nvPr/>
        </p:nvSpPr>
        <p:spPr>
          <a:xfrm>
            <a:off x="6966750" y="6759277"/>
            <a:ext cx="318328" cy="326169"/>
          </a:xfrm>
          <a:custGeom>
            <a:avLst/>
            <a:gdLst/>
            <a:ahLst/>
            <a:cxnLst/>
            <a:rect l="l" t="t" r="r" b="b"/>
            <a:pathLst>
              <a:path w="1177" h="1206" extrusionOk="0">
                <a:moveTo>
                  <a:pt x="448" y="0"/>
                </a:moveTo>
                <a:cubicBezTo>
                  <a:pt x="433" y="5"/>
                  <a:pt x="413" y="16"/>
                  <a:pt x="398" y="26"/>
                </a:cubicBezTo>
                <a:cubicBezTo>
                  <a:pt x="150" y="172"/>
                  <a:pt x="24" y="461"/>
                  <a:pt x="89" y="744"/>
                </a:cubicBezTo>
                <a:cubicBezTo>
                  <a:pt x="110" y="850"/>
                  <a:pt x="84" y="961"/>
                  <a:pt x="29" y="1047"/>
                </a:cubicBezTo>
                <a:cubicBezTo>
                  <a:pt x="0" y="1099"/>
                  <a:pt x="38" y="1159"/>
                  <a:pt x="92" y="1159"/>
                </a:cubicBezTo>
                <a:cubicBezTo>
                  <a:pt x="96" y="1159"/>
                  <a:pt x="100" y="1159"/>
                  <a:pt x="104" y="1158"/>
                </a:cubicBezTo>
                <a:cubicBezTo>
                  <a:pt x="142" y="1150"/>
                  <a:pt x="181" y="1146"/>
                  <a:pt x="220" y="1146"/>
                </a:cubicBezTo>
                <a:cubicBezTo>
                  <a:pt x="275" y="1146"/>
                  <a:pt x="330" y="1154"/>
                  <a:pt x="383" y="1169"/>
                </a:cubicBezTo>
                <a:cubicBezTo>
                  <a:pt x="469" y="1190"/>
                  <a:pt x="566" y="1205"/>
                  <a:pt x="667" y="1205"/>
                </a:cubicBezTo>
                <a:cubicBezTo>
                  <a:pt x="845" y="1205"/>
                  <a:pt x="1031" y="1159"/>
                  <a:pt x="1177" y="1027"/>
                </a:cubicBezTo>
                <a:cubicBezTo>
                  <a:pt x="1030" y="976"/>
                  <a:pt x="843" y="820"/>
                  <a:pt x="686" y="597"/>
                </a:cubicBezTo>
                <a:cubicBezTo>
                  <a:pt x="529" y="380"/>
                  <a:pt x="448" y="152"/>
                  <a:pt x="448" y="0"/>
                </a:cubicBezTo>
                <a:close/>
              </a:path>
            </a:pathLst>
          </a:custGeom>
          <a:solidFill>
            <a:srgbClr val="F7A677"/>
          </a:solidFill>
          <a:ln>
            <a:noFill/>
          </a:ln>
        </p:spPr>
        <p:txBody>
          <a:bodyPr spcFirstLastPara="1" wrap="square" lIns="91425" tIns="91425" rIns="91425" bIns="91425" anchor="ctr" anchorCtr="0">
            <a:noAutofit/>
          </a:bodyPr>
          <a:lstStyle/>
          <a:p>
            <a:endParaRPr/>
          </a:p>
        </p:txBody>
      </p:sp>
      <p:sp>
        <p:nvSpPr>
          <p:cNvPr id="326" name="Google Shape;3455;p47"/>
          <p:cNvSpPr/>
          <p:nvPr/>
        </p:nvSpPr>
        <p:spPr>
          <a:xfrm>
            <a:off x="7086563" y="6705726"/>
            <a:ext cx="293176" cy="335905"/>
          </a:xfrm>
          <a:custGeom>
            <a:avLst/>
            <a:gdLst/>
            <a:ahLst/>
            <a:cxnLst/>
            <a:rect l="l" t="t" r="r" b="b"/>
            <a:pathLst>
              <a:path w="1084" h="1242" extrusionOk="0">
                <a:moveTo>
                  <a:pt x="160" y="1"/>
                </a:moveTo>
                <a:cubicBezTo>
                  <a:pt x="126" y="1"/>
                  <a:pt x="96" y="9"/>
                  <a:pt x="71" y="26"/>
                </a:cubicBezTo>
                <a:cubicBezTo>
                  <a:pt x="21" y="67"/>
                  <a:pt x="0" y="133"/>
                  <a:pt x="5" y="198"/>
                </a:cubicBezTo>
                <a:cubicBezTo>
                  <a:pt x="5" y="350"/>
                  <a:pt x="91" y="578"/>
                  <a:pt x="243" y="795"/>
                </a:cubicBezTo>
                <a:cubicBezTo>
                  <a:pt x="400" y="1018"/>
                  <a:pt x="587" y="1174"/>
                  <a:pt x="734" y="1225"/>
                </a:cubicBezTo>
                <a:cubicBezTo>
                  <a:pt x="758" y="1236"/>
                  <a:pt x="785" y="1241"/>
                  <a:pt x="812" y="1241"/>
                </a:cubicBezTo>
                <a:cubicBezTo>
                  <a:pt x="848" y="1241"/>
                  <a:pt x="884" y="1232"/>
                  <a:pt x="916" y="1215"/>
                </a:cubicBezTo>
                <a:cubicBezTo>
                  <a:pt x="1027" y="1134"/>
                  <a:pt x="992" y="881"/>
                  <a:pt x="845" y="613"/>
                </a:cubicBezTo>
                <a:cubicBezTo>
                  <a:pt x="865" y="608"/>
                  <a:pt x="885" y="598"/>
                  <a:pt x="906" y="583"/>
                </a:cubicBezTo>
                <a:cubicBezTo>
                  <a:pt x="1084" y="450"/>
                  <a:pt x="956" y="205"/>
                  <a:pt x="781" y="205"/>
                </a:cubicBezTo>
                <a:cubicBezTo>
                  <a:pt x="743" y="205"/>
                  <a:pt x="703" y="217"/>
                  <a:pt x="663" y="244"/>
                </a:cubicBezTo>
                <a:cubicBezTo>
                  <a:pt x="648" y="259"/>
                  <a:pt x="632" y="274"/>
                  <a:pt x="617" y="289"/>
                </a:cubicBezTo>
                <a:cubicBezTo>
                  <a:pt x="455" y="111"/>
                  <a:pt x="283" y="1"/>
                  <a:pt x="16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27" name="Google Shape;3456;p47"/>
          <p:cNvSpPr/>
          <p:nvPr/>
        </p:nvSpPr>
        <p:spPr>
          <a:xfrm>
            <a:off x="7313477" y="6742778"/>
            <a:ext cx="127656" cy="61934"/>
          </a:xfrm>
          <a:custGeom>
            <a:avLst/>
            <a:gdLst/>
            <a:ahLst/>
            <a:cxnLst/>
            <a:rect l="l" t="t" r="r" b="b"/>
            <a:pathLst>
              <a:path w="472" h="229" extrusionOk="0">
                <a:moveTo>
                  <a:pt x="436" y="1"/>
                </a:moveTo>
                <a:cubicBezTo>
                  <a:pt x="269" y="16"/>
                  <a:pt x="31" y="168"/>
                  <a:pt x="21" y="173"/>
                </a:cubicBezTo>
                <a:cubicBezTo>
                  <a:pt x="6" y="183"/>
                  <a:pt x="1" y="198"/>
                  <a:pt x="11" y="213"/>
                </a:cubicBezTo>
                <a:cubicBezTo>
                  <a:pt x="16" y="223"/>
                  <a:pt x="26" y="228"/>
                  <a:pt x="41" y="228"/>
                </a:cubicBezTo>
                <a:cubicBezTo>
                  <a:pt x="46" y="228"/>
                  <a:pt x="51" y="228"/>
                  <a:pt x="56" y="223"/>
                </a:cubicBezTo>
                <a:cubicBezTo>
                  <a:pt x="56" y="223"/>
                  <a:pt x="289" y="77"/>
                  <a:pt x="441" y="66"/>
                </a:cubicBezTo>
                <a:cubicBezTo>
                  <a:pt x="461" y="66"/>
                  <a:pt x="471" y="51"/>
                  <a:pt x="471" y="31"/>
                </a:cubicBezTo>
                <a:cubicBezTo>
                  <a:pt x="471" y="16"/>
                  <a:pt x="456" y="1"/>
                  <a:pt x="43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28" name="Google Shape;3457;p47"/>
          <p:cNvSpPr/>
          <p:nvPr/>
        </p:nvSpPr>
        <p:spPr>
          <a:xfrm>
            <a:off x="1399387" y="-112231"/>
            <a:ext cx="559577" cy="224478"/>
          </a:xfrm>
          <a:custGeom>
            <a:avLst/>
            <a:gdLst/>
            <a:ahLst/>
            <a:cxnLst/>
            <a:rect l="l" t="t" r="r" b="b"/>
            <a:pathLst>
              <a:path w="2069" h="830" extrusionOk="0">
                <a:moveTo>
                  <a:pt x="1" y="0"/>
                </a:moveTo>
                <a:cubicBezTo>
                  <a:pt x="1" y="0"/>
                  <a:pt x="183" y="294"/>
                  <a:pt x="749" y="673"/>
                </a:cubicBezTo>
                <a:cubicBezTo>
                  <a:pt x="921" y="789"/>
                  <a:pt x="1111" y="829"/>
                  <a:pt x="1293" y="829"/>
                </a:cubicBezTo>
                <a:cubicBezTo>
                  <a:pt x="1704" y="829"/>
                  <a:pt x="2069" y="622"/>
                  <a:pt x="2069" y="622"/>
                </a:cubicBezTo>
                <a:cubicBezTo>
                  <a:pt x="1923" y="155"/>
                  <a:pt x="1523" y="74"/>
                  <a:pt x="1141" y="74"/>
                </a:cubicBezTo>
                <a:cubicBezTo>
                  <a:pt x="1101" y="74"/>
                  <a:pt x="1061" y="75"/>
                  <a:pt x="1022" y="76"/>
                </a:cubicBezTo>
                <a:cubicBezTo>
                  <a:pt x="990" y="77"/>
                  <a:pt x="957" y="78"/>
                  <a:pt x="923" y="78"/>
                </a:cubicBezTo>
                <a:cubicBezTo>
                  <a:pt x="518" y="78"/>
                  <a:pt x="1" y="0"/>
                  <a:pt x="1"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329" name="Google Shape;3458;p47"/>
          <p:cNvSpPr/>
          <p:nvPr/>
        </p:nvSpPr>
        <p:spPr>
          <a:xfrm>
            <a:off x="1459968" y="-83292"/>
            <a:ext cx="612586" cy="203923"/>
          </a:xfrm>
          <a:custGeom>
            <a:avLst/>
            <a:gdLst/>
            <a:ahLst/>
            <a:cxnLst/>
            <a:rect l="l" t="t" r="r" b="b"/>
            <a:pathLst>
              <a:path w="2265" h="754" extrusionOk="0">
                <a:moveTo>
                  <a:pt x="49" y="0"/>
                </a:moveTo>
                <a:cubicBezTo>
                  <a:pt x="21" y="0"/>
                  <a:pt x="0" y="43"/>
                  <a:pt x="35" y="60"/>
                </a:cubicBezTo>
                <a:cubicBezTo>
                  <a:pt x="55" y="70"/>
                  <a:pt x="550" y="364"/>
                  <a:pt x="1036" y="414"/>
                </a:cubicBezTo>
                <a:cubicBezTo>
                  <a:pt x="1177" y="429"/>
                  <a:pt x="1304" y="445"/>
                  <a:pt x="1415" y="460"/>
                </a:cubicBezTo>
                <a:cubicBezTo>
                  <a:pt x="1653" y="495"/>
                  <a:pt x="1885" y="571"/>
                  <a:pt x="2093" y="687"/>
                </a:cubicBezTo>
                <a:lnTo>
                  <a:pt x="2214" y="748"/>
                </a:lnTo>
                <a:cubicBezTo>
                  <a:pt x="2219" y="753"/>
                  <a:pt x="2224" y="753"/>
                  <a:pt x="2229" y="753"/>
                </a:cubicBezTo>
                <a:cubicBezTo>
                  <a:pt x="2239" y="753"/>
                  <a:pt x="2250" y="748"/>
                  <a:pt x="2255" y="738"/>
                </a:cubicBezTo>
                <a:cubicBezTo>
                  <a:pt x="2265" y="723"/>
                  <a:pt x="2255" y="702"/>
                  <a:pt x="2245" y="692"/>
                </a:cubicBezTo>
                <a:lnTo>
                  <a:pt x="2123" y="632"/>
                </a:lnTo>
                <a:cubicBezTo>
                  <a:pt x="1906" y="510"/>
                  <a:pt x="1668" y="434"/>
                  <a:pt x="1425" y="399"/>
                </a:cubicBezTo>
                <a:cubicBezTo>
                  <a:pt x="1314" y="384"/>
                  <a:pt x="1188" y="369"/>
                  <a:pt x="1046" y="354"/>
                </a:cubicBezTo>
                <a:cubicBezTo>
                  <a:pt x="571" y="303"/>
                  <a:pt x="70" y="5"/>
                  <a:pt x="65" y="5"/>
                </a:cubicBezTo>
                <a:cubicBezTo>
                  <a:pt x="60" y="2"/>
                  <a:pt x="54" y="0"/>
                  <a:pt x="4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0" name="Google Shape;3459;p47"/>
          <p:cNvSpPr/>
          <p:nvPr/>
        </p:nvSpPr>
        <p:spPr>
          <a:xfrm>
            <a:off x="1539484" y="-11080"/>
            <a:ext cx="109265" cy="28939"/>
          </a:xfrm>
          <a:custGeom>
            <a:avLst/>
            <a:gdLst/>
            <a:ahLst/>
            <a:cxnLst/>
            <a:rect l="l" t="t" r="r" b="b"/>
            <a:pathLst>
              <a:path w="404" h="107" extrusionOk="0">
                <a:moveTo>
                  <a:pt x="363" y="1"/>
                </a:moveTo>
                <a:cubicBezTo>
                  <a:pt x="256" y="31"/>
                  <a:pt x="150" y="46"/>
                  <a:pt x="44" y="46"/>
                </a:cubicBezTo>
                <a:cubicBezTo>
                  <a:pt x="42" y="46"/>
                  <a:pt x="41" y="46"/>
                  <a:pt x="39" y="46"/>
                </a:cubicBezTo>
                <a:cubicBezTo>
                  <a:pt x="3" y="46"/>
                  <a:pt x="0" y="102"/>
                  <a:pt x="39" y="107"/>
                </a:cubicBezTo>
                <a:lnTo>
                  <a:pt x="69" y="107"/>
                </a:lnTo>
                <a:cubicBezTo>
                  <a:pt x="170" y="107"/>
                  <a:pt x="277" y="92"/>
                  <a:pt x="378" y="66"/>
                </a:cubicBezTo>
                <a:cubicBezTo>
                  <a:pt x="393" y="61"/>
                  <a:pt x="403" y="41"/>
                  <a:pt x="398" y="26"/>
                </a:cubicBezTo>
                <a:cubicBezTo>
                  <a:pt x="393" y="11"/>
                  <a:pt x="378" y="1"/>
                  <a:pt x="36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1" name="Google Shape;3460;p47"/>
          <p:cNvSpPr/>
          <p:nvPr/>
        </p:nvSpPr>
        <p:spPr>
          <a:xfrm>
            <a:off x="1507570" y="-90595"/>
            <a:ext cx="71401" cy="71671"/>
          </a:xfrm>
          <a:custGeom>
            <a:avLst/>
            <a:gdLst/>
            <a:ahLst/>
            <a:cxnLst/>
            <a:rect l="l" t="t" r="r" b="b"/>
            <a:pathLst>
              <a:path w="264" h="265" extrusionOk="0">
                <a:moveTo>
                  <a:pt x="47" y="0"/>
                </a:moveTo>
                <a:cubicBezTo>
                  <a:pt x="24" y="0"/>
                  <a:pt x="0" y="44"/>
                  <a:pt x="25" y="57"/>
                </a:cubicBezTo>
                <a:cubicBezTo>
                  <a:pt x="96" y="107"/>
                  <a:pt x="152" y="173"/>
                  <a:pt x="197" y="249"/>
                </a:cubicBezTo>
                <a:cubicBezTo>
                  <a:pt x="202" y="259"/>
                  <a:pt x="213" y="264"/>
                  <a:pt x="228" y="264"/>
                </a:cubicBezTo>
                <a:cubicBezTo>
                  <a:pt x="233" y="264"/>
                  <a:pt x="238" y="264"/>
                  <a:pt x="243" y="259"/>
                </a:cubicBezTo>
                <a:cubicBezTo>
                  <a:pt x="258" y="254"/>
                  <a:pt x="263" y="234"/>
                  <a:pt x="253" y="219"/>
                </a:cubicBezTo>
                <a:cubicBezTo>
                  <a:pt x="202" y="133"/>
                  <a:pt x="137" y="62"/>
                  <a:pt x="61" y="6"/>
                </a:cubicBezTo>
                <a:cubicBezTo>
                  <a:pt x="57" y="2"/>
                  <a:pt x="52" y="0"/>
                  <a:pt x="4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2" name="Google Shape;3461;p47"/>
          <p:cNvSpPr/>
          <p:nvPr/>
        </p:nvSpPr>
        <p:spPr>
          <a:xfrm>
            <a:off x="1610072" y="-71392"/>
            <a:ext cx="84924" cy="90602"/>
          </a:xfrm>
          <a:custGeom>
            <a:avLst/>
            <a:gdLst/>
            <a:ahLst/>
            <a:cxnLst/>
            <a:rect l="l" t="t" r="r" b="b"/>
            <a:pathLst>
              <a:path w="314" h="335" extrusionOk="0">
                <a:moveTo>
                  <a:pt x="36" y="1"/>
                </a:moveTo>
                <a:cubicBezTo>
                  <a:pt x="26" y="1"/>
                  <a:pt x="17" y="6"/>
                  <a:pt x="11" y="16"/>
                </a:cubicBezTo>
                <a:cubicBezTo>
                  <a:pt x="0" y="31"/>
                  <a:pt x="5" y="52"/>
                  <a:pt x="21" y="57"/>
                </a:cubicBezTo>
                <a:cubicBezTo>
                  <a:pt x="122" y="112"/>
                  <a:pt x="203" y="203"/>
                  <a:pt x="243" y="310"/>
                </a:cubicBezTo>
                <a:cubicBezTo>
                  <a:pt x="248" y="325"/>
                  <a:pt x="263" y="335"/>
                  <a:pt x="274" y="335"/>
                </a:cubicBezTo>
                <a:lnTo>
                  <a:pt x="284" y="335"/>
                </a:lnTo>
                <a:cubicBezTo>
                  <a:pt x="304" y="330"/>
                  <a:pt x="314" y="315"/>
                  <a:pt x="309" y="299"/>
                </a:cubicBezTo>
                <a:cubicBezTo>
                  <a:pt x="258" y="173"/>
                  <a:pt x="172" y="67"/>
                  <a:pt x="56" y="6"/>
                </a:cubicBezTo>
                <a:cubicBezTo>
                  <a:pt x="49" y="3"/>
                  <a:pt x="42" y="1"/>
                  <a:pt x="3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3" name="Google Shape;3462;p47"/>
          <p:cNvSpPr/>
          <p:nvPr/>
        </p:nvSpPr>
        <p:spPr>
          <a:xfrm>
            <a:off x="1603312" y="13262"/>
            <a:ext cx="167143" cy="36241"/>
          </a:xfrm>
          <a:custGeom>
            <a:avLst/>
            <a:gdLst/>
            <a:ahLst/>
            <a:cxnLst/>
            <a:rect l="l" t="t" r="r" b="b"/>
            <a:pathLst>
              <a:path w="618" h="134" extrusionOk="0">
                <a:moveTo>
                  <a:pt x="580" y="0"/>
                </a:moveTo>
                <a:cubicBezTo>
                  <a:pt x="577" y="0"/>
                  <a:pt x="574" y="1"/>
                  <a:pt x="572" y="2"/>
                </a:cubicBezTo>
                <a:cubicBezTo>
                  <a:pt x="400" y="47"/>
                  <a:pt x="223" y="67"/>
                  <a:pt x="41" y="72"/>
                </a:cubicBezTo>
                <a:cubicBezTo>
                  <a:pt x="0" y="72"/>
                  <a:pt x="0" y="133"/>
                  <a:pt x="41" y="133"/>
                </a:cubicBezTo>
                <a:cubicBezTo>
                  <a:pt x="228" y="133"/>
                  <a:pt x="410" y="108"/>
                  <a:pt x="587" y="62"/>
                </a:cubicBezTo>
                <a:cubicBezTo>
                  <a:pt x="607" y="57"/>
                  <a:pt x="617" y="42"/>
                  <a:pt x="612" y="27"/>
                </a:cubicBezTo>
                <a:cubicBezTo>
                  <a:pt x="608" y="10"/>
                  <a:pt x="593" y="0"/>
                  <a:pt x="58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4" name="Google Shape;3463;p47"/>
          <p:cNvSpPr/>
          <p:nvPr/>
        </p:nvSpPr>
        <p:spPr>
          <a:xfrm>
            <a:off x="1680661" y="-68958"/>
            <a:ext cx="108724" cy="101962"/>
          </a:xfrm>
          <a:custGeom>
            <a:avLst/>
            <a:gdLst/>
            <a:ahLst/>
            <a:cxnLst/>
            <a:rect l="l" t="t" r="r" b="b"/>
            <a:pathLst>
              <a:path w="402" h="377" extrusionOk="0">
                <a:moveTo>
                  <a:pt x="44" y="1"/>
                </a:moveTo>
                <a:cubicBezTo>
                  <a:pt x="14" y="1"/>
                  <a:pt x="0" y="44"/>
                  <a:pt x="28" y="63"/>
                </a:cubicBezTo>
                <a:cubicBezTo>
                  <a:pt x="33" y="63"/>
                  <a:pt x="184" y="124"/>
                  <a:pt x="336" y="361"/>
                </a:cubicBezTo>
                <a:cubicBezTo>
                  <a:pt x="341" y="371"/>
                  <a:pt x="351" y="376"/>
                  <a:pt x="367" y="376"/>
                </a:cubicBezTo>
                <a:cubicBezTo>
                  <a:pt x="372" y="376"/>
                  <a:pt x="377" y="376"/>
                  <a:pt x="382" y="371"/>
                </a:cubicBezTo>
                <a:cubicBezTo>
                  <a:pt x="397" y="361"/>
                  <a:pt x="402" y="341"/>
                  <a:pt x="392" y="331"/>
                </a:cubicBezTo>
                <a:cubicBezTo>
                  <a:pt x="225" y="73"/>
                  <a:pt x="58" y="2"/>
                  <a:pt x="53" y="2"/>
                </a:cubicBezTo>
                <a:cubicBezTo>
                  <a:pt x="50" y="1"/>
                  <a:pt x="47" y="1"/>
                  <a:pt x="4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5" name="Google Shape;3464;p47"/>
          <p:cNvSpPr/>
          <p:nvPr/>
        </p:nvSpPr>
        <p:spPr>
          <a:xfrm>
            <a:off x="1705814" y="25431"/>
            <a:ext cx="146588" cy="51386"/>
          </a:xfrm>
          <a:custGeom>
            <a:avLst/>
            <a:gdLst/>
            <a:ahLst/>
            <a:cxnLst/>
            <a:rect l="l" t="t" r="r" b="b"/>
            <a:pathLst>
              <a:path w="542" h="190" extrusionOk="0">
                <a:moveTo>
                  <a:pt x="508" y="0"/>
                </a:moveTo>
                <a:cubicBezTo>
                  <a:pt x="501" y="0"/>
                  <a:pt x="493" y="3"/>
                  <a:pt x="486" y="7"/>
                </a:cubicBezTo>
                <a:cubicBezTo>
                  <a:pt x="349" y="113"/>
                  <a:pt x="156" y="125"/>
                  <a:pt x="74" y="125"/>
                </a:cubicBezTo>
                <a:cubicBezTo>
                  <a:pt x="50" y="125"/>
                  <a:pt x="36" y="123"/>
                  <a:pt x="36" y="123"/>
                </a:cubicBezTo>
                <a:cubicBezTo>
                  <a:pt x="21" y="123"/>
                  <a:pt x="5" y="134"/>
                  <a:pt x="0" y="154"/>
                </a:cubicBezTo>
                <a:cubicBezTo>
                  <a:pt x="0" y="169"/>
                  <a:pt x="16" y="184"/>
                  <a:pt x="31" y="189"/>
                </a:cubicBezTo>
                <a:lnTo>
                  <a:pt x="76" y="189"/>
                </a:lnTo>
                <a:cubicBezTo>
                  <a:pt x="233" y="189"/>
                  <a:pt x="390" y="144"/>
                  <a:pt x="526" y="58"/>
                </a:cubicBezTo>
                <a:cubicBezTo>
                  <a:pt x="542" y="48"/>
                  <a:pt x="542" y="27"/>
                  <a:pt x="531" y="12"/>
                </a:cubicBezTo>
                <a:cubicBezTo>
                  <a:pt x="526" y="4"/>
                  <a:pt x="517" y="0"/>
                  <a:pt x="50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6" name="Google Shape;3465;p47"/>
          <p:cNvSpPr/>
          <p:nvPr/>
        </p:nvSpPr>
        <p:spPr>
          <a:xfrm>
            <a:off x="1765855" y="-65983"/>
            <a:ext cx="119272" cy="112509"/>
          </a:xfrm>
          <a:custGeom>
            <a:avLst/>
            <a:gdLst/>
            <a:ahLst/>
            <a:cxnLst/>
            <a:rect l="l" t="t" r="r" b="b"/>
            <a:pathLst>
              <a:path w="441" h="416" extrusionOk="0">
                <a:moveTo>
                  <a:pt x="38" y="0"/>
                </a:moveTo>
                <a:cubicBezTo>
                  <a:pt x="25" y="0"/>
                  <a:pt x="10" y="10"/>
                  <a:pt x="6" y="27"/>
                </a:cubicBezTo>
                <a:cubicBezTo>
                  <a:pt x="1" y="42"/>
                  <a:pt x="11" y="57"/>
                  <a:pt x="31" y="62"/>
                </a:cubicBezTo>
                <a:cubicBezTo>
                  <a:pt x="208" y="118"/>
                  <a:pt x="375" y="401"/>
                  <a:pt x="375" y="401"/>
                </a:cubicBezTo>
                <a:cubicBezTo>
                  <a:pt x="380" y="411"/>
                  <a:pt x="390" y="416"/>
                  <a:pt x="400" y="416"/>
                </a:cubicBezTo>
                <a:cubicBezTo>
                  <a:pt x="406" y="416"/>
                  <a:pt x="416" y="411"/>
                  <a:pt x="421" y="411"/>
                </a:cubicBezTo>
                <a:cubicBezTo>
                  <a:pt x="436" y="401"/>
                  <a:pt x="441" y="381"/>
                  <a:pt x="431" y="365"/>
                </a:cubicBezTo>
                <a:cubicBezTo>
                  <a:pt x="421" y="355"/>
                  <a:pt x="249" y="67"/>
                  <a:pt x="46" y="1"/>
                </a:cubicBezTo>
                <a:cubicBezTo>
                  <a:pt x="44" y="0"/>
                  <a:pt x="41" y="0"/>
                  <a:pt x="3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7" name="Google Shape;3466;p47"/>
          <p:cNvSpPr/>
          <p:nvPr/>
        </p:nvSpPr>
        <p:spPr>
          <a:xfrm>
            <a:off x="3239038" y="-477349"/>
            <a:ext cx="524147" cy="297771"/>
          </a:xfrm>
          <a:custGeom>
            <a:avLst/>
            <a:gdLst/>
            <a:ahLst/>
            <a:cxnLst/>
            <a:rect l="l" t="t" r="r" b="b"/>
            <a:pathLst>
              <a:path w="1938" h="1101" extrusionOk="0">
                <a:moveTo>
                  <a:pt x="1548" y="0"/>
                </a:moveTo>
                <a:cubicBezTo>
                  <a:pt x="1390" y="0"/>
                  <a:pt x="1184" y="14"/>
                  <a:pt x="931" y="56"/>
                </a:cubicBezTo>
                <a:cubicBezTo>
                  <a:pt x="258" y="162"/>
                  <a:pt x="1" y="996"/>
                  <a:pt x="1" y="996"/>
                </a:cubicBezTo>
                <a:cubicBezTo>
                  <a:pt x="133" y="1070"/>
                  <a:pt x="257" y="1100"/>
                  <a:pt x="374" y="1100"/>
                </a:cubicBezTo>
                <a:cubicBezTo>
                  <a:pt x="676" y="1100"/>
                  <a:pt x="927" y="893"/>
                  <a:pt x="1138" y="678"/>
                </a:cubicBezTo>
                <a:cubicBezTo>
                  <a:pt x="1432" y="379"/>
                  <a:pt x="1937" y="35"/>
                  <a:pt x="1937" y="35"/>
                </a:cubicBezTo>
                <a:cubicBezTo>
                  <a:pt x="1937" y="35"/>
                  <a:pt x="1807" y="0"/>
                  <a:pt x="1548"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338" name="Google Shape;3467;p47"/>
          <p:cNvSpPr/>
          <p:nvPr/>
        </p:nvSpPr>
        <p:spPr>
          <a:xfrm>
            <a:off x="3115978" y="-454360"/>
            <a:ext cx="579320" cy="284789"/>
          </a:xfrm>
          <a:custGeom>
            <a:avLst/>
            <a:gdLst/>
            <a:ahLst/>
            <a:cxnLst/>
            <a:rect l="l" t="t" r="r" b="b"/>
            <a:pathLst>
              <a:path w="2142" h="1053" extrusionOk="0">
                <a:moveTo>
                  <a:pt x="2098" y="0"/>
                </a:moveTo>
                <a:cubicBezTo>
                  <a:pt x="2095" y="0"/>
                  <a:pt x="2092" y="0"/>
                  <a:pt x="2089" y="1"/>
                </a:cubicBezTo>
                <a:cubicBezTo>
                  <a:pt x="2064" y="6"/>
                  <a:pt x="1502" y="138"/>
                  <a:pt x="1118" y="431"/>
                </a:cubicBezTo>
                <a:cubicBezTo>
                  <a:pt x="1002" y="517"/>
                  <a:pt x="895" y="593"/>
                  <a:pt x="804" y="653"/>
                </a:cubicBezTo>
                <a:cubicBezTo>
                  <a:pt x="607" y="790"/>
                  <a:pt x="390" y="896"/>
                  <a:pt x="157" y="957"/>
                </a:cubicBezTo>
                <a:lnTo>
                  <a:pt x="26" y="992"/>
                </a:lnTo>
                <a:cubicBezTo>
                  <a:pt x="10" y="997"/>
                  <a:pt x="0" y="1012"/>
                  <a:pt x="5" y="1028"/>
                </a:cubicBezTo>
                <a:cubicBezTo>
                  <a:pt x="10" y="1043"/>
                  <a:pt x="21" y="1053"/>
                  <a:pt x="36" y="1053"/>
                </a:cubicBezTo>
                <a:lnTo>
                  <a:pt x="46" y="1053"/>
                </a:lnTo>
                <a:lnTo>
                  <a:pt x="177" y="1018"/>
                </a:lnTo>
                <a:cubicBezTo>
                  <a:pt x="415" y="957"/>
                  <a:pt x="643" y="851"/>
                  <a:pt x="845" y="709"/>
                </a:cubicBezTo>
                <a:cubicBezTo>
                  <a:pt x="936" y="643"/>
                  <a:pt x="1042" y="567"/>
                  <a:pt x="1158" y="481"/>
                </a:cubicBezTo>
                <a:cubicBezTo>
                  <a:pt x="1533" y="198"/>
                  <a:pt x="2099" y="67"/>
                  <a:pt x="2104" y="67"/>
                </a:cubicBezTo>
                <a:cubicBezTo>
                  <a:pt x="2142" y="57"/>
                  <a:pt x="2136" y="0"/>
                  <a:pt x="209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39" name="Google Shape;3468;p47"/>
          <p:cNvSpPr/>
          <p:nvPr/>
        </p:nvSpPr>
        <p:spPr>
          <a:xfrm>
            <a:off x="3501651" y="-462203"/>
            <a:ext cx="79244" cy="86275"/>
          </a:xfrm>
          <a:custGeom>
            <a:avLst/>
            <a:gdLst/>
            <a:ahLst/>
            <a:cxnLst/>
            <a:rect l="l" t="t" r="r" b="b"/>
            <a:pathLst>
              <a:path w="293" h="319" extrusionOk="0">
                <a:moveTo>
                  <a:pt x="251" y="0"/>
                </a:moveTo>
                <a:cubicBezTo>
                  <a:pt x="244" y="0"/>
                  <a:pt x="236" y="3"/>
                  <a:pt x="228" y="10"/>
                </a:cubicBezTo>
                <a:cubicBezTo>
                  <a:pt x="142" y="81"/>
                  <a:pt x="71" y="172"/>
                  <a:pt x="16" y="268"/>
                </a:cubicBezTo>
                <a:cubicBezTo>
                  <a:pt x="0" y="288"/>
                  <a:pt x="16" y="313"/>
                  <a:pt x="41" y="318"/>
                </a:cubicBezTo>
                <a:cubicBezTo>
                  <a:pt x="51" y="318"/>
                  <a:pt x="61" y="308"/>
                  <a:pt x="66" y="303"/>
                </a:cubicBezTo>
                <a:cubicBezTo>
                  <a:pt x="122" y="212"/>
                  <a:pt x="193" y="126"/>
                  <a:pt x="269" y="55"/>
                </a:cubicBezTo>
                <a:cubicBezTo>
                  <a:pt x="292" y="36"/>
                  <a:pt x="276" y="0"/>
                  <a:pt x="25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0" name="Google Shape;3469;p47"/>
          <p:cNvSpPr/>
          <p:nvPr/>
        </p:nvSpPr>
        <p:spPr>
          <a:xfrm>
            <a:off x="3571429" y="-422987"/>
            <a:ext cx="91956" cy="25152"/>
          </a:xfrm>
          <a:custGeom>
            <a:avLst/>
            <a:gdLst/>
            <a:ahLst/>
            <a:cxnLst/>
            <a:rect l="l" t="t" r="r" b="b"/>
            <a:pathLst>
              <a:path w="340" h="93" extrusionOk="0">
                <a:moveTo>
                  <a:pt x="37" y="0"/>
                </a:moveTo>
                <a:cubicBezTo>
                  <a:pt x="24" y="0"/>
                  <a:pt x="10" y="9"/>
                  <a:pt x="5" y="22"/>
                </a:cubicBezTo>
                <a:cubicBezTo>
                  <a:pt x="0" y="42"/>
                  <a:pt x="11" y="57"/>
                  <a:pt x="26" y="62"/>
                </a:cubicBezTo>
                <a:cubicBezTo>
                  <a:pt x="91" y="82"/>
                  <a:pt x="162" y="92"/>
                  <a:pt x="233" y="92"/>
                </a:cubicBezTo>
                <a:cubicBezTo>
                  <a:pt x="258" y="92"/>
                  <a:pt x="284" y="92"/>
                  <a:pt x="314" y="87"/>
                </a:cubicBezTo>
                <a:cubicBezTo>
                  <a:pt x="329" y="82"/>
                  <a:pt x="339" y="67"/>
                  <a:pt x="339" y="47"/>
                </a:cubicBezTo>
                <a:cubicBezTo>
                  <a:pt x="334" y="32"/>
                  <a:pt x="319" y="22"/>
                  <a:pt x="304" y="22"/>
                </a:cubicBezTo>
                <a:cubicBezTo>
                  <a:pt x="277" y="25"/>
                  <a:pt x="249" y="26"/>
                  <a:pt x="221" y="26"/>
                </a:cubicBezTo>
                <a:cubicBezTo>
                  <a:pt x="161" y="26"/>
                  <a:pt x="101" y="19"/>
                  <a:pt x="46" y="1"/>
                </a:cubicBezTo>
                <a:cubicBezTo>
                  <a:pt x="43" y="0"/>
                  <a:pt x="40" y="0"/>
                  <a:pt x="3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1" name="Google Shape;3470;p47"/>
          <p:cNvSpPr/>
          <p:nvPr/>
        </p:nvSpPr>
        <p:spPr>
          <a:xfrm>
            <a:off x="3460542" y="-371329"/>
            <a:ext cx="117919" cy="31102"/>
          </a:xfrm>
          <a:custGeom>
            <a:avLst/>
            <a:gdLst/>
            <a:ahLst/>
            <a:cxnLst/>
            <a:rect l="l" t="t" r="r" b="b"/>
            <a:pathLst>
              <a:path w="436" h="115" extrusionOk="0">
                <a:moveTo>
                  <a:pt x="40" y="1"/>
                </a:moveTo>
                <a:cubicBezTo>
                  <a:pt x="29" y="1"/>
                  <a:pt x="18" y="6"/>
                  <a:pt x="11" y="18"/>
                </a:cubicBezTo>
                <a:cubicBezTo>
                  <a:pt x="1" y="28"/>
                  <a:pt x="6" y="48"/>
                  <a:pt x="21" y="58"/>
                </a:cubicBezTo>
                <a:cubicBezTo>
                  <a:pt x="89" y="95"/>
                  <a:pt x="166" y="115"/>
                  <a:pt x="239" y="115"/>
                </a:cubicBezTo>
                <a:cubicBezTo>
                  <a:pt x="247" y="115"/>
                  <a:pt x="256" y="114"/>
                  <a:pt x="264" y="114"/>
                </a:cubicBezTo>
                <a:cubicBezTo>
                  <a:pt x="314" y="114"/>
                  <a:pt x="360" y="109"/>
                  <a:pt x="405" y="99"/>
                </a:cubicBezTo>
                <a:cubicBezTo>
                  <a:pt x="421" y="94"/>
                  <a:pt x="436" y="78"/>
                  <a:pt x="431" y="63"/>
                </a:cubicBezTo>
                <a:cubicBezTo>
                  <a:pt x="426" y="46"/>
                  <a:pt x="415" y="37"/>
                  <a:pt x="400" y="37"/>
                </a:cubicBezTo>
                <a:cubicBezTo>
                  <a:pt x="397" y="37"/>
                  <a:pt x="394" y="37"/>
                  <a:pt x="390" y="38"/>
                </a:cubicBezTo>
                <a:cubicBezTo>
                  <a:pt x="352" y="48"/>
                  <a:pt x="312" y="54"/>
                  <a:pt x="272" y="54"/>
                </a:cubicBezTo>
                <a:cubicBezTo>
                  <a:pt x="197" y="54"/>
                  <a:pt x="121" y="36"/>
                  <a:pt x="51" y="3"/>
                </a:cubicBezTo>
                <a:cubicBezTo>
                  <a:pt x="48" y="1"/>
                  <a:pt x="44" y="1"/>
                  <a:pt x="4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2" name="Google Shape;3471;p47"/>
          <p:cNvSpPr/>
          <p:nvPr/>
        </p:nvSpPr>
        <p:spPr>
          <a:xfrm>
            <a:off x="3397795" y="-442189"/>
            <a:ext cx="112240" cy="130359"/>
          </a:xfrm>
          <a:custGeom>
            <a:avLst/>
            <a:gdLst/>
            <a:ahLst/>
            <a:cxnLst/>
            <a:rect l="l" t="t" r="r" b="b"/>
            <a:pathLst>
              <a:path w="415" h="482" extrusionOk="0">
                <a:moveTo>
                  <a:pt x="380" y="0"/>
                </a:moveTo>
                <a:cubicBezTo>
                  <a:pt x="372" y="0"/>
                  <a:pt x="364" y="4"/>
                  <a:pt x="359" y="12"/>
                </a:cubicBezTo>
                <a:cubicBezTo>
                  <a:pt x="228" y="138"/>
                  <a:pt x="106" y="280"/>
                  <a:pt x="10" y="436"/>
                </a:cubicBezTo>
                <a:cubicBezTo>
                  <a:pt x="0" y="452"/>
                  <a:pt x="5" y="472"/>
                  <a:pt x="20" y="482"/>
                </a:cubicBezTo>
                <a:lnTo>
                  <a:pt x="36" y="482"/>
                </a:lnTo>
                <a:cubicBezTo>
                  <a:pt x="46" y="482"/>
                  <a:pt x="56" y="477"/>
                  <a:pt x="61" y="467"/>
                </a:cubicBezTo>
                <a:cubicBezTo>
                  <a:pt x="162" y="320"/>
                  <a:pt x="273" y="179"/>
                  <a:pt x="405" y="57"/>
                </a:cubicBezTo>
                <a:cubicBezTo>
                  <a:pt x="415" y="42"/>
                  <a:pt x="415" y="22"/>
                  <a:pt x="405" y="12"/>
                </a:cubicBezTo>
                <a:cubicBezTo>
                  <a:pt x="397" y="4"/>
                  <a:pt x="388" y="0"/>
                  <a:pt x="38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3" name="Google Shape;3472;p47"/>
          <p:cNvSpPr/>
          <p:nvPr/>
        </p:nvSpPr>
        <p:spPr>
          <a:xfrm>
            <a:off x="3379404" y="-317779"/>
            <a:ext cx="144424" cy="27045"/>
          </a:xfrm>
          <a:custGeom>
            <a:avLst/>
            <a:gdLst/>
            <a:ahLst/>
            <a:cxnLst/>
            <a:rect l="l" t="t" r="r" b="b"/>
            <a:pathLst>
              <a:path w="534" h="100" extrusionOk="0">
                <a:moveTo>
                  <a:pt x="45" y="1"/>
                </a:moveTo>
                <a:cubicBezTo>
                  <a:pt x="11" y="1"/>
                  <a:pt x="0" y="58"/>
                  <a:pt x="38" y="68"/>
                </a:cubicBezTo>
                <a:cubicBezTo>
                  <a:pt x="129" y="88"/>
                  <a:pt x="215" y="98"/>
                  <a:pt x="306" y="98"/>
                </a:cubicBezTo>
                <a:cubicBezTo>
                  <a:pt x="318" y="99"/>
                  <a:pt x="329" y="99"/>
                  <a:pt x="341" y="99"/>
                </a:cubicBezTo>
                <a:cubicBezTo>
                  <a:pt x="399" y="99"/>
                  <a:pt x="453" y="89"/>
                  <a:pt x="508" y="68"/>
                </a:cubicBezTo>
                <a:cubicBezTo>
                  <a:pt x="523" y="62"/>
                  <a:pt x="533" y="42"/>
                  <a:pt x="528" y="27"/>
                </a:cubicBezTo>
                <a:cubicBezTo>
                  <a:pt x="521" y="16"/>
                  <a:pt x="511" y="8"/>
                  <a:pt x="499" y="8"/>
                </a:cubicBezTo>
                <a:cubicBezTo>
                  <a:pt x="494" y="8"/>
                  <a:pt x="488" y="9"/>
                  <a:pt x="483" y="12"/>
                </a:cubicBezTo>
                <a:cubicBezTo>
                  <a:pt x="483" y="12"/>
                  <a:pt x="423" y="34"/>
                  <a:pt x="309" y="34"/>
                </a:cubicBezTo>
                <a:cubicBezTo>
                  <a:pt x="242" y="34"/>
                  <a:pt x="156" y="26"/>
                  <a:pt x="53" y="2"/>
                </a:cubicBezTo>
                <a:cubicBezTo>
                  <a:pt x="50" y="1"/>
                  <a:pt x="47" y="1"/>
                  <a:pt x="4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4" name="Google Shape;3473;p47"/>
          <p:cNvSpPr/>
          <p:nvPr/>
        </p:nvSpPr>
        <p:spPr>
          <a:xfrm>
            <a:off x="3330723" y="-392425"/>
            <a:ext cx="93849" cy="130089"/>
          </a:xfrm>
          <a:custGeom>
            <a:avLst/>
            <a:gdLst/>
            <a:ahLst/>
            <a:cxnLst/>
            <a:rect l="l" t="t" r="r" b="b"/>
            <a:pathLst>
              <a:path w="347" h="481" extrusionOk="0">
                <a:moveTo>
                  <a:pt x="296" y="1"/>
                </a:moveTo>
                <a:cubicBezTo>
                  <a:pt x="288" y="1"/>
                  <a:pt x="281" y="4"/>
                  <a:pt x="273" y="10"/>
                </a:cubicBezTo>
                <a:cubicBezTo>
                  <a:pt x="263" y="20"/>
                  <a:pt x="46" y="197"/>
                  <a:pt x="5" y="445"/>
                </a:cubicBezTo>
                <a:cubicBezTo>
                  <a:pt x="0" y="460"/>
                  <a:pt x="10" y="480"/>
                  <a:pt x="31" y="480"/>
                </a:cubicBezTo>
                <a:lnTo>
                  <a:pt x="36" y="480"/>
                </a:lnTo>
                <a:cubicBezTo>
                  <a:pt x="51" y="480"/>
                  <a:pt x="61" y="470"/>
                  <a:pt x="66" y="455"/>
                </a:cubicBezTo>
                <a:cubicBezTo>
                  <a:pt x="107" y="232"/>
                  <a:pt x="314" y="60"/>
                  <a:pt x="314" y="60"/>
                </a:cubicBezTo>
                <a:cubicBezTo>
                  <a:pt x="346" y="40"/>
                  <a:pt x="324" y="1"/>
                  <a:pt x="29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5" name="Google Shape;3474;p47"/>
          <p:cNvSpPr/>
          <p:nvPr/>
        </p:nvSpPr>
        <p:spPr>
          <a:xfrm>
            <a:off x="3303405" y="-261794"/>
            <a:ext cx="156054" cy="30832"/>
          </a:xfrm>
          <a:custGeom>
            <a:avLst/>
            <a:gdLst/>
            <a:ahLst/>
            <a:cxnLst/>
            <a:rect l="l" t="t" r="r" b="b"/>
            <a:pathLst>
              <a:path w="577" h="114" extrusionOk="0">
                <a:moveTo>
                  <a:pt x="38" y="1"/>
                </a:moveTo>
                <a:cubicBezTo>
                  <a:pt x="24" y="1"/>
                  <a:pt x="9" y="11"/>
                  <a:pt x="5" y="27"/>
                </a:cubicBezTo>
                <a:cubicBezTo>
                  <a:pt x="0" y="43"/>
                  <a:pt x="10" y="58"/>
                  <a:pt x="31" y="63"/>
                </a:cubicBezTo>
                <a:cubicBezTo>
                  <a:pt x="127" y="93"/>
                  <a:pt x="233" y="108"/>
                  <a:pt x="339" y="113"/>
                </a:cubicBezTo>
                <a:cubicBezTo>
                  <a:pt x="415" y="113"/>
                  <a:pt x="486" y="98"/>
                  <a:pt x="556" y="68"/>
                </a:cubicBezTo>
                <a:cubicBezTo>
                  <a:pt x="572" y="63"/>
                  <a:pt x="577" y="43"/>
                  <a:pt x="572" y="27"/>
                </a:cubicBezTo>
                <a:cubicBezTo>
                  <a:pt x="564" y="16"/>
                  <a:pt x="552" y="8"/>
                  <a:pt x="540" y="8"/>
                </a:cubicBezTo>
                <a:cubicBezTo>
                  <a:pt x="535" y="8"/>
                  <a:pt x="530" y="9"/>
                  <a:pt x="526" y="12"/>
                </a:cubicBezTo>
                <a:cubicBezTo>
                  <a:pt x="475" y="39"/>
                  <a:pt x="409" y="48"/>
                  <a:pt x="343" y="48"/>
                </a:cubicBezTo>
                <a:cubicBezTo>
                  <a:pt x="195" y="48"/>
                  <a:pt x="46" y="2"/>
                  <a:pt x="46" y="2"/>
                </a:cubicBezTo>
                <a:cubicBezTo>
                  <a:pt x="43" y="1"/>
                  <a:pt x="40" y="1"/>
                  <a:pt x="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6" name="Google Shape;3475;p47"/>
          <p:cNvSpPr/>
          <p:nvPr/>
        </p:nvSpPr>
        <p:spPr>
          <a:xfrm>
            <a:off x="5156580" y="7258810"/>
            <a:ext cx="584459" cy="213389"/>
          </a:xfrm>
          <a:custGeom>
            <a:avLst/>
            <a:gdLst/>
            <a:ahLst/>
            <a:cxnLst/>
            <a:rect l="l" t="t" r="r" b="b"/>
            <a:pathLst>
              <a:path w="2161" h="789" extrusionOk="0">
                <a:moveTo>
                  <a:pt x="972" y="1"/>
                </a:moveTo>
                <a:cubicBezTo>
                  <a:pt x="448" y="1"/>
                  <a:pt x="1" y="434"/>
                  <a:pt x="1" y="434"/>
                </a:cubicBezTo>
                <a:cubicBezTo>
                  <a:pt x="174" y="703"/>
                  <a:pt x="405" y="788"/>
                  <a:pt x="647" y="788"/>
                </a:cubicBezTo>
                <a:cubicBezTo>
                  <a:pt x="816" y="788"/>
                  <a:pt x="990" y="747"/>
                  <a:pt x="1154" y="697"/>
                </a:cubicBezTo>
                <a:cubicBezTo>
                  <a:pt x="1553" y="576"/>
                  <a:pt x="2160" y="515"/>
                  <a:pt x="2160" y="515"/>
                </a:cubicBezTo>
                <a:cubicBezTo>
                  <a:pt x="2160" y="515"/>
                  <a:pt x="1907" y="272"/>
                  <a:pt x="1265" y="50"/>
                </a:cubicBezTo>
                <a:cubicBezTo>
                  <a:pt x="1166" y="15"/>
                  <a:pt x="1068" y="1"/>
                  <a:pt x="972"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347" name="Google Shape;3476;p47"/>
          <p:cNvSpPr/>
          <p:nvPr/>
        </p:nvSpPr>
        <p:spPr>
          <a:xfrm>
            <a:off x="5031628" y="7338865"/>
            <a:ext cx="639632" cy="48411"/>
          </a:xfrm>
          <a:custGeom>
            <a:avLst/>
            <a:gdLst/>
            <a:ahLst/>
            <a:cxnLst/>
            <a:rect l="l" t="t" r="r" b="b"/>
            <a:pathLst>
              <a:path w="2365" h="179" extrusionOk="0">
                <a:moveTo>
                  <a:pt x="44" y="1"/>
                </a:moveTo>
                <a:cubicBezTo>
                  <a:pt x="6" y="1"/>
                  <a:pt x="0" y="58"/>
                  <a:pt x="38" y="67"/>
                </a:cubicBezTo>
                <a:lnTo>
                  <a:pt x="169" y="98"/>
                </a:lnTo>
                <a:cubicBezTo>
                  <a:pt x="328" y="138"/>
                  <a:pt x="493" y="158"/>
                  <a:pt x="657" y="158"/>
                </a:cubicBezTo>
                <a:cubicBezTo>
                  <a:pt x="740" y="158"/>
                  <a:pt x="822" y="153"/>
                  <a:pt x="903" y="143"/>
                </a:cubicBezTo>
                <a:cubicBezTo>
                  <a:pt x="1014" y="133"/>
                  <a:pt x="1145" y="113"/>
                  <a:pt x="1282" y="93"/>
                </a:cubicBezTo>
                <a:cubicBezTo>
                  <a:pt x="1368" y="80"/>
                  <a:pt x="1457" y="74"/>
                  <a:pt x="1545" y="74"/>
                </a:cubicBezTo>
                <a:cubicBezTo>
                  <a:pt x="1937" y="74"/>
                  <a:pt x="2315" y="179"/>
                  <a:pt x="2319" y="179"/>
                </a:cubicBezTo>
                <a:lnTo>
                  <a:pt x="2329" y="179"/>
                </a:lnTo>
                <a:cubicBezTo>
                  <a:pt x="2344" y="179"/>
                  <a:pt x="2354" y="168"/>
                  <a:pt x="2359" y="158"/>
                </a:cubicBezTo>
                <a:cubicBezTo>
                  <a:pt x="2364" y="138"/>
                  <a:pt x="2354" y="123"/>
                  <a:pt x="2339" y="118"/>
                </a:cubicBezTo>
                <a:cubicBezTo>
                  <a:pt x="2318" y="114"/>
                  <a:pt x="1944" y="9"/>
                  <a:pt x="1546" y="9"/>
                </a:cubicBezTo>
                <a:cubicBezTo>
                  <a:pt x="1456" y="9"/>
                  <a:pt x="1365" y="14"/>
                  <a:pt x="1277" y="27"/>
                </a:cubicBezTo>
                <a:cubicBezTo>
                  <a:pt x="1135" y="47"/>
                  <a:pt x="1009" y="67"/>
                  <a:pt x="898" y="77"/>
                </a:cubicBezTo>
                <a:cubicBezTo>
                  <a:pt x="817" y="88"/>
                  <a:pt x="735" y="93"/>
                  <a:pt x="654" y="93"/>
                </a:cubicBezTo>
                <a:cubicBezTo>
                  <a:pt x="496" y="93"/>
                  <a:pt x="338" y="74"/>
                  <a:pt x="185" y="37"/>
                </a:cubicBezTo>
                <a:lnTo>
                  <a:pt x="53" y="2"/>
                </a:lnTo>
                <a:cubicBezTo>
                  <a:pt x="50" y="1"/>
                  <a:pt x="47" y="1"/>
                  <a:pt x="4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8" name="Google Shape;3477;p47"/>
          <p:cNvSpPr/>
          <p:nvPr/>
        </p:nvSpPr>
        <p:spPr>
          <a:xfrm>
            <a:off x="5472473" y="7308845"/>
            <a:ext cx="104938" cy="51116"/>
          </a:xfrm>
          <a:custGeom>
            <a:avLst/>
            <a:gdLst/>
            <a:ahLst/>
            <a:cxnLst/>
            <a:rect l="l" t="t" r="r" b="b"/>
            <a:pathLst>
              <a:path w="388" h="189" extrusionOk="0">
                <a:moveTo>
                  <a:pt x="344" y="0"/>
                </a:moveTo>
                <a:cubicBezTo>
                  <a:pt x="341" y="0"/>
                  <a:pt x="338" y="1"/>
                  <a:pt x="335" y="1"/>
                </a:cubicBezTo>
                <a:cubicBezTo>
                  <a:pt x="223" y="27"/>
                  <a:pt x="117" y="67"/>
                  <a:pt x="21" y="128"/>
                </a:cubicBezTo>
                <a:cubicBezTo>
                  <a:pt x="6" y="133"/>
                  <a:pt x="1" y="153"/>
                  <a:pt x="11" y="168"/>
                </a:cubicBezTo>
                <a:cubicBezTo>
                  <a:pt x="16" y="178"/>
                  <a:pt x="26" y="188"/>
                  <a:pt x="36" y="188"/>
                </a:cubicBezTo>
                <a:cubicBezTo>
                  <a:pt x="41" y="188"/>
                  <a:pt x="51" y="183"/>
                  <a:pt x="56" y="183"/>
                </a:cubicBezTo>
                <a:cubicBezTo>
                  <a:pt x="148" y="128"/>
                  <a:pt x="244" y="87"/>
                  <a:pt x="350" y="62"/>
                </a:cubicBezTo>
                <a:cubicBezTo>
                  <a:pt x="387" y="57"/>
                  <a:pt x="381" y="0"/>
                  <a:pt x="34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49" name="Google Shape;3478;p47"/>
          <p:cNvSpPr/>
          <p:nvPr/>
        </p:nvSpPr>
        <p:spPr>
          <a:xfrm>
            <a:off x="5544415" y="7349954"/>
            <a:ext cx="83030" cy="56525"/>
          </a:xfrm>
          <a:custGeom>
            <a:avLst/>
            <a:gdLst/>
            <a:ahLst/>
            <a:cxnLst/>
            <a:rect l="l" t="t" r="r" b="b"/>
            <a:pathLst>
              <a:path w="307" h="209" extrusionOk="0">
                <a:moveTo>
                  <a:pt x="42" y="0"/>
                </a:moveTo>
                <a:cubicBezTo>
                  <a:pt x="20" y="0"/>
                  <a:pt x="0" y="29"/>
                  <a:pt x="23" y="52"/>
                </a:cubicBezTo>
                <a:cubicBezTo>
                  <a:pt x="89" y="122"/>
                  <a:pt x="170" y="173"/>
                  <a:pt x="261" y="208"/>
                </a:cubicBezTo>
                <a:lnTo>
                  <a:pt x="271" y="208"/>
                </a:lnTo>
                <a:cubicBezTo>
                  <a:pt x="286" y="208"/>
                  <a:pt x="296" y="203"/>
                  <a:pt x="301" y="188"/>
                </a:cubicBezTo>
                <a:cubicBezTo>
                  <a:pt x="306" y="173"/>
                  <a:pt x="296" y="153"/>
                  <a:pt x="281" y="148"/>
                </a:cubicBezTo>
                <a:cubicBezTo>
                  <a:pt x="200" y="117"/>
                  <a:pt x="129" y="67"/>
                  <a:pt x="64" y="11"/>
                </a:cubicBezTo>
                <a:cubicBezTo>
                  <a:pt x="57" y="4"/>
                  <a:pt x="50" y="0"/>
                  <a:pt x="42"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0" name="Google Shape;3479;p47"/>
          <p:cNvSpPr/>
          <p:nvPr/>
        </p:nvSpPr>
        <p:spPr>
          <a:xfrm>
            <a:off x="5423791" y="7341840"/>
            <a:ext cx="105208" cy="72752"/>
          </a:xfrm>
          <a:custGeom>
            <a:avLst/>
            <a:gdLst/>
            <a:ahLst/>
            <a:cxnLst/>
            <a:rect l="l" t="t" r="r" b="b"/>
            <a:pathLst>
              <a:path w="389" h="269" extrusionOk="0">
                <a:moveTo>
                  <a:pt x="43" y="0"/>
                </a:moveTo>
                <a:cubicBezTo>
                  <a:pt x="22" y="0"/>
                  <a:pt x="0" y="22"/>
                  <a:pt x="14" y="46"/>
                </a:cubicBezTo>
                <a:cubicBezTo>
                  <a:pt x="90" y="157"/>
                  <a:pt x="201" y="233"/>
                  <a:pt x="333" y="269"/>
                </a:cubicBezTo>
                <a:lnTo>
                  <a:pt x="343" y="269"/>
                </a:lnTo>
                <a:cubicBezTo>
                  <a:pt x="378" y="269"/>
                  <a:pt x="388" y="218"/>
                  <a:pt x="353" y="208"/>
                </a:cubicBezTo>
                <a:cubicBezTo>
                  <a:pt x="236" y="178"/>
                  <a:pt x="140" y="112"/>
                  <a:pt x="70" y="16"/>
                </a:cubicBezTo>
                <a:cubicBezTo>
                  <a:pt x="63" y="5"/>
                  <a:pt x="53" y="0"/>
                  <a:pt x="4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1" name="Google Shape;3480;p47"/>
          <p:cNvSpPr/>
          <p:nvPr/>
        </p:nvSpPr>
        <p:spPr>
          <a:xfrm>
            <a:off x="5348063" y="7293699"/>
            <a:ext cx="159570" cy="73023"/>
          </a:xfrm>
          <a:custGeom>
            <a:avLst/>
            <a:gdLst/>
            <a:ahLst/>
            <a:cxnLst/>
            <a:rect l="l" t="t" r="r" b="b"/>
            <a:pathLst>
              <a:path w="590" h="270" extrusionOk="0">
                <a:moveTo>
                  <a:pt x="540" y="1"/>
                </a:moveTo>
                <a:cubicBezTo>
                  <a:pt x="537" y="1"/>
                  <a:pt x="535" y="1"/>
                  <a:pt x="532" y="2"/>
                </a:cubicBezTo>
                <a:cubicBezTo>
                  <a:pt x="355" y="52"/>
                  <a:pt x="183" y="123"/>
                  <a:pt x="21" y="209"/>
                </a:cubicBezTo>
                <a:cubicBezTo>
                  <a:pt x="6" y="219"/>
                  <a:pt x="1" y="239"/>
                  <a:pt x="11" y="255"/>
                </a:cubicBezTo>
                <a:cubicBezTo>
                  <a:pt x="16" y="265"/>
                  <a:pt x="26" y="270"/>
                  <a:pt x="41" y="270"/>
                </a:cubicBezTo>
                <a:cubicBezTo>
                  <a:pt x="46" y="270"/>
                  <a:pt x="51" y="270"/>
                  <a:pt x="56" y="265"/>
                </a:cubicBezTo>
                <a:cubicBezTo>
                  <a:pt x="213" y="179"/>
                  <a:pt x="375" y="113"/>
                  <a:pt x="552" y="67"/>
                </a:cubicBezTo>
                <a:cubicBezTo>
                  <a:pt x="589" y="58"/>
                  <a:pt x="575" y="1"/>
                  <a:pt x="54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2" name="Google Shape;3481;p47"/>
          <p:cNvSpPr/>
          <p:nvPr/>
        </p:nvSpPr>
        <p:spPr>
          <a:xfrm>
            <a:off x="5330214" y="7352388"/>
            <a:ext cx="128467" cy="77350"/>
          </a:xfrm>
          <a:custGeom>
            <a:avLst/>
            <a:gdLst/>
            <a:ahLst/>
            <a:cxnLst/>
            <a:rect l="l" t="t" r="r" b="b"/>
            <a:pathLst>
              <a:path w="475" h="286" extrusionOk="0">
                <a:moveTo>
                  <a:pt x="36" y="1"/>
                </a:moveTo>
                <a:cubicBezTo>
                  <a:pt x="27" y="1"/>
                  <a:pt x="19" y="5"/>
                  <a:pt x="11" y="12"/>
                </a:cubicBezTo>
                <a:cubicBezTo>
                  <a:pt x="1" y="22"/>
                  <a:pt x="1" y="43"/>
                  <a:pt x="11" y="53"/>
                </a:cubicBezTo>
                <a:cubicBezTo>
                  <a:pt x="239" y="260"/>
                  <a:pt x="416" y="285"/>
                  <a:pt x="421" y="285"/>
                </a:cubicBezTo>
                <a:lnTo>
                  <a:pt x="431" y="285"/>
                </a:lnTo>
                <a:cubicBezTo>
                  <a:pt x="432" y="286"/>
                  <a:pt x="434" y="286"/>
                  <a:pt x="435" y="286"/>
                </a:cubicBezTo>
                <a:cubicBezTo>
                  <a:pt x="472" y="286"/>
                  <a:pt x="475" y="225"/>
                  <a:pt x="431" y="225"/>
                </a:cubicBezTo>
                <a:cubicBezTo>
                  <a:pt x="431" y="225"/>
                  <a:pt x="269" y="199"/>
                  <a:pt x="57" y="12"/>
                </a:cubicBezTo>
                <a:cubicBezTo>
                  <a:pt x="51" y="5"/>
                  <a:pt x="44" y="1"/>
                  <a:pt x="3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3" name="Google Shape;3482;p47"/>
          <p:cNvSpPr/>
          <p:nvPr/>
        </p:nvSpPr>
        <p:spPr>
          <a:xfrm>
            <a:off x="5266115" y="7295051"/>
            <a:ext cx="132795" cy="82759"/>
          </a:xfrm>
          <a:custGeom>
            <a:avLst/>
            <a:gdLst/>
            <a:ahLst/>
            <a:cxnLst/>
            <a:rect l="l" t="t" r="r" b="b"/>
            <a:pathLst>
              <a:path w="491" h="306" extrusionOk="0">
                <a:moveTo>
                  <a:pt x="463" y="0"/>
                </a:moveTo>
                <a:cubicBezTo>
                  <a:pt x="461" y="0"/>
                  <a:pt x="458" y="1"/>
                  <a:pt x="455" y="2"/>
                </a:cubicBezTo>
                <a:cubicBezTo>
                  <a:pt x="445" y="7"/>
                  <a:pt x="167" y="57"/>
                  <a:pt x="10" y="255"/>
                </a:cubicBezTo>
                <a:cubicBezTo>
                  <a:pt x="0" y="265"/>
                  <a:pt x="0" y="285"/>
                  <a:pt x="15" y="295"/>
                </a:cubicBezTo>
                <a:cubicBezTo>
                  <a:pt x="20" y="300"/>
                  <a:pt x="31" y="305"/>
                  <a:pt x="36" y="305"/>
                </a:cubicBezTo>
                <a:cubicBezTo>
                  <a:pt x="46" y="305"/>
                  <a:pt x="51" y="300"/>
                  <a:pt x="56" y="290"/>
                </a:cubicBezTo>
                <a:cubicBezTo>
                  <a:pt x="197" y="113"/>
                  <a:pt x="465" y="62"/>
                  <a:pt x="465" y="62"/>
                </a:cubicBezTo>
                <a:cubicBezTo>
                  <a:pt x="481" y="57"/>
                  <a:pt x="491" y="42"/>
                  <a:pt x="491" y="27"/>
                </a:cubicBezTo>
                <a:cubicBezTo>
                  <a:pt x="487" y="10"/>
                  <a:pt x="475" y="0"/>
                  <a:pt x="46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4" name="Google Shape;3483;p47"/>
          <p:cNvSpPr/>
          <p:nvPr/>
        </p:nvSpPr>
        <p:spPr>
          <a:xfrm>
            <a:off x="5234472" y="7364559"/>
            <a:ext cx="141179" cy="83030"/>
          </a:xfrm>
          <a:custGeom>
            <a:avLst/>
            <a:gdLst/>
            <a:ahLst/>
            <a:cxnLst/>
            <a:rect l="l" t="t" r="r" b="b"/>
            <a:pathLst>
              <a:path w="522" h="307" extrusionOk="0">
                <a:moveTo>
                  <a:pt x="36" y="0"/>
                </a:moveTo>
                <a:cubicBezTo>
                  <a:pt x="29" y="0"/>
                  <a:pt x="21" y="3"/>
                  <a:pt x="16" y="8"/>
                </a:cubicBezTo>
                <a:cubicBezTo>
                  <a:pt x="1" y="18"/>
                  <a:pt x="1" y="38"/>
                  <a:pt x="16" y="53"/>
                </a:cubicBezTo>
                <a:cubicBezTo>
                  <a:pt x="26" y="58"/>
                  <a:pt x="264" y="301"/>
                  <a:pt x="476" y="306"/>
                </a:cubicBezTo>
                <a:cubicBezTo>
                  <a:pt x="522" y="306"/>
                  <a:pt x="522" y="245"/>
                  <a:pt x="476" y="245"/>
                </a:cubicBezTo>
                <a:cubicBezTo>
                  <a:pt x="289" y="240"/>
                  <a:pt x="57" y="8"/>
                  <a:pt x="57" y="8"/>
                </a:cubicBezTo>
                <a:cubicBezTo>
                  <a:pt x="51" y="3"/>
                  <a:pt x="44" y="0"/>
                  <a:pt x="3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5" name="Google Shape;3484;p47"/>
          <p:cNvSpPr/>
          <p:nvPr/>
        </p:nvSpPr>
        <p:spPr>
          <a:xfrm>
            <a:off x="3050257" y="7123041"/>
            <a:ext cx="555520" cy="260719"/>
          </a:xfrm>
          <a:custGeom>
            <a:avLst/>
            <a:gdLst/>
            <a:ahLst/>
            <a:cxnLst/>
            <a:rect l="l" t="t" r="r" b="b"/>
            <a:pathLst>
              <a:path w="2054" h="964" extrusionOk="0">
                <a:moveTo>
                  <a:pt x="1128" y="0"/>
                </a:moveTo>
                <a:cubicBezTo>
                  <a:pt x="1105" y="0"/>
                  <a:pt x="1082" y="0"/>
                  <a:pt x="1058" y="1"/>
                </a:cubicBezTo>
                <a:cubicBezTo>
                  <a:pt x="380" y="16"/>
                  <a:pt x="1" y="800"/>
                  <a:pt x="1" y="800"/>
                </a:cubicBezTo>
                <a:cubicBezTo>
                  <a:pt x="154" y="917"/>
                  <a:pt x="303" y="963"/>
                  <a:pt x="448" y="963"/>
                </a:cubicBezTo>
                <a:cubicBezTo>
                  <a:pt x="710" y="963"/>
                  <a:pt x="954" y="811"/>
                  <a:pt x="1169" y="648"/>
                </a:cubicBezTo>
                <a:cubicBezTo>
                  <a:pt x="1503" y="395"/>
                  <a:pt x="2054" y="127"/>
                  <a:pt x="2054" y="127"/>
                </a:cubicBezTo>
                <a:cubicBezTo>
                  <a:pt x="2054" y="127"/>
                  <a:pt x="1753" y="0"/>
                  <a:pt x="1128"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356" name="Google Shape;3485;p47"/>
          <p:cNvSpPr/>
          <p:nvPr/>
        </p:nvSpPr>
        <p:spPr>
          <a:xfrm>
            <a:off x="2921790" y="7159823"/>
            <a:ext cx="611504" cy="201489"/>
          </a:xfrm>
          <a:custGeom>
            <a:avLst/>
            <a:gdLst/>
            <a:ahLst/>
            <a:cxnLst/>
            <a:rect l="l" t="t" r="r" b="b"/>
            <a:pathLst>
              <a:path w="2261" h="745" extrusionOk="0">
                <a:moveTo>
                  <a:pt x="2231" y="0"/>
                </a:moveTo>
                <a:cubicBezTo>
                  <a:pt x="2229" y="0"/>
                  <a:pt x="2227" y="0"/>
                  <a:pt x="2225" y="1"/>
                </a:cubicBezTo>
                <a:cubicBezTo>
                  <a:pt x="2200" y="1"/>
                  <a:pt x="1624" y="47"/>
                  <a:pt x="1199" y="284"/>
                </a:cubicBezTo>
                <a:cubicBezTo>
                  <a:pt x="1072" y="350"/>
                  <a:pt x="961" y="411"/>
                  <a:pt x="860" y="461"/>
                </a:cubicBezTo>
                <a:cubicBezTo>
                  <a:pt x="643" y="568"/>
                  <a:pt x="415" y="638"/>
                  <a:pt x="177" y="669"/>
                </a:cubicBezTo>
                <a:lnTo>
                  <a:pt x="41" y="684"/>
                </a:lnTo>
                <a:cubicBezTo>
                  <a:pt x="2" y="684"/>
                  <a:pt x="0" y="745"/>
                  <a:pt x="41" y="745"/>
                </a:cubicBezTo>
                <a:cubicBezTo>
                  <a:pt x="42" y="745"/>
                  <a:pt x="44" y="745"/>
                  <a:pt x="46" y="745"/>
                </a:cubicBezTo>
                <a:lnTo>
                  <a:pt x="182" y="729"/>
                </a:lnTo>
                <a:cubicBezTo>
                  <a:pt x="430" y="699"/>
                  <a:pt x="668" y="628"/>
                  <a:pt x="890" y="517"/>
                </a:cubicBezTo>
                <a:cubicBezTo>
                  <a:pt x="986" y="466"/>
                  <a:pt x="1103" y="406"/>
                  <a:pt x="1229" y="340"/>
                </a:cubicBezTo>
                <a:cubicBezTo>
                  <a:pt x="1644" y="112"/>
                  <a:pt x="2225" y="62"/>
                  <a:pt x="2230" y="62"/>
                </a:cubicBezTo>
                <a:cubicBezTo>
                  <a:pt x="2246" y="62"/>
                  <a:pt x="2261" y="47"/>
                  <a:pt x="2261" y="26"/>
                </a:cubicBezTo>
                <a:cubicBezTo>
                  <a:pt x="2256" y="13"/>
                  <a:pt x="2244" y="0"/>
                  <a:pt x="223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7" name="Google Shape;3486;p47"/>
          <p:cNvSpPr/>
          <p:nvPr/>
        </p:nvSpPr>
        <p:spPr>
          <a:xfrm>
            <a:off x="3337483" y="7134941"/>
            <a:ext cx="87358" cy="77350"/>
          </a:xfrm>
          <a:custGeom>
            <a:avLst/>
            <a:gdLst/>
            <a:ahLst/>
            <a:cxnLst/>
            <a:rect l="l" t="t" r="r" b="b"/>
            <a:pathLst>
              <a:path w="323" h="286" extrusionOk="0">
                <a:moveTo>
                  <a:pt x="277" y="1"/>
                </a:moveTo>
                <a:cubicBezTo>
                  <a:pt x="271" y="1"/>
                  <a:pt x="265" y="3"/>
                  <a:pt x="259" y="7"/>
                </a:cubicBezTo>
                <a:cubicBezTo>
                  <a:pt x="162" y="68"/>
                  <a:pt x="82" y="144"/>
                  <a:pt x="11" y="235"/>
                </a:cubicBezTo>
                <a:cubicBezTo>
                  <a:pt x="1" y="245"/>
                  <a:pt x="1" y="265"/>
                  <a:pt x="11" y="280"/>
                </a:cubicBezTo>
                <a:cubicBezTo>
                  <a:pt x="21" y="280"/>
                  <a:pt x="26" y="285"/>
                  <a:pt x="31" y="285"/>
                </a:cubicBezTo>
                <a:cubicBezTo>
                  <a:pt x="41" y="285"/>
                  <a:pt x="51" y="280"/>
                  <a:pt x="56" y="275"/>
                </a:cubicBezTo>
                <a:cubicBezTo>
                  <a:pt x="127" y="194"/>
                  <a:pt x="203" y="118"/>
                  <a:pt x="289" y="63"/>
                </a:cubicBezTo>
                <a:cubicBezTo>
                  <a:pt x="322" y="42"/>
                  <a:pt x="304" y="1"/>
                  <a:pt x="27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8" name="Google Shape;3487;p47"/>
          <p:cNvSpPr/>
          <p:nvPr/>
        </p:nvSpPr>
        <p:spPr>
          <a:xfrm>
            <a:off x="3405638" y="7175780"/>
            <a:ext cx="93578" cy="33807"/>
          </a:xfrm>
          <a:custGeom>
            <a:avLst/>
            <a:gdLst/>
            <a:ahLst/>
            <a:cxnLst/>
            <a:rect l="l" t="t" r="r" b="b"/>
            <a:pathLst>
              <a:path w="346" h="125" extrusionOk="0">
                <a:moveTo>
                  <a:pt x="49" y="0"/>
                </a:moveTo>
                <a:cubicBezTo>
                  <a:pt x="17" y="0"/>
                  <a:pt x="1" y="46"/>
                  <a:pt x="32" y="63"/>
                </a:cubicBezTo>
                <a:cubicBezTo>
                  <a:pt x="118" y="99"/>
                  <a:pt x="209" y="119"/>
                  <a:pt x="300" y="124"/>
                </a:cubicBezTo>
                <a:lnTo>
                  <a:pt x="315" y="124"/>
                </a:lnTo>
                <a:cubicBezTo>
                  <a:pt x="335" y="124"/>
                  <a:pt x="345" y="109"/>
                  <a:pt x="345" y="94"/>
                </a:cubicBezTo>
                <a:cubicBezTo>
                  <a:pt x="345" y="74"/>
                  <a:pt x="330" y="63"/>
                  <a:pt x="315" y="63"/>
                </a:cubicBezTo>
                <a:cubicBezTo>
                  <a:pt x="224" y="58"/>
                  <a:pt x="138" y="38"/>
                  <a:pt x="62" y="3"/>
                </a:cubicBezTo>
                <a:cubicBezTo>
                  <a:pt x="57" y="1"/>
                  <a:pt x="53" y="0"/>
                  <a:pt x="4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59" name="Google Shape;3488;p47"/>
          <p:cNvSpPr/>
          <p:nvPr/>
        </p:nvSpPr>
        <p:spPr>
          <a:xfrm>
            <a:off x="3292318" y="7210939"/>
            <a:ext cx="116297" cy="42191"/>
          </a:xfrm>
          <a:custGeom>
            <a:avLst/>
            <a:gdLst/>
            <a:ahLst/>
            <a:cxnLst/>
            <a:rect l="l" t="t" r="r" b="b"/>
            <a:pathLst>
              <a:path w="430" h="156" extrusionOk="0">
                <a:moveTo>
                  <a:pt x="36" y="0"/>
                </a:moveTo>
                <a:cubicBezTo>
                  <a:pt x="26" y="0"/>
                  <a:pt x="17" y="6"/>
                  <a:pt x="11" y="14"/>
                </a:cubicBezTo>
                <a:cubicBezTo>
                  <a:pt x="1" y="25"/>
                  <a:pt x="1" y="45"/>
                  <a:pt x="16" y="55"/>
                </a:cubicBezTo>
                <a:cubicBezTo>
                  <a:pt x="107" y="121"/>
                  <a:pt x="223" y="156"/>
                  <a:pt x="340" y="156"/>
                </a:cubicBezTo>
                <a:cubicBezTo>
                  <a:pt x="355" y="156"/>
                  <a:pt x="370" y="156"/>
                  <a:pt x="390" y="151"/>
                </a:cubicBezTo>
                <a:cubicBezTo>
                  <a:pt x="429" y="151"/>
                  <a:pt x="426" y="90"/>
                  <a:pt x="389" y="90"/>
                </a:cubicBezTo>
                <a:cubicBezTo>
                  <a:pt x="388" y="90"/>
                  <a:pt x="387" y="90"/>
                  <a:pt x="385" y="90"/>
                </a:cubicBezTo>
                <a:cubicBezTo>
                  <a:pt x="370" y="92"/>
                  <a:pt x="356" y="92"/>
                  <a:pt x="341" y="92"/>
                </a:cubicBezTo>
                <a:cubicBezTo>
                  <a:pt x="240" y="92"/>
                  <a:pt x="140" y="62"/>
                  <a:pt x="56" y="9"/>
                </a:cubicBezTo>
                <a:cubicBezTo>
                  <a:pt x="50" y="3"/>
                  <a:pt x="43" y="0"/>
                  <a:pt x="3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0" name="Google Shape;3489;p47"/>
          <p:cNvSpPr/>
          <p:nvPr/>
        </p:nvSpPr>
        <p:spPr>
          <a:xfrm>
            <a:off x="3222539" y="7145759"/>
            <a:ext cx="131172" cy="115755"/>
          </a:xfrm>
          <a:custGeom>
            <a:avLst/>
            <a:gdLst/>
            <a:ahLst/>
            <a:cxnLst/>
            <a:rect l="l" t="t" r="r" b="b"/>
            <a:pathLst>
              <a:path w="485" h="428" extrusionOk="0">
                <a:moveTo>
                  <a:pt x="438" y="1"/>
                </a:moveTo>
                <a:cubicBezTo>
                  <a:pt x="433" y="1"/>
                  <a:pt x="426" y="3"/>
                  <a:pt x="421" y="8"/>
                </a:cubicBezTo>
                <a:cubicBezTo>
                  <a:pt x="269" y="114"/>
                  <a:pt x="132" y="240"/>
                  <a:pt x="11" y="377"/>
                </a:cubicBezTo>
                <a:cubicBezTo>
                  <a:pt x="1" y="392"/>
                  <a:pt x="1" y="412"/>
                  <a:pt x="16" y="422"/>
                </a:cubicBezTo>
                <a:cubicBezTo>
                  <a:pt x="21" y="427"/>
                  <a:pt x="31" y="427"/>
                  <a:pt x="36" y="427"/>
                </a:cubicBezTo>
                <a:cubicBezTo>
                  <a:pt x="46" y="427"/>
                  <a:pt x="56" y="422"/>
                  <a:pt x="62" y="417"/>
                </a:cubicBezTo>
                <a:cubicBezTo>
                  <a:pt x="178" y="281"/>
                  <a:pt x="309" y="164"/>
                  <a:pt x="456" y="58"/>
                </a:cubicBezTo>
                <a:cubicBezTo>
                  <a:pt x="485" y="38"/>
                  <a:pt x="464" y="1"/>
                  <a:pt x="4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1" name="Google Shape;3490;p47"/>
          <p:cNvSpPr/>
          <p:nvPr/>
        </p:nvSpPr>
        <p:spPr>
          <a:xfrm>
            <a:off x="3203337" y="7253671"/>
            <a:ext cx="142531" cy="37864"/>
          </a:xfrm>
          <a:custGeom>
            <a:avLst/>
            <a:gdLst/>
            <a:ahLst/>
            <a:cxnLst/>
            <a:rect l="l" t="t" r="r" b="b"/>
            <a:pathLst>
              <a:path w="527" h="140" extrusionOk="0">
                <a:moveTo>
                  <a:pt x="48" y="0"/>
                </a:moveTo>
                <a:cubicBezTo>
                  <a:pt x="16" y="0"/>
                  <a:pt x="1" y="45"/>
                  <a:pt x="36" y="59"/>
                </a:cubicBezTo>
                <a:cubicBezTo>
                  <a:pt x="153" y="109"/>
                  <a:pt x="279" y="140"/>
                  <a:pt x="406" y="140"/>
                </a:cubicBezTo>
                <a:cubicBezTo>
                  <a:pt x="436" y="140"/>
                  <a:pt x="471" y="140"/>
                  <a:pt x="502" y="135"/>
                </a:cubicBezTo>
                <a:cubicBezTo>
                  <a:pt x="517" y="129"/>
                  <a:pt x="527" y="114"/>
                  <a:pt x="522" y="94"/>
                </a:cubicBezTo>
                <a:cubicBezTo>
                  <a:pt x="518" y="82"/>
                  <a:pt x="507" y="73"/>
                  <a:pt x="495" y="73"/>
                </a:cubicBezTo>
                <a:cubicBezTo>
                  <a:pt x="492" y="73"/>
                  <a:pt x="489" y="73"/>
                  <a:pt x="487" y="74"/>
                </a:cubicBezTo>
                <a:cubicBezTo>
                  <a:pt x="484" y="74"/>
                  <a:pt x="458" y="80"/>
                  <a:pt x="411" y="80"/>
                </a:cubicBezTo>
                <a:cubicBezTo>
                  <a:pt x="339" y="80"/>
                  <a:pt x="220" y="67"/>
                  <a:pt x="62" y="3"/>
                </a:cubicBezTo>
                <a:cubicBezTo>
                  <a:pt x="57" y="1"/>
                  <a:pt x="52" y="0"/>
                  <a:pt x="4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2" name="Google Shape;3491;p47"/>
          <p:cNvSpPr/>
          <p:nvPr/>
        </p:nvSpPr>
        <p:spPr>
          <a:xfrm>
            <a:off x="3148705" y="7183082"/>
            <a:ext cx="105749" cy="117918"/>
          </a:xfrm>
          <a:custGeom>
            <a:avLst/>
            <a:gdLst/>
            <a:ahLst/>
            <a:cxnLst/>
            <a:rect l="l" t="t" r="r" b="b"/>
            <a:pathLst>
              <a:path w="391" h="436" extrusionOk="0">
                <a:moveTo>
                  <a:pt x="357" y="1"/>
                </a:moveTo>
                <a:cubicBezTo>
                  <a:pt x="351" y="1"/>
                  <a:pt x="345" y="3"/>
                  <a:pt x="340" y="6"/>
                </a:cubicBezTo>
                <a:cubicBezTo>
                  <a:pt x="329" y="11"/>
                  <a:pt x="87" y="158"/>
                  <a:pt x="11" y="396"/>
                </a:cubicBezTo>
                <a:cubicBezTo>
                  <a:pt x="1" y="411"/>
                  <a:pt x="11" y="426"/>
                  <a:pt x="31" y="436"/>
                </a:cubicBezTo>
                <a:lnTo>
                  <a:pt x="36" y="436"/>
                </a:lnTo>
                <a:cubicBezTo>
                  <a:pt x="51" y="436"/>
                  <a:pt x="66" y="426"/>
                  <a:pt x="66" y="411"/>
                </a:cubicBezTo>
                <a:cubicBezTo>
                  <a:pt x="137" y="198"/>
                  <a:pt x="370" y="62"/>
                  <a:pt x="370" y="62"/>
                </a:cubicBezTo>
                <a:cubicBezTo>
                  <a:pt x="385" y="52"/>
                  <a:pt x="390" y="31"/>
                  <a:pt x="380" y="16"/>
                </a:cubicBezTo>
                <a:cubicBezTo>
                  <a:pt x="377" y="6"/>
                  <a:pt x="367" y="1"/>
                  <a:pt x="357"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3" name="Google Shape;3492;p47"/>
          <p:cNvSpPr/>
          <p:nvPr/>
        </p:nvSpPr>
        <p:spPr>
          <a:xfrm>
            <a:off x="3120035" y="7296945"/>
            <a:ext cx="154702" cy="43814"/>
          </a:xfrm>
          <a:custGeom>
            <a:avLst/>
            <a:gdLst/>
            <a:ahLst/>
            <a:cxnLst/>
            <a:rect l="l" t="t" r="r" b="b"/>
            <a:pathLst>
              <a:path w="572" h="162" extrusionOk="0">
                <a:moveTo>
                  <a:pt x="38" y="1"/>
                </a:moveTo>
                <a:cubicBezTo>
                  <a:pt x="26" y="1"/>
                  <a:pt x="14" y="9"/>
                  <a:pt x="11" y="20"/>
                </a:cubicBezTo>
                <a:cubicBezTo>
                  <a:pt x="1" y="35"/>
                  <a:pt x="11" y="55"/>
                  <a:pt x="26" y="61"/>
                </a:cubicBezTo>
                <a:cubicBezTo>
                  <a:pt x="152" y="121"/>
                  <a:pt x="284" y="152"/>
                  <a:pt x="420" y="162"/>
                </a:cubicBezTo>
                <a:cubicBezTo>
                  <a:pt x="466" y="162"/>
                  <a:pt x="506" y="157"/>
                  <a:pt x="547" y="141"/>
                </a:cubicBezTo>
                <a:cubicBezTo>
                  <a:pt x="562" y="136"/>
                  <a:pt x="572" y="116"/>
                  <a:pt x="567" y="101"/>
                </a:cubicBezTo>
                <a:cubicBezTo>
                  <a:pt x="563" y="88"/>
                  <a:pt x="548" y="79"/>
                  <a:pt x="535" y="79"/>
                </a:cubicBezTo>
                <a:cubicBezTo>
                  <a:pt x="532" y="79"/>
                  <a:pt x="529" y="80"/>
                  <a:pt x="526" y="81"/>
                </a:cubicBezTo>
                <a:cubicBezTo>
                  <a:pt x="494" y="92"/>
                  <a:pt x="458" y="96"/>
                  <a:pt x="421" y="96"/>
                </a:cubicBezTo>
                <a:cubicBezTo>
                  <a:pt x="252" y="96"/>
                  <a:pt x="55" y="5"/>
                  <a:pt x="51" y="5"/>
                </a:cubicBezTo>
                <a:cubicBezTo>
                  <a:pt x="47" y="2"/>
                  <a:pt x="42" y="1"/>
                  <a:pt x="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4" name="Google Shape;3493;p47"/>
          <p:cNvSpPr/>
          <p:nvPr/>
        </p:nvSpPr>
        <p:spPr>
          <a:xfrm>
            <a:off x="1288770" y="6437702"/>
            <a:ext cx="463835" cy="374310"/>
          </a:xfrm>
          <a:custGeom>
            <a:avLst/>
            <a:gdLst/>
            <a:ahLst/>
            <a:cxnLst/>
            <a:rect l="l" t="t" r="r" b="b"/>
            <a:pathLst>
              <a:path w="1715" h="1384" extrusionOk="0">
                <a:moveTo>
                  <a:pt x="0" y="1"/>
                </a:moveTo>
                <a:cubicBezTo>
                  <a:pt x="0" y="1"/>
                  <a:pt x="56" y="340"/>
                  <a:pt x="425" y="911"/>
                </a:cubicBezTo>
                <a:cubicBezTo>
                  <a:pt x="701" y="1329"/>
                  <a:pt x="1243" y="1383"/>
                  <a:pt x="1509" y="1383"/>
                </a:cubicBezTo>
                <a:cubicBezTo>
                  <a:pt x="1604" y="1383"/>
                  <a:pt x="1664" y="1376"/>
                  <a:pt x="1664" y="1376"/>
                </a:cubicBezTo>
                <a:cubicBezTo>
                  <a:pt x="1714" y="840"/>
                  <a:pt x="1300" y="613"/>
                  <a:pt x="910" y="466"/>
                </a:cubicBezTo>
                <a:cubicBezTo>
                  <a:pt x="521" y="320"/>
                  <a:pt x="0" y="1"/>
                  <a:pt x="0"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365" name="Google Shape;3494;p47"/>
          <p:cNvSpPr/>
          <p:nvPr/>
        </p:nvSpPr>
        <p:spPr>
          <a:xfrm>
            <a:off x="1332312" y="6492335"/>
            <a:ext cx="492774" cy="417583"/>
          </a:xfrm>
          <a:custGeom>
            <a:avLst/>
            <a:gdLst/>
            <a:ahLst/>
            <a:cxnLst/>
            <a:rect l="l" t="t" r="r" b="b"/>
            <a:pathLst>
              <a:path w="1822" h="1544" extrusionOk="0">
                <a:moveTo>
                  <a:pt x="35" y="1"/>
                </a:moveTo>
                <a:cubicBezTo>
                  <a:pt x="28" y="1"/>
                  <a:pt x="22" y="2"/>
                  <a:pt x="16" y="6"/>
                </a:cubicBezTo>
                <a:cubicBezTo>
                  <a:pt x="1" y="16"/>
                  <a:pt x="1" y="37"/>
                  <a:pt x="11" y="52"/>
                </a:cubicBezTo>
                <a:cubicBezTo>
                  <a:pt x="26" y="72"/>
                  <a:pt x="370" y="532"/>
                  <a:pt x="800" y="770"/>
                </a:cubicBezTo>
                <a:cubicBezTo>
                  <a:pt x="921" y="836"/>
                  <a:pt x="1032" y="901"/>
                  <a:pt x="1129" y="957"/>
                </a:cubicBezTo>
                <a:cubicBezTo>
                  <a:pt x="1336" y="1083"/>
                  <a:pt x="1518" y="1240"/>
                  <a:pt x="1670" y="1427"/>
                </a:cubicBezTo>
                <a:lnTo>
                  <a:pt x="1756" y="1534"/>
                </a:lnTo>
                <a:cubicBezTo>
                  <a:pt x="1761" y="1539"/>
                  <a:pt x="1771" y="1544"/>
                  <a:pt x="1781" y="1544"/>
                </a:cubicBezTo>
                <a:cubicBezTo>
                  <a:pt x="1806" y="1544"/>
                  <a:pt x="1821" y="1513"/>
                  <a:pt x="1801" y="1493"/>
                </a:cubicBezTo>
                <a:lnTo>
                  <a:pt x="1720" y="1387"/>
                </a:lnTo>
                <a:cubicBezTo>
                  <a:pt x="1563" y="1195"/>
                  <a:pt x="1376" y="1033"/>
                  <a:pt x="1164" y="901"/>
                </a:cubicBezTo>
                <a:cubicBezTo>
                  <a:pt x="1068" y="846"/>
                  <a:pt x="957" y="780"/>
                  <a:pt x="830" y="714"/>
                </a:cubicBezTo>
                <a:cubicBezTo>
                  <a:pt x="416" y="482"/>
                  <a:pt x="67" y="16"/>
                  <a:pt x="62" y="11"/>
                </a:cubicBezTo>
                <a:cubicBezTo>
                  <a:pt x="55" y="5"/>
                  <a:pt x="45" y="1"/>
                  <a:pt x="3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6" name="Google Shape;3495;p47"/>
          <p:cNvSpPr/>
          <p:nvPr/>
        </p:nvSpPr>
        <p:spPr>
          <a:xfrm>
            <a:off x="-153283" y="6600517"/>
            <a:ext cx="108183" cy="41380"/>
          </a:xfrm>
          <a:custGeom>
            <a:avLst/>
            <a:gdLst/>
            <a:ahLst/>
            <a:cxnLst/>
            <a:rect l="l" t="t" r="r" b="b"/>
            <a:pathLst>
              <a:path w="400" h="153" extrusionOk="0">
                <a:moveTo>
                  <a:pt x="34" y="1"/>
                </a:moveTo>
                <a:cubicBezTo>
                  <a:pt x="23" y="1"/>
                  <a:pt x="14" y="6"/>
                  <a:pt x="11" y="16"/>
                </a:cubicBezTo>
                <a:cubicBezTo>
                  <a:pt x="0" y="31"/>
                  <a:pt x="5" y="51"/>
                  <a:pt x="26" y="61"/>
                </a:cubicBezTo>
                <a:cubicBezTo>
                  <a:pt x="127" y="107"/>
                  <a:pt x="238" y="137"/>
                  <a:pt x="349" y="152"/>
                </a:cubicBezTo>
                <a:lnTo>
                  <a:pt x="354" y="152"/>
                </a:lnTo>
                <a:cubicBezTo>
                  <a:pt x="395" y="152"/>
                  <a:pt x="400" y="92"/>
                  <a:pt x="359" y="87"/>
                </a:cubicBezTo>
                <a:cubicBezTo>
                  <a:pt x="253" y="77"/>
                  <a:pt x="147" y="46"/>
                  <a:pt x="51" y="6"/>
                </a:cubicBezTo>
                <a:cubicBezTo>
                  <a:pt x="46" y="2"/>
                  <a:pt x="40" y="1"/>
                  <a:pt x="34"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7" name="Google Shape;3496;p47"/>
          <p:cNvSpPr/>
          <p:nvPr/>
        </p:nvSpPr>
        <p:spPr>
          <a:xfrm>
            <a:off x="-146521" y="6503423"/>
            <a:ext cx="44085" cy="86546"/>
          </a:xfrm>
          <a:custGeom>
            <a:avLst/>
            <a:gdLst/>
            <a:ahLst/>
            <a:cxnLst/>
            <a:rect l="l" t="t" r="r" b="b"/>
            <a:pathLst>
              <a:path w="163" h="320" extrusionOk="0">
                <a:moveTo>
                  <a:pt x="35" y="0"/>
                </a:moveTo>
                <a:cubicBezTo>
                  <a:pt x="29" y="0"/>
                  <a:pt x="25" y="2"/>
                  <a:pt x="21" y="6"/>
                </a:cubicBezTo>
                <a:cubicBezTo>
                  <a:pt x="6" y="16"/>
                  <a:pt x="1" y="36"/>
                  <a:pt x="11" y="51"/>
                </a:cubicBezTo>
                <a:cubicBezTo>
                  <a:pt x="56" y="122"/>
                  <a:pt x="82" y="208"/>
                  <a:pt x="97" y="294"/>
                </a:cubicBezTo>
                <a:cubicBezTo>
                  <a:pt x="97" y="309"/>
                  <a:pt x="112" y="319"/>
                  <a:pt x="127" y="319"/>
                </a:cubicBezTo>
                <a:lnTo>
                  <a:pt x="132" y="319"/>
                </a:lnTo>
                <a:cubicBezTo>
                  <a:pt x="147" y="314"/>
                  <a:pt x="163" y="299"/>
                  <a:pt x="157" y="284"/>
                </a:cubicBezTo>
                <a:cubicBezTo>
                  <a:pt x="147" y="188"/>
                  <a:pt x="112" y="97"/>
                  <a:pt x="61" y="16"/>
                </a:cubicBezTo>
                <a:cubicBezTo>
                  <a:pt x="55" y="6"/>
                  <a:pt x="44" y="0"/>
                  <a:pt x="3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8" name="Google Shape;3497;p47"/>
          <p:cNvSpPr/>
          <p:nvPr/>
        </p:nvSpPr>
        <p:spPr>
          <a:xfrm>
            <a:off x="-60245" y="6559409"/>
            <a:ext cx="50846" cy="111157"/>
          </a:xfrm>
          <a:custGeom>
            <a:avLst/>
            <a:gdLst/>
            <a:ahLst/>
            <a:cxnLst/>
            <a:rect l="l" t="t" r="r" b="b"/>
            <a:pathLst>
              <a:path w="188" h="411" extrusionOk="0">
                <a:moveTo>
                  <a:pt x="33" y="1"/>
                </a:moveTo>
                <a:cubicBezTo>
                  <a:pt x="27" y="1"/>
                  <a:pt x="21" y="2"/>
                  <a:pt x="15" y="6"/>
                </a:cubicBezTo>
                <a:cubicBezTo>
                  <a:pt x="0" y="16"/>
                  <a:pt x="0" y="36"/>
                  <a:pt x="10" y="52"/>
                </a:cubicBezTo>
                <a:cubicBezTo>
                  <a:pt x="81" y="143"/>
                  <a:pt x="122" y="259"/>
                  <a:pt x="117" y="375"/>
                </a:cubicBezTo>
                <a:cubicBezTo>
                  <a:pt x="117" y="390"/>
                  <a:pt x="127" y="406"/>
                  <a:pt x="142" y="411"/>
                </a:cubicBezTo>
                <a:lnTo>
                  <a:pt x="147" y="411"/>
                </a:lnTo>
                <a:cubicBezTo>
                  <a:pt x="162" y="411"/>
                  <a:pt x="177" y="395"/>
                  <a:pt x="177" y="380"/>
                </a:cubicBezTo>
                <a:cubicBezTo>
                  <a:pt x="187" y="249"/>
                  <a:pt x="142" y="117"/>
                  <a:pt x="61" y="16"/>
                </a:cubicBezTo>
                <a:cubicBezTo>
                  <a:pt x="54" y="6"/>
                  <a:pt x="44" y="1"/>
                  <a:pt x="3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69" name="Google Shape;3498;p47"/>
          <p:cNvSpPr/>
          <p:nvPr/>
        </p:nvSpPr>
        <p:spPr>
          <a:xfrm>
            <a:off x="1414262" y="6653256"/>
            <a:ext cx="167413" cy="57066"/>
          </a:xfrm>
          <a:custGeom>
            <a:avLst/>
            <a:gdLst/>
            <a:ahLst/>
            <a:cxnLst/>
            <a:rect l="l" t="t" r="r" b="b"/>
            <a:pathLst>
              <a:path w="619" h="211" extrusionOk="0">
                <a:moveTo>
                  <a:pt x="49" y="1"/>
                </a:moveTo>
                <a:cubicBezTo>
                  <a:pt x="17" y="1"/>
                  <a:pt x="1" y="50"/>
                  <a:pt x="37" y="64"/>
                </a:cubicBezTo>
                <a:cubicBezTo>
                  <a:pt x="209" y="134"/>
                  <a:pt x="386" y="185"/>
                  <a:pt x="568" y="210"/>
                </a:cubicBezTo>
                <a:lnTo>
                  <a:pt x="573" y="210"/>
                </a:lnTo>
                <a:cubicBezTo>
                  <a:pt x="618" y="210"/>
                  <a:pt x="618" y="150"/>
                  <a:pt x="573" y="150"/>
                </a:cubicBezTo>
                <a:cubicBezTo>
                  <a:pt x="396" y="119"/>
                  <a:pt x="224" y="74"/>
                  <a:pt x="62" y="3"/>
                </a:cubicBezTo>
                <a:cubicBezTo>
                  <a:pt x="58" y="1"/>
                  <a:pt x="53" y="1"/>
                  <a:pt x="4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0" name="Google Shape;3499;p47"/>
          <p:cNvSpPr/>
          <p:nvPr/>
        </p:nvSpPr>
        <p:spPr>
          <a:xfrm>
            <a:off x="1525689" y="6590240"/>
            <a:ext cx="69508" cy="129548"/>
          </a:xfrm>
          <a:custGeom>
            <a:avLst/>
            <a:gdLst/>
            <a:ahLst/>
            <a:cxnLst/>
            <a:rect l="l" t="t" r="r" b="b"/>
            <a:pathLst>
              <a:path w="257" h="479" extrusionOk="0">
                <a:moveTo>
                  <a:pt x="45" y="1"/>
                </a:moveTo>
                <a:cubicBezTo>
                  <a:pt x="21" y="1"/>
                  <a:pt x="0" y="34"/>
                  <a:pt x="24" y="54"/>
                </a:cubicBezTo>
                <a:cubicBezTo>
                  <a:pt x="24" y="54"/>
                  <a:pt x="140" y="170"/>
                  <a:pt x="191" y="453"/>
                </a:cubicBezTo>
                <a:cubicBezTo>
                  <a:pt x="191" y="469"/>
                  <a:pt x="206" y="479"/>
                  <a:pt x="221" y="479"/>
                </a:cubicBezTo>
                <a:lnTo>
                  <a:pt x="226" y="479"/>
                </a:lnTo>
                <a:cubicBezTo>
                  <a:pt x="242" y="474"/>
                  <a:pt x="257" y="458"/>
                  <a:pt x="252" y="443"/>
                </a:cubicBezTo>
                <a:cubicBezTo>
                  <a:pt x="196" y="135"/>
                  <a:pt x="70" y="13"/>
                  <a:pt x="65" y="8"/>
                </a:cubicBezTo>
                <a:cubicBezTo>
                  <a:pt x="58" y="3"/>
                  <a:pt x="52" y="1"/>
                  <a:pt x="4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1" name="Google Shape;3500;p47"/>
          <p:cNvSpPr/>
          <p:nvPr/>
        </p:nvSpPr>
        <p:spPr>
          <a:xfrm>
            <a:off x="1496751" y="6715733"/>
            <a:ext cx="153349" cy="41109"/>
          </a:xfrm>
          <a:custGeom>
            <a:avLst/>
            <a:gdLst/>
            <a:ahLst/>
            <a:cxnLst/>
            <a:rect l="l" t="t" r="r" b="b"/>
            <a:pathLst>
              <a:path w="567" h="152" extrusionOk="0">
                <a:moveTo>
                  <a:pt x="48" y="0"/>
                </a:moveTo>
                <a:cubicBezTo>
                  <a:pt x="17" y="0"/>
                  <a:pt x="1" y="43"/>
                  <a:pt x="35" y="60"/>
                </a:cubicBezTo>
                <a:cubicBezTo>
                  <a:pt x="151" y="116"/>
                  <a:pt x="273" y="146"/>
                  <a:pt x="399" y="151"/>
                </a:cubicBezTo>
                <a:cubicBezTo>
                  <a:pt x="450" y="151"/>
                  <a:pt x="495" y="146"/>
                  <a:pt x="541" y="131"/>
                </a:cubicBezTo>
                <a:cubicBezTo>
                  <a:pt x="556" y="131"/>
                  <a:pt x="566" y="111"/>
                  <a:pt x="561" y="96"/>
                </a:cubicBezTo>
                <a:cubicBezTo>
                  <a:pt x="561" y="80"/>
                  <a:pt x="541" y="70"/>
                  <a:pt x="526" y="70"/>
                </a:cubicBezTo>
                <a:cubicBezTo>
                  <a:pt x="484" y="81"/>
                  <a:pt x="442" y="85"/>
                  <a:pt x="401" y="85"/>
                </a:cubicBezTo>
                <a:cubicBezTo>
                  <a:pt x="223" y="85"/>
                  <a:pt x="65" y="5"/>
                  <a:pt x="65" y="5"/>
                </a:cubicBezTo>
                <a:cubicBezTo>
                  <a:pt x="59" y="2"/>
                  <a:pt x="54" y="0"/>
                  <a:pt x="4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2" name="Google Shape;3501;p47"/>
          <p:cNvSpPr/>
          <p:nvPr/>
        </p:nvSpPr>
        <p:spPr>
          <a:xfrm>
            <a:off x="1600877" y="6625941"/>
            <a:ext cx="76539" cy="143071"/>
          </a:xfrm>
          <a:custGeom>
            <a:avLst/>
            <a:gdLst/>
            <a:ahLst/>
            <a:cxnLst/>
            <a:rect l="l" t="t" r="r" b="b"/>
            <a:pathLst>
              <a:path w="283" h="529" extrusionOk="0">
                <a:moveTo>
                  <a:pt x="50" y="1"/>
                </a:moveTo>
                <a:cubicBezTo>
                  <a:pt x="22" y="1"/>
                  <a:pt x="1" y="38"/>
                  <a:pt x="29" y="58"/>
                </a:cubicBezTo>
                <a:cubicBezTo>
                  <a:pt x="176" y="175"/>
                  <a:pt x="216" y="503"/>
                  <a:pt x="216" y="503"/>
                </a:cubicBezTo>
                <a:cubicBezTo>
                  <a:pt x="222" y="519"/>
                  <a:pt x="232" y="529"/>
                  <a:pt x="247" y="529"/>
                </a:cubicBezTo>
                <a:lnTo>
                  <a:pt x="252" y="529"/>
                </a:lnTo>
                <a:cubicBezTo>
                  <a:pt x="267" y="529"/>
                  <a:pt x="282" y="514"/>
                  <a:pt x="277" y="493"/>
                </a:cubicBezTo>
                <a:cubicBezTo>
                  <a:pt x="277" y="478"/>
                  <a:pt x="232" y="144"/>
                  <a:pt x="70" y="8"/>
                </a:cubicBezTo>
                <a:cubicBezTo>
                  <a:pt x="63" y="3"/>
                  <a:pt x="56" y="1"/>
                  <a:pt x="5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3" name="Google Shape;3502;p47"/>
          <p:cNvSpPr/>
          <p:nvPr/>
        </p:nvSpPr>
        <p:spPr>
          <a:xfrm>
            <a:off x="10546795" y="5483799"/>
            <a:ext cx="517385" cy="306966"/>
          </a:xfrm>
          <a:custGeom>
            <a:avLst/>
            <a:gdLst/>
            <a:ahLst/>
            <a:cxnLst/>
            <a:rect l="l" t="t" r="r" b="b"/>
            <a:pathLst>
              <a:path w="1913" h="1135" extrusionOk="0">
                <a:moveTo>
                  <a:pt x="1588" y="1"/>
                </a:moveTo>
                <a:cubicBezTo>
                  <a:pt x="1423" y="1"/>
                  <a:pt x="1195" y="17"/>
                  <a:pt x="906" y="74"/>
                </a:cubicBezTo>
                <a:cubicBezTo>
                  <a:pt x="239" y="200"/>
                  <a:pt x="1" y="1040"/>
                  <a:pt x="1" y="1040"/>
                </a:cubicBezTo>
                <a:cubicBezTo>
                  <a:pt x="129" y="1107"/>
                  <a:pt x="248" y="1135"/>
                  <a:pt x="360" y="1135"/>
                </a:cubicBezTo>
                <a:cubicBezTo>
                  <a:pt x="671" y="1135"/>
                  <a:pt x="922" y="914"/>
                  <a:pt x="1134" y="691"/>
                </a:cubicBezTo>
                <a:cubicBezTo>
                  <a:pt x="1417" y="387"/>
                  <a:pt x="1913" y="28"/>
                  <a:pt x="1913" y="28"/>
                </a:cubicBezTo>
                <a:cubicBezTo>
                  <a:pt x="1913" y="28"/>
                  <a:pt x="1804" y="1"/>
                  <a:pt x="1588"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374" name="Google Shape;3503;p47"/>
          <p:cNvSpPr/>
          <p:nvPr/>
        </p:nvSpPr>
        <p:spPr>
          <a:xfrm>
            <a:off x="10425088" y="5507059"/>
            <a:ext cx="572288" cy="300476"/>
          </a:xfrm>
          <a:custGeom>
            <a:avLst/>
            <a:gdLst/>
            <a:ahLst/>
            <a:cxnLst/>
            <a:rect l="l" t="t" r="r" b="b"/>
            <a:pathLst>
              <a:path w="2116" h="1111" extrusionOk="0">
                <a:moveTo>
                  <a:pt x="2076" y="1"/>
                </a:moveTo>
                <a:cubicBezTo>
                  <a:pt x="2072" y="1"/>
                  <a:pt x="2068" y="2"/>
                  <a:pt x="2064" y="3"/>
                </a:cubicBezTo>
                <a:cubicBezTo>
                  <a:pt x="2039" y="8"/>
                  <a:pt x="1478" y="150"/>
                  <a:pt x="1098" y="453"/>
                </a:cubicBezTo>
                <a:cubicBezTo>
                  <a:pt x="987" y="544"/>
                  <a:pt x="886" y="625"/>
                  <a:pt x="795" y="691"/>
                </a:cubicBezTo>
                <a:cubicBezTo>
                  <a:pt x="603" y="832"/>
                  <a:pt x="385" y="939"/>
                  <a:pt x="158" y="1009"/>
                </a:cubicBezTo>
                <a:lnTo>
                  <a:pt x="26" y="1050"/>
                </a:lnTo>
                <a:cubicBezTo>
                  <a:pt x="11" y="1050"/>
                  <a:pt x="1" y="1070"/>
                  <a:pt x="6" y="1085"/>
                </a:cubicBezTo>
                <a:cubicBezTo>
                  <a:pt x="11" y="1100"/>
                  <a:pt x="21" y="1111"/>
                  <a:pt x="36" y="1111"/>
                </a:cubicBezTo>
                <a:lnTo>
                  <a:pt x="46" y="1111"/>
                </a:lnTo>
                <a:lnTo>
                  <a:pt x="173" y="1070"/>
                </a:lnTo>
                <a:cubicBezTo>
                  <a:pt x="410" y="999"/>
                  <a:pt x="638" y="888"/>
                  <a:pt x="835" y="741"/>
                </a:cubicBezTo>
                <a:cubicBezTo>
                  <a:pt x="926" y="676"/>
                  <a:pt x="1027" y="595"/>
                  <a:pt x="1139" y="509"/>
                </a:cubicBezTo>
                <a:cubicBezTo>
                  <a:pt x="1508" y="210"/>
                  <a:pt x="2074" y="64"/>
                  <a:pt x="2079" y="64"/>
                </a:cubicBezTo>
                <a:cubicBezTo>
                  <a:pt x="2116" y="55"/>
                  <a:pt x="2107" y="1"/>
                  <a:pt x="207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5" name="Google Shape;3504;p47"/>
          <p:cNvSpPr/>
          <p:nvPr/>
        </p:nvSpPr>
        <p:spPr>
          <a:xfrm>
            <a:off x="12330704" y="5501650"/>
            <a:ext cx="76539" cy="88439"/>
          </a:xfrm>
          <a:custGeom>
            <a:avLst/>
            <a:gdLst/>
            <a:ahLst/>
            <a:cxnLst/>
            <a:rect l="l" t="t" r="r" b="b"/>
            <a:pathLst>
              <a:path w="283" h="327" extrusionOk="0">
                <a:moveTo>
                  <a:pt x="235" y="1"/>
                </a:moveTo>
                <a:cubicBezTo>
                  <a:pt x="228" y="1"/>
                  <a:pt x="220" y="3"/>
                  <a:pt x="213" y="8"/>
                </a:cubicBezTo>
                <a:cubicBezTo>
                  <a:pt x="132" y="89"/>
                  <a:pt x="61" y="180"/>
                  <a:pt x="11" y="276"/>
                </a:cubicBezTo>
                <a:cubicBezTo>
                  <a:pt x="1" y="291"/>
                  <a:pt x="6" y="311"/>
                  <a:pt x="21" y="321"/>
                </a:cubicBezTo>
                <a:cubicBezTo>
                  <a:pt x="26" y="321"/>
                  <a:pt x="31" y="321"/>
                  <a:pt x="36" y="327"/>
                </a:cubicBezTo>
                <a:cubicBezTo>
                  <a:pt x="46" y="327"/>
                  <a:pt x="56" y="321"/>
                  <a:pt x="61" y="311"/>
                </a:cubicBezTo>
                <a:cubicBezTo>
                  <a:pt x="112" y="215"/>
                  <a:pt x="178" y="134"/>
                  <a:pt x="259" y="58"/>
                </a:cubicBezTo>
                <a:cubicBezTo>
                  <a:pt x="283" y="34"/>
                  <a:pt x="262" y="1"/>
                  <a:pt x="23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6" name="Google Shape;3505;p47"/>
          <p:cNvSpPr/>
          <p:nvPr/>
        </p:nvSpPr>
        <p:spPr>
          <a:xfrm>
            <a:off x="12394532" y="5540325"/>
            <a:ext cx="95201" cy="23800"/>
          </a:xfrm>
          <a:custGeom>
            <a:avLst/>
            <a:gdLst/>
            <a:ahLst/>
            <a:cxnLst/>
            <a:rect l="l" t="t" r="r" b="b"/>
            <a:pathLst>
              <a:path w="352" h="88" extrusionOk="0">
                <a:moveTo>
                  <a:pt x="48" y="0"/>
                </a:moveTo>
                <a:cubicBezTo>
                  <a:pt x="11" y="0"/>
                  <a:pt x="1" y="53"/>
                  <a:pt x="38" y="62"/>
                </a:cubicBezTo>
                <a:cubicBezTo>
                  <a:pt x="104" y="77"/>
                  <a:pt x="164" y="87"/>
                  <a:pt x="230" y="87"/>
                </a:cubicBezTo>
                <a:cubicBezTo>
                  <a:pt x="260" y="87"/>
                  <a:pt x="296" y="82"/>
                  <a:pt x="326" y="77"/>
                </a:cubicBezTo>
                <a:cubicBezTo>
                  <a:pt x="341" y="72"/>
                  <a:pt x="351" y="57"/>
                  <a:pt x="351" y="37"/>
                </a:cubicBezTo>
                <a:cubicBezTo>
                  <a:pt x="347" y="24"/>
                  <a:pt x="336" y="15"/>
                  <a:pt x="324" y="15"/>
                </a:cubicBezTo>
                <a:cubicBezTo>
                  <a:pt x="321" y="15"/>
                  <a:pt x="319" y="16"/>
                  <a:pt x="316" y="17"/>
                </a:cubicBezTo>
                <a:cubicBezTo>
                  <a:pt x="287" y="20"/>
                  <a:pt x="258" y="22"/>
                  <a:pt x="229" y="22"/>
                </a:cubicBezTo>
                <a:cubicBezTo>
                  <a:pt x="171" y="22"/>
                  <a:pt x="112" y="15"/>
                  <a:pt x="58" y="1"/>
                </a:cubicBezTo>
                <a:cubicBezTo>
                  <a:pt x="55" y="1"/>
                  <a:pt x="51" y="0"/>
                  <a:pt x="4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7" name="Google Shape;3506;p47"/>
          <p:cNvSpPr/>
          <p:nvPr/>
        </p:nvSpPr>
        <p:spPr>
          <a:xfrm>
            <a:off x="12288512" y="5595229"/>
            <a:ext cx="117649" cy="30291"/>
          </a:xfrm>
          <a:custGeom>
            <a:avLst/>
            <a:gdLst/>
            <a:ahLst/>
            <a:cxnLst/>
            <a:rect l="l" t="t" r="r" b="b"/>
            <a:pathLst>
              <a:path w="435" h="112" extrusionOk="0">
                <a:moveTo>
                  <a:pt x="36" y="1"/>
                </a:moveTo>
                <a:cubicBezTo>
                  <a:pt x="25" y="1"/>
                  <a:pt x="17" y="6"/>
                  <a:pt x="10" y="16"/>
                </a:cubicBezTo>
                <a:cubicBezTo>
                  <a:pt x="0" y="31"/>
                  <a:pt x="5" y="51"/>
                  <a:pt x="20" y="61"/>
                </a:cubicBezTo>
                <a:cubicBezTo>
                  <a:pt x="96" y="97"/>
                  <a:pt x="172" y="112"/>
                  <a:pt x="253" y="112"/>
                </a:cubicBezTo>
                <a:cubicBezTo>
                  <a:pt x="303" y="112"/>
                  <a:pt x="359" y="102"/>
                  <a:pt x="410" y="92"/>
                </a:cubicBezTo>
                <a:cubicBezTo>
                  <a:pt x="425" y="87"/>
                  <a:pt x="435" y="72"/>
                  <a:pt x="430" y="51"/>
                </a:cubicBezTo>
                <a:cubicBezTo>
                  <a:pt x="426" y="39"/>
                  <a:pt x="415" y="30"/>
                  <a:pt x="402" y="30"/>
                </a:cubicBezTo>
                <a:cubicBezTo>
                  <a:pt x="400" y="30"/>
                  <a:pt x="397" y="30"/>
                  <a:pt x="394" y="31"/>
                </a:cubicBezTo>
                <a:cubicBezTo>
                  <a:pt x="350" y="43"/>
                  <a:pt x="305" y="48"/>
                  <a:pt x="261" y="48"/>
                </a:cubicBezTo>
                <a:cubicBezTo>
                  <a:pt x="190" y="48"/>
                  <a:pt x="121" y="34"/>
                  <a:pt x="56" y="6"/>
                </a:cubicBezTo>
                <a:cubicBezTo>
                  <a:pt x="48" y="2"/>
                  <a:pt x="42" y="1"/>
                  <a:pt x="3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8" name="Google Shape;3507;p47"/>
          <p:cNvSpPr/>
          <p:nvPr/>
        </p:nvSpPr>
        <p:spPr>
          <a:xfrm>
            <a:off x="12226848" y="5524909"/>
            <a:ext cx="109806" cy="132252"/>
          </a:xfrm>
          <a:custGeom>
            <a:avLst/>
            <a:gdLst/>
            <a:ahLst/>
            <a:cxnLst/>
            <a:rect l="l" t="t" r="r" b="b"/>
            <a:pathLst>
              <a:path w="406" h="489" extrusionOk="0">
                <a:moveTo>
                  <a:pt x="370" y="0"/>
                </a:moveTo>
                <a:cubicBezTo>
                  <a:pt x="362" y="0"/>
                  <a:pt x="354" y="3"/>
                  <a:pt x="349" y="8"/>
                </a:cubicBezTo>
                <a:cubicBezTo>
                  <a:pt x="218" y="139"/>
                  <a:pt x="107" y="286"/>
                  <a:pt x="11" y="443"/>
                </a:cubicBezTo>
                <a:cubicBezTo>
                  <a:pt x="0" y="458"/>
                  <a:pt x="6" y="478"/>
                  <a:pt x="21" y="488"/>
                </a:cubicBezTo>
                <a:lnTo>
                  <a:pt x="36" y="488"/>
                </a:lnTo>
                <a:cubicBezTo>
                  <a:pt x="46" y="488"/>
                  <a:pt x="56" y="483"/>
                  <a:pt x="66" y="473"/>
                </a:cubicBezTo>
                <a:cubicBezTo>
                  <a:pt x="157" y="321"/>
                  <a:pt x="268" y="180"/>
                  <a:pt x="390" y="53"/>
                </a:cubicBezTo>
                <a:cubicBezTo>
                  <a:pt x="405" y="43"/>
                  <a:pt x="405" y="23"/>
                  <a:pt x="390" y="8"/>
                </a:cubicBezTo>
                <a:cubicBezTo>
                  <a:pt x="385" y="3"/>
                  <a:pt x="377" y="0"/>
                  <a:pt x="37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79" name="Google Shape;3508;p47"/>
          <p:cNvSpPr/>
          <p:nvPr/>
        </p:nvSpPr>
        <p:spPr>
          <a:xfrm>
            <a:off x="12208186" y="5650401"/>
            <a:ext cx="144695" cy="26234"/>
          </a:xfrm>
          <a:custGeom>
            <a:avLst/>
            <a:gdLst/>
            <a:ahLst/>
            <a:cxnLst/>
            <a:rect l="l" t="t" r="r" b="b"/>
            <a:pathLst>
              <a:path w="535" h="97" extrusionOk="0">
                <a:moveTo>
                  <a:pt x="502" y="0"/>
                </a:moveTo>
                <a:cubicBezTo>
                  <a:pt x="498" y="0"/>
                  <a:pt x="493" y="1"/>
                  <a:pt x="489" y="4"/>
                </a:cubicBezTo>
                <a:cubicBezTo>
                  <a:pt x="486" y="4"/>
                  <a:pt x="420" y="31"/>
                  <a:pt x="292" y="31"/>
                </a:cubicBezTo>
                <a:cubicBezTo>
                  <a:pt x="228" y="31"/>
                  <a:pt x="149" y="24"/>
                  <a:pt x="54" y="4"/>
                </a:cubicBezTo>
                <a:cubicBezTo>
                  <a:pt x="53" y="4"/>
                  <a:pt x="51" y="4"/>
                  <a:pt x="50" y="4"/>
                </a:cubicBezTo>
                <a:cubicBezTo>
                  <a:pt x="13" y="4"/>
                  <a:pt x="0" y="60"/>
                  <a:pt x="44" y="70"/>
                </a:cubicBezTo>
                <a:cubicBezTo>
                  <a:pt x="125" y="85"/>
                  <a:pt x="206" y="95"/>
                  <a:pt x="287" y="95"/>
                </a:cubicBezTo>
                <a:cubicBezTo>
                  <a:pt x="297" y="96"/>
                  <a:pt x="307" y="96"/>
                  <a:pt x="316" y="96"/>
                </a:cubicBezTo>
                <a:cubicBezTo>
                  <a:pt x="382" y="96"/>
                  <a:pt x="448" y="82"/>
                  <a:pt x="514" y="60"/>
                </a:cubicBezTo>
                <a:cubicBezTo>
                  <a:pt x="530" y="55"/>
                  <a:pt x="535" y="34"/>
                  <a:pt x="530" y="19"/>
                </a:cubicBezTo>
                <a:cubicBezTo>
                  <a:pt x="522" y="8"/>
                  <a:pt x="512" y="0"/>
                  <a:pt x="502"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0" name="Google Shape;3509;p47"/>
          <p:cNvSpPr/>
          <p:nvPr/>
        </p:nvSpPr>
        <p:spPr>
          <a:xfrm>
            <a:off x="10637127" y="5577107"/>
            <a:ext cx="86546" cy="131982"/>
          </a:xfrm>
          <a:custGeom>
            <a:avLst/>
            <a:gdLst/>
            <a:ahLst/>
            <a:cxnLst/>
            <a:rect l="l" t="t" r="r" b="b"/>
            <a:pathLst>
              <a:path w="320" h="488" extrusionOk="0">
                <a:moveTo>
                  <a:pt x="285" y="1"/>
                </a:moveTo>
                <a:cubicBezTo>
                  <a:pt x="276" y="1"/>
                  <a:pt x="269" y="5"/>
                  <a:pt x="264" y="12"/>
                </a:cubicBezTo>
                <a:cubicBezTo>
                  <a:pt x="259" y="17"/>
                  <a:pt x="41" y="199"/>
                  <a:pt x="6" y="447"/>
                </a:cubicBezTo>
                <a:cubicBezTo>
                  <a:pt x="1" y="467"/>
                  <a:pt x="16" y="482"/>
                  <a:pt x="31" y="487"/>
                </a:cubicBezTo>
                <a:lnTo>
                  <a:pt x="36" y="487"/>
                </a:lnTo>
                <a:cubicBezTo>
                  <a:pt x="51" y="482"/>
                  <a:pt x="66" y="472"/>
                  <a:pt x="66" y="457"/>
                </a:cubicBezTo>
                <a:cubicBezTo>
                  <a:pt x="102" y="230"/>
                  <a:pt x="304" y="53"/>
                  <a:pt x="304" y="53"/>
                </a:cubicBezTo>
                <a:cubicBezTo>
                  <a:pt x="319" y="42"/>
                  <a:pt x="319" y="22"/>
                  <a:pt x="309" y="12"/>
                </a:cubicBezTo>
                <a:cubicBezTo>
                  <a:pt x="302" y="5"/>
                  <a:pt x="293" y="1"/>
                  <a:pt x="28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1" name="Google Shape;3510;p47"/>
          <p:cNvSpPr/>
          <p:nvPr/>
        </p:nvSpPr>
        <p:spPr>
          <a:xfrm>
            <a:off x="10611163" y="5707739"/>
            <a:ext cx="156324" cy="30021"/>
          </a:xfrm>
          <a:custGeom>
            <a:avLst/>
            <a:gdLst/>
            <a:ahLst/>
            <a:cxnLst/>
            <a:rect l="l" t="t" r="r" b="b"/>
            <a:pathLst>
              <a:path w="578" h="111" extrusionOk="0">
                <a:moveTo>
                  <a:pt x="540" y="0"/>
                </a:moveTo>
                <a:cubicBezTo>
                  <a:pt x="535" y="0"/>
                  <a:pt x="531" y="2"/>
                  <a:pt x="527" y="4"/>
                </a:cubicBezTo>
                <a:cubicBezTo>
                  <a:pt x="469" y="36"/>
                  <a:pt x="393" y="46"/>
                  <a:pt x="320" y="46"/>
                </a:cubicBezTo>
                <a:cubicBezTo>
                  <a:pt x="180" y="46"/>
                  <a:pt x="46" y="10"/>
                  <a:pt x="46" y="10"/>
                </a:cubicBezTo>
                <a:cubicBezTo>
                  <a:pt x="43" y="9"/>
                  <a:pt x="39" y="8"/>
                  <a:pt x="36" y="8"/>
                </a:cubicBezTo>
                <a:cubicBezTo>
                  <a:pt x="21" y="8"/>
                  <a:pt x="10" y="18"/>
                  <a:pt x="6" y="35"/>
                </a:cubicBezTo>
                <a:cubicBezTo>
                  <a:pt x="1" y="50"/>
                  <a:pt x="11" y="65"/>
                  <a:pt x="26" y="70"/>
                </a:cubicBezTo>
                <a:cubicBezTo>
                  <a:pt x="122" y="96"/>
                  <a:pt x="218" y="106"/>
                  <a:pt x="314" y="111"/>
                </a:cubicBezTo>
                <a:cubicBezTo>
                  <a:pt x="400" y="111"/>
                  <a:pt x="481" y="96"/>
                  <a:pt x="557" y="60"/>
                </a:cubicBezTo>
                <a:cubicBezTo>
                  <a:pt x="572" y="50"/>
                  <a:pt x="577" y="35"/>
                  <a:pt x="567" y="20"/>
                </a:cubicBezTo>
                <a:cubicBezTo>
                  <a:pt x="563" y="9"/>
                  <a:pt x="552" y="0"/>
                  <a:pt x="54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2" name="Google Shape;3511;p47"/>
          <p:cNvSpPr/>
          <p:nvPr/>
        </p:nvSpPr>
        <p:spPr>
          <a:xfrm>
            <a:off x="9839820" y="6882334"/>
            <a:ext cx="559577" cy="224478"/>
          </a:xfrm>
          <a:custGeom>
            <a:avLst/>
            <a:gdLst/>
            <a:ahLst/>
            <a:cxnLst/>
            <a:rect l="l" t="t" r="r" b="b"/>
            <a:pathLst>
              <a:path w="2069" h="830" extrusionOk="0">
                <a:moveTo>
                  <a:pt x="778" y="1"/>
                </a:moveTo>
                <a:cubicBezTo>
                  <a:pt x="366" y="1"/>
                  <a:pt x="0" y="208"/>
                  <a:pt x="0" y="208"/>
                </a:cubicBezTo>
                <a:cubicBezTo>
                  <a:pt x="151" y="675"/>
                  <a:pt x="547" y="756"/>
                  <a:pt x="932" y="756"/>
                </a:cubicBezTo>
                <a:cubicBezTo>
                  <a:pt x="972" y="756"/>
                  <a:pt x="1013" y="755"/>
                  <a:pt x="1052" y="754"/>
                </a:cubicBezTo>
                <a:cubicBezTo>
                  <a:pt x="1092" y="752"/>
                  <a:pt x="1133" y="751"/>
                  <a:pt x="1175" y="751"/>
                </a:cubicBezTo>
                <a:cubicBezTo>
                  <a:pt x="1576" y="751"/>
                  <a:pt x="2069" y="830"/>
                  <a:pt x="2069" y="830"/>
                </a:cubicBezTo>
                <a:cubicBezTo>
                  <a:pt x="2069" y="830"/>
                  <a:pt x="1887" y="537"/>
                  <a:pt x="1325" y="157"/>
                </a:cubicBezTo>
                <a:cubicBezTo>
                  <a:pt x="1152" y="41"/>
                  <a:pt x="961" y="1"/>
                  <a:pt x="778"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383" name="Google Shape;3512;p47"/>
          <p:cNvSpPr/>
          <p:nvPr/>
        </p:nvSpPr>
        <p:spPr>
          <a:xfrm>
            <a:off x="9725146" y="6874220"/>
            <a:ext cx="612857" cy="202571"/>
          </a:xfrm>
          <a:custGeom>
            <a:avLst/>
            <a:gdLst/>
            <a:ahLst/>
            <a:cxnLst/>
            <a:rect l="l" t="t" r="r" b="b"/>
            <a:pathLst>
              <a:path w="2266" h="749" extrusionOk="0">
                <a:moveTo>
                  <a:pt x="48" y="1"/>
                </a:moveTo>
                <a:cubicBezTo>
                  <a:pt x="17" y="1"/>
                  <a:pt x="1" y="44"/>
                  <a:pt x="35" y="61"/>
                </a:cubicBezTo>
                <a:lnTo>
                  <a:pt x="151" y="122"/>
                </a:lnTo>
                <a:cubicBezTo>
                  <a:pt x="369" y="238"/>
                  <a:pt x="606" y="319"/>
                  <a:pt x="854" y="354"/>
                </a:cubicBezTo>
                <a:cubicBezTo>
                  <a:pt x="960" y="369"/>
                  <a:pt x="1092" y="385"/>
                  <a:pt x="1234" y="400"/>
                </a:cubicBezTo>
                <a:cubicBezTo>
                  <a:pt x="1704" y="450"/>
                  <a:pt x="2205" y="749"/>
                  <a:pt x="2210" y="749"/>
                </a:cubicBezTo>
                <a:lnTo>
                  <a:pt x="2230" y="749"/>
                </a:lnTo>
                <a:cubicBezTo>
                  <a:pt x="2240" y="749"/>
                  <a:pt x="2250" y="744"/>
                  <a:pt x="2255" y="733"/>
                </a:cubicBezTo>
                <a:cubicBezTo>
                  <a:pt x="2265" y="718"/>
                  <a:pt x="2260" y="703"/>
                  <a:pt x="2245" y="693"/>
                </a:cubicBezTo>
                <a:cubicBezTo>
                  <a:pt x="2225" y="678"/>
                  <a:pt x="1724" y="390"/>
                  <a:pt x="1239" y="339"/>
                </a:cubicBezTo>
                <a:cubicBezTo>
                  <a:pt x="1102" y="324"/>
                  <a:pt x="976" y="309"/>
                  <a:pt x="859" y="288"/>
                </a:cubicBezTo>
                <a:cubicBezTo>
                  <a:pt x="622" y="258"/>
                  <a:pt x="394" y="182"/>
                  <a:pt x="182" y="66"/>
                </a:cubicBezTo>
                <a:lnTo>
                  <a:pt x="65" y="5"/>
                </a:lnTo>
                <a:cubicBezTo>
                  <a:pt x="59" y="2"/>
                  <a:pt x="53" y="1"/>
                  <a:pt x="4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4" name="Google Shape;3513;p47"/>
          <p:cNvSpPr/>
          <p:nvPr/>
        </p:nvSpPr>
        <p:spPr>
          <a:xfrm>
            <a:off x="10147871" y="6975371"/>
            <a:ext cx="109265" cy="28939"/>
          </a:xfrm>
          <a:custGeom>
            <a:avLst/>
            <a:gdLst/>
            <a:ahLst/>
            <a:cxnLst/>
            <a:rect l="l" t="t" r="r" b="b"/>
            <a:pathLst>
              <a:path w="404" h="107" extrusionOk="0">
                <a:moveTo>
                  <a:pt x="373" y="0"/>
                </a:moveTo>
                <a:cubicBezTo>
                  <a:pt x="262" y="0"/>
                  <a:pt x="151" y="16"/>
                  <a:pt x="40" y="46"/>
                </a:cubicBezTo>
                <a:cubicBezTo>
                  <a:pt x="1" y="51"/>
                  <a:pt x="4" y="107"/>
                  <a:pt x="45" y="107"/>
                </a:cubicBezTo>
                <a:cubicBezTo>
                  <a:pt x="46" y="107"/>
                  <a:pt x="48" y="107"/>
                  <a:pt x="50" y="107"/>
                </a:cubicBezTo>
                <a:lnTo>
                  <a:pt x="55" y="107"/>
                </a:lnTo>
                <a:cubicBezTo>
                  <a:pt x="143" y="80"/>
                  <a:pt x="235" y="65"/>
                  <a:pt x="331" y="65"/>
                </a:cubicBezTo>
                <a:cubicBezTo>
                  <a:pt x="345" y="65"/>
                  <a:pt x="359" y="65"/>
                  <a:pt x="373" y="66"/>
                </a:cubicBezTo>
                <a:cubicBezTo>
                  <a:pt x="389" y="66"/>
                  <a:pt x="404" y="51"/>
                  <a:pt x="404" y="36"/>
                </a:cubicBezTo>
                <a:cubicBezTo>
                  <a:pt x="404" y="21"/>
                  <a:pt x="394" y="5"/>
                  <a:pt x="37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5" name="Google Shape;3514;p47"/>
          <p:cNvSpPr/>
          <p:nvPr/>
        </p:nvSpPr>
        <p:spPr>
          <a:xfrm>
            <a:off x="10221434" y="7013505"/>
            <a:ext cx="68696" cy="73023"/>
          </a:xfrm>
          <a:custGeom>
            <a:avLst/>
            <a:gdLst/>
            <a:ahLst/>
            <a:cxnLst/>
            <a:rect l="l" t="t" r="r" b="b"/>
            <a:pathLst>
              <a:path w="254" h="270" extrusionOk="0">
                <a:moveTo>
                  <a:pt x="36" y="1"/>
                </a:moveTo>
                <a:cubicBezTo>
                  <a:pt x="31" y="1"/>
                  <a:pt x="26" y="2"/>
                  <a:pt x="21" y="6"/>
                </a:cubicBezTo>
                <a:cubicBezTo>
                  <a:pt x="5" y="16"/>
                  <a:pt x="0" y="36"/>
                  <a:pt x="5" y="52"/>
                </a:cubicBezTo>
                <a:cubicBezTo>
                  <a:pt x="56" y="132"/>
                  <a:pt x="122" y="203"/>
                  <a:pt x="203" y="264"/>
                </a:cubicBezTo>
                <a:cubicBezTo>
                  <a:pt x="208" y="264"/>
                  <a:pt x="213" y="264"/>
                  <a:pt x="218" y="269"/>
                </a:cubicBezTo>
                <a:cubicBezTo>
                  <a:pt x="228" y="264"/>
                  <a:pt x="238" y="259"/>
                  <a:pt x="243" y="249"/>
                </a:cubicBezTo>
                <a:cubicBezTo>
                  <a:pt x="253" y="234"/>
                  <a:pt x="248" y="218"/>
                  <a:pt x="233" y="208"/>
                </a:cubicBezTo>
                <a:cubicBezTo>
                  <a:pt x="167" y="158"/>
                  <a:pt x="107" y="92"/>
                  <a:pt x="61" y="16"/>
                </a:cubicBezTo>
                <a:cubicBezTo>
                  <a:pt x="54" y="6"/>
                  <a:pt x="46" y="1"/>
                  <a:pt x="3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6" name="Google Shape;3515;p47"/>
          <p:cNvSpPr/>
          <p:nvPr/>
        </p:nvSpPr>
        <p:spPr>
          <a:xfrm>
            <a:off x="10105138" y="6975100"/>
            <a:ext cx="83571" cy="92225"/>
          </a:xfrm>
          <a:custGeom>
            <a:avLst/>
            <a:gdLst/>
            <a:ahLst/>
            <a:cxnLst/>
            <a:rect l="l" t="t" r="r" b="b"/>
            <a:pathLst>
              <a:path w="309" h="341" extrusionOk="0">
                <a:moveTo>
                  <a:pt x="36" y="0"/>
                </a:moveTo>
                <a:cubicBezTo>
                  <a:pt x="33" y="0"/>
                  <a:pt x="29" y="0"/>
                  <a:pt x="26" y="1"/>
                </a:cubicBezTo>
                <a:cubicBezTo>
                  <a:pt x="11" y="6"/>
                  <a:pt x="0" y="22"/>
                  <a:pt x="6" y="42"/>
                </a:cubicBezTo>
                <a:cubicBezTo>
                  <a:pt x="51" y="163"/>
                  <a:pt x="142" y="269"/>
                  <a:pt x="258" y="335"/>
                </a:cubicBezTo>
                <a:cubicBezTo>
                  <a:pt x="263" y="335"/>
                  <a:pt x="269" y="340"/>
                  <a:pt x="274" y="340"/>
                </a:cubicBezTo>
                <a:cubicBezTo>
                  <a:pt x="284" y="335"/>
                  <a:pt x="294" y="330"/>
                  <a:pt x="304" y="320"/>
                </a:cubicBezTo>
                <a:cubicBezTo>
                  <a:pt x="309" y="305"/>
                  <a:pt x="304" y="290"/>
                  <a:pt x="289" y="280"/>
                </a:cubicBezTo>
                <a:cubicBezTo>
                  <a:pt x="188" y="224"/>
                  <a:pt x="107" y="133"/>
                  <a:pt x="66" y="22"/>
                </a:cubicBezTo>
                <a:cubicBezTo>
                  <a:pt x="62" y="9"/>
                  <a:pt x="51" y="0"/>
                  <a:pt x="3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7" name="Google Shape;3516;p47"/>
          <p:cNvSpPr/>
          <p:nvPr/>
        </p:nvSpPr>
        <p:spPr>
          <a:xfrm>
            <a:off x="10026164" y="6943998"/>
            <a:ext cx="166872" cy="37052"/>
          </a:xfrm>
          <a:custGeom>
            <a:avLst/>
            <a:gdLst/>
            <a:ahLst/>
            <a:cxnLst/>
            <a:rect l="l" t="t" r="r" b="b"/>
            <a:pathLst>
              <a:path w="617" h="137" extrusionOk="0">
                <a:moveTo>
                  <a:pt x="586" y="0"/>
                </a:moveTo>
                <a:cubicBezTo>
                  <a:pt x="404" y="5"/>
                  <a:pt x="217" y="25"/>
                  <a:pt x="40" y="71"/>
                </a:cubicBezTo>
                <a:cubicBezTo>
                  <a:pt x="1" y="76"/>
                  <a:pt x="9" y="137"/>
                  <a:pt x="45" y="137"/>
                </a:cubicBezTo>
                <a:cubicBezTo>
                  <a:pt x="47" y="137"/>
                  <a:pt x="48" y="137"/>
                  <a:pt x="50" y="137"/>
                </a:cubicBezTo>
                <a:lnTo>
                  <a:pt x="60" y="132"/>
                </a:lnTo>
                <a:cubicBezTo>
                  <a:pt x="232" y="91"/>
                  <a:pt x="409" y="66"/>
                  <a:pt x="586" y="66"/>
                </a:cubicBezTo>
                <a:cubicBezTo>
                  <a:pt x="606" y="66"/>
                  <a:pt x="616" y="51"/>
                  <a:pt x="616" y="30"/>
                </a:cubicBezTo>
                <a:cubicBezTo>
                  <a:pt x="616" y="15"/>
                  <a:pt x="606" y="0"/>
                  <a:pt x="58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8" name="Google Shape;3517;p47"/>
          <p:cNvSpPr/>
          <p:nvPr/>
        </p:nvSpPr>
        <p:spPr>
          <a:xfrm>
            <a:off x="10008584" y="6961848"/>
            <a:ext cx="108994" cy="101421"/>
          </a:xfrm>
          <a:custGeom>
            <a:avLst/>
            <a:gdLst/>
            <a:ahLst/>
            <a:cxnLst/>
            <a:rect l="l" t="t" r="r" b="b"/>
            <a:pathLst>
              <a:path w="403" h="375" extrusionOk="0">
                <a:moveTo>
                  <a:pt x="45" y="0"/>
                </a:moveTo>
                <a:cubicBezTo>
                  <a:pt x="23" y="0"/>
                  <a:pt x="1" y="25"/>
                  <a:pt x="19" y="50"/>
                </a:cubicBezTo>
                <a:cubicBezTo>
                  <a:pt x="186" y="303"/>
                  <a:pt x="347" y="374"/>
                  <a:pt x="357" y="374"/>
                </a:cubicBezTo>
                <a:lnTo>
                  <a:pt x="368" y="374"/>
                </a:lnTo>
                <a:cubicBezTo>
                  <a:pt x="378" y="374"/>
                  <a:pt x="393" y="369"/>
                  <a:pt x="398" y="354"/>
                </a:cubicBezTo>
                <a:cubicBezTo>
                  <a:pt x="403" y="339"/>
                  <a:pt x="393" y="323"/>
                  <a:pt x="378" y="313"/>
                </a:cubicBezTo>
                <a:cubicBezTo>
                  <a:pt x="378" y="313"/>
                  <a:pt x="226" y="253"/>
                  <a:pt x="69" y="15"/>
                </a:cubicBezTo>
                <a:cubicBezTo>
                  <a:pt x="63" y="5"/>
                  <a:pt x="54" y="0"/>
                  <a:pt x="4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89" name="Google Shape;3518;p47"/>
          <p:cNvSpPr/>
          <p:nvPr/>
        </p:nvSpPr>
        <p:spPr>
          <a:xfrm>
            <a:off x="9946379" y="6919657"/>
            <a:ext cx="150374" cy="50575"/>
          </a:xfrm>
          <a:custGeom>
            <a:avLst/>
            <a:gdLst/>
            <a:ahLst/>
            <a:cxnLst/>
            <a:rect l="l" t="t" r="r" b="b"/>
            <a:pathLst>
              <a:path w="556" h="187" extrusionOk="0">
                <a:moveTo>
                  <a:pt x="453" y="0"/>
                </a:moveTo>
                <a:cubicBezTo>
                  <a:pt x="358" y="0"/>
                  <a:pt x="166" y="19"/>
                  <a:pt x="21" y="131"/>
                </a:cubicBezTo>
                <a:cubicBezTo>
                  <a:pt x="6" y="141"/>
                  <a:pt x="1" y="161"/>
                  <a:pt x="16" y="171"/>
                </a:cubicBezTo>
                <a:cubicBezTo>
                  <a:pt x="21" y="181"/>
                  <a:pt x="31" y="186"/>
                  <a:pt x="41" y="186"/>
                </a:cubicBezTo>
                <a:cubicBezTo>
                  <a:pt x="46" y="186"/>
                  <a:pt x="51" y="186"/>
                  <a:pt x="56" y="181"/>
                </a:cubicBezTo>
                <a:cubicBezTo>
                  <a:pt x="197" y="76"/>
                  <a:pt x="389" y="64"/>
                  <a:pt x="469" y="64"/>
                </a:cubicBezTo>
                <a:cubicBezTo>
                  <a:pt x="493" y="64"/>
                  <a:pt x="507" y="65"/>
                  <a:pt x="507" y="65"/>
                </a:cubicBezTo>
                <a:cubicBezTo>
                  <a:pt x="508" y="65"/>
                  <a:pt x="510" y="65"/>
                  <a:pt x="511" y="65"/>
                </a:cubicBezTo>
                <a:cubicBezTo>
                  <a:pt x="552" y="65"/>
                  <a:pt x="555" y="4"/>
                  <a:pt x="512" y="4"/>
                </a:cubicBezTo>
                <a:cubicBezTo>
                  <a:pt x="509" y="3"/>
                  <a:pt x="487" y="0"/>
                  <a:pt x="45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0" name="Google Shape;3519;p47"/>
          <p:cNvSpPr/>
          <p:nvPr/>
        </p:nvSpPr>
        <p:spPr>
          <a:xfrm>
            <a:off x="9915007" y="6948055"/>
            <a:ext cx="117919" cy="112239"/>
          </a:xfrm>
          <a:custGeom>
            <a:avLst/>
            <a:gdLst/>
            <a:ahLst/>
            <a:cxnLst/>
            <a:rect l="l" t="t" r="r" b="b"/>
            <a:pathLst>
              <a:path w="436" h="415" extrusionOk="0">
                <a:moveTo>
                  <a:pt x="38" y="0"/>
                </a:moveTo>
                <a:cubicBezTo>
                  <a:pt x="32" y="0"/>
                  <a:pt x="26" y="2"/>
                  <a:pt x="21" y="5"/>
                </a:cubicBezTo>
                <a:cubicBezTo>
                  <a:pt x="6" y="15"/>
                  <a:pt x="1" y="36"/>
                  <a:pt x="11" y="51"/>
                </a:cubicBezTo>
                <a:cubicBezTo>
                  <a:pt x="16" y="61"/>
                  <a:pt x="188" y="349"/>
                  <a:pt x="395" y="415"/>
                </a:cubicBezTo>
                <a:lnTo>
                  <a:pt x="400" y="415"/>
                </a:lnTo>
                <a:cubicBezTo>
                  <a:pt x="415" y="415"/>
                  <a:pt x="425" y="405"/>
                  <a:pt x="430" y="390"/>
                </a:cubicBezTo>
                <a:cubicBezTo>
                  <a:pt x="435" y="374"/>
                  <a:pt x="425" y="354"/>
                  <a:pt x="410" y="354"/>
                </a:cubicBezTo>
                <a:cubicBezTo>
                  <a:pt x="228" y="299"/>
                  <a:pt x="66" y="15"/>
                  <a:pt x="66" y="15"/>
                </a:cubicBezTo>
                <a:cubicBezTo>
                  <a:pt x="60" y="6"/>
                  <a:pt x="49" y="0"/>
                  <a:pt x="3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1" name="Google Shape;3520;p47"/>
          <p:cNvSpPr/>
          <p:nvPr/>
        </p:nvSpPr>
        <p:spPr>
          <a:xfrm>
            <a:off x="8037220" y="7174157"/>
            <a:ext cx="523876" cy="297771"/>
          </a:xfrm>
          <a:custGeom>
            <a:avLst/>
            <a:gdLst/>
            <a:ahLst/>
            <a:cxnLst/>
            <a:rect l="l" t="t" r="r" b="b"/>
            <a:pathLst>
              <a:path w="1937" h="1101" extrusionOk="0">
                <a:moveTo>
                  <a:pt x="1564" y="1"/>
                </a:moveTo>
                <a:cubicBezTo>
                  <a:pt x="1262" y="1"/>
                  <a:pt x="1011" y="208"/>
                  <a:pt x="799" y="423"/>
                </a:cubicBezTo>
                <a:cubicBezTo>
                  <a:pt x="506" y="722"/>
                  <a:pt x="0" y="1066"/>
                  <a:pt x="0" y="1066"/>
                </a:cubicBezTo>
                <a:cubicBezTo>
                  <a:pt x="0" y="1066"/>
                  <a:pt x="129" y="1101"/>
                  <a:pt x="387" y="1101"/>
                </a:cubicBezTo>
                <a:cubicBezTo>
                  <a:pt x="545" y="1101"/>
                  <a:pt x="751" y="1088"/>
                  <a:pt x="1006" y="1046"/>
                </a:cubicBezTo>
                <a:cubicBezTo>
                  <a:pt x="1674" y="934"/>
                  <a:pt x="1937" y="105"/>
                  <a:pt x="1937" y="105"/>
                </a:cubicBezTo>
                <a:cubicBezTo>
                  <a:pt x="1805" y="32"/>
                  <a:pt x="1680" y="1"/>
                  <a:pt x="1564"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392" name="Google Shape;3521;p47"/>
          <p:cNvSpPr/>
          <p:nvPr/>
        </p:nvSpPr>
        <p:spPr>
          <a:xfrm>
            <a:off x="8103213" y="7163609"/>
            <a:ext cx="579861" cy="285330"/>
          </a:xfrm>
          <a:custGeom>
            <a:avLst/>
            <a:gdLst/>
            <a:ahLst/>
            <a:cxnLst/>
            <a:rect l="l" t="t" r="r" b="b"/>
            <a:pathLst>
              <a:path w="2144" h="1055" extrusionOk="0">
                <a:moveTo>
                  <a:pt x="2111" y="1"/>
                </a:moveTo>
                <a:cubicBezTo>
                  <a:pt x="2108" y="1"/>
                  <a:pt x="2105" y="1"/>
                  <a:pt x="2103" y="2"/>
                </a:cubicBezTo>
                <a:lnTo>
                  <a:pt x="1971" y="38"/>
                </a:lnTo>
                <a:cubicBezTo>
                  <a:pt x="1728" y="98"/>
                  <a:pt x="1506" y="205"/>
                  <a:pt x="1304" y="346"/>
                </a:cubicBezTo>
                <a:cubicBezTo>
                  <a:pt x="1207" y="412"/>
                  <a:pt x="1106" y="488"/>
                  <a:pt x="990" y="574"/>
                </a:cubicBezTo>
                <a:cubicBezTo>
                  <a:pt x="616" y="857"/>
                  <a:pt x="49" y="988"/>
                  <a:pt x="44" y="988"/>
                </a:cubicBezTo>
                <a:cubicBezTo>
                  <a:pt x="0" y="993"/>
                  <a:pt x="8" y="1054"/>
                  <a:pt x="45" y="1054"/>
                </a:cubicBezTo>
                <a:cubicBezTo>
                  <a:pt x="46" y="1054"/>
                  <a:pt x="48" y="1054"/>
                  <a:pt x="49" y="1054"/>
                </a:cubicBezTo>
                <a:lnTo>
                  <a:pt x="54" y="1049"/>
                </a:lnTo>
                <a:cubicBezTo>
                  <a:pt x="80" y="1044"/>
                  <a:pt x="641" y="918"/>
                  <a:pt x="1030" y="624"/>
                </a:cubicBezTo>
                <a:cubicBezTo>
                  <a:pt x="1142" y="538"/>
                  <a:pt x="1248" y="462"/>
                  <a:pt x="1339" y="397"/>
                </a:cubicBezTo>
                <a:cubicBezTo>
                  <a:pt x="1536" y="260"/>
                  <a:pt x="1754" y="159"/>
                  <a:pt x="1986" y="98"/>
                </a:cubicBezTo>
                <a:lnTo>
                  <a:pt x="2118" y="63"/>
                </a:lnTo>
                <a:cubicBezTo>
                  <a:pt x="2133" y="58"/>
                  <a:pt x="2143" y="38"/>
                  <a:pt x="2138" y="23"/>
                </a:cubicBezTo>
                <a:cubicBezTo>
                  <a:pt x="2134" y="10"/>
                  <a:pt x="2123" y="1"/>
                  <a:pt x="211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3" name="Google Shape;3522;p47"/>
          <p:cNvSpPr/>
          <p:nvPr/>
        </p:nvSpPr>
        <p:spPr>
          <a:xfrm>
            <a:off x="8220320" y="7370509"/>
            <a:ext cx="76810" cy="86546"/>
          </a:xfrm>
          <a:custGeom>
            <a:avLst/>
            <a:gdLst/>
            <a:ahLst/>
            <a:cxnLst/>
            <a:rect l="l" t="t" r="r" b="b"/>
            <a:pathLst>
              <a:path w="284" h="320" extrusionOk="0">
                <a:moveTo>
                  <a:pt x="246" y="1"/>
                </a:moveTo>
                <a:cubicBezTo>
                  <a:pt x="235" y="1"/>
                  <a:pt x="225" y="6"/>
                  <a:pt x="218" y="16"/>
                </a:cubicBezTo>
                <a:cubicBezTo>
                  <a:pt x="163" y="107"/>
                  <a:pt x="97" y="188"/>
                  <a:pt x="21" y="259"/>
                </a:cubicBezTo>
                <a:cubicBezTo>
                  <a:pt x="6" y="274"/>
                  <a:pt x="1" y="289"/>
                  <a:pt x="16" y="304"/>
                </a:cubicBezTo>
                <a:cubicBezTo>
                  <a:pt x="21" y="314"/>
                  <a:pt x="31" y="314"/>
                  <a:pt x="41" y="320"/>
                </a:cubicBezTo>
                <a:cubicBezTo>
                  <a:pt x="46" y="314"/>
                  <a:pt x="51" y="314"/>
                  <a:pt x="56" y="309"/>
                </a:cubicBezTo>
                <a:cubicBezTo>
                  <a:pt x="142" y="234"/>
                  <a:pt x="213" y="148"/>
                  <a:pt x="274" y="46"/>
                </a:cubicBezTo>
                <a:cubicBezTo>
                  <a:pt x="284" y="36"/>
                  <a:pt x="279" y="16"/>
                  <a:pt x="264" y="6"/>
                </a:cubicBezTo>
                <a:cubicBezTo>
                  <a:pt x="258" y="2"/>
                  <a:pt x="252" y="1"/>
                  <a:pt x="246"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4" name="Google Shape;3523;p47"/>
          <p:cNvSpPr/>
          <p:nvPr/>
        </p:nvSpPr>
        <p:spPr>
          <a:xfrm>
            <a:off x="8135668" y="7392686"/>
            <a:ext cx="91685" cy="24611"/>
          </a:xfrm>
          <a:custGeom>
            <a:avLst/>
            <a:gdLst/>
            <a:ahLst/>
            <a:cxnLst/>
            <a:rect l="l" t="t" r="r" b="b"/>
            <a:pathLst>
              <a:path w="339" h="91" extrusionOk="0">
                <a:moveTo>
                  <a:pt x="118" y="0"/>
                </a:moveTo>
                <a:cubicBezTo>
                  <a:pt x="89" y="0"/>
                  <a:pt x="60" y="2"/>
                  <a:pt x="31" y="5"/>
                </a:cubicBezTo>
                <a:cubicBezTo>
                  <a:pt x="10" y="10"/>
                  <a:pt x="0" y="25"/>
                  <a:pt x="5" y="40"/>
                </a:cubicBezTo>
                <a:cubicBezTo>
                  <a:pt x="5" y="61"/>
                  <a:pt x="20" y="71"/>
                  <a:pt x="41" y="71"/>
                </a:cubicBezTo>
                <a:cubicBezTo>
                  <a:pt x="68" y="67"/>
                  <a:pt x="95" y="66"/>
                  <a:pt x="122" y="66"/>
                </a:cubicBezTo>
                <a:cubicBezTo>
                  <a:pt x="181" y="66"/>
                  <a:pt x="240" y="74"/>
                  <a:pt x="299" y="91"/>
                </a:cubicBezTo>
                <a:lnTo>
                  <a:pt x="304" y="91"/>
                </a:lnTo>
                <a:cubicBezTo>
                  <a:pt x="319" y="91"/>
                  <a:pt x="334" y="81"/>
                  <a:pt x="334" y="71"/>
                </a:cubicBezTo>
                <a:cubicBezTo>
                  <a:pt x="339" y="50"/>
                  <a:pt x="334" y="35"/>
                  <a:pt x="314" y="30"/>
                </a:cubicBezTo>
                <a:cubicBezTo>
                  <a:pt x="250" y="9"/>
                  <a:pt x="184" y="0"/>
                  <a:pt x="11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5" name="Google Shape;3524;p47"/>
          <p:cNvSpPr/>
          <p:nvPr/>
        </p:nvSpPr>
        <p:spPr>
          <a:xfrm>
            <a:off x="8221673" y="7333997"/>
            <a:ext cx="116567" cy="31373"/>
          </a:xfrm>
          <a:custGeom>
            <a:avLst/>
            <a:gdLst/>
            <a:ahLst/>
            <a:cxnLst/>
            <a:rect l="l" t="t" r="r" b="b"/>
            <a:pathLst>
              <a:path w="431" h="116" extrusionOk="0">
                <a:moveTo>
                  <a:pt x="169" y="1"/>
                </a:moveTo>
                <a:cubicBezTo>
                  <a:pt x="123" y="1"/>
                  <a:pt x="76" y="7"/>
                  <a:pt x="31" y="20"/>
                </a:cubicBezTo>
                <a:cubicBezTo>
                  <a:pt x="11" y="20"/>
                  <a:pt x="1" y="40"/>
                  <a:pt x="6" y="55"/>
                </a:cubicBezTo>
                <a:cubicBezTo>
                  <a:pt x="6" y="70"/>
                  <a:pt x="26" y="80"/>
                  <a:pt x="41" y="80"/>
                </a:cubicBezTo>
                <a:cubicBezTo>
                  <a:pt x="85" y="69"/>
                  <a:pt x="128" y="63"/>
                  <a:pt x="172" y="63"/>
                </a:cubicBezTo>
                <a:cubicBezTo>
                  <a:pt x="243" y="63"/>
                  <a:pt x="314" y="79"/>
                  <a:pt x="380" y="111"/>
                </a:cubicBezTo>
                <a:cubicBezTo>
                  <a:pt x="385" y="116"/>
                  <a:pt x="390" y="116"/>
                  <a:pt x="395" y="116"/>
                </a:cubicBezTo>
                <a:cubicBezTo>
                  <a:pt x="410" y="116"/>
                  <a:pt x="421" y="111"/>
                  <a:pt x="426" y="101"/>
                </a:cubicBezTo>
                <a:cubicBezTo>
                  <a:pt x="431" y="85"/>
                  <a:pt x="431" y="65"/>
                  <a:pt x="415" y="60"/>
                </a:cubicBezTo>
                <a:cubicBezTo>
                  <a:pt x="337" y="21"/>
                  <a:pt x="253" y="1"/>
                  <a:pt x="16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6" name="Google Shape;3525;p47"/>
          <p:cNvSpPr/>
          <p:nvPr/>
        </p:nvSpPr>
        <p:spPr>
          <a:xfrm>
            <a:off x="8288746" y="7304247"/>
            <a:ext cx="115756" cy="132252"/>
          </a:xfrm>
          <a:custGeom>
            <a:avLst/>
            <a:gdLst/>
            <a:ahLst/>
            <a:cxnLst/>
            <a:rect l="l" t="t" r="r" b="b"/>
            <a:pathLst>
              <a:path w="428" h="489" extrusionOk="0">
                <a:moveTo>
                  <a:pt x="381" y="0"/>
                </a:moveTo>
                <a:cubicBezTo>
                  <a:pt x="371" y="0"/>
                  <a:pt x="361" y="6"/>
                  <a:pt x="355" y="18"/>
                </a:cubicBezTo>
                <a:cubicBezTo>
                  <a:pt x="258" y="170"/>
                  <a:pt x="142" y="307"/>
                  <a:pt x="16" y="433"/>
                </a:cubicBezTo>
                <a:cubicBezTo>
                  <a:pt x="1" y="443"/>
                  <a:pt x="1" y="463"/>
                  <a:pt x="16" y="479"/>
                </a:cubicBezTo>
                <a:cubicBezTo>
                  <a:pt x="21" y="484"/>
                  <a:pt x="31" y="489"/>
                  <a:pt x="36" y="489"/>
                </a:cubicBezTo>
                <a:cubicBezTo>
                  <a:pt x="46" y="484"/>
                  <a:pt x="51" y="484"/>
                  <a:pt x="61" y="479"/>
                </a:cubicBezTo>
                <a:cubicBezTo>
                  <a:pt x="193" y="347"/>
                  <a:pt x="309" y="205"/>
                  <a:pt x="410" y="54"/>
                </a:cubicBezTo>
                <a:cubicBezTo>
                  <a:pt x="428" y="26"/>
                  <a:pt x="404" y="0"/>
                  <a:pt x="38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7" name="Google Shape;3526;p47"/>
          <p:cNvSpPr/>
          <p:nvPr/>
        </p:nvSpPr>
        <p:spPr>
          <a:xfrm>
            <a:off x="8276575" y="7285044"/>
            <a:ext cx="140908" cy="25693"/>
          </a:xfrm>
          <a:custGeom>
            <a:avLst/>
            <a:gdLst/>
            <a:ahLst/>
            <a:cxnLst/>
            <a:rect l="l" t="t" r="r" b="b"/>
            <a:pathLst>
              <a:path w="521" h="95" extrusionOk="0">
                <a:moveTo>
                  <a:pt x="228" y="1"/>
                </a:moveTo>
                <a:cubicBezTo>
                  <a:pt x="98" y="1"/>
                  <a:pt x="27" y="29"/>
                  <a:pt x="20" y="29"/>
                </a:cubicBezTo>
                <a:cubicBezTo>
                  <a:pt x="5" y="34"/>
                  <a:pt x="0" y="54"/>
                  <a:pt x="5" y="69"/>
                </a:cubicBezTo>
                <a:cubicBezTo>
                  <a:pt x="9" y="82"/>
                  <a:pt x="24" y="91"/>
                  <a:pt x="37" y="91"/>
                </a:cubicBezTo>
                <a:cubicBezTo>
                  <a:pt x="40" y="91"/>
                  <a:pt x="43" y="90"/>
                  <a:pt x="46" y="89"/>
                </a:cubicBezTo>
                <a:cubicBezTo>
                  <a:pt x="46" y="89"/>
                  <a:pt x="112" y="64"/>
                  <a:pt x="232" y="64"/>
                </a:cubicBezTo>
                <a:cubicBezTo>
                  <a:pt x="298" y="64"/>
                  <a:pt x="379" y="71"/>
                  <a:pt x="475" y="94"/>
                </a:cubicBezTo>
                <a:lnTo>
                  <a:pt x="486" y="94"/>
                </a:lnTo>
                <a:cubicBezTo>
                  <a:pt x="501" y="94"/>
                  <a:pt x="511" y="89"/>
                  <a:pt x="516" y="74"/>
                </a:cubicBezTo>
                <a:cubicBezTo>
                  <a:pt x="521" y="54"/>
                  <a:pt x="511" y="39"/>
                  <a:pt x="491" y="34"/>
                </a:cubicBezTo>
                <a:cubicBezTo>
                  <a:pt x="386" y="9"/>
                  <a:pt x="298" y="1"/>
                  <a:pt x="22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8" name="Google Shape;3527;p47"/>
          <p:cNvSpPr/>
          <p:nvPr/>
        </p:nvSpPr>
        <p:spPr>
          <a:xfrm>
            <a:off x="8377726" y="7256646"/>
            <a:ext cx="91956" cy="129277"/>
          </a:xfrm>
          <a:custGeom>
            <a:avLst/>
            <a:gdLst/>
            <a:ahLst/>
            <a:cxnLst/>
            <a:rect l="l" t="t" r="r" b="b"/>
            <a:pathLst>
              <a:path w="340" h="478" extrusionOk="0">
                <a:moveTo>
                  <a:pt x="301" y="1"/>
                </a:moveTo>
                <a:cubicBezTo>
                  <a:pt x="287" y="1"/>
                  <a:pt x="273" y="11"/>
                  <a:pt x="273" y="27"/>
                </a:cubicBezTo>
                <a:cubicBezTo>
                  <a:pt x="233" y="250"/>
                  <a:pt x="26" y="422"/>
                  <a:pt x="26" y="422"/>
                </a:cubicBezTo>
                <a:cubicBezTo>
                  <a:pt x="0" y="437"/>
                  <a:pt x="10" y="478"/>
                  <a:pt x="41" y="478"/>
                </a:cubicBezTo>
                <a:cubicBezTo>
                  <a:pt x="51" y="478"/>
                  <a:pt x="56" y="472"/>
                  <a:pt x="61" y="467"/>
                </a:cubicBezTo>
                <a:cubicBezTo>
                  <a:pt x="71" y="462"/>
                  <a:pt x="294" y="285"/>
                  <a:pt x="334" y="38"/>
                </a:cubicBezTo>
                <a:cubicBezTo>
                  <a:pt x="339" y="17"/>
                  <a:pt x="324" y="2"/>
                  <a:pt x="309" y="2"/>
                </a:cubicBezTo>
                <a:cubicBezTo>
                  <a:pt x="306" y="1"/>
                  <a:pt x="303" y="1"/>
                  <a:pt x="30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399" name="Google Shape;3528;p47"/>
          <p:cNvSpPr/>
          <p:nvPr/>
        </p:nvSpPr>
        <p:spPr>
          <a:xfrm>
            <a:off x="8339321" y="7226355"/>
            <a:ext cx="159840" cy="29750"/>
          </a:xfrm>
          <a:custGeom>
            <a:avLst/>
            <a:gdLst/>
            <a:ahLst/>
            <a:cxnLst/>
            <a:rect l="l" t="t" r="r" b="b"/>
            <a:pathLst>
              <a:path w="591" h="110" extrusionOk="0">
                <a:moveTo>
                  <a:pt x="240" y="1"/>
                </a:moveTo>
                <a:cubicBezTo>
                  <a:pt x="165" y="1"/>
                  <a:pt x="88" y="12"/>
                  <a:pt x="26" y="43"/>
                </a:cubicBezTo>
                <a:cubicBezTo>
                  <a:pt x="6" y="48"/>
                  <a:pt x="1" y="69"/>
                  <a:pt x="11" y="84"/>
                </a:cubicBezTo>
                <a:cubicBezTo>
                  <a:pt x="14" y="95"/>
                  <a:pt x="26" y="103"/>
                  <a:pt x="38" y="103"/>
                </a:cubicBezTo>
                <a:cubicBezTo>
                  <a:pt x="42" y="103"/>
                  <a:pt x="47" y="102"/>
                  <a:pt x="51" y="99"/>
                </a:cubicBezTo>
                <a:cubicBezTo>
                  <a:pt x="103" y="72"/>
                  <a:pt x="169" y="63"/>
                  <a:pt x="236" y="63"/>
                </a:cubicBezTo>
                <a:cubicBezTo>
                  <a:pt x="385" y="63"/>
                  <a:pt x="537" y="109"/>
                  <a:pt x="537" y="109"/>
                </a:cubicBezTo>
                <a:lnTo>
                  <a:pt x="542" y="109"/>
                </a:lnTo>
                <a:cubicBezTo>
                  <a:pt x="544" y="109"/>
                  <a:pt x="545" y="109"/>
                  <a:pt x="547" y="109"/>
                </a:cubicBezTo>
                <a:cubicBezTo>
                  <a:pt x="588" y="109"/>
                  <a:pt x="591" y="53"/>
                  <a:pt x="552" y="48"/>
                </a:cubicBezTo>
                <a:cubicBezTo>
                  <a:pt x="542" y="45"/>
                  <a:pt x="393" y="1"/>
                  <a:pt x="24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0" name="Google Shape;3529;p47"/>
          <p:cNvSpPr/>
          <p:nvPr/>
        </p:nvSpPr>
        <p:spPr>
          <a:xfrm>
            <a:off x="6059366" y="-614200"/>
            <a:ext cx="582836" cy="213119"/>
          </a:xfrm>
          <a:custGeom>
            <a:avLst/>
            <a:gdLst/>
            <a:ahLst/>
            <a:cxnLst/>
            <a:rect l="l" t="t" r="r" b="b"/>
            <a:pathLst>
              <a:path w="2155" h="788" extrusionOk="0">
                <a:moveTo>
                  <a:pt x="1513" y="0"/>
                </a:moveTo>
                <a:cubicBezTo>
                  <a:pt x="1345" y="0"/>
                  <a:pt x="1171" y="42"/>
                  <a:pt x="1007" y="91"/>
                </a:cubicBezTo>
                <a:cubicBezTo>
                  <a:pt x="607" y="213"/>
                  <a:pt x="0" y="273"/>
                  <a:pt x="0" y="273"/>
                </a:cubicBezTo>
                <a:cubicBezTo>
                  <a:pt x="0" y="273"/>
                  <a:pt x="253" y="516"/>
                  <a:pt x="890" y="739"/>
                </a:cubicBezTo>
                <a:cubicBezTo>
                  <a:pt x="990" y="773"/>
                  <a:pt x="1089" y="788"/>
                  <a:pt x="1185" y="788"/>
                </a:cubicBezTo>
                <a:cubicBezTo>
                  <a:pt x="1711" y="788"/>
                  <a:pt x="2155" y="354"/>
                  <a:pt x="2155" y="354"/>
                </a:cubicBezTo>
                <a:cubicBezTo>
                  <a:pt x="1985" y="86"/>
                  <a:pt x="1755" y="0"/>
                  <a:pt x="1513"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401" name="Google Shape;3530;p47"/>
          <p:cNvSpPr/>
          <p:nvPr/>
        </p:nvSpPr>
        <p:spPr>
          <a:xfrm>
            <a:off x="6125898" y="-531170"/>
            <a:ext cx="643148" cy="48682"/>
          </a:xfrm>
          <a:custGeom>
            <a:avLst/>
            <a:gdLst/>
            <a:ahLst/>
            <a:cxnLst/>
            <a:rect l="l" t="t" r="r" b="b"/>
            <a:pathLst>
              <a:path w="2378" h="180" extrusionOk="0">
                <a:moveTo>
                  <a:pt x="49" y="1"/>
                </a:moveTo>
                <a:cubicBezTo>
                  <a:pt x="10" y="1"/>
                  <a:pt x="0" y="58"/>
                  <a:pt x="38" y="68"/>
                </a:cubicBezTo>
                <a:cubicBezTo>
                  <a:pt x="58" y="72"/>
                  <a:pt x="423" y="174"/>
                  <a:pt x="816" y="174"/>
                </a:cubicBezTo>
                <a:cubicBezTo>
                  <a:pt x="910" y="174"/>
                  <a:pt x="1006" y="168"/>
                  <a:pt x="1100" y="154"/>
                </a:cubicBezTo>
                <a:cubicBezTo>
                  <a:pt x="1236" y="133"/>
                  <a:pt x="1368" y="118"/>
                  <a:pt x="1479" y="103"/>
                </a:cubicBezTo>
                <a:cubicBezTo>
                  <a:pt x="1553" y="95"/>
                  <a:pt x="1628" y="91"/>
                  <a:pt x="1703" y="91"/>
                </a:cubicBezTo>
                <a:cubicBezTo>
                  <a:pt x="1867" y="91"/>
                  <a:pt x="2032" y="110"/>
                  <a:pt x="2192" y="149"/>
                </a:cubicBezTo>
                <a:lnTo>
                  <a:pt x="2323" y="179"/>
                </a:lnTo>
                <a:lnTo>
                  <a:pt x="2334" y="179"/>
                </a:lnTo>
                <a:cubicBezTo>
                  <a:pt x="2335" y="179"/>
                  <a:pt x="2337" y="179"/>
                  <a:pt x="2338" y="179"/>
                </a:cubicBezTo>
                <a:cubicBezTo>
                  <a:pt x="2374" y="179"/>
                  <a:pt x="2377" y="123"/>
                  <a:pt x="2339" y="118"/>
                </a:cubicBezTo>
                <a:lnTo>
                  <a:pt x="2207" y="88"/>
                </a:lnTo>
                <a:cubicBezTo>
                  <a:pt x="2039" y="46"/>
                  <a:pt x="1868" y="26"/>
                  <a:pt x="1698" y="26"/>
                </a:cubicBezTo>
                <a:cubicBezTo>
                  <a:pt x="1623" y="26"/>
                  <a:pt x="1548" y="30"/>
                  <a:pt x="1474" y="37"/>
                </a:cubicBezTo>
                <a:cubicBezTo>
                  <a:pt x="1358" y="52"/>
                  <a:pt x="1231" y="68"/>
                  <a:pt x="1089" y="93"/>
                </a:cubicBezTo>
                <a:cubicBezTo>
                  <a:pt x="1009" y="104"/>
                  <a:pt x="925" y="109"/>
                  <a:pt x="842" y="109"/>
                </a:cubicBezTo>
                <a:cubicBezTo>
                  <a:pt x="446" y="109"/>
                  <a:pt x="62" y="2"/>
                  <a:pt x="58" y="2"/>
                </a:cubicBezTo>
                <a:cubicBezTo>
                  <a:pt x="55" y="1"/>
                  <a:pt x="52" y="1"/>
                  <a:pt x="49"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2" name="Google Shape;3531;p47"/>
          <p:cNvSpPr/>
          <p:nvPr/>
        </p:nvSpPr>
        <p:spPr>
          <a:xfrm>
            <a:off x="6222452" y="-501960"/>
            <a:ext cx="106560" cy="50846"/>
          </a:xfrm>
          <a:custGeom>
            <a:avLst/>
            <a:gdLst/>
            <a:ahLst/>
            <a:cxnLst/>
            <a:rect l="l" t="t" r="r" b="b"/>
            <a:pathLst>
              <a:path w="394" h="188" extrusionOk="0">
                <a:moveTo>
                  <a:pt x="354" y="0"/>
                </a:moveTo>
                <a:cubicBezTo>
                  <a:pt x="349" y="0"/>
                  <a:pt x="344" y="2"/>
                  <a:pt x="338" y="5"/>
                </a:cubicBezTo>
                <a:cubicBezTo>
                  <a:pt x="242" y="56"/>
                  <a:pt x="146" y="96"/>
                  <a:pt x="45" y="121"/>
                </a:cubicBezTo>
                <a:cubicBezTo>
                  <a:pt x="1" y="126"/>
                  <a:pt x="4" y="187"/>
                  <a:pt x="45" y="187"/>
                </a:cubicBezTo>
                <a:cubicBezTo>
                  <a:pt x="46" y="187"/>
                  <a:pt x="48" y="187"/>
                  <a:pt x="50" y="187"/>
                </a:cubicBezTo>
                <a:cubicBezTo>
                  <a:pt x="161" y="157"/>
                  <a:pt x="267" y="116"/>
                  <a:pt x="368" y="61"/>
                </a:cubicBezTo>
                <a:cubicBezTo>
                  <a:pt x="394" y="40"/>
                  <a:pt x="380" y="0"/>
                  <a:pt x="35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3" name="Google Shape;3532;p47"/>
          <p:cNvSpPr/>
          <p:nvPr/>
        </p:nvSpPr>
        <p:spPr>
          <a:xfrm>
            <a:off x="6171607" y="-549020"/>
            <a:ext cx="80867" cy="56796"/>
          </a:xfrm>
          <a:custGeom>
            <a:avLst/>
            <a:gdLst/>
            <a:ahLst/>
            <a:cxnLst/>
            <a:rect l="l" t="t" r="r" b="b"/>
            <a:pathLst>
              <a:path w="299" h="210" extrusionOk="0">
                <a:moveTo>
                  <a:pt x="35" y="0"/>
                </a:moveTo>
                <a:cubicBezTo>
                  <a:pt x="24" y="0"/>
                  <a:pt x="14" y="7"/>
                  <a:pt x="10" y="22"/>
                </a:cubicBezTo>
                <a:cubicBezTo>
                  <a:pt x="0" y="38"/>
                  <a:pt x="10" y="53"/>
                  <a:pt x="30" y="58"/>
                </a:cubicBezTo>
                <a:cubicBezTo>
                  <a:pt x="106" y="93"/>
                  <a:pt x="182" y="139"/>
                  <a:pt x="243" y="199"/>
                </a:cubicBezTo>
                <a:cubicBezTo>
                  <a:pt x="248" y="209"/>
                  <a:pt x="258" y="209"/>
                  <a:pt x="263" y="209"/>
                </a:cubicBezTo>
                <a:cubicBezTo>
                  <a:pt x="273" y="209"/>
                  <a:pt x="283" y="209"/>
                  <a:pt x="288" y="199"/>
                </a:cubicBezTo>
                <a:cubicBezTo>
                  <a:pt x="298" y="189"/>
                  <a:pt x="298" y="169"/>
                  <a:pt x="288" y="159"/>
                </a:cubicBezTo>
                <a:cubicBezTo>
                  <a:pt x="218" y="88"/>
                  <a:pt x="137" y="38"/>
                  <a:pt x="46" y="2"/>
                </a:cubicBezTo>
                <a:cubicBezTo>
                  <a:pt x="42" y="1"/>
                  <a:pt x="38" y="0"/>
                  <a:pt x="35"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4" name="Google Shape;3533;p47"/>
          <p:cNvSpPr/>
          <p:nvPr/>
        </p:nvSpPr>
        <p:spPr>
          <a:xfrm>
            <a:off x="6274110" y="-557134"/>
            <a:ext cx="100069" cy="73023"/>
          </a:xfrm>
          <a:custGeom>
            <a:avLst/>
            <a:gdLst/>
            <a:ahLst/>
            <a:cxnLst/>
            <a:rect l="l" t="t" r="r" b="b"/>
            <a:pathLst>
              <a:path w="370" h="270" extrusionOk="0">
                <a:moveTo>
                  <a:pt x="38" y="0"/>
                </a:moveTo>
                <a:cubicBezTo>
                  <a:pt x="24" y="0"/>
                  <a:pt x="10" y="10"/>
                  <a:pt x="5" y="27"/>
                </a:cubicBezTo>
                <a:cubicBezTo>
                  <a:pt x="0" y="42"/>
                  <a:pt x="10" y="57"/>
                  <a:pt x="26" y="62"/>
                </a:cubicBezTo>
                <a:cubicBezTo>
                  <a:pt x="142" y="93"/>
                  <a:pt x="243" y="159"/>
                  <a:pt x="309" y="255"/>
                </a:cubicBezTo>
                <a:cubicBezTo>
                  <a:pt x="314" y="265"/>
                  <a:pt x="324" y="270"/>
                  <a:pt x="339" y="270"/>
                </a:cubicBezTo>
                <a:cubicBezTo>
                  <a:pt x="339" y="270"/>
                  <a:pt x="344" y="270"/>
                  <a:pt x="349" y="265"/>
                </a:cubicBezTo>
                <a:cubicBezTo>
                  <a:pt x="364" y="260"/>
                  <a:pt x="370" y="239"/>
                  <a:pt x="359" y="224"/>
                </a:cubicBezTo>
                <a:cubicBezTo>
                  <a:pt x="284" y="113"/>
                  <a:pt x="172" y="37"/>
                  <a:pt x="46" y="2"/>
                </a:cubicBezTo>
                <a:cubicBezTo>
                  <a:pt x="43" y="1"/>
                  <a:pt x="41" y="0"/>
                  <a:pt x="3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5" name="Google Shape;3534;p47"/>
          <p:cNvSpPr/>
          <p:nvPr/>
        </p:nvSpPr>
        <p:spPr>
          <a:xfrm>
            <a:off x="6296016" y="-508992"/>
            <a:ext cx="154702" cy="72752"/>
          </a:xfrm>
          <a:custGeom>
            <a:avLst/>
            <a:gdLst/>
            <a:ahLst/>
            <a:cxnLst/>
            <a:rect l="l" t="t" r="r" b="b"/>
            <a:pathLst>
              <a:path w="572" h="269" extrusionOk="0">
                <a:moveTo>
                  <a:pt x="538" y="1"/>
                </a:moveTo>
                <a:cubicBezTo>
                  <a:pt x="533" y="1"/>
                  <a:pt x="527" y="2"/>
                  <a:pt x="521" y="6"/>
                </a:cubicBezTo>
                <a:cubicBezTo>
                  <a:pt x="364" y="87"/>
                  <a:pt x="198" y="158"/>
                  <a:pt x="26" y="203"/>
                </a:cubicBezTo>
                <a:cubicBezTo>
                  <a:pt x="10" y="208"/>
                  <a:pt x="0" y="228"/>
                  <a:pt x="5" y="244"/>
                </a:cubicBezTo>
                <a:cubicBezTo>
                  <a:pt x="5" y="259"/>
                  <a:pt x="21" y="264"/>
                  <a:pt x="36" y="269"/>
                </a:cubicBezTo>
                <a:lnTo>
                  <a:pt x="41" y="264"/>
                </a:lnTo>
                <a:cubicBezTo>
                  <a:pt x="218" y="218"/>
                  <a:pt x="390" y="147"/>
                  <a:pt x="552" y="56"/>
                </a:cubicBezTo>
                <a:cubicBezTo>
                  <a:pt x="567" y="51"/>
                  <a:pt x="572" y="31"/>
                  <a:pt x="562" y="16"/>
                </a:cubicBezTo>
                <a:cubicBezTo>
                  <a:pt x="558" y="6"/>
                  <a:pt x="549" y="1"/>
                  <a:pt x="5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6" name="Google Shape;3535;p47"/>
          <p:cNvSpPr/>
          <p:nvPr/>
        </p:nvSpPr>
        <p:spPr>
          <a:xfrm>
            <a:off x="6345240" y="-571738"/>
            <a:ext cx="126033" cy="76809"/>
          </a:xfrm>
          <a:custGeom>
            <a:avLst/>
            <a:gdLst/>
            <a:ahLst/>
            <a:cxnLst/>
            <a:rect l="l" t="t" r="r" b="b"/>
            <a:pathLst>
              <a:path w="466" h="284" extrusionOk="0">
                <a:moveTo>
                  <a:pt x="36" y="0"/>
                </a:moveTo>
                <a:cubicBezTo>
                  <a:pt x="21" y="0"/>
                  <a:pt x="5" y="10"/>
                  <a:pt x="0" y="31"/>
                </a:cubicBezTo>
                <a:cubicBezTo>
                  <a:pt x="0" y="46"/>
                  <a:pt x="10" y="61"/>
                  <a:pt x="31" y="61"/>
                </a:cubicBezTo>
                <a:cubicBezTo>
                  <a:pt x="31" y="66"/>
                  <a:pt x="193" y="86"/>
                  <a:pt x="405" y="278"/>
                </a:cubicBezTo>
                <a:cubicBezTo>
                  <a:pt x="410" y="283"/>
                  <a:pt x="415" y="283"/>
                  <a:pt x="425" y="283"/>
                </a:cubicBezTo>
                <a:cubicBezTo>
                  <a:pt x="455" y="283"/>
                  <a:pt x="466" y="248"/>
                  <a:pt x="445" y="228"/>
                </a:cubicBezTo>
                <a:cubicBezTo>
                  <a:pt x="218" y="25"/>
                  <a:pt x="46" y="0"/>
                  <a:pt x="3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7" name="Google Shape;3536;p47"/>
          <p:cNvSpPr/>
          <p:nvPr/>
        </p:nvSpPr>
        <p:spPr>
          <a:xfrm>
            <a:off x="6395815" y="-520351"/>
            <a:ext cx="138474" cy="82759"/>
          </a:xfrm>
          <a:custGeom>
            <a:avLst/>
            <a:gdLst/>
            <a:ahLst/>
            <a:cxnLst/>
            <a:rect l="l" t="t" r="r" b="b"/>
            <a:pathLst>
              <a:path w="512" h="306" extrusionOk="0">
                <a:moveTo>
                  <a:pt x="473" y="0"/>
                </a:moveTo>
                <a:cubicBezTo>
                  <a:pt x="465" y="0"/>
                  <a:pt x="456" y="4"/>
                  <a:pt x="451" y="12"/>
                </a:cubicBezTo>
                <a:cubicBezTo>
                  <a:pt x="309" y="189"/>
                  <a:pt x="41" y="240"/>
                  <a:pt x="41" y="240"/>
                </a:cubicBezTo>
                <a:cubicBezTo>
                  <a:pt x="0" y="245"/>
                  <a:pt x="6" y="306"/>
                  <a:pt x="46" y="306"/>
                </a:cubicBezTo>
                <a:lnTo>
                  <a:pt x="56" y="306"/>
                </a:lnTo>
                <a:cubicBezTo>
                  <a:pt x="66" y="301"/>
                  <a:pt x="344" y="250"/>
                  <a:pt x="496" y="53"/>
                </a:cubicBezTo>
                <a:cubicBezTo>
                  <a:pt x="511" y="38"/>
                  <a:pt x="506" y="17"/>
                  <a:pt x="491" y="7"/>
                </a:cubicBezTo>
                <a:cubicBezTo>
                  <a:pt x="486" y="3"/>
                  <a:pt x="480" y="0"/>
                  <a:pt x="47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8" name="Google Shape;3537;p47"/>
          <p:cNvSpPr/>
          <p:nvPr/>
        </p:nvSpPr>
        <p:spPr>
          <a:xfrm>
            <a:off x="6427188" y="-589588"/>
            <a:ext cx="138474" cy="84923"/>
          </a:xfrm>
          <a:custGeom>
            <a:avLst/>
            <a:gdLst/>
            <a:ahLst/>
            <a:cxnLst/>
            <a:rect l="l" t="t" r="r" b="b"/>
            <a:pathLst>
              <a:path w="512" h="314" extrusionOk="0">
                <a:moveTo>
                  <a:pt x="36" y="0"/>
                </a:moveTo>
                <a:cubicBezTo>
                  <a:pt x="16" y="0"/>
                  <a:pt x="6" y="16"/>
                  <a:pt x="1" y="31"/>
                </a:cubicBezTo>
                <a:cubicBezTo>
                  <a:pt x="1" y="51"/>
                  <a:pt x="16" y="66"/>
                  <a:pt x="31" y="66"/>
                </a:cubicBezTo>
                <a:cubicBezTo>
                  <a:pt x="223" y="71"/>
                  <a:pt x="456" y="304"/>
                  <a:pt x="456" y="304"/>
                </a:cubicBezTo>
                <a:cubicBezTo>
                  <a:pt x="461" y="309"/>
                  <a:pt x="466" y="314"/>
                  <a:pt x="476" y="314"/>
                </a:cubicBezTo>
                <a:cubicBezTo>
                  <a:pt x="486" y="309"/>
                  <a:pt x="491" y="304"/>
                  <a:pt x="496" y="299"/>
                </a:cubicBezTo>
                <a:cubicBezTo>
                  <a:pt x="512" y="289"/>
                  <a:pt x="512" y="268"/>
                  <a:pt x="496" y="253"/>
                </a:cubicBezTo>
                <a:cubicBezTo>
                  <a:pt x="486" y="248"/>
                  <a:pt x="249" y="11"/>
                  <a:pt x="3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09" name="Google Shape;3538;p47"/>
          <p:cNvSpPr/>
          <p:nvPr/>
        </p:nvSpPr>
        <p:spPr>
          <a:xfrm>
            <a:off x="10445643" y="2582334"/>
            <a:ext cx="555520" cy="260178"/>
          </a:xfrm>
          <a:custGeom>
            <a:avLst/>
            <a:gdLst/>
            <a:ahLst/>
            <a:cxnLst/>
            <a:rect l="l" t="t" r="r" b="b"/>
            <a:pathLst>
              <a:path w="2054" h="962" extrusionOk="0">
                <a:moveTo>
                  <a:pt x="1603" y="0"/>
                </a:moveTo>
                <a:cubicBezTo>
                  <a:pt x="1340" y="0"/>
                  <a:pt x="1096" y="151"/>
                  <a:pt x="881" y="313"/>
                </a:cubicBezTo>
                <a:cubicBezTo>
                  <a:pt x="547" y="566"/>
                  <a:pt x="1" y="834"/>
                  <a:pt x="1" y="834"/>
                </a:cubicBezTo>
                <a:cubicBezTo>
                  <a:pt x="1" y="834"/>
                  <a:pt x="297" y="961"/>
                  <a:pt x="926" y="961"/>
                </a:cubicBezTo>
                <a:cubicBezTo>
                  <a:pt x="949" y="961"/>
                  <a:pt x="973" y="961"/>
                  <a:pt x="997" y="961"/>
                </a:cubicBezTo>
                <a:cubicBezTo>
                  <a:pt x="1675" y="946"/>
                  <a:pt x="2054" y="162"/>
                  <a:pt x="2054" y="162"/>
                </a:cubicBezTo>
                <a:cubicBezTo>
                  <a:pt x="1899" y="46"/>
                  <a:pt x="1748" y="0"/>
                  <a:pt x="1603"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410" name="Google Shape;3539;p47"/>
          <p:cNvSpPr/>
          <p:nvPr/>
        </p:nvSpPr>
        <p:spPr>
          <a:xfrm>
            <a:off x="10515422" y="2603701"/>
            <a:ext cx="611775" cy="201759"/>
          </a:xfrm>
          <a:custGeom>
            <a:avLst/>
            <a:gdLst/>
            <a:ahLst/>
            <a:cxnLst/>
            <a:rect l="l" t="t" r="r" b="b"/>
            <a:pathLst>
              <a:path w="2262" h="746" extrusionOk="0">
                <a:moveTo>
                  <a:pt x="2232" y="1"/>
                </a:moveTo>
                <a:cubicBezTo>
                  <a:pt x="2230" y="1"/>
                  <a:pt x="2228" y="1"/>
                  <a:pt x="2226" y="2"/>
                </a:cubicBezTo>
                <a:lnTo>
                  <a:pt x="2089" y="17"/>
                </a:lnTo>
                <a:cubicBezTo>
                  <a:pt x="1841" y="42"/>
                  <a:pt x="1604" y="113"/>
                  <a:pt x="1381" y="229"/>
                </a:cubicBezTo>
                <a:cubicBezTo>
                  <a:pt x="1285" y="280"/>
                  <a:pt x="1169" y="341"/>
                  <a:pt x="1042" y="406"/>
                </a:cubicBezTo>
                <a:cubicBezTo>
                  <a:pt x="628" y="634"/>
                  <a:pt x="46" y="685"/>
                  <a:pt x="41" y="685"/>
                </a:cubicBezTo>
                <a:cubicBezTo>
                  <a:pt x="1" y="685"/>
                  <a:pt x="1" y="745"/>
                  <a:pt x="41" y="745"/>
                </a:cubicBezTo>
                <a:lnTo>
                  <a:pt x="46" y="745"/>
                </a:lnTo>
                <a:cubicBezTo>
                  <a:pt x="71" y="745"/>
                  <a:pt x="648" y="700"/>
                  <a:pt x="1073" y="462"/>
                </a:cubicBezTo>
                <a:cubicBezTo>
                  <a:pt x="1199" y="396"/>
                  <a:pt x="1315" y="336"/>
                  <a:pt x="1412" y="285"/>
                </a:cubicBezTo>
                <a:cubicBezTo>
                  <a:pt x="1629" y="174"/>
                  <a:pt x="1857" y="108"/>
                  <a:pt x="2099" y="78"/>
                </a:cubicBezTo>
                <a:lnTo>
                  <a:pt x="2231" y="62"/>
                </a:lnTo>
                <a:cubicBezTo>
                  <a:pt x="2251" y="62"/>
                  <a:pt x="2261" y="42"/>
                  <a:pt x="2261" y="27"/>
                </a:cubicBezTo>
                <a:cubicBezTo>
                  <a:pt x="2257" y="14"/>
                  <a:pt x="2245" y="1"/>
                  <a:pt x="2232"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11" name="Google Shape;3540;p47"/>
          <p:cNvSpPr/>
          <p:nvPr/>
        </p:nvSpPr>
        <p:spPr>
          <a:xfrm>
            <a:off x="10629013" y="2752993"/>
            <a:ext cx="87358" cy="77080"/>
          </a:xfrm>
          <a:custGeom>
            <a:avLst/>
            <a:gdLst/>
            <a:ahLst/>
            <a:cxnLst/>
            <a:rect l="l" t="t" r="r" b="b"/>
            <a:pathLst>
              <a:path w="323" h="285" extrusionOk="0">
                <a:moveTo>
                  <a:pt x="277" y="0"/>
                </a:moveTo>
                <a:cubicBezTo>
                  <a:pt x="269" y="0"/>
                  <a:pt x="261" y="4"/>
                  <a:pt x="253" y="11"/>
                </a:cubicBezTo>
                <a:cubicBezTo>
                  <a:pt x="187" y="92"/>
                  <a:pt x="107" y="168"/>
                  <a:pt x="21" y="224"/>
                </a:cubicBezTo>
                <a:cubicBezTo>
                  <a:pt x="5" y="234"/>
                  <a:pt x="0" y="254"/>
                  <a:pt x="10" y="269"/>
                </a:cubicBezTo>
                <a:cubicBezTo>
                  <a:pt x="16" y="279"/>
                  <a:pt x="26" y="284"/>
                  <a:pt x="36" y="284"/>
                </a:cubicBezTo>
                <a:cubicBezTo>
                  <a:pt x="41" y="284"/>
                  <a:pt x="46" y="284"/>
                  <a:pt x="51" y="279"/>
                </a:cubicBezTo>
                <a:cubicBezTo>
                  <a:pt x="147" y="218"/>
                  <a:pt x="233" y="143"/>
                  <a:pt x="304" y="52"/>
                </a:cubicBezTo>
                <a:cubicBezTo>
                  <a:pt x="323" y="29"/>
                  <a:pt x="302" y="0"/>
                  <a:pt x="27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12" name="Google Shape;3541;p47"/>
          <p:cNvSpPr/>
          <p:nvPr/>
        </p:nvSpPr>
        <p:spPr>
          <a:xfrm>
            <a:off x="10551122" y="2755968"/>
            <a:ext cx="90333" cy="32996"/>
          </a:xfrm>
          <a:custGeom>
            <a:avLst/>
            <a:gdLst/>
            <a:ahLst/>
            <a:cxnLst/>
            <a:rect l="l" t="t" r="r" b="b"/>
            <a:pathLst>
              <a:path w="334" h="122" extrusionOk="0">
                <a:moveTo>
                  <a:pt x="30" y="0"/>
                </a:moveTo>
                <a:cubicBezTo>
                  <a:pt x="15" y="0"/>
                  <a:pt x="0" y="15"/>
                  <a:pt x="0" y="36"/>
                </a:cubicBezTo>
                <a:cubicBezTo>
                  <a:pt x="0" y="51"/>
                  <a:pt x="15" y="66"/>
                  <a:pt x="36" y="66"/>
                </a:cubicBezTo>
                <a:cubicBezTo>
                  <a:pt x="121" y="66"/>
                  <a:pt x="207" y="86"/>
                  <a:pt x="288" y="122"/>
                </a:cubicBezTo>
                <a:lnTo>
                  <a:pt x="298" y="122"/>
                </a:lnTo>
                <a:cubicBezTo>
                  <a:pt x="314" y="122"/>
                  <a:pt x="319" y="116"/>
                  <a:pt x="324" y="106"/>
                </a:cubicBezTo>
                <a:cubicBezTo>
                  <a:pt x="334" y="91"/>
                  <a:pt x="329" y="71"/>
                  <a:pt x="309" y="66"/>
                </a:cubicBezTo>
                <a:cubicBezTo>
                  <a:pt x="223" y="25"/>
                  <a:pt x="127" y="5"/>
                  <a:pt x="3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13" name="Google Shape;3542;p47"/>
          <p:cNvSpPr/>
          <p:nvPr/>
        </p:nvSpPr>
        <p:spPr>
          <a:xfrm>
            <a:off x="10645511" y="2712425"/>
            <a:ext cx="113592" cy="42461"/>
          </a:xfrm>
          <a:custGeom>
            <a:avLst/>
            <a:gdLst/>
            <a:ahLst/>
            <a:cxnLst/>
            <a:rect l="l" t="t" r="r" b="b"/>
            <a:pathLst>
              <a:path w="420" h="157" extrusionOk="0">
                <a:moveTo>
                  <a:pt x="90" y="1"/>
                </a:moveTo>
                <a:cubicBezTo>
                  <a:pt x="70" y="1"/>
                  <a:pt x="50" y="2"/>
                  <a:pt x="30" y="4"/>
                </a:cubicBezTo>
                <a:cubicBezTo>
                  <a:pt x="10" y="4"/>
                  <a:pt x="0" y="20"/>
                  <a:pt x="0" y="40"/>
                </a:cubicBezTo>
                <a:cubicBezTo>
                  <a:pt x="0" y="55"/>
                  <a:pt x="15" y="65"/>
                  <a:pt x="35" y="65"/>
                </a:cubicBezTo>
                <a:cubicBezTo>
                  <a:pt x="50" y="64"/>
                  <a:pt x="65" y="63"/>
                  <a:pt x="80" y="63"/>
                </a:cubicBezTo>
                <a:cubicBezTo>
                  <a:pt x="181" y="63"/>
                  <a:pt x="280" y="93"/>
                  <a:pt x="364" y="146"/>
                </a:cubicBezTo>
                <a:cubicBezTo>
                  <a:pt x="369" y="151"/>
                  <a:pt x="374" y="156"/>
                  <a:pt x="384" y="156"/>
                </a:cubicBezTo>
                <a:cubicBezTo>
                  <a:pt x="395" y="156"/>
                  <a:pt x="405" y="151"/>
                  <a:pt x="410" y="141"/>
                </a:cubicBezTo>
                <a:cubicBezTo>
                  <a:pt x="420" y="131"/>
                  <a:pt x="420" y="111"/>
                  <a:pt x="405" y="100"/>
                </a:cubicBezTo>
                <a:cubicBezTo>
                  <a:pt x="310" y="36"/>
                  <a:pt x="201" y="1"/>
                  <a:pt x="9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14" name="Google Shape;3543;p47"/>
          <p:cNvSpPr/>
          <p:nvPr/>
        </p:nvSpPr>
        <p:spPr>
          <a:xfrm>
            <a:off x="12224143" y="2703229"/>
            <a:ext cx="127385" cy="115755"/>
          </a:xfrm>
          <a:custGeom>
            <a:avLst/>
            <a:gdLst/>
            <a:ahLst/>
            <a:cxnLst/>
            <a:rect l="l" t="t" r="r" b="b"/>
            <a:pathLst>
              <a:path w="471" h="428" extrusionOk="0">
                <a:moveTo>
                  <a:pt x="433" y="1"/>
                </a:moveTo>
                <a:cubicBezTo>
                  <a:pt x="424" y="1"/>
                  <a:pt x="416" y="5"/>
                  <a:pt x="410" y="13"/>
                </a:cubicBezTo>
                <a:cubicBezTo>
                  <a:pt x="294" y="150"/>
                  <a:pt x="162" y="266"/>
                  <a:pt x="16" y="372"/>
                </a:cubicBezTo>
                <a:cubicBezTo>
                  <a:pt x="0" y="382"/>
                  <a:pt x="0" y="402"/>
                  <a:pt x="10" y="418"/>
                </a:cubicBezTo>
                <a:cubicBezTo>
                  <a:pt x="16" y="423"/>
                  <a:pt x="26" y="428"/>
                  <a:pt x="36" y="428"/>
                </a:cubicBezTo>
                <a:cubicBezTo>
                  <a:pt x="41" y="428"/>
                  <a:pt x="46" y="428"/>
                  <a:pt x="51" y="423"/>
                </a:cubicBezTo>
                <a:cubicBezTo>
                  <a:pt x="203" y="317"/>
                  <a:pt x="339" y="190"/>
                  <a:pt x="461" y="54"/>
                </a:cubicBezTo>
                <a:cubicBezTo>
                  <a:pt x="471" y="38"/>
                  <a:pt x="471" y="18"/>
                  <a:pt x="455" y="8"/>
                </a:cubicBezTo>
                <a:cubicBezTo>
                  <a:pt x="449" y="3"/>
                  <a:pt x="441" y="1"/>
                  <a:pt x="43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15" name="Google Shape;3544;p47"/>
          <p:cNvSpPr/>
          <p:nvPr/>
        </p:nvSpPr>
        <p:spPr>
          <a:xfrm>
            <a:off x="12229553" y="2674290"/>
            <a:ext cx="143342" cy="39486"/>
          </a:xfrm>
          <a:custGeom>
            <a:avLst/>
            <a:gdLst/>
            <a:ahLst/>
            <a:cxnLst/>
            <a:rect l="l" t="t" r="r" b="b"/>
            <a:pathLst>
              <a:path w="530" h="146" extrusionOk="0">
                <a:moveTo>
                  <a:pt x="128" y="0"/>
                </a:moveTo>
                <a:cubicBezTo>
                  <a:pt x="66" y="0"/>
                  <a:pt x="30" y="9"/>
                  <a:pt x="26" y="9"/>
                </a:cubicBezTo>
                <a:cubicBezTo>
                  <a:pt x="11" y="9"/>
                  <a:pt x="1" y="29"/>
                  <a:pt x="6" y="44"/>
                </a:cubicBezTo>
                <a:cubicBezTo>
                  <a:pt x="6" y="57"/>
                  <a:pt x="21" y="71"/>
                  <a:pt x="35" y="71"/>
                </a:cubicBezTo>
                <a:cubicBezTo>
                  <a:pt x="37" y="71"/>
                  <a:pt x="39" y="70"/>
                  <a:pt x="41" y="70"/>
                </a:cubicBezTo>
                <a:cubicBezTo>
                  <a:pt x="41" y="70"/>
                  <a:pt x="67" y="64"/>
                  <a:pt x="115" y="64"/>
                </a:cubicBezTo>
                <a:cubicBezTo>
                  <a:pt x="187" y="64"/>
                  <a:pt x="308" y="77"/>
                  <a:pt x="466" y="140"/>
                </a:cubicBezTo>
                <a:lnTo>
                  <a:pt x="476" y="140"/>
                </a:lnTo>
                <a:lnTo>
                  <a:pt x="476" y="145"/>
                </a:lnTo>
                <a:cubicBezTo>
                  <a:pt x="478" y="146"/>
                  <a:pt x="480" y="146"/>
                  <a:pt x="481" y="146"/>
                </a:cubicBezTo>
                <a:cubicBezTo>
                  <a:pt x="522" y="146"/>
                  <a:pt x="530" y="89"/>
                  <a:pt x="491" y="80"/>
                </a:cubicBezTo>
                <a:cubicBezTo>
                  <a:pt x="332" y="14"/>
                  <a:pt x="208" y="0"/>
                  <a:pt x="128"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16" name="Google Shape;3545;p47"/>
          <p:cNvSpPr/>
          <p:nvPr/>
        </p:nvSpPr>
        <p:spPr>
          <a:xfrm>
            <a:off x="12319885" y="2665095"/>
            <a:ext cx="105478" cy="117107"/>
          </a:xfrm>
          <a:custGeom>
            <a:avLst/>
            <a:gdLst/>
            <a:ahLst/>
            <a:cxnLst/>
            <a:rect l="l" t="t" r="r" b="b"/>
            <a:pathLst>
              <a:path w="390" h="433" extrusionOk="0">
                <a:moveTo>
                  <a:pt x="353" y="1"/>
                </a:moveTo>
                <a:cubicBezTo>
                  <a:pt x="341" y="1"/>
                  <a:pt x="328" y="7"/>
                  <a:pt x="324" y="23"/>
                </a:cubicBezTo>
                <a:cubicBezTo>
                  <a:pt x="253" y="235"/>
                  <a:pt x="21" y="377"/>
                  <a:pt x="21" y="377"/>
                </a:cubicBezTo>
                <a:cubicBezTo>
                  <a:pt x="5" y="387"/>
                  <a:pt x="0" y="402"/>
                  <a:pt x="10" y="417"/>
                </a:cubicBezTo>
                <a:cubicBezTo>
                  <a:pt x="16" y="427"/>
                  <a:pt x="26" y="432"/>
                  <a:pt x="41" y="432"/>
                </a:cubicBezTo>
                <a:lnTo>
                  <a:pt x="56" y="432"/>
                </a:lnTo>
                <a:cubicBezTo>
                  <a:pt x="66" y="422"/>
                  <a:pt x="309" y="281"/>
                  <a:pt x="385" y="43"/>
                </a:cubicBezTo>
                <a:cubicBezTo>
                  <a:pt x="390" y="23"/>
                  <a:pt x="380" y="7"/>
                  <a:pt x="364" y="2"/>
                </a:cubicBezTo>
                <a:cubicBezTo>
                  <a:pt x="361" y="1"/>
                  <a:pt x="357" y="1"/>
                  <a:pt x="353"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17" name="Google Shape;3546;p47"/>
          <p:cNvSpPr/>
          <p:nvPr/>
        </p:nvSpPr>
        <p:spPr>
          <a:xfrm>
            <a:off x="12299331" y="2625338"/>
            <a:ext cx="157677" cy="43273"/>
          </a:xfrm>
          <a:custGeom>
            <a:avLst/>
            <a:gdLst/>
            <a:ahLst/>
            <a:cxnLst/>
            <a:rect l="l" t="t" r="r" b="b"/>
            <a:pathLst>
              <a:path w="583" h="160" extrusionOk="0">
                <a:moveTo>
                  <a:pt x="151" y="1"/>
                </a:moveTo>
                <a:cubicBezTo>
                  <a:pt x="109" y="1"/>
                  <a:pt x="68" y="6"/>
                  <a:pt x="31" y="18"/>
                </a:cubicBezTo>
                <a:cubicBezTo>
                  <a:pt x="11" y="28"/>
                  <a:pt x="0" y="43"/>
                  <a:pt x="11" y="58"/>
                </a:cubicBezTo>
                <a:cubicBezTo>
                  <a:pt x="14" y="74"/>
                  <a:pt x="24" y="80"/>
                  <a:pt x="35" y="80"/>
                </a:cubicBezTo>
                <a:cubicBezTo>
                  <a:pt x="39" y="80"/>
                  <a:pt x="42" y="80"/>
                  <a:pt x="46" y="79"/>
                </a:cubicBezTo>
                <a:cubicBezTo>
                  <a:pt x="77" y="69"/>
                  <a:pt x="111" y="65"/>
                  <a:pt x="146" y="65"/>
                </a:cubicBezTo>
                <a:cubicBezTo>
                  <a:pt x="319" y="65"/>
                  <a:pt x="522" y="159"/>
                  <a:pt x="526" y="159"/>
                </a:cubicBezTo>
                <a:lnTo>
                  <a:pt x="537" y="159"/>
                </a:lnTo>
                <a:cubicBezTo>
                  <a:pt x="572" y="159"/>
                  <a:pt x="582" y="114"/>
                  <a:pt x="552" y="99"/>
                </a:cubicBezTo>
                <a:cubicBezTo>
                  <a:pt x="539" y="95"/>
                  <a:pt x="334" y="1"/>
                  <a:pt x="15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18" name="Google Shape;3547;p47"/>
          <p:cNvSpPr/>
          <p:nvPr/>
        </p:nvSpPr>
        <p:spPr>
          <a:xfrm>
            <a:off x="8194356" y="-526301"/>
            <a:ext cx="555520" cy="260178"/>
          </a:xfrm>
          <a:custGeom>
            <a:avLst/>
            <a:gdLst/>
            <a:ahLst/>
            <a:cxnLst/>
            <a:rect l="l" t="t" r="r" b="b"/>
            <a:pathLst>
              <a:path w="2054" h="962" extrusionOk="0">
                <a:moveTo>
                  <a:pt x="1600" y="1"/>
                </a:moveTo>
                <a:cubicBezTo>
                  <a:pt x="1340" y="1"/>
                  <a:pt x="1100" y="151"/>
                  <a:pt x="886" y="313"/>
                </a:cubicBezTo>
                <a:cubicBezTo>
                  <a:pt x="547" y="565"/>
                  <a:pt x="1" y="833"/>
                  <a:pt x="1" y="833"/>
                </a:cubicBezTo>
                <a:cubicBezTo>
                  <a:pt x="1" y="833"/>
                  <a:pt x="288" y="961"/>
                  <a:pt x="896" y="961"/>
                </a:cubicBezTo>
                <a:cubicBezTo>
                  <a:pt x="929" y="961"/>
                  <a:pt x="962" y="961"/>
                  <a:pt x="997" y="960"/>
                </a:cubicBezTo>
                <a:cubicBezTo>
                  <a:pt x="1675" y="950"/>
                  <a:pt x="2054" y="166"/>
                  <a:pt x="2054" y="166"/>
                </a:cubicBezTo>
                <a:cubicBezTo>
                  <a:pt x="1898" y="48"/>
                  <a:pt x="1746" y="1"/>
                  <a:pt x="1600" y="1"/>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419" name="Google Shape;3548;p47"/>
          <p:cNvSpPr/>
          <p:nvPr/>
        </p:nvSpPr>
        <p:spPr>
          <a:xfrm>
            <a:off x="8264135" y="-504935"/>
            <a:ext cx="615291" cy="202841"/>
          </a:xfrm>
          <a:custGeom>
            <a:avLst/>
            <a:gdLst/>
            <a:ahLst/>
            <a:cxnLst/>
            <a:rect l="l" t="t" r="r" b="b"/>
            <a:pathLst>
              <a:path w="2275" h="750" extrusionOk="0">
                <a:moveTo>
                  <a:pt x="2230" y="1"/>
                </a:moveTo>
                <a:cubicBezTo>
                  <a:pt x="2229" y="1"/>
                  <a:pt x="2227" y="1"/>
                  <a:pt x="2226" y="1"/>
                </a:cubicBezTo>
                <a:lnTo>
                  <a:pt x="2089" y="21"/>
                </a:lnTo>
                <a:cubicBezTo>
                  <a:pt x="1846" y="46"/>
                  <a:pt x="1604" y="117"/>
                  <a:pt x="1386" y="229"/>
                </a:cubicBezTo>
                <a:cubicBezTo>
                  <a:pt x="1285" y="284"/>
                  <a:pt x="1169" y="345"/>
                  <a:pt x="1042" y="411"/>
                </a:cubicBezTo>
                <a:cubicBezTo>
                  <a:pt x="628" y="638"/>
                  <a:pt x="51" y="689"/>
                  <a:pt x="46" y="689"/>
                </a:cubicBezTo>
                <a:cubicBezTo>
                  <a:pt x="1" y="689"/>
                  <a:pt x="1" y="749"/>
                  <a:pt x="46" y="749"/>
                </a:cubicBezTo>
                <a:cubicBezTo>
                  <a:pt x="71" y="749"/>
                  <a:pt x="648" y="704"/>
                  <a:pt x="1073" y="466"/>
                </a:cubicBezTo>
                <a:cubicBezTo>
                  <a:pt x="1199" y="400"/>
                  <a:pt x="1310" y="340"/>
                  <a:pt x="1411" y="289"/>
                </a:cubicBezTo>
                <a:cubicBezTo>
                  <a:pt x="1629" y="178"/>
                  <a:pt x="1862" y="112"/>
                  <a:pt x="2099" y="82"/>
                </a:cubicBezTo>
                <a:lnTo>
                  <a:pt x="2231" y="67"/>
                </a:lnTo>
                <a:cubicBezTo>
                  <a:pt x="2275" y="62"/>
                  <a:pt x="2267" y="1"/>
                  <a:pt x="223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0" name="Google Shape;3549;p47"/>
          <p:cNvSpPr/>
          <p:nvPr/>
        </p:nvSpPr>
        <p:spPr>
          <a:xfrm>
            <a:off x="8377726" y="-354561"/>
            <a:ext cx="88440" cy="77080"/>
          </a:xfrm>
          <a:custGeom>
            <a:avLst/>
            <a:gdLst/>
            <a:ahLst/>
            <a:cxnLst/>
            <a:rect l="l" t="t" r="r" b="b"/>
            <a:pathLst>
              <a:path w="327" h="285" extrusionOk="0">
                <a:moveTo>
                  <a:pt x="280" y="1"/>
                </a:moveTo>
                <a:cubicBezTo>
                  <a:pt x="272" y="1"/>
                  <a:pt x="265" y="4"/>
                  <a:pt x="258" y="11"/>
                </a:cubicBezTo>
                <a:cubicBezTo>
                  <a:pt x="187" y="92"/>
                  <a:pt x="106" y="163"/>
                  <a:pt x="21" y="224"/>
                </a:cubicBezTo>
                <a:cubicBezTo>
                  <a:pt x="5" y="234"/>
                  <a:pt x="0" y="254"/>
                  <a:pt x="10" y="269"/>
                </a:cubicBezTo>
                <a:cubicBezTo>
                  <a:pt x="15" y="279"/>
                  <a:pt x="26" y="284"/>
                  <a:pt x="36" y="284"/>
                </a:cubicBezTo>
                <a:cubicBezTo>
                  <a:pt x="41" y="284"/>
                  <a:pt x="51" y="284"/>
                  <a:pt x="56" y="279"/>
                </a:cubicBezTo>
                <a:cubicBezTo>
                  <a:pt x="147" y="219"/>
                  <a:pt x="233" y="138"/>
                  <a:pt x="304" y="52"/>
                </a:cubicBezTo>
                <a:cubicBezTo>
                  <a:pt x="326" y="29"/>
                  <a:pt x="304" y="1"/>
                  <a:pt x="28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1" name="Google Shape;3550;p47"/>
          <p:cNvSpPr/>
          <p:nvPr/>
        </p:nvSpPr>
        <p:spPr>
          <a:xfrm>
            <a:off x="8299835" y="-351586"/>
            <a:ext cx="95471" cy="34618"/>
          </a:xfrm>
          <a:custGeom>
            <a:avLst/>
            <a:gdLst/>
            <a:ahLst/>
            <a:cxnLst/>
            <a:rect l="l" t="t" r="r" b="b"/>
            <a:pathLst>
              <a:path w="353" h="128" extrusionOk="0">
                <a:moveTo>
                  <a:pt x="30" y="0"/>
                </a:moveTo>
                <a:cubicBezTo>
                  <a:pt x="15" y="0"/>
                  <a:pt x="0" y="16"/>
                  <a:pt x="0" y="31"/>
                </a:cubicBezTo>
                <a:cubicBezTo>
                  <a:pt x="5" y="46"/>
                  <a:pt x="15" y="61"/>
                  <a:pt x="35" y="61"/>
                </a:cubicBezTo>
                <a:cubicBezTo>
                  <a:pt x="121" y="61"/>
                  <a:pt x="207" y="81"/>
                  <a:pt x="288" y="117"/>
                </a:cubicBezTo>
                <a:cubicBezTo>
                  <a:pt x="293" y="122"/>
                  <a:pt x="293" y="122"/>
                  <a:pt x="298" y="122"/>
                </a:cubicBezTo>
                <a:lnTo>
                  <a:pt x="298" y="127"/>
                </a:lnTo>
                <a:cubicBezTo>
                  <a:pt x="300" y="127"/>
                  <a:pt x="302" y="127"/>
                  <a:pt x="303" y="127"/>
                </a:cubicBezTo>
                <a:cubicBezTo>
                  <a:pt x="340" y="127"/>
                  <a:pt x="352" y="71"/>
                  <a:pt x="314" y="61"/>
                </a:cubicBezTo>
                <a:cubicBezTo>
                  <a:pt x="223" y="21"/>
                  <a:pt x="126" y="0"/>
                  <a:pt x="30"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2" name="Google Shape;3551;p47"/>
          <p:cNvSpPr/>
          <p:nvPr/>
        </p:nvSpPr>
        <p:spPr>
          <a:xfrm>
            <a:off x="8390439" y="-396211"/>
            <a:ext cx="117379" cy="42191"/>
          </a:xfrm>
          <a:custGeom>
            <a:avLst/>
            <a:gdLst/>
            <a:ahLst/>
            <a:cxnLst/>
            <a:rect l="l" t="t" r="r" b="b"/>
            <a:pathLst>
              <a:path w="434" h="156" extrusionOk="0">
                <a:moveTo>
                  <a:pt x="104" y="0"/>
                </a:moveTo>
                <a:cubicBezTo>
                  <a:pt x="84" y="0"/>
                  <a:pt x="64" y="1"/>
                  <a:pt x="44" y="4"/>
                </a:cubicBezTo>
                <a:cubicBezTo>
                  <a:pt x="0" y="8"/>
                  <a:pt x="4" y="70"/>
                  <a:pt x="44" y="70"/>
                </a:cubicBezTo>
                <a:cubicBezTo>
                  <a:pt x="46" y="70"/>
                  <a:pt x="48" y="69"/>
                  <a:pt x="49" y="69"/>
                </a:cubicBezTo>
                <a:cubicBezTo>
                  <a:pt x="69" y="67"/>
                  <a:pt x="89" y="65"/>
                  <a:pt x="109" y="65"/>
                </a:cubicBezTo>
                <a:cubicBezTo>
                  <a:pt x="205" y="65"/>
                  <a:pt x="298" y="96"/>
                  <a:pt x="378" y="150"/>
                </a:cubicBezTo>
                <a:cubicBezTo>
                  <a:pt x="383" y="155"/>
                  <a:pt x="393" y="155"/>
                  <a:pt x="398" y="155"/>
                </a:cubicBezTo>
                <a:cubicBezTo>
                  <a:pt x="408" y="155"/>
                  <a:pt x="419" y="155"/>
                  <a:pt x="424" y="145"/>
                </a:cubicBezTo>
                <a:cubicBezTo>
                  <a:pt x="434" y="130"/>
                  <a:pt x="434" y="110"/>
                  <a:pt x="419" y="100"/>
                </a:cubicBezTo>
                <a:cubicBezTo>
                  <a:pt x="324" y="35"/>
                  <a:pt x="215" y="0"/>
                  <a:pt x="10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3" name="Google Shape;3552;p47"/>
          <p:cNvSpPr/>
          <p:nvPr/>
        </p:nvSpPr>
        <p:spPr>
          <a:xfrm>
            <a:off x="8448857" y="-404055"/>
            <a:ext cx="127385" cy="115484"/>
          </a:xfrm>
          <a:custGeom>
            <a:avLst/>
            <a:gdLst/>
            <a:ahLst/>
            <a:cxnLst/>
            <a:rect l="l" t="t" r="r" b="b"/>
            <a:pathLst>
              <a:path w="471" h="427" extrusionOk="0">
                <a:moveTo>
                  <a:pt x="433" y="0"/>
                </a:moveTo>
                <a:cubicBezTo>
                  <a:pt x="424" y="0"/>
                  <a:pt x="415" y="4"/>
                  <a:pt x="410" y="12"/>
                </a:cubicBezTo>
                <a:cubicBezTo>
                  <a:pt x="294" y="144"/>
                  <a:pt x="162" y="265"/>
                  <a:pt x="15" y="371"/>
                </a:cubicBezTo>
                <a:cubicBezTo>
                  <a:pt x="0" y="381"/>
                  <a:pt x="0" y="402"/>
                  <a:pt x="10" y="417"/>
                </a:cubicBezTo>
                <a:cubicBezTo>
                  <a:pt x="15" y="422"/>
                  <a:pt x="26" y="427"/>
                  <a:pt x="36" y="427"/>
                </a:cubicBezTo>
                <a:cubicBezTo>
                  <a:pt x="41" y="427"/>
                  <a:pt x="46" y="427"/>
                  <a:pt x="51" y="422"/>
                </a:cubicBezTo>
                <a:cubicBezTo>
                  <a:pt x="203" y="316"/>
                  <a:pt x="339" y="189"/>
                  <a:pt x="460" y="53"/>
                </a:cubicBezTo>
                <a:cubicBezTo>
                  <a:pt x="471" y="38"/>
                  <a:pt x="471" y="17"/>
                  <a:pt x="455" y="7"/>
                </a:cubicBezTo>
                <a:cubicBezTo>
                  <a:pt x="449" y="3"/>
                  <a:pt x="441" y="0"/>
                  <a:pt x="433"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4" name="Google Shape;3553;p47"/>
          <p:cNvSpPr/>
          <p:nvPr/>
        </p:nvSpPr>
        <p:spPr>
          <a:xfrm>
            <a:off x="8454266" y="-434075"/>
            <a:ext cx="143072" cy="39216"/>
          </a:xfrm>
          <a:custGeom>
            <a:avLst/>
            <a:gdLst/>
            <a:ahLst/>
            <a:cxnLst/>
            <a:rect l="l" t="t" r="r" b="b"/>
            <a:pathLst>
              <a:path w="529" h="145" extrusionOk="0">
                <a:moveTo>
                  <a:pt x="116" y="0"/>
                </a:moveTo>
                <a:cubicBezTo>
                  <a:pt x="61" y="0"/>
                  <a:pt x="30" y="7"/>
                  <a:pt x="26" y="7"/>
                </a:cubicBezTo>
                <a:cubicBezTo>
                  <a:pt x="11" y="12"/>
                  <a:pt x="0" y="27"/>
                  <a:pt x="6" y="47"/>
                </a:cubicBezTo>
                <a:cubicBezTo>
                  <a:pt x="6" y="60"/>
                  <a:pt x="19" y="69"/>
                  <a:pt x="33" y="69"/>
                </a:cubicBezTo>
                <a:cubicBezTo>
                  <a:pt x="35" y="69"/>
                  <a:pt x="38" y="69"/>
                  <a:pt x="41" y="68"/>
                </a:cubicBezTo>
                <a:cubicBezTo>
                  <a:pt x="41" y="68"/>
                  <a:pt x="67" y="62"/>
                  <a:pt x="115" y="62"/>
                </a:cubicBezTo>
                <a:cubicBezTo>
                  <a:pt x="187" y="62"/>
                  <a:pt x="308" y="75"/>
                  <a:pt x="466" y="138"/>
                </a:cubicBezTo>
                <a:lnTo>
                  <a:pt x="481" y="138"/>
                </a:lnTo>
                <a:lnTo>
                  <a:pt x="481" y="144"/>
                </a:lnTo>
                <a:cubicBezTo>
                  <a:pt x="484" y="144"/>
                  <a:pt x="487" y="145"/>
                  <a:pt x="489" y="145"/>
                </a:cubicBezTo>
                <a:cubicBezTo>
                  <a:pt x="523" y="145"/>
                  <a:pt x="529" y="88"/>
                  <a:pt x="491" y="83"/>
                </a:cubicBezTo>
                <a:cubicBezTo>
                  <a:pt x="324" y="14"/>
                  <a:pt x="196" y="0"/>
                  <a:pt x="116"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5" name="Google Shape;3554;p47"/>
          <p:cNvSpPr/>
          <p:nvPr/>
        </p:nvSpPr>
        <p:spPr>
          <a:xfrm>
            <a:off x="8543247" y="-443541"/>
            <a:ext cx="106831" cy="118189"/>
          </a:xfrm>
          <a:custGeom>
            <a:avLst/>
            <a:gdLst/>
            <a:ahLst/>
            <a:cxnLst/>
            <a:rect l="l" t="t" r="r" b="b"/>
            <a:pathLst>
              <a:path w="395" h="437" extrusionOk="0">
                <a:moveTo>
                  <a:pt x="361" y="0"/>
                </a:moveTo>
                <a:cubicBezTo>
                  <a:pt x="348" y="0"/>
                  <a:pt x="333" y="9"/>
                  <a:pt x="329" y="22"/>
                </a:cubicBezTo>
                <a:cubicBezTo>
                  <a:pt x="258" y="239"/>
                  <a:pt x="25" y="376"/>
                  <a:pt x="25" y="376"/>
                </a:cubicBezTo>
                <a:cubicBezTo>
                  <a:pt x="0" y="396"/>
                  <a:pt x="10" y="436"/>
                  <a:pt x="41" y="436"/>
                </a:cubicBezTo>
                <a:cubicBezTo>
                  <a:pt x="46" y="436"/>
                  <a:pt x="56" y="436"/>
                  <a:pt x="61" y="431"/>
                </a:cubicBezTo>
                <a:cubicBezTo>
                  <a:pt x="71" y="426"/>
                  <a:pt x="314" y="280"/>
                  <a:pt x="390" y="42"/>
                </a:cubicBezTo>
                <a:cubicBezTo>
                  <a:pt x="395" y="27"/>
                  <a:pt x="385" y="7"/>
                  <a:pt x="369" y="2"/>
                </a:cubicBezTo>
                <a:cubicBezTo>
                  <a:pt x="367" y="1"/>
                  <a:pt x="364" y="0"/>
                  <a:pt x="361"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6" name="Google Shape;3555;p47"/>
          <p:cNvSpPr/>
          <p:nvPr/>
        </p:nvSpPr>
        <p:spPr>
          <a:xfrm>
            <a:off x="8524044" y="-482217"/>
            <a:ext cx="154702" cy="41921"/>
          </a:xfrm>
          <a:custGeom>
            <a:avLst/>
            <a:gdLst/>
            <a:ahLst/>
            <a:cxnLst/>
            <a:rect l="l" t="t" r="r" b="b"/>
            <a:pathLst>
              <a:path w="572" h="155" extrusionOk="0">
                <a:moveTo>
                  <a:pt x="148" y="1"/>
                </a:moveTo>
                <a:cubicBezTo>
                  <a:pt x="105" y="1"/>
                  <a:pt x="64" y="6"/>
                  <a:pt x="26" y="18"/>
                </a:cubicBezTo>
                <a:cubicBezTo>
                  <a:pt x="11" y="23"/>
                  <a:pt x="0" y="43"/>
                  <a:pt x="5" y="59"/>
                </a:cubicBezTo>
                <a:cubicBezTo>
                  <a:pt x="10" y="71"/>
                  <a:pt x="24" y="80"/>
                  <a:pt x="37" y="80"/>
                </a:cubicBezTo>
                <a:cubicBezTo>
                  <a:pt x="40" y="80"/>
                  <a:pt x="43" y="80"/>
                  <a:pt x="46" y="79"/>
                </a:cubicBezTo>
                <a:cubicBezTo>
                  <a:pt x="79" y="68"/>
                  <a:pt x="116" y="63"/>
                  <a:pt x="154" y="63"/>
                </a:cubicBezTo>
                <a:cubicBezTo>
                  <a:pt x="325" y="63"/>
                  <a:pt x="521" y="155"/>
                  <a:pt x="521" y="155"/>
                </a:cubicBezTo>
                <a:lnTo>
                  <a:pt x="536" y="155"/>
                </a:lnTo>
                <a:cubicBezTo>
                  <a:pt x="547" y="155"/>
                  <a:pt x="557" y="150"/>
                  <a:pt x="567" y="139"/>
                </a:cubicBezTo>
                <a:cubicBezTo>
                  <a:pt x="572" y="124"/>
                  <a:pt x="567" y="104"/>
                  <a:pt x="552" y="99"/>
                </a:cubicBezTo>
                <a:cubicBezTo>
                  <a:pt x="539" y="95"/>
                  <a:pt x="333" y="1"/>
                  <a:pt x="14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7" name="Google Shape;3556;p47"/>
          <p:cNvSpPr/>
          <p:nvPr/>
        </p:nvSpPr>
        <p:spPr>
          <a:xfrm>
            <a:off x="10047800" y="67893"/>
            <a:ext cx="462482" cy="375392"/>
          </a:xfrm>
          <a:custGeom>
            <a:avLst/>
            <a:gdLst/>
            <a:ahLst/>
            <a:cxnLst/>
            <a:rect l="l" t="t" r="r" b="b"/>
            <a:pathLst>
              <a:path w="1710" h="1388" extrusionOk="0">
                <a:moveTo>
                  <a:pt x="199" y="0"/>
                </a:moveTo>
                <a:cubicBezTo>
                  <a:pt x="105" y="0"/>
                  <a:pt x="46" y="7"/>
                  <a:pt x="46" y="7"/>
                </a:cubicBezTo>
                <a:cubicBezTo>
                  <a:pt x="0" y="548"/>
                  <a:pt x="410" y="771"/>
                  <a:pt x="799" y="917"/>
                </a:cubicBezTo>
                <a:cubicBezTo>
                  <a:pt x="1194" y="1069"/>
                  <a:pt x="1709" y="1388"/>
                  <a:pt x="1709" y="1388"/>
                </a:cubicBezTo>
                <a:cubicBezTo>
                  <a:pt x="1709" y="1388"/>
                  <a:pt x="1659" y="1044"/>
                  <a:pt x="1285" y="477"/>
                </a:cubicBezTo>
                <a:cubicBezTo>
                  <a:pt x="1008" y="55"/>
                  <a:pt x="464" y="0"/>
                  <a:pt x="199" y="0"/>
                </a:cubicBezTo>
                <a:close/>
              </a:path>
            </a:pathLst>
          </a:custGeom>
          <a:solidFill>
            <a:srgbClr val="F7AD82"/>
          </a:solidFill>
          <a:ln>
            <a:noFill/>
          </a:ln>
        </p:spPr>
        <p:txBody>
          <a:bodyPr spcFirstLastPara="1" wrap="square" lIns="91425" tIns="91425" rIns="91425" bIns="91425" anchor="ctr" anchorCtr="0">
            <a:noAutofit/>
          </a:bodyPr>
          <a:lstStyle/>
          <a:p>
            <a:endParaRPr/>
          </a:p>
        </p:txBody>
      </p:sp>
      <p:sp>
        <p:nvSpPr>
          <p:cNvPr id="428" name="Google Shape;3557;p47"/>
          <p:cNvSpPr/>
          <p:nvPr/>
        </p:nvSpPr>
        <p:spPr>
          <a:xfrm>
            <a:off x="9974777" y="-29201"/>
            <a:ext cx="493044" cy="417853"/>
          </a:xfrm>
          <a:custGeom>
            <a:avLst/>
            <a:gdLst/>
            <a:ahLst/>
            <a:cxnLst/>
            <a:rect l="l" t="t" r="r" b="b"/>
            <a:pathLst>
              <a:path w="1823" h="1545" extrusionOk="0">
                <a:moveTo>
                  <a:pt x="44" y="0"/>
                </a:moveTo>
                <a:cubicBezTo>
                  <a:pt x="21" y="0"/>
                  <a:pt x="0" y="26"/>
                  <a:pt x="22" y="52"/>
                </a:cubicBezTo>
                <a:lnTo>
                  <a:pt x="103" y="159"/>
                </a:lnTo>
                <a:cubicBezTo>
                  <a:pt x="260" y="351"/>
                  <a:pt x="447" y="513"/>
                  <a:pt x="659" y="644"/>
                </a:cubicBezTo>
                <a:cubicBezTo>
                  <a:pt x="761" y="700"/>
                  <a:pt x="872" y="765"/>
                  <a:pt x="993" y="831"/>
                </a:cubicBezTo>
                <a:cubicBezTo>
                  <a:pt x="1408" y="1059"/>
                  <a:pt x="1757" y="1524"/>
                  <a:pt x="1762" y="1529"/>
                </a:cubicBezTo>
                <a:cubicBezTo>
                  <a:pt x="1767" y="1539"/>
                  <a:pt x="1777" y="1544"/>
                  <a:pt x="1787" y="1544"/>
                </a:cubicBezTo>
                <a:cubicBezTo>
                  <a:pt x="1792" y="1544"/>
                  <a:pt x="1797" y="1544"/>
                  <a:pt x="1807" y="1539"/>
                </a:cubicBezTo>
                <a:cubicBezTo>
                  <a:pt x="1818" y="1529"/>
                  <a:pt x="1823" y="1509"/>
                  <a:pt x="1813" y="1494"/>
                </a:cubicBezTo>
                <a:cubicBezTo>
                  <a:pt x="1797" y="1473"/>
                  <a:pt x="1453" y="1013"/>
                  <a:pt x="1024" y="776"/>
                </a:cubicBezTo>
                <a:cubicBezTo>
                  <a:pt x="902" y="715"/>
                  <a:pt x="791" y="644"/>
                  <a:pt x="695" y="588"/>
                </a:cubicBezTo>
                <a:cubicBezTo>
                  <a:pt x="488" y="462"/>
                  <a:pt x="305" y="305"/>
                  <a:pt x="154" y="118"/>
                </a:cubicBezTo>
                <a:lnTo>
                  <a:pt x="68" y="12"/>
                </a:lnTo>
                <a:cubicBezTo>
                  <a:pt x="61" y="4"/>
                  <a:pt x="53" y="0"/>
                  <a:pt x="4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29" name="Google Shape;3558;p47"/>
          <p:cNvSpPr/>
          <p:nvPr/>
        </p:nvSpPr>
        <p:spPr>
          <a:xfrm>
            <a:off x="10323937" y="241528"/>
            <a:ext cx="108994" cy="41921"/>
          </a:xfrm>
          <a:custGeom>
            <a:avLst/>
            <a:gdLst/>
            <a:ahLst/>
            <a:cxnLst/>
            <a:rect l="l" t="t" r="r" b="b"/>
            <a:pathLst>
              <a:path w="403" h="155" extrusionOk="0">
                <a:moveTo>
                  <a:pt x="31" y="1"/>
                </a:moveTo>
                <a:cubicBezTo>
                  <a:pt x="16" y="1"/>
                  <a:pt x="6" y="11"/>
                  <a:pt x="6" y="27"/>
                </a:cubicBezTo>
                <a:cubicBezTo>
                  <a:pt x="1" y="43"/>
                  <a:pt x="11" y="58"/>
                  <a:pt x="31" y="63"/>
                </a:cubicBezTo>
                <a:cubicBezTo>
                  <a:pt x="137" y="73"/>
                  <a:pt x="238" y="103"/>
                  <a:pt x="334" y="149"/>
                </a:cubicBezTo>
                <a:lnTo>
                  <a:pt x="350" y="149"/>
                </a:lnTo>
                <a:lnTo>
                  <a:pt x="350" y="154"/>
                </a:lnTo>
                <a:cubicBezTo>
                  <a:pt x="352" y="155"/>
                  <a:pt x="355" y="155"/>
                  <a:pt x="358" y="155"/>
                </a:cubicBezTo>
                <a:cubicBezTo>
                  <a:pt x="392" y="155"/>
                  <a:pt x="402" y="98"/>
                  <a:pt x="365" y="88"/>
                </a:cubicBezTo>
                <a:cubicBezTo>
                  <a:pt x="264" y="43"/>
                  <a:pt x="152" y="12"/>
                  <a:pt x="41" y="2"/>
                </a:cubicBezTo>
                <a:cubicBezTo>
                  <a:pt x="38" y="1"/>
                  <a:pt x="34" y="1"/>
                  <a:pt x="31"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30" name="Google Shape;3559;p47"/>
          <p:cNvSpPr/>
          <p:nvPr/>
        </p:nvSpPr>
        <p:spPr>
          <a:xfrm>
            <a:off x="10379382" y="290750"/>
            <a:ext cx="43273" cy="86816"/>
          </a:xfrm>
          <a:custGeom>
            <a:avLst/>
            <a:gdLst/>
            <a:ahLst/>
            <a:cxnLst/>
            <a:rect l="l" t="t" r="r" b="b"/>
            <a:pathLst>
              <a:path w="160" h="321" extrusionOk="0">
                <a:moveTo>
                  <a:pt x="34" y="0"/>
                </a:moveTo>
                <a:cubicBezTo>
                  <a:pt x="17" y="0"/>
                  <a:pt x="0" y="13"/>
                  <a:pt x="3" y="38"/>
                </a:cubicBezTo>
                <a:cubicBezTo>
                  <a:pt x="18" y="129"/>
                  <a:pt x="48" y="225"/>
                  <a:pt x="99" y="306"/>
                </a:cubicBezTo>
                <a:cubicBezTo>
                  <a:pt x="104" y="316"/>
                  <a:pt x="114" y="321"/>
                  <a:pt x="124" y="321"/>
                </a:cubicBezTo>
                <a:cubicBezTo>
                  <a:pt x="129" y="321"/>
                  <a:pt x="140" y="316"/>
                  <a:pt x="145" y="316"/>
                </a:cubicBezTo>
                <a:cubicBezTo>
                  <a:pt x="155" y="306"/>
                  <a:pt x="160" y="285"/>
                  <a:pt x="150" y="270"/>
                </a:cubicBezTo>
                <a:cubicBezTo>
                  <a:pt x="109" y="194"/>
                  <a:pt x="79" y="113"/>
                  <a:pt x="69" y="27"/>
                </a:cubicBezTo>
                <a:cubicBezTo>
                  <a:pt x="64" y="9"/>
                  <a:pt x="49" y="0"/>
                  <a:pt x="34"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31" name="Google Shape;3560;p47"/>
          <p:cNvSpPr/>
          <p:nvPr/>
        </p:nvSpPr>
        <p:spPr>
          <a:xfrm>
            <a:off x="10285803" y="210425"/>
            <a:ext cx="50846" cy="111157"/>
          </a:xfrm>
          <a:custGeom>
            <a:avLst/>
            <a:gdLst/>
            <a:ahLst/>
            <a:cxnLst/>
            <a:rect l="l" t="t" r="r" b="b"/>
            <a:pathLst>
              <a:path w="188" h="411" extrusionOk="0">
                <a:moveTo>
                  <a:pt x="40" y="1"/>
                </a:moveTo>
                <a:cubicBezTo>
                  <a:pt x="25" y="1"/>
                  <a:pt x="10" y="11"/>
                  <a:pt x="5" y="26"/>
                </a:cubicBezTo>
                <a:cubicBezTo>
                  <a:pt x="0" y="163"/>
                  <a:pt x="40" y="294"/>
                  <a:pt x="126" y="395"/>
                </a:cubicBezTo>
                <a:cubicBezTo>
                  <a:pt x="132" y="405"/>
                  <a:pt x="142" y="410"/>
                  <a:pt x="152" y="410"/>
                </a:cubicBezTo>
                <a:cubicBezTo>
                  <a:pt x="157" y="410"/>
                  <a:pt x="162" y="405"/>
                  <a:pt x="167" y="400"/>
                </a:cubicBezTo>
                <a:cubicBezTo>
                  <a:pt x="182" y="390"/>
                  <a:pt x="187" y="375"/>
                  <a:pt x="177" y="360"/>
                </a:cubicBezTo>
                <a:cubicBezTo>
                  <a:pt x="101" y="269"/>
                  <a:pt x="66" y="153"/>
                  <a:pt x="71" y="36"/>
                </a:cubicBezTo>
                <a:cubicBezTo>
                  <a:pt x="71" y="16"/>
                  <a:pt x="61" y="1"/>
                  <a:pt x="40"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32" name="Google Shape;3561;p47"/>
          <p:cNvSpPr/>
          <p:nvPr/>
        </p:nvSpPr>
        <p:spPr>
          <a:xfrm>
            <a:off x="10219001" y="170668"/>
            <a:ext cx="162815" cy="56525"/>
          </a:xfrm>
          <a:custGeom>
            <a:avLst/>
            <a:gdLst/>
            <a:ahLst/>
            <a:cxnLst/>
            <a:rect l="l" t="t" r="r" b="b"/>
            <a:pathLst>
              <a:path w="602" h="209" extrusionOk="0">
                <a:moveTo>
                  <a:pt x="45" y="1"/>
                </a:moveTo>
                <a:cubicBezTo>
                  <a:pt x="4" y="1"/>
                  <a:pt x="1" y="57"/>
                  <a:pt x="40" y="62"/>
                </a:cubicBezTo>
                <a:cubicBezTo>
                  <a:pt x="217" y="92"/>
                  <a:pt x="389" y="138"/>
                  <a:pt x="556" y="209"/>
                </a:cubicBezTo>
                <a:lnTo>
                  <a:pt x="566" y="209"/>
                </a:lnTo>
                <a:cubicBezTo>
                  <a:pt x="581" y="209"/>
                  <a:pt x="591" y="198"/>
                  <a:pt x="596" y="188"/>
                </a:cubicBezTo>
                <a:cubicBezTo>
                  <a:pt x="601" y="173"/>
                  <a:pt x="596" y="153"/>
                  <a:pt x="581" y="148"/>
                </a:cubicBezTo>
                <a:cubicBezTo>
                  <a:pt x="409" y="77"/>
                  <a:pt x="232" y="26"/>
                  <a:pt x="50" y="1"/>
                </a:cubicBezTo>
                <a:cubicBezTo>
                  <a:pt x="48" y="1"/>
                  <a:pt x="46" y="1"/>
                  <a:pt x="45"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33" name="Google Shape;3562;p47"/>
          <p:cNvSpPr/>
          <p:nvPr/>
        </p:nvSpPr>
        <p:spPr>
          <a:xfrm>
            <a:off x="10204936" y="160931"/>
            <a:ext cx="65992" cy="129277"/>
          </a:xfrm>
          <a:custGeom>
            <a:avLst/>
            <a:gdLst/>
            <a:ahLst/>
            <a:cxnLst/>
            <a:rect l="l" t="t" r="r" b="b"/>
            <a:pathLst>
              <a:path w="244" h="478" extrusionOk="0">
                <a:moveTo>
                  <a:pt x="39" y="0"/>
                </a:moveTo>
                <a:cubicBezTo>
                  <a:pt x="36" y="0"/>
                  <a:pt x="34" y="1"/>
                  <a:pt x="31" y="2"/>
                </a:cubicBezTo>
                <a:cubicBezTo>
                  <a:pt x="11" y="2"/>
                  <a:pt x="1" y="17"/>
                  <a:pt x="6" y="37"/>
                </a:cubicBezTo>
                <a:cubicBezTo>
                  <a:pt x="56" y="341"/>
                  <a:pt x="183" y="462"/>
                  <a:pt x="188" y="467"/>
                </a:cubicBezTo>
                <a:cubicBezTo>
                  <a:pt x="193" y="472"/>
                  <a:pt x="203" y="477"/>
                  <a:pt x="213" y="477"/>
                </a:cubicBezTo>
                <a:cubicBezTo>
                  <a:pt x="218" y="477"/>
                  <a:pt x="228" y="472"/>
                  <a:pt x="233" y="467"/>
                </a:cubicBezTo>
                <a:cubicBezTo>
                  <a:pt x="243" y="457"/>
                  <a:pt x="243" y="437"/>
                  <a:pt x="233" y="422"/>
                </a:cubicBezTo>
                <a:cubicBezTo>
                  <a:pt x="233" y="422"/>
                  <a:pt x="117" y="305"/>
                  <a:pt x="66" y="27"/>
                </a:cubicBezTo>
                <a:cubicBezTo>
                  <a:pt x="62" y="10"/>
                  <a:pt x="51" y="0"/>
                  <a:pt x="39"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34" name="Google Shape;3563;p47"/>
          <p:cNvSpPr/>
          <p:nvPr/>
        </p:nvSpPr>
        <p:spPr>
          <a:xfrm>
            <a:off x="10145706" y="123607"/>
            <a:ext cx="153890" cy="40568"/>
          </a:xfrm>
          <a:custGeom>
            <a:avLst/>
            <a:gdLst/>
            <a:ahLst/>
            <a:cxnLst/>
            <a:rect l="l" t="t" r="r" b="b"/>
            <a:pathLst>
              <a:path w="569" h="150" extrusionOk="0">
                <a:moveTo>
                  <a:pt x="187" y="0"/>
                </a:moveTo>
                <a:cubicBezTo>
                  <a:pt x="140" y="0"/>
                  <a:pt x="91" y="5"/>
                  <a:pt x="43" y="18"/>
                </a:cubicBezTo>
                <a:cubicBezTo>
                  <a:pt x="1" y="28"/>
                  <a:pt x="10" y="80"/>
                  <a:pt x="48" y="80"/>
                </a:cubicBezTo>
                <a:cubicBezTo>
                  <a:pt x="51" y="80"/>
                  <a:pt x="54" y="80"/>
                  <a:pt x="58" y="79"/>
                </a:cubicBezTo>
                <a:cubicBezTo>
                  <a:pt x="97" y="69"/>
                  <a:pt x="137" y="65"/>
                  <a:pt x="176" y="65"/>
                </a:cubicBezTo>
                <a:cubicBezTo>
                  <a:pt x="355" y="65"/>
                  <a:pt x="518" y="150"/>
                  <a:pt x="518" y="150"/>
                </a:cubicBezTo>
                <a:lnTo>
                  <a:pt x="533" y="150"/>
                </a:lnTo>
                <a:cubicBezTo>
                  <a:pt x="543" y="150"/>
                  <a:pt x="553" y="145"/>
                  <a:pt x="558" y="130"/>
                </a:cubicBezTo>
                <a:cubicBezTo>
                  <a:pt x="569" y="114"/>
                  <a:pt x="564" y="99"/>
                  <a:pt x="548" y="89"/>
                </a:cubicBezTo>
                <a:cubicBezTo>
                  <a:pt x="540" y="85"/>
                  <a:pt x="377" y="0"/>
                  <a:pt x="187" y="0"/>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35" name="Google Shape;3564;p47"/>
          <p:cNvSpPr/>
          <p:nvPr/>
        </p:nvSpPr>
        <p:spPr>
          <a:xfrm>
            <a:off x="10121636" y="111707"/>
            <a:ext cx="74105" cy="142800"/>
          </a:xfrm>
          <a:custGeom>
            <a:avLst/>
            <a:gdLst/>
            <a:ahLst/>
            <a:cxnLst/>
            <a:rect l="l" t="t" r="r" b="b"/>
            <a:pathLst>
              <a:path w="274" h="528" extrusionOk="0">
                <a:moveTo>
                  <a:pt x="38" y="1"/>
                </a:moveTo>
                <a:cubicBezTo>
                  <a:pt x="36" y="1"/>
                  <a:pt x="33" y="1"/>
                  <a:pt x="31" y="2"/>
                </a:cubicBezTo>
                <a:cubicBezTo>
                  <a:pt x="15" y="2"/>
                  <a:pt x="0" y="17"/>
                  <a:pt x="5" y="37"/>
                </a:cubicBezTo>
                <a:cubicBezTo>
                  <a:pt x="5" y="47"/>
                  <a:pt x="51" y="386"/>
                  <a:pt x="218" y="518"/>
                </a:cubicBezTo>
                <a:cubicBezTo>
                  <a:pt x="223" y="523"/>
                  <a:pt x="228" y="528"/>
                  <a:pt x="238" y="528"/>
                </a:cubicBezTo>
                <a:cubicBezTo>
                  <a:pt x="248" y="528"/>
                  <a:pt x="258" y="523"/>
                  <a:pt x="263" y="512"/>
                </a:cubicBezTo>
                <a:cubicBezTo>
                  <a:pt x="273" y="502"/>
                  <a:pt x="273" y="482"/>
                  <a:pt x="258" y="472"/>
                </a:cubicBezTo>
                <a:cubicBezTo>
                  <a:pt x="111" y="351"/>
                  <a:pt x="66" y="27"/>
                  <a:pt x="66" y="27"/>
                </a:cubicBezTo>
                <a:cubicBezTo>
                  <a:pt x="66" y="14"/>
                  <a:pt x="55" y="1"/>
                  <a:pt x="38" y="1"/>
                </a:cubicBezTo>
                <a:close/>
              </a:path>
            </a:pathLst>
          </a:custGeom>
          <a:solidFill>
            <a:srgbClr val="F3813F"/>
          </a:solidFill>
          <a:ln>
            <a:noFill/>
          </a:ln>
        </p:spPr>
        <p:txBody>
          <a:bodyPr spcFirstLastPara="1" wrap="square" lIns="91425" tIns="91425" rIns="91425" bIns="91425" anchor="ctr" anchorCtr="0">
            <a:noAutofit/>
          </a:bodyPr>
          <a:lstStyle/>
          <a:p>
            <a:endParaRPr/>
          </a:p>
        </p:txBody>
      </p:sp>
      <p:sp>
        <p:nvSpPr>
          <p:cNvPr id="436" name="Google Shape;3565;p47"/>
          <p:cNvSpPr txBox="1">
            <a:spLocks noGrp="1"/>
          </p:cNvSpPr>
          <p:nvPr>
            <p:ph type="title"/>
          </p:nvPr>
        </p:nvSpPr>
        <p:spPr>
          <a:xfrm>
            <a:off x="4460525" y="1526478"/>
            <a:ext cx="3266100" cy="3807300"/>
          </a:xfrm>
          <a:prstGeom prst="rect">
            <a:avLst/>
          </a:prstGeom>
        </p:spPr>
        <p:txBody>
          <a:bodyPr spcFirstLastPara="1" wrap="square" lIns="91425" tIns="91425" rIns="91425" bIns="91425" anchor="ctr" anchorCtr="0">
            <a:noAutofit/>
          </a:bodyPr>
          <a:lstStyle/>
          <a:p>
            <a:pPr algn="ctr"/>
            <a:r>
              <a:rPr lang="en" sz="5400" b="1">
                <a:solidFill>
                  <a:srgbClr val="A62F14"/>
                </a:solidFill>
                <a:latin typeface="Times New Roman" panose="02020603050405020304" pitchFamily="18" charset="0"/>
                <a:cs typeface="Times New Roman" panose="02020603050405020304" pitchFamily="18" charset="0"/>
              </a:rPr>
              <a:t>3. Ý nghĩa lịch sử</a:t>
            </a:r>
            <a:endParaRPr sz="5400" b="1">
              <a:solidFill>
                <a:srgbClr val="A62F1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45095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36"/>
                                        </p:tgtEl>
                                        <p:attrNameLst>
                                          <p:attrName>style.visibility</p:attrName>
                                        </p:attrNameLst>
                                      </p:cBhvr>
                                      <p:to>
                                        <p:strVal val="visible"/>
                                      </p:to>
                                    </p:set>
                                    <p:anim calcmode="lin" valueType="num">
                                      <p:cBhvr>
                                        <p:cTn id="7" dur="1000" fill="hold"/>
                                        <p:tgtEl>
                                          <p:spTgt spid="436"/>
                                        </p:tgtEl>
                                        <p:attrNameLst>
                                          <p:attrName>ppt_w</p:attrName>
                                        </p:attrNameLst>
                                      </p:cBhvr>
                                      <p:tavLst>
                                        <p:tav tm="0">
                                          <p:val>
                                            <p:fltVal val="0"/>
                                          </p:val>
                                        </p:tav>
                                        <p:tav tm="100000">
                                          <p:val>
                                            <p:strVal val="#ppt_w"/>
                                          </p:val>
                                        </p:tav>
                                      </p:tavLst>
                                    </p:anim>
                                    <p:anim calcmode="lin" valueType="num">
                                      <p:cBhvr>
                                        <p:cTn id="8" dur="1000" fill="hold"/>
                                        <p:tgtEl>
                                          <p:spTgt spid="436"/>
                                        </p:tgtEl>
                                        <p:attrNameLst>
                                          <p:attrName>ppt_h</p:attrName>
                                        </p:attrNameLst>
                                      </p:cBhvr>
                                      <p:tavLst>
                                        <p:tav tm="0">
                                          <p:val>
                                            <p:fltVal val="0"/>
                                          </p:val>
                                        </p:tav>
                                        <p:tav tm="100000">
                                          <p:val>
                                            <p:strVal val="#ppt_h"/>
                                          </p:val>
                                        </p:tav>
                                      </p:tavLst>
                                    </p:anim>
                                    <p:anim calcmode="lin" valueType="num">
                                      <p:cBhvr>
                                        <p:cTn id="9" dur="1000" fill="hold"/>
                                        <p:tgtEl>
                                          <p:spTgt spid="436"/>
                                        </p:tgtEl>
                                        <p:attrNameLst>
                                          <p:attrName>style.rotation</p:attrName>
                                        </p:attrNameLst>
                                      </p:cBhvr>
                                      <p:tavLst>
                                        <p:tav tm="0">
                                          <p:val>
                                            <p:fltVal val="90"/>
                                          </p:val>
                                        </p:tav>
                                        <p:tav tm="100000">
                                          <p:val>
                                            <p:fltVal val="0"/>
                                          </p:val>
                                        </p:tav>
                                      </p:tavLst>
                                    </p:anim>
                                    <p:animEffect transition="in" filter="fade">
                                      <p:cBhvr>
                                        <p:cTn id="10" dur="1000"/>
                                        <p:tgtEl>
                                          <p:spTgt spid="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717;p56"/>
          <p:cNvSpPr/>
          <p:nvPr/>
        </p:nvSpPr>
        <p:spPr>
          <a:xfrm flipH="1">
            <a:off x="635752" y="-346438"/>
            <a:ext cx="6984247" cy="10180736"/>
          </a:xfrm>
          <a:custGeom>
            <a:avLst/>
            <a:gdLst/>
            <a:ahLst/>
            <a:cxnLst/>
            <a:rect l="l" t="t" r="r" b="b"/>
            <a:pathLst>
              <a:path w="6115" h="11732" extrusionOk="0">
                <a:moveTo>
                  <a:pt x="956" y="0"/>
                </a:moveTo>
                <a:cubicBezTo>
                  <a:pt x="71" y="941"/>
                  <a:pt x="0" y="2488"/>
                  <a:pt x="663" y="3596"/>
                </a:cubicBezTo>
                <a:cubicBezTo>
                  <a:pt x="1169" y="4435"/>
                  <a:pt x="2044" y="5077"/>
                  <a:pt x="2296" y="6023"/>
                </a:cubicBezTo>
                <a:cubicBezTo>
                  <a:pt x="2580" y="7090"/>
                  <a:pt x="1993" y="8238"/>
                  <a:pt x="2246" y="9315"/>
                </a:cubicBezTo>
                <a:cubicBezTo>
                  <a:pt x="2342" y="9700"/>
                  <a:pt x="2519" y="10054"/>
                  <a:pt x="2767" y="10367"/>
                </a:cubicBezTo>
                <a:cubicBezTo>
                  <a:pt x="3363" y="11165"/>
                  <a:pt x="4342" y="11732"/>
                  <a:pt x="5311" y="11732"/>
                </a:cubicBezTo>
                <a:cubicBezTo>
                  <a:pt x="5583" y="11732"/>
                  <a:pt x="5853" y="11687"/>
                  <a:pt x="6115" y="11591"/>
                </a:cubicBezTo>
                <a:lnTo>
                  <a:pt x="6115" y="0"/>
                </a:lnTo>
                <a:close/>
              </a:path>
            </a:pathLst>
          </a:custGeom>
          <a:solidFill>
            <a:srgbClr val="F5DDC8">
              <a:alpha val="781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cs typeface="Arial"/>
              <a:sym typeface="Arial"/>
            </a:endParaRPr>
          </a:p>
        </p:txBody>
      </p:sp>
      <p:sp>
        <p:nvSpPr>
          <p:cNvPr id="5" name="Google Shape;4718;p56"/>
          <p:cNvSpPr/>
          <p:nvPr/>
        </p:nvSpPr>
        <p:spPr>
          <a:xfrm flipH="1">
            <a:off x="-515197" y="-215694"/>
            <a:ext cx="7553751" cy="10369358"/>
          </a:xfrm>
          <a:custGeom>
            <a:avLst/>
            <a:gdLst/>
            <a:ahLst/>
            <a:cxnLst/>
            <a:rect l="l" t="t" r="r" b="b"/>
            <a:pathLst>
              <a:path w="6115" h="11732" extrusionOk="0">
                <a:moveTo>
                  <a:pt x="956" y="0"/>
                </a:moveTo>
                <a:cubicBezTo>
                  <a:pt x="71" y="941"/>
                  <a:pt x="0" y="2488"/>
                  <a:pt x="663" y="3596"/>
                </a:cubicBezTo>
                <a:cubicBezTo>
                  <a:pt x="1169" y="4435"/>
                  <a:pt x="2044" y="5077"/>
                  <a:pt x="2296" y="6023"/>
                </a:cubicBezTo>
                <a:cubicBezTo>
                  <a:pt x="2580" y="7090"/>
                  <a:pt x="1993" y="8238"/>
                  <a:pt x="2246" y="9315"/>
                </a:cubicBezTo>
                <a:cubicBezTo>
                  <a:pt x="2342" y="9700"/>
                  <a:pt x="2519" y="10054"/>
                  <a:pt x="2767" y="10367"/>
                </a:cubicBezTo>
                <a:cubicBezTo>
                  <a:pt x="3363" y="11165"/>
                  <a:pt x="4342" y="11732"/>
                  <a:pt x="5311" y="11732"/>
                </a:cubicBezTo>
                <a:cubicBezTo>
                  <a:pt x="5583" y="11732"/>
                  <a:pt x="5853" y="11687"/>
                  <a:pt x="6115" y="11591"/>
                </a:cubicBezTo>
                <a:lnTo>
                  <a:pt x="6115" y="0"/>
                </a:lnTo>
                <a:close/>
              </a:path>
            </a:pathLst>
          </a:custGeom>
          <a:solidFill>
            <a:srgbClr val="F2D2B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4722;p56"/>
          <p:cNvSpPr/>
          <p:nvPr/>
        </p:nvSpPr>
        <p:spPr>
          <a:xfrm>
            <a:off x="-742958" y="-969047"/>
            <a:ext cx="1606471" cy="1938242"/>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rgbClr val="A62F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4723;p56"/>
          <p:cNvSpPr/>
          <p:nvPr/>
        </p:nvSpPr>
        <p:spPr>
          <a:xfrm rot="1099201">
            <a:off x="2884446" y="5152213"/>
            <a:ext cx="298633" cy="186646"/>
          </a:xfrm>
          <a:custGeom>
            <a:avLst/>
            <a:gdLst/>
            <a:ahLst/>
            <a:cxnLst/>
            <a:rect l="l" t="t" r="r" b="b"/>
            <a:pathLst>
              <a:path w="1184" h="740" extrusionOk="0">
                <a:moveTo>
                  <a:pt x="204" y="0"/>
                </a:moveTo>
                <a:cubicBezTo>
                  <a:pt x="163" y="0"/>
                  <a:pt x="128" y="23"/>
                  <a:pt x="107" y="82"/>
                </a:cubicBezTo>
                <a:cubicBezTo>
                  <a:pt x="0" y="361"/>
                  <a:pt x="592" y="739"/>
                  <a:pt x="592" y="739"/>
                </a:cubicBezTo>
                <a:cubicBezTo>
                  <a:pt x="592" y="739"/>
                  <a:pt x="1183" y="361"/>
                  <a:pt x="1077" y="82"/>
                </a:cubicBezTo>
                <a:cubicBezTo>
                  <a:pt x="1055" y="23"/>
                  <a:pt x="1021" y="0"/>
                  <a:pt x="979" y="0"/>
                </a:cubicBezTo>
                <a:cubicBezTo>
                  <a:pt x="829" y="0"/>
                  <a:pt x="592" y="304"/>
                  <a:pt x="592" y="304"/>
                </a:cubicBezTo>
                <a:cubicBezTo>
                  <a:pt x="592" y="304"/>
                  <a:pt x="354" y="0"/>
                  <a:pt x="204" y="0"/>
                </a:cubicBezTo>
                <a:close/>
              </a:path>
            </a:pathLst>
          </a:custGeom>
          <a:solidFill>
            <a:srgbClr val="D9AC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4724;p56"/>
          <p:cNvSpPr/>
          <p:nvPr/>
        </p:nvSpPr>
        <p:spPr>
          <a:xfrm>
            <a:off x="4814795" y="18864"/>
            <a:ext cx="298634" cy="186647"/>
          </a:xfrm>
          <a:custGeom>
            <a:avLst/>
            <a:gdLst/>
            <a:ahLst/>
            <a:cxnLst/>
            <a:rect l="l" t="t" r="r" b="b"/>
            <a:pathLst>
              <a:path w="1184" h="740" extrusionOk="0">
                <a:moveTo>
                  <a:pt x="204" y="0"/>
                </a:moveTo>
                <a:cubicBezTo>
                  <a:pt x="163" y="0"/>
                  <a:pt x="128" y="23"/>
                  <a:pt x="107" y="82"/>
                </a:cubicBezTo>
                <a:cubicBezTo>
                  <a:pt x="0" y="361"/>
                  <a:pt x="592" y="739"/>
                  <a:pt x="592" y="739"/>
                </a:cubicBezTo>
                <a:cubicBezTo>
                  <a:pt x="592" y="739"/>
                  <a:pt x="1183" y="361"/>
                  <a:pt x="1077" y="82"/>
                </a:cubicBezTo>
                <a:cubicBezTo>
                  <a:pt x="1055" y="23"/>
                  <a:pt x="1021" y="0"/>
                  <a:pt x="979" y="0"/>
                </a:cubicBezTo>
                <a:cubicBezTo>
                  <a:pt x="829" y="0"/>
                  <a:pt x="592" y="304"/>
                  <a:pt x="592" y="304"/>
                </a:cubicBezTo>
                <a:cubicBezTo>
                  <a:pt x="592" y="304"/>
                  <a:pt x="354" y="0"/>
                  <a:pt x="204" y="0"/>
                </a:cubicBezTo>
                <a:close/>
              </a:path>
            </a:pathLst>
          </a:custGeom>
          <a:solidFill>
            <a:srgbClr val="D9AC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2436" y="1013514"/>
            <a:ext cx="6152546" cy="4101248"/>
          </a:xfrm>
          <a:prstGeom prst="rect">
            <a:avLst/>
          </a:prstGeom>
        </p:spPr>
      </p:pic>
      <p:sp>
        <p:nvSpPr>
          <p:cNvPr id="12" name="TextBox 11"/>
          <p:cNvSpPr txBox="1"/>
          <p:nvPr/>
        </p:nvSpPr>
        <p:spPr>
          <a:xfrm>
            <a:off x="0" y="969195"/>
            <a:ext cx="5727032" cy="1815882"/>
          </a:xfrm>
          <a:prstGeom prst="rect">
            <a:avLst/>
          </a:prstGeom>
          <a:noFill/>
        </p:spPr>
        <p:txBody>
          <a:bodyPr wrap="square" rtlCol="0">
            <a:spAutoFit/>
          </a:bodyPr>
          <a:lstStyle/>
          <a:p>
            <a:pPr algn="just"/>
            <a:r>
              <a:rPr lang="en-US" sz="2800" b="1">
                <a:solidFill>
                  <a:srgbClr val="BA5F4A"/>
                </a:solidFill>
                <a:latin typeface="Times New Roman" panose="02020603050405020304" pitchFamily="18" charset="0"/>
                <a:cs typeface="Times New Roman" panose="02020603050405020304" pitchFamily="18" charset="0"/>
              </a:rPr>
              <a:t>- Nếu cuộc khởi nghĩa giành chính quyền ở Hà Nội không toàn thắng thì việc giành chính quyền ở các địa phương khác sẽ ra sao?</a:t>
            </a:r>
          </a:p>
        </p:txBody>
      </p:sp>
      <p:sp>
        <p:nvSpPr>
          <p:cNvPr id="13" name="TextBox 12"/>
          <p:cNvSpPr txBox="1"/>
          <p:nvPr/>
        </p:nvSpPr>
        <p:spPr>
          <a:xfrm>
            <a:off x="0" y="3017634"/>
            <a:ext cx="5564530"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sym typeface="Wingdings" panose="05000000000000000000" pitchFamily="2" charset="2"/>
              </a:rPr>
              <a:t></a:t>
            </a:r>
            <a:r>
              <a:rPr lang="en-US" sz="2800">
                <a:latin typeface="Times New Roman" panose="02020603050405020304" pitchFamily="18" charset="0"/>
                <a:cs typeface="Times New Roman" panose="02020603050405020304" pitchFamily="18" charset="0"/>
              </a:rPr>
              <a:t>Nếu cuộc khởi nghĩa giành chính quyền ở Hà Nội không toàn thắng thì việc giành chính quyền ở các địa phương khác sẽ gặp nhiều khó khăn.</a:t>
            </a:r>
            <a:endParaRPr lang="en-US" sz="2800"/>
          </a:p>
        </p:txBody>
      </p:sp>
      <p:sp>
        <p:nvSpPr>
          <p:cNvPr id="16" name="TextBox 15"/>
          <p:cNvSpPr txBox="1"/>
          <p:nvPr/>
        </p:nvSpPr>
        <p:spPr>
          <a:xfrm>
            <a:off x="6852691" y="5110009"/>
            <a:ext cx="4916745" cy="707886"/>
          </a:xfrm>
          <a:prstGeom prst="rect">
            <a:avLst/>
          </a:prstGeom>
          <a:noFill/>
        </p:spPr>
        <p:txBody>
          <a:bodyPr wrap="square" rtlCol="0">
            <a:spAutoFit/>
          </a:bodyPr>
          <a:lstStyle/>
          <a:p>
            <a:pPr algn="ctr"/>
            <a:r>
              <a:rPr lang="en-US" sz="2000">
                <a:latin typeface="Times New Roman" panose="02020603050405020304" pitchFamily="18" charset="0"/>
                <a:cs typeface="Times New Roman" panose="02020603050405020304" pitchFamily="18" charset="0"/>
              </a:rPr>
              <a:t>Chủ tịch Hồ Chí Minh đã ra lời kêu gọi Tổng khởi nghĩa</a:t>
            </a:r>
          </a:p>
        </p:txBody>
      </p:sp>
      <p:sp>
        <p:nvSpPr>
          <p:cNvPr id="17" name="Google Shape;3565;p47"/>
          <p:cNvSpPr txBox="1">
            <a:spLocks noGrp="1"/>
          </p:cNvSpPr>
          <p:nvPr>
            <p:ph type="title"/>
          </p:nvPr>
        </p:nvSpPr>
        <p:spPr>
          <a:xfrm>
            <a:off x="-546326" y="-12450"/>
            <a:ext cx="7843770" cy="1155032"/>
          </a:xfrm>
          <a:prstGeom prst="rect">
            <a:avLst/>
          </a:prstGeom>
        </p:spPr>
        <p:txBody>
          <a:bodyPr spcFirstLastPara="1" wrap="square" lIns="91425" tIns="91425" rIns="91425" bIns="91425" anchor="ctr" anchorCtr="0">
            <a:noAutofit/>
          </a:bodyPr>
          <a:lstStyle/>
          <a:p>
            <a:pPr algn="ctr"/>
            <a:r>
              <a:rPr lang="en" sz="5400" b="1">
                <a:solidFill>
                  <a:srgbClr val="A62F14"/>
                </a:solidFill>
                <a:latin typeface="Times New Roman" panose="02020603050405020304" pitchFamily="18" charset="0"/>
                <a:cs typeface="Times New Roman" panose="02020603050405020304" pitchFamily="18" charset="0"/>
              </a:rPr>
              <a:t>3. Ý nghĩa lịch sử</a:t>
            </a:r>
            <a:endParaRPr sz="5400" b="1">
              <a:solidFill>
                <a:srgbClr val="A62F1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38830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565;p47"/>
          <p:cNvSpPr txBox="1">
            <a:spLocks noGrp="1"/>
          </p:cNvSpPr>
          <p:nvPr>
            <p:ph type="title"/>
          </p:nvPr>
        </p:nvSpPr>
        <p:spPr>
          <a:xfrm>
            <a:off x="2837124" y="139485"/>
            <a:ext cx="7843770" cy="1155032"/>
          </a:xfrm>
          <a:prstGeom prst="rect">
            <a:avLst/>
          </a:prstGeom>
        </p:spPr>
        <p:txBody>
          <a:bodyPr spcFirstLastPara="1" wrap="square" lIns="91425" tIns="91425" rIns="91425" bIns="91425" anchor="ctr" anchorCtr="0">
            <a:noAutofit/>
          </a:bodyPr>
          <a:lstStyle/>
          <a:p>
            <a:pPr algn="ctr"/>
            <a:r>
              <a:rPr lang="en" sz="5400" b="1">
                <a:solidFill>
                  <a:srgbClr val="A62F14"/>
                </a:solidFill>
                <a:latin typeface="Times New Roman" panose="02020603050405020304" pitchFamily="18" charset="0"/>
                <a:cs typeface="Times New Roman" panose="02020603050405020304" pitchFamily="18" charset="0"/>
              </a:rPr>
              <a:t>3. Ý nghĩa lịch sử</a:t>
            </a:r>
            <a:endParaRPr sz="5400" b="1">
              <a:solidFill>
                <a:srgbClr val="A62F14"/>
              </a:solidFill>
              <a:latin typeface="Times New Roman" panose="02020603050405020304" pitchFamily="18" charset="0"/>
              <a:cs typeface="Times New Roman" panose="02020603050405020304" pitchFamily="18" charset="0"/>
            </a:endParaRPr>
          </a:p>
        </p:txBody>
      </p:sp>
      <p:grpSp>
        <p:nvGrpSpPr>
          <p:cNvPr id="5" name="Google Shape;18;p2"/>
          <p:cNvGrpSpPr/>
          <p:nvPr/>
        </p:nvGrpSpPr>
        <p:grpSpPr>
          <a:xfrm>
            <a:off x="-97706" y="56484"/>
            <a:ext cx="2093259" cy="2346810"/>
            <a:chOff x="9591703" y="754416"/>
            <a:chExt cx="1569944" cy="2346810"/>
          </a:xfrm>
        </p:grpSpPr>
        <p:sp>
          <p:nvSpPr>
            <p:cNvPr id="6" name="Google Shape;19;p2"/>
            <p:cNvSpPr/>
            <p:nvPr/>
          </p:nvSpPr>
          <p:spPr>
            <a:xfrm>
              <a:off x="9591703" y="1141068"/>
              <a:ext cx="1569944" cy="1960158"/>
            </a:xfrm>
            <a:custGeom>
              <a:avLst/>
              <a:gdLst/>
              <a:ahLst/>
              <a:cxnLst/>
              <a:rect l="l" t="t" r="r" b="b"/>
              <a:pathLst>
                <a:path w="8811" h="11001" extrusionOk="0">
                  <a:moveTo>
                    <a:pt x="2047" y="1"/>
                  </a:moveTo>
                  <a:cubicBezTo>
                    <a:pt x="2047" y="1"/>
                    <a:pt x="1" y="4611"/>
                    <a:pt x="519" y="5416"/>
                  </a:cubicBezTo>
                  <a:cubicBezTo>
                    <a:pt x="618" y="5569"/>
                    <a:pt x="709" y="5630"/>
                    <a:pt x="794" y="5630"/>
                  </a:cubicBezTo>
                  <a:cubicBezTo>
                    <a:pt x="1118" y="5630"/>
                    <a:pt x="1370" y="4770"/>
                    <a:pt x="1733" y="4770"/>
                  </a:cubicBezTo>
                  <a:cubicBezTo>
                    <a:pt x="1776" y="4770"/>
                    <a:pt x="1820" y="4782"/>
                    <a:pt x="1866" y="4808"/>
                  </a:cubicBezTo>
                  <a:cubicBezTo>
                    <a:pt x="2409" y="5129"/>
                    <a:pt x="2524" y="5581"/>
                    <a:pt x="1924" y="6411"/>
                  </a:cubicBezTo>
                  <a:cubicBezTo>
                    <a:pt x="1355" y="7187"/>
                    <a:pt x="1369" y="7942"/>
                    <a:pt x="1891" y="7942"/>
                  </a:cubicBezTo>
                  <a:cubicBezTo>
                    <a:pt x="1927" y="7942"/>
                    <a:pt x="1965" y="7938"/>
                    <a:pt x="2006" y="7931"/>
                  </a:cubicBezTo>
                  <a:cubicBezTo>
                    <a:pt x="2599" y="7823"/>
                    <a:pt x="2708" y="6540"/>
                    <a:pt x="3260" y="6540"/>
                  </a:cubicBezTo>
                  <a:cubicBezTo>
                    <a:pt x="3297" y="6540"/>
                    <a:pt x="3337" y="6546"/>
                    <a:pt x="3378" y="6559"/>
                  </a:cubicBezTo>
                  <a:cubicBezTo>
                    <a:pt x="4036" y="6764"/>
                    <a:pt x="3724" y="7586"/>
                    <a:pt x="3354" y="8137"/>
                  </a:cubicBezTo>
                  <a:cubicBezTo>
                    <a:pt x="2976" y="8687"/>
                    <a:pt x="2828" y="9402"/>
                    <a:pt x="3403" y="9632"/>
                  </a:cubicBezTo>
                  <a:cubicBezTo>
                    <a:pt x="3430" y="9643"/>
                    <a:pt x="3458" y="9648"/>
                    <a:pt x="3486" y="9648"/>
                  </a:cubicBezTo>
                  <a:cubicBezTo>
                    <a:pt x="4019" y="9648"/>
                    <a:pt x="4720" y="7873"/>
                    <a:pt x="5071" y="7873"/>
                  </a:cubicBezTo>
                  <a:cubicBezTo>
                    <a:pt x="5095" y="7873"/>
                    <a:pt x="5117" y="7881"/>
                    <a:pt x="5137" y="7898"/>
                  </a:cubicBezTo>
                  <a:cubicBezTo>
                    <a:pt x="5462" y="8183"/>
                    <a:pt x="6358" y="11001"/>
                    <a:pt x="7298" y="11001"/>
                  </a:cubicBezTo>
                  <a:cubicBezTo>
                    <a:pt x="7334" y="11001"/>
                    <a:pt x="7369" y="10996"/>
                    <a:pt x="7405" y="10988"/>
                  </a:cubicBezTo>
                  <a:cubicBezTo>
                    <a:pt x="8194" y="10380"/>
                    <a:pt x="6197" y="7849"/>
                    <a:pt x="6181" y="7405"/>
                  </a:cubicBezTo>
                  <a:cubicBezTo>
                    <a:pt x="6179" y="7298"/>
                    <a:pt x="6309" y="7263"/>
                    <a:pt x="6510" y="7263"/>
                  </a:cubicBezTo>
                  <a:cubicBezTo>
                    <a:pt x="6895" y="7263"/>
                    <a:pt x="7540" y="7392"/>
                    <a:pt x="8017" y="7392"/>
                  </a:cubicBezTo>
                  <a:cubicBezTo>
                    <a:pt x="8321" y="7392"/>
                    <a:pt x="8557" y="7339"/>
                    <a:pt x="8613" y="7167"/>
                  </a:cubicBezTo>
                  <a:cubicBezTo>
                    <a:pt x="8810" y="6575"/>
                    <a:pt x="8153" y="6230"/>
                    <a:pt x="7496" y="6172"/>
                  </a:cubicBezTo>
                  <a:cubicBezTo>
                    <a:pt x="6838" y="6123"/>
                    <a:pt x="6000" y="5836"/>
                    <a:pt x="6263" y="5195"/>
                  </a:cubicBezTo>
                  <a:cubicBezTo>
                    <a:pt x="6341" y="5012"/>
                    <a:pt x="6495" y="4954"/>
                    <a:pt x="6687" y="4954"/>
                  </a:cubicBezTo>
                  <a:cubicBezTo>
                    <a:pt x="7016" y="4954"/>
                    <a:pt x="7457" y="5126"/>
                    <a:pt x="7811" y="5126"/>
                  </a:cubicBezTo>
                  <a:cubicBezTo>
                    <a:pt x="7962" y="5126"/>
                    <a:pt x="8098" y="5095"/>
                    <a:pt x="8202" y="5006"/>
                  </a:cubicBezTo>
                  <a:cubicBezTo>
                    <a:pt x="8687" y="4595"/>
                    <a:pt x="8104" y="4036"/>
                    <a:pt x="7076" y="3978"/>
                  </a:cubicBezTo>
                  <a:cubicBezTo>
                    <a:pt x="6057" y="3921"/>
                    <a:pt x="5770" y="3543"/>
                    <a:pt x="5877" y="2918"/>
                  </a:cubicBezTo>
                  <a:cubicBezTo>
                    <a:pt x="5908" y="2720"/>
                    <a:pt x="6087" y="2675"/>
                    <a:pt x="6305" y="2675"/>
                  </a:cubicBezTo>
                  <a:cubicBezTo>
                    <a:pt x="6485" y="2675"/>
                    <a:pt x="6691" y="2705"/>
                    <a:pt x="6864" y="2705"/>
                  </a:cubicBezTo>
                  <a:cubicBezTo>
                    <a:pt x="7129" y="2705"/>
                    <a:pt x="7313" y="2632"/>
                    <a:pt x="7191" y="2261"/>
                  </a:cubicBezTo>
                  <a:cubicBezTo>
                    <a:pt x="6896" y="1349"/>
                    <a:pt x="2047" y="1"/>
                    <a:pt x="20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 name="Google Shape;20;p2"/>
            <p:cNvSpPr/>
            <p:nvPr/>
          </p:nvSpPr>
          <p:spPr>
            <a:xfrm>
              <a:off x="9713934" y="754416"/>
              <a:ext cx="1347575" cy="2239544"/>
            </a:xfrm>
            <a:custGeom>
              <a:avLst/>
              <a:gdLst/>
              <a:ahLst/>
              <a:cxnLst/>
              <a:rect l="l" t="t" r="r" b="b"/>
              <a:pathLst>
                <a:path w="7563" h="12569" extrusionOk="0">
                  <a:moveTo>
                    <a:pt x="1143" y="0"/>
                  </a:moveTo>
                  <a:cubicBezTo>
                    <a:pt x="1102" y="0"/>
                    <a:pt x="1060" y="24"/>
                    <a:pt x="1049" y="75"/>
                  </a:cubicBezTo>
                  <a:cubicBezTo>
                    <a:pt x="893" y="864"/>
                    <a:pt x="1164" y="1727"/>
                    <a:pt x="1394" y="2467"/>
                  </a:cubicBezTo>
                  <a:cubicBezTo>
                    <a:pt x="1501" y="2804"/>
                    <a:pt x="1616" y="3132"/>
                    <a:pt x="1739" y="3453"/>
                  </a:cubicBezTo>
                  <a:cubicBezTo>
                    <a:pt x="1534" y="3634"/>
                    <a:pt x="1402" y="3930"/>
                    <a:pt x="1279" y="4168"/>
                  </a:cubicBezTo>
                  <a:cubicBezTo>
                    <a:pt x="1065" y="4579"/>
                    <a:pt x="884" y="4998"/>
                    <a:pt x="704" y="5425"/>
                  </a:cubicBezTo>
                  <a:cubicBezTo>
                    <a:pt x="465" y="6000"/>
                    <a:pt x="235" y="6584"/>
                    <a:pt x="22" y="7167"/>
                  </a:cubicBezTo>
                  <a:cubicBezTo>
                    <a:pt x="0" y="7236"/>
                    <a:pt x="61" y="7291"/>
                    <a:pt x="118" y="7291"/>
                  </a:cubicBezTo>
                  <a:cubicBezTo>
                    <a:pt x="149" y="7291"/>
                    <a:pt x="179" y="7274"/>
                    <a:pt x="194" y="7233"/>
                  </a:cubicBezTo>
                  <a:cubicBezTo>
                    <a:pt x="367" y="6748"/>
                    <a:pt x="556" y="6255"/>
                    <a:pt x="753" y="5779"/>
                  </a:cubicBezTo>
                  <a:cubicBezTo>
                    <a:pt x="1041" y="5072"/>
                    <a:pt x="1312" y="4275"/>
                    <a:pt x="1780" y="3667"/>
                  </a:cubicBezTo>
                  <a:lnTo>
                    <a:pt x="1805" y="3642"/>
                  </a:lnTo>
                  <a:cubicBezTo>
                    <a:pt x="2092" y="4390"/>
                    <a:pt x="2421" y="5121"/>
                    <a:pt x="2766" y="5844"/>
                  </a:cubicBezTo>
                  <a:cubicBezTo>
                    <a:pt x="2849" y="6025"/>
                    <a:pt x="2939" y="6206"/>
                    <a:pt x="3029" y="6387"/>
                  </a:cubicBezTo>
                  <a:cubicBezTo>
                    <a:pt x="2898" y="6510"/>
                    <a:pt x="2791" y="6650"/>
                    <a:pt x="2709" y="6798"/>
                  </a:cubicBezTo>
                  <a:cubicBezTo>
                    <a:pt x="2487" y="7143"/>
                    <a:pt x="2281" y="7496"/>
                    <a:pt x="2092" y="7858"/>
                  </a:cubicBezTo>
                  <a:cubicBezTo>
                    <a:pt x="1797" y="8392"/>
                    <a:pt x="1525" y="8942"/>
                    <a:pt x="1262" y="9501"/>
                  </a:cubicBezTo>
                  <a:cubicBezTo>
                    <a:pt x="1230" y="9566"/>
                    <a:pt x="1289" y="9619"/>
                    <a:pt x="1348" y="9619"/>
                  </a:cubicBezTo>
                  <a:cubicBezTo>
                    <a:pt x="1379" y="9619"/>
                    <a:pt x="1410" y="9604"/>
                    <a:pt x="1427" y="9567"/>
                  </a:cubicBezTo>
                  <a:cubicBezTo>
                    <a:pt x="1640" y="9107"/>
                    <a:pt x="1879" y="8647"/>
                    <a:pt x="2109" y="8195"/>
                  </a:cubicBezTo>
                  <a:cubicBezTo>
                    <a:pt x="2306" y="7825"/>
                    <a:pt x="2503" y="7471"/>
                    <a:pt x="2717" y="7118"/>
                  </a:cubicBezTo>
                  <a:cubicBezTo>
                    <a:pt x="2816" y="6954"/>
                    <a:pt x="2947" y="6699"/>
                    <a:pt x="3111" y="6559"/>
                  </a:cubicBezTo>
                  <a:cubicBezTo>
                    <a:pt x="3481" y="7315"/>
                    <a:pt x="3868" y="8071"/>
                    <a:pt x="4270" y="8819"/>
                  </a:cubicBezTo>
                  <a:cubicBezTo>
                    <a:pt x="3884" y="9098"/>
                    <a:pt x="3605" y="9674"/>
                    <a:pt x="3391" y="10044"/>
                  </a:cubicBezTo>
                  <a:cubicBezTo>
                    <a:pt x="3144" y="10463"/>
                    <a:pt x="2922" y="10906"/>
                    <a:pt x="2717" y="11350"/>
                  </a:cubicBezTo>
                  <a:cubicBezTo>
                    <a:pt x="2691" y="11424"/>
                    <a:pt x="2746" y="11478"/>
                    <a:pt x="2802" y="11478"/>
                  </a:cubicBezTo>
                  <a:cubicBezTo>
                    <a:pt x="2833" y="11478"/>
                    <a:pt x="2864" y="11462"/>
                    <a:pt x="2881" y="11424"/>
                  </a:cubicBezTo>
                  <a:cubicBezTo>
                    <a:pt x="3038" y="11079"/>
                    <a:pt x="3218" y="10742"/>
                    <a:pt x="3399" y="10405"/>
                  </a:cubicBezTo>
                  <a:cubicBezTo>
                    <a:pt x="3629" y="9970"/>
                    <a:pt x="3933" y="9312"/>
                    <a:pt x="4361" y="8992"/>
                  </a:cubicBezTo>
                  <a:cubicBezTo>
                    <a:pt x="4862" y="9920"/>
                    <a:pt x="5380" y="10841"/>
                    <a:pt x="5914" y="11753"/>
                  </a:cubicBezTo>
                  <a:cubicBezTo>
                    <a:pt x="6070" y="12016"/>
                    <a:pt x="6226" y="12271"/>
                    <a:pt x="6382" y="12525"/>
                  </a:cubicBezTo>
                  <a:cubicBezTo>
                    <a:pt x="6399" y="12556"/>
                    <a:pt x="6423" y="12568"/>
                    <a:pt x="6447" y="12568"/>
                  </a:cubicBezTo>
                  <a:cubicBezTo>
                    <a:pt x="6507" y="12568"/>
                    <a:pt x="6569" y="12491"/>
                    <a:pt x="6522" y="12427"/>
                  </a:cubicBezTo>
                  <a:cubicBezTo>
                    <a:pt x="5815" y="11268"/>
                    <a:pt x="5150" y="10085"/>
                    <a:pt x="4509" y="8893"/>
                  </a:cubicBezTo>
                  <a:cubicBezTo>
                    <a:pt x="4683" y="8798"/>
                    <a:pt x="4894" y="8764"/>
                    <a:pt x="5116" y="8764"/>
                  </a:cubicBezTo>
                  <a:cubicBezTo>
                    <a:pt x="5510" y="8764"/>
                    <a:pt x="5938" y="8871"/>
                    <a:pt x="6259" y="8934"/>
                  </a:cubicBezTo>
                  <a:cubicBezTo>
                    <a:pt x="6637" y="9008"/>
                    <a:pt x="7023" y="9107"/>
                    <a:pt x="7393" y="9222"/>
                  </a:cubicBezTo>
                  <a:cubicBezTo>
                    <a:pt x="7405" y="9226"/>
                    <a:pt x="7416" y="9228"/>
                    <a:pt x="7427" y="9228"/>
                  </a:cubicBezTo>
                  <a:cubicBezTo>
                    <a:pt x="7514" y="9228"/>
                    <a:pt x="7562" y="9095"/>
                    <a:pt x="7467" y="9066"/>
                  </a:cubicBezTo>
                  <a:cubicBezTo>
                    <a:pt x="7072" y="8942"/>
                    <a:pt x="6678" y="8836"/>
                    <a:pt x="6284" y="8753"/>
                  </a:cubicBezTo>
                  <a:cubicBezTo>
                    <a:pt x="5932" y="8681"/>
                    <a:pt x="5533" y="8599"/>
                    <a:pt x="5145" y="8599"/>
                  </a:cubicBezTo>
                  <a:cubicBezTo>
                    <a:pt x="4916" y="8599"/>
                    <a:pt x="4692" y="8628"/>
                    <a:pt x="4484" y="8704"/>
                  </a:cubicBezTo>
                  <a:cubicBezTo>
                    <a:pt x="4467" y="8712"/>
                    <a:pt x="4443" y="8720"/>
                    <a:pt x="4426" y="8729"/>
                  </a:cubicBezTo>
                  <a:lnTo>
                    <a:pt x="4295" y="8482"/>
                  </a:lnTo>
                  <a:cubicBezTo>
                    <a:pt x="3950" y="7825"/>
                    <a:pt x="3588" y="7151"/>
                    <a:pt x="3251" y="6477"/>
                  </a:cubicBezTo>
                  <a:cubicBezTo>
                    <a:pt x="3355" y="6434"/>
                    <a:pt x="3478" y="6421"/>
                    <a:pt x="3604" y="6421"/>
                  </a:cubicBezTo>
                  <a:cubicBezTo>
                    <a:pt x="3767" y="6421"/>
                    <a:pt x="3937" y="6443"/>
                    <a:pt x="4081" y="6452"/>
                  </a:cubicBezTo>
                  <a:cubicBezTo>
                    <a:pt x="4492" y="6485"/>
                    <a:pt x="4911" y="6543"/>
                    <a:pt x="5322" y="6609"/>
                  </a:cubicBezTo>
                  <a:cubicBezTo>
                    <a:pt x="5832" y="6691"/>
                    <a:pt x="6349" y="6781"/>
                    <a:pt x="6851" y="6888"/>
                  </a:cubicBezTo>
                  <a:cubicBezTo>
                    <a:pt x="6858" y="6889"/>
                    <a:pt x="6865" y="6890"/>
                    <a:pt x="6871" y="6890"/>
                  </a:cubicBezTo>
                  <a:cubicBezTo>
                    <a:pt x="6968" y="6890"/>
                    <a:pt x="6983" y="6730"/>
                    <a:pt x="6875" y="6707"/>
                  </a:cubicBezTo>
                  <a:cubicBezTo>
                    <a:pt x="6316" y="6592"/>
                    <a:pt x="5758" y="6493"/>
                    <a:pt x="5199" y="6411"/>
                  </a:cubicBezTo>
                  <a:cubicBezTo>
                    <a:pt x="4788" y="6346"/>
                    <a:pt x="4377" y="6296"/>
                    <a:pt x="3974" y="6272"/>
                  </a:cubicBezTo>
                  <a:cubicBezTo>
                    <a:pt x="3859" y="6261"/>
                    <a:pt x="3737" y="6252"/>
                    <a:pt x="3616" y="6252"/>
                  </a:cubicBezTo>
                  <a:cubicBezTo>
                    <a:pt x="3461" y="6252"/>
                    <a:pt x="3307" y="6267"/>
                    <a:pt x="3169" y="6313"/>
                  </a:cubicBezTo>
                  <a:cubicBezTo>
                    <a:pt x="2709" y="5417"/>
                    <a:pt x="2306" y="4497"/>
                    <a:pt x="1945" y="3552"/>
                  </a:cubicBezTo>
                  <a:cubicBezTo>
                    <a:pt x="2009" y="3528"/>
                    <a:pt x="2079" y="3520"/>
                    <a:pt x="2153" y="3520"/>
                  </a:cubicBezTo>
                  <a:cubicBezTo>
                    <a:pt x="2258" y="3520"/>
                    <a:pt x="2369" y="3537"/>
                    <a:pt x="2470" y="3552"/>
                  </a:cubicBezTo>
                  <a:cubicBezTo>
                    <a:pt x="2906" y="3634"/>
                    <a:pt x="3333" y="3741"/>
                    <a:pt x="3744" y="3880"/>
                  </a:cubicBezTo>
                  <a:cubicBezTo>
                    <a:pt x="4295" y="4045"/>
                    <a:pt x="4837" y="4242"/>
                    <a:pt x="5371" y="4447"/>
                  </a:cubicBezTo>
                  <a:cubicBezTo>
                    <a:pt x="5382" y="4452"/>
                    <a:pt x="5393" y="4454"/>
                    <a:pt x="5403" y="4454"/>
                  </a:cubicBezTo>
                  <a:cubicBezTo>
                    <a:pt x="5484" y="4454"/>
                    <a:pt x="5532" y="4319"/>
                    <a:pt x="5437" y="4283"/>
                  </a:cubicBezTo>
                  <a:cubicBezTo>
                    <a:pt x="4862" y="4053"/>
                    <a:pt x="4270" y="3847"/>
                    <a:pt x="3670" y="3667"/>
                  </a:cubicBezTo>
                  <a:cubicBezTo>
                    <a:pt x="3268" y="3535"/>
                    <a:pt x="2857" y="3436"/>
                    <a:pt x="2438" y="3371"/>
                  </a:cubicBezTo>
                  <a:cubicBezTo>
                    <a:pt x="2347" y="3350"/>
                    <a:pt x="2255" y="3340"/>
                    <a:pt x="2161" y="3340"/>
                  </a:cubicBezTo>
                  <a:cubicBezTo>
                    <a:pt x="2068" y="3340"/>
                    <a:pt x="1973" y="3350"/>
                    <a:pt x="1879" y="3371"/>
                  </a:cubicBezTo>
                  <a:cubicBezTo>
                    <a:pt x="1682" y="2837"/>
                    <a:pt x="1509" y="2286"/>
                    <a:pt x="1369" y="1727"/>
                  </a:cubicBezTo>
                  <a:cubicBezTo>
                    <a:pt x="1238" y="1209"/>
                    <a:pt x="1123" y="634"/>
                    <a:pt x="1230" y="100"/>
                  </a:cubicBezTo>
                  <a:cubicBezTo>
                    <a:pt x="1243" y="36"/>
                    <a:pt x="1194" y="0"/>
                    <a:pt x="114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8" name="Google Shape;22;p2"/>
          <p:cNvSpPr/>
          <p:nvPr/>
        </p:nvSpPr>
        <p:spPr>
          <a:xfrm>
            <a:off x="-7474" y="-835251"/>
            <a:ext cx="2141961" cy="1938242"/>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 name="Google Shape;23;p2"/>
          <p:cNvSpPr/>
          <p:nvPr/>
        </p:nvSpPr>
        <p:spPr>
          <a:xfrm>
            <a:off x="1687456" y="-19526"/>
            <a:ext cx="2145049" cy="1152468"/>
          </a:xfrm>
          <a:custGeom>
            <a:avLst/>
            <a:gdLst/>
            <a:ahLst/>
            <a:cxnLst/>
            <a:rect l="l" t="t" r="r" b="b"/>
            <a:pathLst>
              <a:path w="9029" h="6468" extrusionOk="0">
                <a:moveTo>
                  <a:pt x="84" y="0"/>
                </a:moveTo>
                <a:cubicBezTo>
                  <a:pt x="38" y="0"/>
                  <a:pt x="1" y="47"/>
                  <a:pt x="46" y="98"/>
                </a:cubicBezTo>
                <a:cubicBezTo>
                  <a:pt x="276" y="386"/>
                  <a:pt x="523" y="674"/>
                  <a:pt x="794" y="953"/>
                </a:cubicBezTo>
                <a:cubicBezTo>
                  <a:pt x="293" y="2268"/>
                  <a:pt x="1714" y="3887"/>
                  <a:pt x="1714" y="3887"/>
                </a:cubicBezTo>
                <a:cubicBezTo>
                  <a:pt x="2109" y="2983"/>
                  <a:pt x="1451" y="1808"/>
                  <a:pt x="1065" y="1233"/>
                </a:cubicBezTo>
                <a:lnTo>
                  <a:pt x="1065" y="1233"/>
                </a:lnTo>
                <a:cubicBezTo>
                  <a:pt x="1468" y="1627"/>
                  <a:pt x="1887" y="1997"/>
                  <a:pt x="2323" y="2350"/>
                </a:cubicBezTo>
                <a:cubicBezTo>
                  <a:pt x="2076" y="3755"/>
                  <a:pt x="3769" y="5226"/>
                  <a:pt x="3769" y="5226"/>
                </a:cubicBezTo>
                <a:cubicBezTo>
                  <a:pt x="3974" y="4216"/>
                  <a:pt x="3029" y="3040"/>
                  <a:pt x="2569" y="2539"/>
                </a:cubicBezTo>
                <a:lnTo>
                  <a:pt x="2569" y="2539"/>
                </a:lnTo>
                <a:cubicBezTo>
                  <a:pt x="3038" y="2909"/>
                  <a:pt x="3539" y="3262"/>
                  <a:pt x="4048" y="3591"/>
                </a:cubicBezTo>
                <a:cubicBezTo>
                  <a:pt x="3818" y="5004"/>
                  <a:pt x="5503" y="6467"/>
                  <a:pt x="5503" y="6467"/>
                </a:cubicBezTo>
                <a:cubicBezTo>
                  <a:pt x="5717" y="5399"/>
                  <a:pt x="4665" y="4158"/>
                  <a:pt x="4237" y="3706"/>
                </a:cubicBezTo>
                <a:lnTo>
                  <a:pt x="4237" y="3706"/>
                </a:lnTo>
                <a:cubicBezTo>
                  <a:pt x="4739" y="4027"/>
                  <a:pt x="5256" y="4322"/>
                  <a:pt x="5774" y="4602"/>
                </a:cubicBezTo>
                <a:cubicBezTo>
                  <a:pt x="6810" y="5950"/>
                  <a:pt x="9028" y="6295"/>
                  <a:pt x="9028" y="6295"/>
                </a:cubicBezTo>
                <a:cubicBezTo>
                  <a:pt x="8281" y="5235"/>
                  <a:pt x="6604" y="4733"/>
                  <a:pt x="5963" y="4577"/>
                </a:cubicBezTo>
                <a:cubicBezTo>
                  <a:pt x="5478" y="4322"/>
                  <a:pt x="4993" y="4043"/>
                  <a:pt x="4509" y="3747"/>
                </a:cubicBezTo>
                <a:lnTo>
                  <a:pt x="4509" y="3747"/>
                </a:lnTo>
                <a:cubicBezTo>
                  <a:pt x="5042" y="3957"/>
                  <a:pt x="5946" y="4249"/>
                  <a:pt x="6801" y="4249"/>
                </a:cubicBezTo>
                <a:cubicBezTo>
                  <a:pt x="7119" y="4249"/>
                  <a:pt x="7431" y="4209"/>
                  <a:pt x="7713" y="4109"/>
                </a:cubicBezTo>
                <a:cubicBezTo>
                  <a:pt x="7713" y="4109"/>
                  <a:pt x="6368" y="3395"/>
                  <a:pt x="5028" y="3395"/>
                </a:cubicBezTo>
                <a:cubicBezTo>
                  <a:pt x="4729" y="3395"/>
                  <a:pt x="4430" y="3430"/>
                  <a:pt x="4147" y="3517"/>
                </a:cubicBezTo>
                <a:cubicBezTo>
                  <a:pt x="3637" y="3188"/>
                  <a:pt x="3128" y="2835"/>
                  <a:pt x="2651" y="2457"/>
                </a:cubicBezTo>
                <a:lnTo>
                  <a:pt x="2651" y="2457"/>
                </a:lnTo>
                <a:cubicBezTo>
                  <a:pt x="3153" y="2665"/>
                  <a:pt x="4137" y="3009"/>
                  <a:pt x="5065" y="3009"/>
                </a:cubicBezTo>
                <a:cubicBezTo>
                  <a:pt x="5384" y="3009"/>
                  <a:pt x="5696" y="2969"/>
                  <a:pt x="5980" y="2868"/>
                </a:cubicBezTo>
                <a:cubicBezTo>
                  <a:pt x="5980" y="2868"/>
                  <a:pt x="4637" y="2161"/>
                  <a:pt x="3304" y="2161"/>
                </a:cubicBezTo>
                <a:cubicBezTo>
                  <a:pt x="3004" y="2161"/>
                  <a:pt x="2705" y="2197"/>
                  <a:pt x="2421" y="2284"/>
                </a:cubicBezTo>
                <a:cubicBezTo>
                  <a:pt x="1945" y="1898"/>
                  <a:pt x="1493" y="1495"/>
                  <a:pt x="1065" y="1060"/>
                </a:cubicBezTo>
                <a:lnTo>
                  <a:pt x="1065" y="1060"/>
                </a:lnTo>
                <a:cubicBezTo>
                  <a:pt x="1584" y="1358"/>
                  <a:pt x="2789" y="1963"/>
                  <a:pt x="3902" y="1963"/>
                </a:cubicBezTo>
                <a:cubicBezTo>
                  <a:pt x="4078" y="1963"/>
                  <a:pt x="4250" y="1948"/>
                  <a:pt x="4418" y="1915"/>
                </a:cubicBezTo>
                <a:cubicBezTo>
                  <a:pt x="4418" y="1915"/>
                  <a:pt x="2895" y="852"/>
                  <a:pt x="1361" y="852"/>
                </a:cubicBezTo>
                <a:cubicBezTo>
                  <a:pt x="1204" y="852"/>
                  <a:pt x="1048" y="863"/>
                  <a:pt x="893" y="887"/>
                </a:cubicBezTo>
                <a:cubicBezTo>
                  <a:pt x="630" y="608"/>
                  <a:pt x="383" y="320"/>
                  <a:pt x="145" y="33"/>
                </a:cubicBezTo>
                <a:cubicBezTo>
                  <a:pt x="127" y="10"/>
                  <a:pt x="104" y="0"/>
                  <a:pt x="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 name="Google Shape;24;p2"/>
          <p:cNvSpPr/>
          <p:nvPr/>
        </p:nvSpPr>
        <p:spPr>
          <a:xfrm>
            <a:off x="-809492" y="-542723"/>
            <a:ext cx="5769563" cy="2493988"/>
          </a:xfrm>
          <a:custGeom>
            <a:avLst/>
            <a:gdLst/>
            <a:ahLst/>
            <a:cxnLst/>
            <a:rect l="l" t="t" r="r" b="b"/>
            <a:pathLst>
              <a:path w="17826" h="10274" extrusionOk="0">
                <a:moveTo>
                  <a:pt x="2671" y="1"/>
                </a:moveTo>
                <a:cubicBezTo>
                  <a:pt x="1209" y="1"/>
                  <a:pt x="1" y="1176"/>
                  <a:pt x="1" y="2606"/>
                </a:cubicBezTo>
                <a:lnTo>
                  <a:pt x="1" y="10273"/>
                </a:lnTo>
                <a:cubicBezTo>
                  <a:pt x="617" y="9197"/>
                  <a:pt x="1595" y="8186"/>
                  <a:pt x="3140" y="7849"/>
                </a:cubicBezTo>
                <a:cubicBezTo>
                  <a:pt x="6887" y="7035"/>
                  <a:pt x="7471" y="6789"/>
                  <a:pt x="8465" y="5244"/>
                </a:cubicBezTo>
                <a:cubicBezTo>
                  <a:pt x="9468" y="3691"/>
                  <a:pt x="10051" y="1899"/>
                  <a:pt x="13708" y="1899"/>
                </a:cubicBezTo>
                <a:cubicBezTo>
                  <a:pt x="16214" y="1899"/>
                  <a:pt x="17357" y="987"/>
                  <a:pt x="17825" y="1"/>
                </a:cubicBezTo>
                <a:close/>
              </a:path>
            </a:pathLst>
          </a:custGeom>
          <a:solidFill>
            <a:srgbClr val="F2D2B6">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25;p2"/>
          <p:cNvSpPr/>
          <p:nvPr/>
        </p:nvSpPr>
        <p:spPr>
          <a:xfrm>
            <a:off x="-710111" y="-624740"/>
            <a:ext cx="4708283" cy="2080832"/>
          </a:xfrm>
          <a:custGeom>
            <a:avLst/>
            <a:gdLst/>
            <a:ahLst/>
            <a:cxnLst/>
            <a:rect l="l" t="t" r="r" b="b"/>
            <a:pathLst>
              <a:path w="14547" h="8572" extrusionOk="0">
                <a:moveTo>
                  <a:pt x="2179" y="1"/>
                </a:moveTo>
                <a:cubicBezTo>
                  <a:pt x="971" y="1"/>
                  <a:pt x="1" y="971"/>
                  <a:pt x="1" y="2170"/>
                </a:cubicBezTo>
                <a:lnTo>
                  <a:pt x="1" y="8572"/>
                </a:lnTo>
                <a:cubicBezTo>
                  <a:pt x="502" y="7668"/>
                  <a:pt x="1299" y="6822"/>
                  <a:pt x="2557" y="6542"/>
                </a:cubicBezTo>
                <a:cubicBezTo>
                  <a:pt x="5614" y="5868"/>
                  <a:pt x="6090" y="5663"/>
                  <a:pt x="6904" y="4373"/>
                </a:cubicBezTo>
                <a:cubicBezTo>
                  <a:pt x="7726" y="3074"/>
                  <a:pt x="8202" y="1587"/>
                  <a:pt x="11194" y="1587"/>
                </a:cubicBezTo>
                <a:cubicBezTo>
                  <a:pt x="13232" y="1587"/>
                  <a:pt x="14160" y="823"/>
                  <a:pt x="1454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TextBox 11"/>
          <p:cNvSpPr txBox="1"/>
          <p:nvPr/>
        </p:nvSpPr>
        <p:spPr>
          <a:xfrm>
            <a:off x="4960070" y="3606420"/>
            <a:ext cx="6435773" cy="1384995"/>
          </a:xfrm>
          <a:prstGeom prst="rect">
            <a:avLst/>
          </a:prstGeom>
          <a:noFill/>
        </p:spPr>
        <p:txBody>
          <a:bodyPr wrap="square" rtlCol="0">
            <a:spAutoFit/>
          </a:bodyPr>
          <a:lstStyle/>
          <a:p>
            <a:r>
              <a:rPr lang="en-US" sz="2800" b="1">
                <a:solidFill>
                  <a:srgbClr val="B8563E"/>
                </a:solidFill>
                <a:latin typeface="Times New Roman" panose="02020603050405020304" pitchFamily="18" charset="0"/>
                <a:cs typeface="Times New Roman" panose="02020603050405020304" pitchFamily="18" charset="0"/>
              </a:rPr>
              <a:t>- Cuộc Tổng khởi nghĩa của nhân dân ta đã đạt kết quả gì? Kết quả đó mang lại ý nghĩa gì?</a:t>
            </a:r>
          </a:p>
        </p:txBody>
      </p:sp>
      <p:sp>
        <p:nvSpPr>
          <p:cNvPr id="13" name="TextBox 12"/>
          <p:cNvSpPr txBox="1"/>
          <p:nvPr/>
        </p:nvSpPr>
        <p:spPr>
          <a:xfrm>
            <a:off x="5034331" y="1269868"/>
            <a:ext cx="6877769" cy="954107"/>
          </a:xfrm>
          <a:prstGeom prst="rect">
            <a:avLst/>
          </a:prstGeom>
          <a:noFill/>
        </p:spPr>
        <p:txBody>
          <a:bodyPr wrap="square" rtlCol="0">
            <a:spAutoFit/>
          </a:bodyPr>
          <a:lstStyle/>
          <a:p>
            <a:r>
              <a:rPr lang="en-US" sz="2800" b="1">
                <a:solidFill>
                  <a:srgbClr val="BA5F4A"/>
                </a:solidFill>
                <a:latin typeface="Times New Roman" panose="02020603050405020304" pitchFamily="18" charset="0"/>
                <a:cs typeface="Times New Roman" panose="02020603050405020304" pitchFamily="18" charset="0"/>
              </a:rPr>
              <a:t>- Khí thế Cách mạng tháng Tám thể hiện điều gì?</a:t>
            </a:r>
          </a:p>
        </p:txBody>
      </p:sp>
      <p:sp>
        <p:nvSpPr>
          <p:cNvPr id="14" name="TextBox 13"/>
          <p:cNvSpPr txBox="1"/>
          <p:nvPr/>
        </p:nvSpPr>
        <p:spPr>
          <a:xfrm>
            <a:off x="5008197" y="2193702"/>
            <a:ext cx="6365655" cy="1384995"/>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sym typeface="Wingdings" panose="05000000000000000000" pitchFamily="2" charset="2"/>
              </a:rPr>
              <a:t> </a:t>
            </a:r>
            <a:r>
              <a:rPr lang="en-US" sz="2800">
                <a:latin typeface="Times New Roman" panose="02020603050405020304" pitchFamily="18" charset="0"/>
                <a:cs typeface="Times New Roman" panose="02020603050405020304" pitchFamily="18" charset="0"/>
              </a:rPr>
              <a:t>Khí thế Cách mạng tháng Tám thể hiện lòng yêu nước, tinh thần cách mạng của nhân dân ta.</a:t>
            </a:r>
          </a:p>
        </p:txBody>
      </p:sp>
      <p:sp>
        <p:nvSpPr>
          <p:cNvPr id="15" name="TextBox 14"/>
          <p:cNvSpPr txBox="1"/>
          <p:nvPr/>
        </p:nvSpPr>
        <p:spPr>
          <a:xfrm>
            <a:off x="4930384" y="4985825"/>
            <a:ext cx="6465460" cy="1384995"/>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sym typeface="Wingdings" panose="05000000000000000000" pitchFamily="2" charset="2"/>
              </a:rPr>
              <a:t> </a:t>
            </a:r>
            <a:r>
              <a:rPr lang="en-US" sz="2800">
                <a:latin typeface="Times New Roman" panose="02020603050405020304" pitchFamily="18" charset="0"/>
                <a:cs typeface="Times New Roman" panose="02020603050405020304" pitchFamily="18" charset="0"/>
              </a:rPr>
              <a:t>Cuộc Tổng khởi nghĩa của nhân dân ta đã giành thắng lợi. Từ đó giành được độc lập dân tộc, phá tan xiềng xích nô lệ.</a:t>
            </a:r>
            <a:endParaRPr lang="en-US" sz="2800">
              <a:solidFill>
                <a:srgbClr val="C00000"/>
              </a:solidFill>
              <a:latin typeface="VNI-Times" pitchFamily="2" charset="0"/>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685" y="1595604"/>
            <a:ext cx="4445307" cy="3229801"/>
          </a:xfrm>
          <a:prstGeom prst="rect">
            <a:avLst/>
          </a:prstGeom>
        </p:spPr>
      </p:pic>
    </p:spTree>
    <p:extLst>
      <p:ext uri="{BB962C8B-B14F-4D97-AF65-F5344CB8AC3E}">
        <p14:creationId xmlns:p14="http://schemas.microsoft.com/office/powerpoint/2010/main" val="2777544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1+#ppt_w/2"/>
                                          </p:val>
                                        </p:tav>
                                        <p:tav tm="100000">
                                          <p:val>
                                            <p:strVal val="#ppt_x"/>
                                          </p:val>
                                        </p:tav>
                                      </p:tavLst>
                                    </p:anim>
                                    <p:anim calcmode="lin" valueType="num">
                                      <p:cBhvr additive="base">
                                        <p:cTn id="4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arn(inVertical)">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1" grpId="0" animBg="1"/>
      <p:bldP spid="12" grpId="0"/>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686;p55"/>
          <p:cNvSpPr/>
          <p:nvPr/>
        </p:nvSpPr>
        <p:spPr>
          <a:xfrm>
            <a:off x="-4517072" y="-6854584"/>
            <a:ext cx="10095900" cy="10095900"/>
          </a:xfrm>
          <a:prstGeom prst="ellipse">
            <a:avLst/>
          </a:prstGeom>
          <a:solidFill>
            <a:srgbClr val="F2D2B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3" name="Google Shape;18;p2"/>
          <p:cNvGrpSpPr/>
          <p:nvPr/>
        </p:nvGrpSpPr>
        <p:grpSpPr>
          <a:xfrm flipH="1">
            <a:off x="9260560" y="-442059"/>
            <a:ext cx="2093259" cy="2346810"/>
            <a:chOff x="9591703" y="754416"/>
            <a:chExt cx="1569944" cy="2346810"/>
          </a:xfrm>
        </p:grpSpPr>
        <p:sp>
          <p:nvSpPr>
            <p:cNvPr id="14" name="Google Shape;19;p2"/>
            <p:cNvSpPr/>
            <p:nvPr/>
          </p:nvSpPr>
          <p:spPr>
            <a:xfrm>
              <a:off x="9591703" y="1141068"/>
              <a:ext cx="1569944" cy="1960158"/>
            </a:xfrm>
            <a:custGeom>
              <a:avLst/>
              <a:gdLst/>
              <a:ahLst/>
              <a:cxnLst/>
              <a:rect l="l" t="t" r="r" b="b"/>
              <a:pathLst>
                <a:path w="8811" h="11001" extrusionOk="0">
                  <a:moveTo>
                    <a:pt x="2047" y="1"/>
                  </a:moveTo>
                  <a:cubicBezTo>
                    <a:pt x="2047" y="1"/>
                    <a:pt x="1" y="4611"/>
                    <a:pt x="519" y="5416"/>
                  </a:cubicBezTo>
                  <a:cubicBezTo>
                    <a:pt x="618" y="5569"/>
                    <a:pt x="709" y="5630"/>
                    <a:pt x="794" y="5630"/>
                  </a:cubicBezTo>
                  <a:cubicBezTo>
                    <a:pt x="1118" y="5630"/>
                    <a:pt x="1370" y="4770"/>
                    <a:pt x="1733" y="4770"/>
                  </a:cubicBezTo>
                  <a:cubicBezTo>
                    <a:pt x="1776" y="4770"/>
                    <a:pt x="1820" y="4782"/>
                    <a:pt x="1866" y="4808"/>
                  </a:cubicBezTo>
                  <a:cubicBezTo>
                    <a:pt x="2409" y="5129"/>
                    <a:pt x="2524" y="5581"/>
                    <a:pt x="1924" y="6411"/>
                  </a:cubicBezTo>
                  <a:cubicBezTo>
                    <a:pt x="1355" y="7187"/>
                    <a:pt x="1369" y="7942"/>
                    <a:pt x="1891" y="7942"/>
                  </a:cubicBezTo>
                  <a:cubicBezTo>
                    <a:pt x="1927" y="7942"/>
                    <a:pt x="1965" y="7938"/>
                    <a:pt x="2006" y="7931"/>
                  </a:cubicBezTo>
                  <a:cubicBezTo>
                    <a:pt x="2599" y="7823"/>
                    <a:pt x="2708" y="6540"/>
                    <a:pt x="3260" y="6540"/>
                  </a:cubicBezTo>
                  <a:cubicBezTo>
                    <a:pt x="3297" y="6540"/>
                    <a:pt x="3337" y="6546"/>
                    <a:pt x="3378" y="6559"/>
                  </a:cubicBezTo>
                  <a:cubicBezTo>
                    <a:pt x="4036" y="6764"/>
                    <a:pt x="3724" y="7586"/>
                    <a:pt x="3354" y="8137"/>
                  </a:cubicBezTo>
                  <a:cubicBezTo>
                    <a:pt x="2976" y="8687"/>
                    <a:pt x="2828" y="9402"/>
                    <a:pt x="3403" y="9632"/>
                  </a:cubicBezTo>
                  <a:cubicBezTo>
                    <a:pt x="3430" y="9643"/>
                    <a:pt x="3458" y="9648"/>
                    <a:pt x="3486" y="9648"/>
                  </a:cubicBezTo>
                  <a:cubicBezTo>
                    <a:pt x="4019" y="9648"/>
                    <a:pt x="4720" y="7873"/>
                    <a:pt x="5071" y="7873"/>
                  </a:cubicBezTo>
                  <a:cubicBezTo>
                    <a:pt x="5095" y="7873"/>
                    <a:pt x="5117" y="7881"/>
                    <a:pt x="5137" y="7898"/>
                  </a:cubicBezTo>
                  <a:cubicBezTo>
                    <a:pt x="5462" y="8183"/>
                    <a:pt x="6358" y="11001"/>
                    <a:pt x="7298" y="11001"/>
                  </a:cubicBezTo>
                  <a:cubicBezTo>
                    <a:pt x="7334" y="11001"/>
                    <a:pt x="7369" y="10996"/>
                    <a:pt x="7405" y="10988"/>
                  </a:cubicBezTo>
                  <a:cubicBezTo>
                    <a:pt x="8194" y="10380"/>
                    <a:pt x="6197" y="7849"/>
                    <a:pt x="6181" y="7405"/>
                  </a:cubicBezTo>
                  <a:cubicBezTo>
                    <a:pt x="6179" y="7298"/>
                    <a:pt x="6309" y="7263"/>
                    <a:pt x="6510" y="7263"/>
                  </a:cubicBezTo>
                  <a:cubicBezTo>
                    <a:pt x="6895" y="7263"/>
                    <a:pt x="7540" y="7392"/>
                    <a:pt x="8017" y="7392"/>
                  </a:cubicBezTo>
                  <a:cubicBezTo>
                    <a:pt x="8321" y="7392"/>
                    <a:pt x="8557" y="7339"/>
                    <a:pt x="8613" y="7167"/>
                  </a:cubicBezTo>
                  <a:cubicBezTo>
                    <a:pt x="8810" y="6575"/>
                    <a:pt x="8153" y="6230"/>
                    <a:pt x="7496" y="6172"/>
                  </a:cubicBezTo>
                  <a:cubicBezTo>
                    <a:pt x="6838" y="6123"/>
                    <a:pt x="6000" y="5836"/>
                    <a:pt x="6263" y="5195"/>
                  </a:cubicBezTo>
                  <a:cubicBezTo>
                    <a:pt x="6341" y="5012"/>
                    <a:pt x="6495" y="4954"/>
                    <a:pt x="6687" y="4954"/>
                  </a:cubicBezTo>
                  <a:cubicBezTo>
                    <a:pt x="7016" y="4954"/>
                    <a:pt x="7457" y="5126"/>
                    <a:pt x="7811" y="5126"/>
                  </a:cubicBezTo>
                  <a:cubicBezTo>
                    <a:pt x="7962" y="5126"/>
                    <a:pt x="8098" y="5095"/>
                    <a:pt x="8202" y="5006"/>
                  </a:cubicBezTo>
                  <a:cubicBezTo>
                    <a:pt x="8687" y="4595"/>
                    <a:pt x="8104" y="4036"/>
                    <a:pt x="7076" y="3978"/>
                  </a:cubicBezTo>
                  <a:cubicBezTo>
                    <a:pt x="6057" y="3921"/>
                    <a:pt x="5770" y="3543"/>
                    <a:pt x="5877" y="2918"/>
                  </a:cubicBezTo>
                  <a:cubicBezTo>
                    <a:pt x="5908" y="2720"/>
                    <a:pt x="6087" y="2675"/>
                    <a:pt x="6305" y="2675"/>
                  </a:cubicBezTo>
                  <a:cubicBezTo>
                    <a:pt x="6485" y="2675"/>
                    <a:pt x="6691" y="2705"/>
                    <a:pt x="6864" y="2705"/>
                  </a:cubicBezTo>
                  <a:cubicBezTo>
                    <a:pt x="7129" y="2705"/>
                    <a:pt x="7313" y="2632"/>
                    <a:pt x="7191" y="2261"/>
                  </a:cubicBezTo>
                  <a:cubicBezTo>
                    <a:pt x="6896" y="1349"/>
                    <a:pt x="2047" y="1"/>
                    <a:pt x="20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 name="Google Shape;20;p2"/>
            <p:cNvSpPr/>
            <p:nvPr/>
          </p:nvSpPr>
          <p:spPr>
            <a:xfrm>
              <a:off x="9713934" y="754416"/>
              <a:ext cx="1347575" cy="2239544"/>
            </a:xfrm>
            <a:custGeom>
              <a:avLst/>
              <a:gdLst/>
              <a:ahLst/>
              <a:cxnLst/>
              <a:rect l="l" t="t" r="r" b="b"/>
              <a:pathLst>
                <a:path w="7563" h="12569" extrusionOk="0">
                  <a:moveTo>
                    <a:pt x="1143" y="0"/>
                  </a:moveTo>
                  <a:cubicBezTo>
                    <a:pt x="1102" y="0"/>
                    <a:pt x="1060" y="24"/>
                    <a:pt x="1049" y="75"/>
                  </a:cubicBezTo>
                  <a:cubicBezTo>
                    <a:pt x="893" y="864"/>
                    <a:pt x="1164" y="1727"/>
                    <a:pt x="1394" y="2467"/>
                  </a:cubicBezTo>
                  <a:cubicBezTo>
                    <a:pt x="1501" y="2804"/>
                    <a:pt x="1616" y="3132"/>
                    <a:pt x="1739" y="3453"/>
                  </a:cubicBezTo>
                  <a:cubicBezTo>
                    <a:pt x="1534" y="3634"/>
                    <a:pt x="1402" y="3930"/>
                    <a:pt x="1279" y="4168"/>
                  </a:cubicBezTo>
                  <a:cubicBezTo>
                    <a:pt x="1065" y="4579"/>
                    <a:pt x="884" y="4998"/>
                    <a:pt x="704" y="5425"/>
                  </a:cubicBezTo>
                  <a:cubicBezTo>
                    <a:pt x="465" y="6000"/>
                    <a:pt x="235" y="6584"/>
                    <a:pt x="22" y="7167"/>
                  </a:cubicBezTo>
                  <a:cubicBezTo>
                    <a:pt x="0" y="7236"/>
                    <a:pt x="61" y="7291"/>
                    <a:pt x="118" y="7291"/>
                  </a:cubicBezTo>
                  <a:cubicBezTo>
                    <a:pt x="149" y="7291"/>
                    <a:pt x="179" y="7274"/>
                    <a:pt x="194" y="7233"/>
                  </a:cubicBezTo>
                  <a:cubicBezTo>
                    <a:pt x="367" y="6748"/>
                    <a:pt x="556" y="6255"/>
                    <a:pt x="753" y="5779"/>
                  </a:cubicBezTo>
                  <a:cubicBezTo>
                    <a:pt x="1041" y="5072"/>
                    <a:pt x="1312" y="4275"/>
                    <a:pt x="1780" y="3667"/>
                  </a:cubicBezTo>
                  <a:lnTo>
                    <a:pt x="1805" y="3642"/>
                  </a:lnTo>
                  <a:cubicBezTo>
                    <a:pt x="2092" y="4390"/>
                    <a:pt x="2421" y="5121"/>
                    <a:pt x="2766" y="5844"/>
                  </a:cubicBezTo>
                  <a:cubicBezTo>
                    <a:pt x="2849" y="6025"/>
                    <a:pt x="2939" y="6206"/>
                    <a:pt x="3029" y="6387"/>
                  </a:cubicBezTo>
                  <a:cubicBezTo>
                    <a:pt x="2898" y="6510"/>
                    <a:pt x="2791" y="6650"/>
                    <a:pt x="2709" y="6798"/>
                  </a:cubicBezTo>
                  <a:cubicBezTo>
                    <a:pt x="2487" y="7143"/>
                    <a:pt x="2281" y="7496"/>
                    <a:pt x="2092" y="7858"/>
                  </a:cubicBezTo>
                  <a:cubicBezTo>
                    <a:pt x="1797" y="8392"/>
                    <a:pt x="1525" y="8942"/>
                    <a:pt x="1262" y="9501"/>
                  </a:cubicBezTo>
                  <a:cubicBezTo>
                    <a:pt x="1230" y="9566"/>
                    <a:pt x="1289" y="9619"/>
                    <a:pt x="1348" y="9619"/>
                  </a:cubicBezTo>
                  <a:cubicBezTo>
                    <a:pt x="1379" y="9619"/>
                    <a:pt x="1410" y="9604"/>
                    <a:pt x="1427" y="9567"/>
                  </a:cubicBezTo>
                  <a:cubicBezTo>
                    <a:pt x="1640" y="9107"/>
                    <a:pt x="1879" y="8647"/>
                    <a:pt x="2109" y="8195"/>
                  </a:cubicBezTo>
                  <a:cubicBezTo>
                    <a:pt x="2306" y="7825"/>
                    <a:pt x="2503" y="7471"/>
                    <a:pt x="2717" y="7118"/>
                  </a:cubicBezTo>
                  <a:cubicBezTo>
                    <a:pt x="2816" y="6954"/>
                    <a:pt x="2947" y="6699"/>
                    <a:pt x="3111" y="6559"/>
                  </a:cubicBezTo>
                  <a:cubicBezTo>
                    <a:pt x="3481" y="7315"/>
                    <a:pt x="3868" y="8071"/>
                    <a:pt x="4270" y="8819"/>
                  </a:cubicBezTo>
                  <a:cubicBezTo>
                    <a:pt x="3884" y="9098"/>
                    <a:pt x="3605" y="9674"/>
                    <a:pt x="3391" y="10044"/>
                  </a:cubicBezTo>
                  <a:cubicBezTo>
                    <a:pt x="3144" y="10463"/>
                    <a:pt x="2922" y="10906"/>
                    <a:pt x="2717" y="11350"/>
                  </a:cubicBezTo>
                  <a:cubicBezTo>
                    <a:pt x="2691" y="11424"/>
                    <a:pt x="2746" y="11478"/>
                    <a:pt x="2802" y="11478"/>
                  </a:cubicBezTo>
                  <a:cubicBezTo>
                    <a:pt x="2833" y="11478"/>
                    <a:pt x="2864" y="11462"/>
                    <a:pt x="2881" y="11424"/>
                  </a:cubicBezTo>
                  <a:cubicBezTo>
                    <a:pt x="3038" y="11079"/>
                    <a:pt x="3218" y="10742"/>
                    <a:pt x="3399" y="10405"/>
                  </a:cubicBezTo>
                  <a:cubicBezTo>
                    <a:pt x="3629" y="9970"/>
                    <a:pt x="3933" y="9312"/>
                    <a:pt x="4361" y="8992"/>
                  </a:cubicBezTo>
                  <a:cubicBezTo>
                    <a:pt x="4862" y="9920"/>
                    <a:pt x="5380" y="10841"/>
                    <a:pt x="5914" y="11753"/>
                  </a:cubicBezTo>
                  <a:cubicBezTo>
                    <a:pt x="6070" y="12016"/>
                    <a:pt x="6226" y="12271"/>
                    <a:pt x="6382" y="12525"/>
                  </a:cubicBezTo>
                  <a:cubicBezTo>
                    <a:pt x="6399" y="12556"/>
                    <a:pt x="6423" y="12568"/>
                    <a:pt x="6447" y="12568"/>
                  </a:cubicBezTo>
                  <a:cubicBezTo>
                    <a:pt x="6507" y="12568"/>
                    <a:pt x="6569" y="12491"/>
                    <a:pt x="6522" y="12427"/>
                  </a:cubicBezTo>
                  <a:cubicBezTo>
                    <a:pt x="5815" y="11268"/>
                    <a:pt x="5150" y="10085"/>
                    <a:pt x="4509" y="8893"/>
                  </a:cubicBezTo>
                  <a:cubicBezTo>
                    <a:pt x="4683" y="8798"/>
                    <a:pt x="4894" y="8764"/>
                    <a:pt x="5116" y="8764"/>
                  </a:cubicBezTo>
                  <a:cubicBezTo>
                    <a:pt x="5510" y="8764"/>
                    <a:pt x="5938" y="8871"/>
                    <a:pt x="6259" y="8934"/>
                  </a:cubicBezTo>
                  <a:cubicBezTo>
                    <a:pt x="6637" y="9008"/>
                    <a:pt x="7023" y="9107"/>
                    <a:pt x="7393" y="9222"/>
                  </a:cubicBezTo>
                  <a:cubicBezTo>
                    <a:pt x="7405" y="9226"/>
                    <a:pt x="7416" y="9228"/>
                    <a:pt x="7427" y="9228"/>
                  </a:cubicBezTo>
                  <a:cubicBezTo>
                    <a:pt x="7514" y="9228"/>
                    <a:pt x="7562" y="9095"/>
                    <a:pt x="7467" y="9066"/>
                  </a:cubicBezTo>
                  <a:cubicBezTo>
                    <a:pt x="7072" y="8942"/>
                    <a:pt x="6678" y="8836"/>
                    <a:pt x="6284" y="8753"/>
                  </a:cubicBezTo>
                  <a:cubicBezTo>
                    <a:pt x="5932" y="8681"/>
                    <a:pt x="5533" y="8599"/>
                    <a:pt x="5145" y="8599"/>
                  </a:cubicBezTo>
                  <a:cubicBezTo>
                    <a:pt x="4916" y="8599"/>
                    <a:pt x="4692" y="8628"/>
                    <a:pt x="4484" y="8704"/>
                  </a:cubicBezTo>
                  <a:cubicBezTo>
                    <a:pt x="4467" y="8712"/>
                    <a:pt x="4443" y="8720"/>
                    <a:pt x="4426" y="8729"/>
                  </a:cubicBezTo>
                  <a:lnTo>
                    <a:pt x="4295" y="8482"/>
                  </a:lnTo>
                  <a:cubicBezTo>
                    <a:pt x="3950" y="7825"/>
                    <a:pt x="3588" y="7151"/>
                    <a:pt x="3251" y="6477"/>
                  </a:cubicBezTo>
                  <a:cubicBezTo>
                    <a:pt x="3355" y="6434"/>
                    <a:pt x="3478" y="6421"/>
                    <a:pt x="3604" y="6421"/>
                  </a:cubicBezTo>
                  <a:cubicBezTo>
                    <a:pt x="3767" y="6421"/>
                    <a:pt x="3937" y="6443"/>
                    <a:pt x="4081" y="6452"/>
                  </a:cubicBezTo>
                  <a:cubicBezTo>
                    <a:pt x="4492" y="6485"/>
                    <a:pt x="4911" y="6543"/>
                    <a:pt x="5322" y="6609"/>
                  </a:cubicBezTo>
                  <a:cubicBezTo>
                    <a:pt x="5832" y="6691"/>
                    <a:pt x="6349" y="6781"/>
                    <a:pt x="6851" y="6888"/>
                  </a:cubicBezTo>
                  <a:cubicBezTo>
                    <a:pt x="6858" y="6889"/>
                    <a:pt x="6865" y="6890"/>
                    <a:pt x="6871" y="6890"/>
                  </a:cubicBezTo>
                  <a:cubicBezTo>
                    <a:pt x="6968" y="6890"/>
                    <a:pt x="6983" y="6730"/>
                    <a:pt x="6875" y="6707"/>
                  </a:cubicBezTo>
                  <a:cubicBezTo>
                    <a:pt x="6316" y="6592"/>
                    <a:pt x="5758" y="6493"/>
                    <a:pt x="5199" y="6411"/>
                  </a:cubicBezTo>
                  <a:cubicBezTo>
                    <a:pt x="4788" y="6346"/>
                    <a:pt x="4377" y="6296"/>
                    <a:pt x="3974" y="6272"/>
                  </a:cubicBezTo>
                  <a:cubicBezTo>
                    <a:pt x="3859" y="6261"/>
                    <a:pt x="3737" y="6252"/>
                    <a:pt x="3616" y="6252"/>
                  </a:cubicBezTo>
                  <a:cubicBezTo>
                    <a:pt x="3461" y="6252"/>
                    <a:pt x="3307" y="6267"/>
                    <a:pt x="3169" y="6313"/>
                  </a:cubicBezTo>
                  <a:cubicBezTo>
                    <a:pt x="2709" y="5417"/>
                    <a:pt x="2306" y="4497"/>
                    <a:pt x="1945" y="3552"/>
                  </a:cubicBezTo>
                  <a:cubicBezTo>
                    <a:pt x="2009" y="3528"/>
                    <a:pt x="2079" y="3520"/>
                    <a:pt x="2153" y="3520"/>
                  </a:cubicBezTo>
                  <a:cubicBezTo>
                    <a:pt x="2258" y="3520"/>
                    <a:pt x="2369" y="3537"/>
                    <a:pt x="2470" y="3552"/>
                  </a:cubicBezTo>
                  <a:cubicBezTo>
                    <a:pt x="2906" y="3634"/>
                    <a:pt x="3333" y="3741"/>
                    <a:pt x="3744" y="3880"/>
                  </a:cubicBezTo>
                  <a:cubicBezTo>
                    <a:pt x="4295" y="4045"/>
                    <a:pt x="4837" y="4242"/>
                    <a:pt x="5371" y="4447"/>
                  </a:cubicBezTo>
                  <a:cubicBezTo>
                    <a:pt x="5382" y="4452"/>
                    <a:pt x="5393" y="4454"/>
                    <a:pt x="5403" y="4454"/>
                  </a:cubicBezTo>
                  <a:cubicBezTo>
                    <a:pt x="5484" y="4454"/>
                    <a:pt x="5532" y="4319"/>
                    <a:pt x="5437" y="4283"/>
                  </a:cubicBezTo>
                  <a:cubicBezTo>
                    <a:pt x="4862" y="4053"/>
                    <a:pt x="4270" y="3847"/>
                    <a:pt x="3670" y="3667"/>
                  </a:cubicBezTo>
                  <a:cubicBezTo>
                    <a:pt x="3268" y="3535"/>
                    <a:pt x="2857" y="3436"/>
                    <a:pt x="2438" y="3371"/>
                  </a:cubicBezTo>
                  <a:cubicBezTo>
                    <a:pt x="2347" y="3350"/>
                    <a:pt x="2255" y="3340"/>
                    <a:pt x="2161" y="3340"/>
                  </a:cubicBezTo>
                  <a:cubicBezTo>
                    <a:pt x="2068" y="3340"/>
                    <a:pt x="1973" y="3350"/>
                    <a:pt x="1879" y="3371"/>
                  </a:cubicBezTo>
                  <a:cubicBezTo>
                    <a:pt x="1682" y="2837"/>
                    <a:pt x="1509" y="2286"/>
                    <a:pt x="1369" y="1727"/>
                  </a:cubicBezTo>
                  <a:cubicBezTo>
                    <a:pt x="1238" y="1209"/>
                    <a:pt x="1123" y="634"/>
                    <a:pt x="1230" y="100"/>
                  </a:cubicBezTo>
                  <a:cubicBezTo>
                    <a:pt x="1243" y="36"/>
                    <a:pt x="1194" y="0"/>
                    <a:pt x="114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6" name="Google Shape;22;p2"/>
          <p:cNvSpPr/>
          <p:nvPr/>
        </p:nvSpPr>
        <p:spPr>
          <a:xfrm flipH="1">
            <a:off x="8186354" y="-210511"/>
            <a:ext cx="2141961" cy="1938242"/>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23;p2"/>
          <p:cNvSpPr/>
          <p:nvPr/>
        </p:nvSpPr>
        <p:spPr>
          <a:xfrm flipH="1">
            <a:off x="9881284" y="605214"/>
            <a:ext cx="2145049" cy="1152468"/>
          </a:xfrm>
          <a:custGeom>
            <a:avLst/>
            <a:gdLst/>
            <a:ahLst/>
            <a:cxnLst/>
            <a:rect l="l" t="t" r="r" b="b"/>
            <a:pathLst>
              <a:path w="9029" h="6468" extrusionOk="0">
                <a:moveTo>
                  <a:pt x="84" y="0"/>
                </a:moveTo>
                <a:cubicBezTo>
                  <a:pt x="38" y="0"/>
                  <a:pt x="1" y="47"/>
                  <a:pt x="46" y="98"/>
                </a:cubicBezTo>
                <a:cubicBezTo>
                  <a:pt x="276" y="386"/>
                  <a:pt x="523" y="674"/>
                  <a:pt x="794" y="953"/>
                </a:cubicBezTo>
                <a:cubicBezTo>
                  <a:pt x="293" y="2268"/>
                  <a:pt x="1714" y="3887"/>
                  <a:pt x="1714" y="3887"/>
                </a:cubicBezTo>
                <a:cubicBezTo>
                  <a:pt x="2109" y="2983"/>
                  <a:pt x="1451" y="1808"/>
                  <a:pt x="1065" y="1233"/>
                </a:cubicBezTo>
                <a:lnTo>
                  <a:pt x="1065" y="1233"/>
                </a:lnTo>
                <a:cubicBezTo>
                  <a:pt x="1468" y="1627"/>
                  <a:pt x="1887" y="1997"/>
                  <a:pt x="2323" y="2350"/>
                </a:cubicBezTo>
                <a:cubicBezTo>
                  <a:pt x="2076" y="3755"/>
                  <a:pt x="3769" y="5226"/>
                  <a:pt x="3769" y="5226"/>
                </a:cubicBezTo>
                <a:cubicBezTo>
                  <a:pt x="3974" y="4216"/>
                  <a:pt x="3029" y="3040"/>
                  <a:pt x="2569" y="2539"/>
                </a:cubicBezTo>
                <a:lnTo>
                  <a:pt x="2569" y="2539"/>
                </a:lnTo>
                <a:cubicBezTo>
                  <a:pt x="3038" y="2909"/>
                  <a:pt x="3539" y="3262"/>
                  <a:pt x="4048" y="3591"/>
                </a:cubicBezTo>
                <a:cubicBezTo>
                  <a:pt x="3818" y="5004"/>
                  <a:pt x="5503" y="6467"/>
                  <a:pt x="5503" y="6467"/>
                </a:cubicBezTo>
                <a:cubicBezTo>
                  <a:pt x="5717" y="5399"/>
                  <a:pt x="4665" y="4158"/>
                  <a:pt x="4237" y="3706"/>
                </a:cubicBezTo>
                <a:lnTo>
                  <a:pt x="4237" y="3706"/>
                </a:lnTo>
                <a:cubicBezTo>
                  <a:pt x="4739" y="4027"/>
                  <a:pt x="5256" y="4322"/>
                  <a:pt x="5774" y="4602"/>
                </a:cubicBezTo>
                <a:cubicBezTo>
                  <a:pt x="6810" y="5950"/>
                  <a:pt x="9028" y="6295"/>
                  <a:pt x="9028" y="6295"/>
                </a:cubicBezTo>
                <a:cubicBezTo>
                  <a:pt x="8281" y="5235"/>
                  <a:pt x="6604" y="4733"/>
                  <a:pt x="5963" y="4577"/>
                </a:cubicBezTo>
                <a:cubicBezTo>
                  <a:pt x="5478" y="4322"/>
                  <a:pt x="4993" y="4043"/>
                  <a:pt x="4509" y="3747"/>
                </a:cubicBezTo>
                <a:lnTo>
                  <a:pt x="4509" y="3747"/>
                </a:lnTo>
                <a:cubicBezTo>
                  <a:pt x="5042" y="3957"/>
                  <a:pt x="5946" y="4249"/>
                  <a:pt x="6801" y="4249"/>
                </a:cubicBezTo>
                <a:cubicBezTo>
                  <a:pt x="7119" y="4249"/>
                  <a:pt x="7431" y="4209"/>
                  <a:pt x="7713" y="4109"/>
                </a:cubicBezTo>
                <a:cubicBezTo>
                  <a:pt x="7713" y="4109"/>
                  <a:pt x="6368" y="3395"/>
                  <a:pt x="5028" y="3395"/>
                </a:cubicBezTo>
                <a:cubicBezTo>
                  <a:pt x="4729" y="3395"/>
                  <a:pt x="4430" y="3430"/>
                  <a:pt x="4147" y="3517"/>
                </a:cubicBezTo>
                <a:cubicBezTo>
                  <a:pt x="3637" y="3188"/>
                  <a:pt x="3128" y="2835"/>
                  <a:pt x="2651" y="2457"/>
                </a:cubicBezTo>
                <a:lnTo>
                  <a:pt x="2651" y="2457"/>
                </a:lnTo>
                <a:cubicBezTo>
                  <a:pt x="3153" y="2665"/>
                  <a:pt x="4137" y="3009"/>
                  <a:pt x="5065" y="3009"/>
                </a:cubicBezTo>
                <a:cubicBezTo>
                  <a:pt x="5384" y="3009"/>
                  <a:pt x="5696" y="2969"/>
                  <a:pt x="5980" y="2868"/>
                </a:cubicBezTo>
                <a:cubicBezTo>
                  <a:pt x="5980" y="2868"/>
                  <a:pt x="4637" y="2161"/>
                  <a:pt x="3304" y="2161"/>
                </a:cubicBezTo>
                <a:cubicBezTo>
                  <a:pt x="3004" y="2161"/>
                  <a:pt x="2705" y="2197"/>
                  <a:pt x="2421" y="2284"/>
                </a:cubicBezTo>
                <a:cubicBezTo>
                  <a:pt x="1945" y="1898"/>
                  <a:pt x="1493" y="1495"/>
                  <a:pt x="1065" y="1060"/>
                </a:cubicBezTo>
                <a:lnTo>
                  <a:pt x="1065" y="1060"/>
                </a:lnTo>
                <a:cubicBezTo>
                  <a:pt x="1584" y="1358"/>
                  <a:pt x="2789" y="1963"/>
                  <a:pt x="3902" y="1963"/>
                </a:cubicBezTo>
                <a:cubicBezTo>
                  <a:pt x="4078" y="1963"/>
                  <a:pt x="4250" y="1948"/>
                  <a:pt x="4418" y="1915"/>
                </a:cubicBezTo>
                <a:cubicBezTo>
                  <a:pt x="4418" y="1915"/>
                  <a:pt x="2895" y="852"/>
                  <a:pt x="1361" y="852"/>
                </a:cubicBezTo>
                <a:cubicBezTo>
                  <a:pt x="1204" y="852"/>
                  <a:pt x="1048" y="863"/>
                  <a:pt x="893" y="887"/>
                </a:cubicBezTo>
                <a:cubicBezTo>
                  <a:pt x="630" y="608"/>
                  <a:pt x="383" y="320"/>
                  <a:pt x="145" y="33"/>
                </a:cubicBezTo>
                <a:cubicBezTo>
                  <a:pt x="127" y="10"/>
                  <a:pt x="104" y="0"/>
                  <a:pt x="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 name="Google Shape;24;p2"/>
          <p:cNvSpPr/>
          <p:nvPr/>
        </p:nvSpPr>
        <p:spPr>
          <a:xfrm flipH="1">
            <a:off x="7384336" y="82017"/>
            <a:ext cx="5769563" cy="2493988"/>
          </a:xfrm>
          <a:custGeom>
            <a:avLst/>
            <a:gdLst/>
            <a:ahLst/>
            <a:cxnLst/>
            <a:rect l="l" t="t" r="r" b="b"/>
            <a:pathLst>
              <a:path w="17826" h="10274" extrusionOk="0">
                <a:moveTo>
                  <a:pt x="2671" y="1"/>
                </a:moveTo>
                <a:cubicBezTo>
                  <a:pt x="1209" y="1"/>
                  <a:pt x="1" y="1176"/>
                  <a:pt x="1" y="2606"/>
                </a:cubicBezTo>
                <a:lnTo>
                  <a:pt x="1" y="10273"/>
                </a:lnTo>
                <a:cubicBezTo>
                  <a:pt x="617" y="9197"/>
                  <a:pt x="1595" y="8186"/>
                  <a:pt x="3140" y="7849"/>
                </a:cubicBezTo>
                <a:cubicBezTo>
                  <a:pt x="6887" y="7035"/>
                  <a:pt x="7471" y="6789"/>
                  <a:pt x="8465" y="5244"/>
                </a:cubicBezTo>
                <a:cubicBezTo>
                  <a:pt x="9468" y="3691"/>
                  <a:pt x="10051" y="1899"/>
                  <a:pt x="13708" y="1899"/>
                </a:cubicBezTo>
                <a:cubicBezTo>
                  <a:pt x="16214" y="1899"/>
                  <a:pt x="17357" y="987"/>
                  <a:pt x="17825" y="1"/>
                </a:cubicBezTo>
                <a:close/>
              </a:path>
            </a:pathLst>
          </a:custGeom>
          <a:solidFill>
            <a:srgbClr val="F2D2B6">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 name="Google Shape;25;p2"/>
          <p:cNvSpPr/>
          <p:nvPr/>
        </p:nvSpPr>
        <p:spPr>
          <a:xfrm flipH="1">
            <a:off x="7914975" y="-262746"/>
            <a:ext cx="4708283" cy="2080832"/>
          </a:xfrm>
          <a:custGeom>
            <a:avLst/>
            <a:gdLst/>
            <a:ahLst/>
            <a:cxnLst/>
            <a:rect l="l" t="t" r="r" b="b"/>
            <a:pathLst>
              <a:path w="14547" h="8572" extrusionOk="0">
                <a:moveTo>
                  <a:pt x="2179" y="1"/>
                </a:moveTo>
                <a:cubicBezTo>
                  <a:pt x="971" y="1"/>
                  <a:pt x="1" y="971"/>
                  <a:pt x="1" y="2170"/>
                </a:cubicBezTo>
                <a:lnTo>
                  <a:pt x="1" y="8572"/>
                </a:lnTo>
                <a:cubicBezTo>
                  <a:pt x="502" y="7668"/>
                  <a:pt x="1299" y="6822"/>
                  <a:pt x="2557" y="6542"/>
                </a:cubicBezTo>
                <a:cubicBezTo>
                  <a:pt x="5614" y="5868"/>
                  <a:pt x="6090" y="5663"/>
                  <a:pt x="6904" y="4373"/>
                </a:cubicBezTo>
                <a:cubicBezTo>
                  <a:pt x="7726" y="3074"/>
                  <a:pt x="8202" y="1587"/>
                  <a:pt x="11194" y="1587"/>
                </a:cubicBezTo>
                <a:cubicBezTo>
                  <a:pt x="13232" y="1587"/>
                  <a:pt x="14160" y="823"/>
                  <a:pt x="1454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 name="TextBox 19"/>
          <p:cNvSpPr txBox="1"/>
          <p:nvPr/>
        </p:nvSpPr>
        <p:spPr>
          <a:xfrm>
            <a:off x="1021497" y="874062"/>
            <a:ext cx="2708510" cy="1323439"/>
          </a:xfrm>
          <a:prstGeom prst="rect">
            <a:avLst/>
          </a:prstGeom>
          <a:noFill/>
        </p:spPr>
        <p:txBody>
          <a:bodyPr wrap="square" rtlCol="0">
            <a:spAutoFit/>
          </a:bodyPr>
          <a:lstStyle/>
          <a:p>
            <a:r>
              <a:rPr lang="en-US" sz="8000" b="1">
                <a:solidFill>
                  <a:srgbClr val="B8563E"/>
                </a:solidFill>
                <a:latin typeface="UTM A&amp;S Heartbeat" panose="02040603050506020204" pitchFamily="18" charset="0"/>
                <a:cs typeface="Times New Roman" panose="02020603050405020304" pitchFamily="18" charset="0"/>
              </a:rPr>
              <a:t>Nội dung</a:t>
            </a:r>
          </a:p>
        </p:txBody>
      </p:sp>
      <p:sp>
        <p:nvSpPr>
          <p:cNvPr id="21" name="Rectangle 3"/>
          <p:cNvSpPr>
            <a:spLocks noGrp="1" noChangeArrowheads="1"/>
          </p:cNvSpPr>
          <p:nvPr>
            <p:ph sz="quarter" idx="1"/>
          </p:nvPr>
        </p:nvSpPr>
        <p:spPr>
          <a:xfrm>
            <a:off x="2404882" y="2790439"/>
            <a:ext cx="8153400" cy="2262824"/>
          </a:xfrm>
          <a:ln>
            <a:solidFill>
              <a:srgbClr val="A62F14"/>
            </a:solidFill>
          </a:ln>
        </p:spPr>
        <p:txBody>
          <a:bodyPr>
            <a:noAutofit/>
          </a:bodyPr>
          <a:lstStyle/>
          <a:p>
            <a:pPr algn="just" eaLnBrk="1" hangingPunct="1">
              <a:buFont typeface="Arial" panose="020B0604020202020204" pitchFamily="34" charset="0"/>
              <a:buNone/>
            </a:pPr>
            <a:r>
              <a:rPr lang="en-US" altLang="en-US" sz="3600" b="1">
                <a:solidFill>
                  <a:srgbClr val="59342C"/>
                </a:solidFill>
                <a:latin typeface="Times New Roman" panose="02020603050405020304" pitchFamily="18" charset="0"/>
                <a:cs typeface="Times New Roman" panose="02020603050405020304" pitchFamily="18" charset="0"/>
              </a:rPr>
              <a:t>        Mùa thu năm 1945, nhân dân cả nước vùng lên phá tan xiềng xích nô lệ. Ngày 19-8 là ngày kỉ niệm Cách mạng tháng Tám của nước ta.</a:t>
            </a:r>
          </a:p>
        </p:txBody>
      </p:sp>
      <p:grpSp>
        <p:nvGrpSpPr>
          <p:cNvPr id="55" name="Google Shape;640;p35"/>
          <p:cNvGrpSpPr/>
          <p:nvPr/>
        </p:nvGrpSpPr>
        <p:grpSpPr>
          <a:xfrm flipV="1">
            <a:off x="-369799" y="5053263"/>
            <a:ext cx="12741456" cy="2701927"/>
            <a:chOff x="10912275" y="1360275"/>
            <a:chExt cx="2063300" cy="551650"/>
          </a:xfrm>
        </p:grpSpPr>
        <p:sp>
          <p:nvSpPr>
            <p:cNvPr id="56"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8"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0"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2"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4"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6"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8"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0"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2"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4"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6"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8"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80"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82"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84"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86"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88"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90"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1"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92"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3"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94"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5"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96"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7"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98"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9"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00"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1"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02"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3"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04"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06"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7"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08"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9"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10"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1"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12"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3"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14"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5"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16"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7"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18"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9"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20"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1"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2"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23"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4"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5"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6"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7"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8"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9"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0"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1"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2"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33"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4"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5"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6"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7"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8"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9"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0"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1"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2"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43"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4"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5"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6"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7"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8"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9"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0"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1"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2"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53"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4"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5"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6"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7"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8"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9"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0"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1"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2"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63"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4"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5"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6"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7"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8"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9"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0"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1"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2"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73"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4"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5"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6"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7"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8"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9"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0"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1"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2"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83"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4"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5"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6"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7"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8"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9"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0"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1"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2"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93"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4"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5"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6"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7"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8"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9"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0"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1"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2"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3"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4"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5"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6"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7"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8"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9"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0"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1"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2"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13"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4"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5"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6"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7"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8"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19"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0"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1"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2"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3"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4"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5"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6"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7"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8"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9"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0"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1"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2"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3"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4"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5"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6"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7"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8"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9"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0"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1"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2"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3"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4"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5"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6"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7"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8"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9"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0"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1"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2"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53"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54"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55"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56"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57"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58"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59"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60"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61"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62"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63"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64"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65"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66"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67"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68"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69"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70"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71"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72"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73"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74"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5"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6"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7"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8"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9"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0"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1"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2"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3"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4"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5"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6"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7"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8"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9"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0"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1"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2"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3"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4"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5"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6"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97"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8"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9"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0"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1"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2"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3"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4"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5"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6"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7"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8"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9"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0"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1"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2"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3"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4"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5"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6"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7"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8"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9"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0"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321"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2"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3"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4"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5"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6"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27"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8"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29"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0"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31"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2"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3"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34"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5"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6"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7"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8"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9"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0"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1"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2"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3"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44"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5"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6"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7"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8"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9"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0"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1"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2"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3"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54"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5"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6"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7"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8"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9"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0"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1"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2"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3"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64"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5"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6"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7"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8"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9"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0"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1"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2"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3"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74"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5"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6"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7"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8"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9"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0"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1"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2"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3"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84"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5"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6"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7"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8"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9"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0"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1"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2"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3"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94"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5"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6"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7"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8"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9"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0"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1"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2"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3"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04"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5"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6"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7"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8"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9"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0"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1"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2"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3"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414"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5"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6"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7"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8"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9"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0"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1"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2"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3"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24"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5"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6"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7"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8"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9"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0"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1"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2"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3"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434"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5"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6"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7"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8"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9"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0"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1"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2"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3"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44"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5"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6"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7"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8"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9"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0"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1"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2"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3"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54"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5"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6"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7"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8"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9"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0"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1"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2"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8539817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1">
                                            <p:bg/>
                                          </p:spTgt>
                                        </p:tgtEl>
                                        <p:attrNameLst>
                                          <p:attrName>style.visibility</p:attrName>
                                        </p:attrNameLst>
                                      </p:cBhvr>
                                      <p:to>
                                        <p:strVal val="visible"/>
                                      </p:to>
                                    </p:set>
                                    <p:anim calcmode="lin" valueType="num">
                                      <p:cBhvr>
                                        <p:cTn id="35" dur="500" fill="hold"/>
                                        <p:tgtEl>
                                          <p:spTgt spid="21">
                                            <p:bg/>
                                          </p:spTgt>
                                        </p:tgtEl>
                                        <p:attrNameLst>
                                          <p:attrName>ppt_w</p:attrName>
                                        </p:attrNameLst>
                                      </p:cBhvr>
                                      <p:tavLst>
                                        <p:tav tm="0">
                                          <p:val>
                                            <p:fltVal val="0"/>
                                          </p:val>
                                        </p:tav>
                                        <p:tav tm="100000">
                                          <p:val>
                                            <p:strVal val="#ppt_w"/>
                                          </p:val>
                                        </p:tav>
                                      </p:tavLst>
                                    </p:anim>
                                    <p:anim calcmode="lin" valueType="num">
                                      <p:cBhvr>
                                        <p:cTn id="36" dur="500" fill="hold"/>
                                        <p:tgtEl>
                                          <p:spTgt spid="21">
                                            <p:bg/>
                                          </p:spTgt>
                                        </p:tgtEl>
                                        <p:attrNameLst>
                                          <p:attrName>ppt_h</p:attrName>
                                        </p:attrNameLst>
                                      </p:cBhvr>
                                      <p:tavLst>
                                        <p:tav tm="0">
                                          <p:val>
                                            <p:fltVal val="0"/>
                                          </p:val>
                                        </p:tav>
                                        <p:tav tm="100000">
                                          <p:val>
                                            <p:strVal val="#ppt_h"/>
                                          </p:val>
                                        </p:tav>
                                      </p:tavLst>
                                    </p:anim>
                                    <p:animEffect transition="in" filter="fade">
                                      <p:cBhvr>
                                        <p:cTn id="37" dur="500"/>
                                        <p:tgtEl>
                                          <p:spTgt spid="21">
                                            <p:bg/>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 calcmode="lin" valueType="num">
                                      <p:cBhvr>
                                        <p:cTn id="42"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21">
                                            <p:txEl>
                                              <p:pRg st="0" end="0"/>
                                            </p:txEl>
                                          </p:spTgt>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1"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640;p35"/>
          <p:cNvGrpSpPr/>
          <p:nvPr/>
        </p:nvGrpSpPr>
        <p:grpSpPr>
          <a:xfrm flipV="1">
            <a:off x="-369799" y="5053263"/>
            <a:ext cx="12741456" cy="2701927"/>
            <a:chOff x="10912275" y="1360275"/>
            <a:chExt cx="2063300" cy="551650"/>
          </a:xfrm>
        </p:grpSpPr>
        <p:sp>
          <p:nvSpPr>
            <p:cNvPr id="5"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9"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1"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3"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5"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7"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19"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1"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3"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5"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7"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9"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1"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3"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5"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7"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39"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5"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7"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9"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1"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3"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5"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7"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9"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1"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3"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5"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7"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9"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2"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2"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0"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1"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92"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3"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4"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5"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6"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7"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8"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99"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0"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1"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02"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3"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4"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5"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6"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7"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8"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09"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0"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1"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12"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3"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4"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5"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6"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7"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8"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19"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0"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1"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22"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3"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4"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5"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6"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7"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8"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29"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0"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1"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32"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3"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4"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5"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6"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7"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8"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39"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0"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1"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42"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3"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4"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5"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6"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7"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8"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49"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0"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1"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52"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3"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4"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5"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6"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7"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8"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59"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0"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1"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62"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3"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4"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5"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6"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7"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8"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69"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0"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1"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172"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3"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4"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5"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6"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7"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8"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79"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0"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1"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82"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3"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4"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5"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6"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7"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8"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89"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0"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1"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192"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3"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4"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5"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6"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7"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8"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199"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0"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01"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2"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3"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4"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5"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06"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7"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8"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09"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0"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1"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2"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3"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4"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5"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6"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7"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18"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19"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0"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1"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22"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23"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4"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5"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6"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7"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8"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29"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0"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1"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2"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3"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4"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5"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6"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7"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8"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39"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0"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1"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2"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3"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4"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5"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46"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7"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8"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49"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0"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1"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2"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3"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4"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5"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6"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7"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8"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59"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0"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1"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2"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3"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4"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5"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6"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7"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8"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69"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270"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1"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2"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3"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4"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5"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76"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7"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78"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79"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280"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1"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2"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83"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4"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5"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6"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7"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8"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89"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0"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1"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2"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293"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4"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5"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6"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7"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8"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299"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0"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1"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2"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03"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4"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5"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6"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7"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8"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09"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0"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1"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2"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13"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4"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5"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6"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7"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8"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19"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0"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1"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2"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23"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4"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5"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6"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7"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8"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29"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0"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1"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2"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33"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4"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5"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6"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7"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8"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39"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0"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1"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2"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43"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4"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5"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6"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7"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8"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49"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0"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1"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2"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53"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4"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5"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6"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7"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8"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59"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0"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1"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2"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63"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4"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5"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6"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7"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8"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69"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0"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1"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2"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73"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4"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5"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6"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7"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8"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79"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0"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1"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2"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383"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4"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5"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6"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7"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8"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89"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0"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1"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2"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93"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4"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5"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6"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7"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8"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9"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0"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1"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2"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03"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4"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5"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6"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7"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8"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9"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0"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1"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sp>
        <p:nvSpPr>
          <p:cNvPr id="412" name="Google Shape;178;p33"/>
          <p:cNvSpPr txBox="1">
            <a:spLocks/>
          </p:cNvSpPr>
          <p:nvPr/>
        </p:nvSpPr>
        <p:spPr>
          <a:xfrm>
            <a:off x="3043917" y="1860748"/>
            <a:ext cx="5934600" cy="2279700"/>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a:latin typeface="Algerian" panose="04020705040A02060702" pitchFamily="82" charset="0"/>
              </a:rPr>
              <a:t>CÁCH MẠNG MÙA THU</a:t>
            </a:r>
          </a:p>
        </p:txBody>
      </p:sp>
      <p:sp>
        <p:nvSpPr>
          <p:cNvPr id="413" name="Google Shape;179;p33"/>
          <p:cNvSpPr txBox="1">
            <a:spLocks/>
          </p:cNvSpPr>
          <p:nvPr/>
        </p:nvSpPr>
        <p:spPr>
          <a:xfrm>
            <a:off x="468501" y="1308031"/>
            <a:ext cx="5934600" cy="8358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a:solidFill>
                  <a:srgbClr val="A62F14"/>
                </a:solidFill>
                <a:latin typeface="Harlow Solid Italic" panose="04030604020F02020D02" pitchFamily="82" charset="0"/>
              </a:rPr>
              <a:t>Bài 9:</a:t>
            </a:r>
          </a:p>
        </p:txBody>
      </p:sp>
      <p:grpSp>
        <p:nvGrpSpPr>
          <p:cNvPr id="414" name="Google Shape;26;p2"/>
          <p:cNvGrpSpPr/>
          <p:nvPr/>
        </p:nvGrpSpPr>
        <p:grpSpPr>
          <a:xfrm>
            <a:off x="6419753" y="-195352"/>
            <a:ext cx="5909469" cy="1456441"/>
            <a:chOff x="11551863" y="-1"/>
            <a:chExt cx="2377099" cy="781143"/>
          </a:xfrm>
        </p:grpSpPr>
        <p:sp>
          <p:nvSpPr>
            <p:cNvPr id="415" name="Google Shape;27;p2"/>
            <p:cNvSpPr/>
            <p:nvPr/>
          </p:nvSpPr>
          <p:spPr>
            <a:xfrm>
              <a:off x="11805770" y="138089"/>
              <a:ext cx="247492" cy="279921"/>
            </a:xfrm>
            <a:custGeom>
              <a:avLst/>
              <a:gdLst/>
              <a:ahLst/>
              <a:cxnLst/>
              <a:rect l="l" t="t" r="r" b="b"/>
              <a:pathLst>
                <a:path w="1389" h="1571" extrusionOk="0">
                  <a:moveTo>
                    <a:pt x="0" y="1"/>
                  </a:moveTo>
                  <a:lnTo>
                    <a:pt x="181" y="1570"/>
                  </a:lnTo>
                  <a:lnTo>
                    <a:pt x="1389" y="560"/>
                  </a:lnTo>
                  <a:lnTo>
                    <a:pt x="0"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6" name="Google Shape;28;p2"/>
            <p:cNvSpPr/>
            <p:nvPr/>
          </p:nvSpPr>
          <p:spPr>
            <a:xfrm>
              <a:off x="12211308" y="287404"/>
              <a:ext cx="254976" cy="275466"/>
            </a:xfrm>
            <a:custGeom>
              <a:avLst/>
              <a:gdLst/>
              <a:ahLst/>
              <a:cxnLst/>
              <a:rect l="l" t="t" r="r" b="b"/>
              <a:pathLst>
                <a:path w="1431" h="1546" extrusionOk="0">
                  <a:moveTo>
                    <a:pt x="1" y="1"/>
                  </a:moveTo>
                  <a:lnTo>
                    <a:pt x="313" y="1546"/>
                  </a:lnTo>
                  <a:lnTo>
                    <a:pt x="1430" y="445"/>
                  </a:lnTo>
                  <a:lnTo>
                    <a:pt x="1" y="1"/>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7" name="Google Shape;29;p2"/>
            <p:cNvSpPr/>
            <p:nvPr/>
          </p:nvSpPr>
          <p:spPr>
            <a:xfrm>
              <a:off x="12612570" y="427989"/>
              <a:ext cx="263706" cy="265310"/>
            </a:xfrm>
            <a:custGeom>
              <a:avLst/>
              <a:gdLst/>
              <a:ahLst/>
              <a:cxnLst/>
              <a:rect l="l" t="t" r="r" b="b"/>
              <a:pathLst>
                <a:path w="1480" h="1489" extrusionOk="0">
                  <a:moveTo>
                    <a:pt x="0" y="1"/>
                  </a:moveTo>
                  <a:lnTo>
                    <a:pt x="502" y="1488"/>
                  </a:lnTo>
                  <a:lnTo>
                    <a:pt x="1479" y="256"/>
                  </a:lnTo>
                  <a:lnTo>
                    <a:pt x="0" y="1"/>
                  </a:lnTo>
                  <a:close/>
                </a:path>
              </a:pathLst>
            </a:custGeom>
            <a:solidFill>
              <a:srgbClr val="F9B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8" name="Google Shape;30;p2"/>
            <p:cNvSpPr/>
            <p:nvPr/>
          </p:nvSpPr>
          <p:spPr>
            <a:xfrm>
              <a:off x="12984432" y="499796"/>
              <a:ext cx="265132" cy="259430"/>
            </a:xfrm>
            <a:custGeom>
              <a:avLst/>
              <a:gdLst/>
              <a:ahLst/>
              <a:cxnLst/>
              <a:rect l="l" t="t" r="r" b="b"/>
              <a:pathLst>
                <a:path w="1488" h="1456" extrusionOk="0">
                  <a:moveTo>
                    <a:pt x="1" y="1"/>
                  </a:moveTo>
                  <a:lnTo>
                    <a:pt x="592" y="1455"/>
                  </a:lnTo>
                  <a:lnTo>
                    <a:pt x="1488" y="165"/>
                  </a:lnTo>
                  <a:lnTo>
                    <a:pt x="1"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9" name="Google Shape;31;p2"/>
            <p:cNvSpPr/>
            <p:nvPr/>
          </p:nvSpPr>
          <p:spPr>
            <a:xfrm>
              <a:off x="13353444" y="532047"/>
              <a:ext cx="268161" cy="249096"/>
            </a:xfrm>
            <a:custGeom>
              <a:avLst/>
              <a:gdLst/>
              <a:ahLst/>
              <a:cxnLst/>
              <a:rect l="l" t="t" r="r" b="b"/>
              <a:pathLst>
                <a:path w="1505" h="1398" extrusionOk="0">
                  <a:moveTo>
                    <a:pt x="1504" y="0"/>
                  </a:moveTo>
                  <a:lnTo>
                    <a:pt x="0" y="33"/>
                  </a:lnTo>
                  <a:lnTo>
                    <a:pt x="781" y="1397"/>
                  </a:lnTo>
                  <a:lnTo>
                    <a:pt x="1504" y="0"/>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0" name="Google Shape;32;p2"/>
            <p:cNvSpPr/>
            <p:nvPr/>
          </p:nvSpPr>
          <p:spPr>
            <a:xfrm>
              <a:off x="11551863" y="-1"/>
              <a:ext cx="2377099" cy="551467"/>
            </a:xfrm>
            <a:custGeom>
              <a:avLst/>
              <a:gdLst/>
              <a:ahLst/>
              <a:cxnLst/>
              <a:rect l="l" t="t" r="r" b="b"/>
              <a:pathLst>
                <a:path w="13341" h="3095" extrusionOk="0">
                  <a:moveTo>
                    <a:pt x="114" y="1"/>
                  </a:moveTo>
                  <a:cubicBezTo>
                    <a:pt x="48" y="1"/>
                    <a:pt x="1" y="101"/>
                    <a:pt x="77" y="143"/>
                  </a:cubicBezTo>
                  <a:cubicBezTo>
                    <a:pt x="1507" y="915"/>
                    <a:pt x="3052" y="1524"/>
                    <a:pt x="4597" y="2033"/>
                  </a:cubicBezTo>
                  <a:cubicBezTo>
                    <a:pt x="6433" y="2634"/>
                    <a:pt x="8427" y="3094"/>
                    <a:pt x="10397" y="3094"/>
                  </a:cubicBezTo>
                  <a:cubicBezTo>
                    <a:pt x="11364" y="3094"/>
                    <a:pt x="12325" y="2983"/>
                    <a:pt x="13259" y="2723"/>
                  </a:cubicBezTo>
                  <a:cubicBezTo>
                    <a:pt x="13340" y="2694"/>
                    <a:pt x="13315" y="2571"/>
                    <a:pt x="13243" y="2571"/>
                  </a:cubicBezTo>
                  <a:cubicBezTo>
                    <a:pt x="13235" y="2571"/>
                    <a:pt x="13227" y="2572"/>
                    <a:pt x="13218" y="2575"/>
                  </a:cubicBezTo>
                  <a:cubicBezTo>
                    <a:pt x="12297" y="2833"/>
                    <a:pt x="11354" y="2943"/>
                    <a:pt x="10405" y="2943"/>
                  </a:cubicBezTo>
                  <a:cubicBezTo>
                    <a:pt x="8451" y="2943"/>
                    <a:pt x="6476" y="2477"/>
                    <a:pt x="4638" y="1885"/>
                  </a:cubicBezTo>
                  <a:cubicBezTo>
                    <a:pt x="3085" y="1400"/>
                    <a:pt x="1590" y="776"/>
                    <a:pt x="151" y="11"/>
                  </a:cubicBezTo>
                  <a:cubicBezTo>
                    <a:pt x="139" y="4"/>
                    <a:pt x="126" y="1"/>
                    <a:pt x="114"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nvGrpSpPr>
          <p:cNvPr id="421" name="Google Shape;18;p2"/>
          <p:cNvGrpSpPr/>
          <p:nvPr/>
        </p:nvGrpSpPr>
        <p:grpSpPr>
          <a:xfrm>
            <a:off x="-97706" y="56484"/>
            <a:ext cx="2093259" cy="2346810"/>
            <a:chOff x="9591703" y="754416"/>
            <a:chExt cx="1569944" cy="2346810"/>
          </a:xfrm>
        </p:grpSpPr>
        <p:sp>
          <p:nvSpPr>
            <p:cNvPr id="422" name="Google Shape;19;p2"/>
            <p:cNvSpPr/>
            <p:nvPr/>
          </p:nvSpPr>
          <p:spPr>
            <a:xfrm>
              <a:off x="9591703" y="1141068"/>
              <a:ext cx="1569944" cy="1960158"/>
            </a:xfrm>
            <a:custGeom>
              <a:avLst/>
              <a:gdLst/>
              <a:ahLst/>
              <a:cxnLst/>
              <a:rect l="l" t="t" r="r" b="b"/>
              <a:pathLst>
                <a:path w="8811" h="11001" extrusionOk="0">
                  <a:moveTo>
                    <a:pt x="2047" y="1"/>
                  </a:moveTo>
                  <a:cubicBezTo>
                    <a:pt x="2047" y="1"/>
                    <a:pt x="1" y="4611"/>
                    <a:pt x="519" y="5416"/>
                  </a:cubicBezTo>
                  <a:cubicBezTo>
                    <a:pt x="618" y="5569"/>
                    <a:pt x="709" y="5630"/>
                    <a:pt x="794" y="5630"/>
                  </a:cubicBezTo>
                  <a:cubicBezTo>
                    <a:pt x="1118" y="5630"/>
                    <a:pt x="1370" y="4770"/>
                    <a:pt x="1733" y="4770"/>
                  </a:cubicBezTo>
                  <a:cubicBezTo>
                    <a:pt x="1776" y="4770"/>
                    <a:pt x="1820" y="4782"/>
                    <a:pt x="1866" y="4808"/>
                  </a:cubicBezTo>
                  <a:cubicBezTo>
                    <a:pt x="2409" y="5129"/>
                    <a:pt x="2524" y="5581"/>
                    <a:pt x="1924" y="6411"/>
                  </a:cubicBezTo>
                  <a:cubicBezTo>
                    <a:pt x="1355" y="7187"/>
                    <a:pt x="1369" y="7942"/>
                    <a:pt x="1891" y="7942"/>
                  </a:cubicBezTo>
                  <a:cubicBezTo>
                    <a:pt x="1927" y="7942"/>
                    <a:pt x="1965" y="7938"/>
                    <a:pt x="2006" y="7931"/>
                  </a:cubicBezTo>
                  <a:cubicBezTo>
                    <a:pt x="2599" y="7823"/>
                    <a:pt x="2708" y="6540"/>
                    <a:pt x="3260" y="6540"/>
                  </a:cubicBezTo>
                  <a:cubicBezTo>
                    <a:pt x="3297" y="6540"/>
                    <a:pt x="3337" y="6546"/>
                    <a:pt x="3378" y="6559"/>
                  </a:cubicBezTo>
                  <a:cubicBezTo>
                    <a:pt x="4036" y="6764"/>
                    <a:pt x="3724" y="7586"/>
                    <a:pt x="3354" y="8137"/>
                  </a:cubicBezTo>
                  <a:cubicBezTo>
                    <a:pt x="2976" y="8687"/>
                    <a:pt x="2828" y="9402"/>
                    <a:pt x="3403" y="9632"/>
                  </a:cubicBezTo>
                  <a:cubicBezTo>
                    <a:pt x="3430" y="9643"/>
                    <a:pt x="3458" y="9648"/>
                    <a:pt x="3486" y="9648"/>
                  </a:cubicBezTo>
                  <a:cubicBezTo>
                    <a:pt x="4019" y="9648"/>
                    <a:pt x="4720" y="7873"/>
                    <a:pt x="5071" y="7873"/>
                  </a:cubicBezTo>
                  <a:cubicBezTo>
                    <a:pt x="5095" y="7873"/>
                    <a:pt x="5117" y="7881"/>
                    <a:pt x="5137" y="7898"/>
                  </a:cubicBezTo>
                  <a:cubicBezTo>
                    <a:pt x="5462" y="8183"/>
                    <a:pt x="6358" y="11001"/>
                    <a:pt x="7298" y="11001"/>
                  </a:cubicBezTo>
                  <a:cubicBezTo>
                    <a:pt x="7334" y="11001"/>
                    <a:pt x="7369" y="10996"/>
                    <a:pt x="7405" y="10988"/>
                  </a:cubicBezTo>
                  <a:cubicBezTo>
                    <a:pt x="8194" y="10380"/>
                    <a:pt x="6197" y="7849"/>
                    <a:pt x="6181" y="7405"/>
                  </a:cubicBezTo>
                  <a:cubicBezTo>
                    <a:pt x="6179" y="7298"/>
                    <a:pt x="6309" y="7263"/>
                    <a:pt x="6510" y="7263"/>
                  </a:cubicBezTo>
                  <a:cubicBezTo>
                    <a:pt x="6895" y="7263"/>
                    <a:pt x="7540" y="7392"/>
                    <a:pt x="8017" y="7392"/>
                  </a:cubicBezTo>
                  <a:cubicBezTo>
                    <a:pt x="8321" y="7392"/>
                    <a:pt x="8557" y="7339"/>
                    <a:pt x="8613" y="7167"/>
                  </a:cubicBezTo>
                  <a:cubicBezTo>
                    <a:pt x="8810" y="6575"/>
                    <a:pt x="8153" y="6230"/>
                    <a:pt x="7496" y="6172"/>
                  </a:cubicBezTo>
                  <a:cubicBezTo>
                    <a:pt x="6838" y="6123"/>
                    <a:pt x="6000" y="5836"/>
                    <a:pt x="6263" y="5195"/>
                  </a:cubicBezTo>
                  <a:cubicBezTo>
                    <a:pt x="6341" y="5012"/>
                    <a:pt x="6495" y="4954"/>
                    <a:pt x="6687" y="4954"/>
                  </a:cubicBezTo>
                  <a:cubicBezTo>
                    <a:pt x="7016" y="4954"/>
                    <a:pt x="7457" y="5126"/>
                    <a:pt x="7811" y="5126"/>
                  </a:cubicBezTo>
                  <a:cubicBezTo>
                    <a:pt x="7962" y="5126"/>
                    <a:pt x="8098" y="5095"/>
                    <a:pt x="8202" y="5006"/>
                  </a:cubicBezTo>
                  <a:cubicBezTo>
                    <a:pt x="8687" y="4595"/>
                    <a:pt x="8104" y="4036"/>
                    <a:pt x="7076" y="3978"/>
                  </a:cubicBezTo>
                  <a:cubicBezTo>
                    <a:pt x="6057" y="3921"/>
                    <a:pt x="5770" y="3543"/>
                    <a:pt x="5877" y="2918"/>
                  </a:cubicBezTo>
                  <a:cubicBezTo>
                    <a:pt x="5908" y="2720"/>
                    <a:pt x="6087" y="2675"/>
                    <a:pt x="6305" y="2675"/>
                  </a:cubicBezTo>
                  <a:cubicBezTo>
                    <a:pt x="6485" y="2675"/>
                    <a:pt x="6691" y="2705"/>
                    <a:pt x="6864" y="2705"/>
                  </a:cubicBezTo>
                  <a:cubicBezTo>
                    <a:pt x="7129" y="2705"/>
                    <a:pt x="7313" y="2632"/>
                    <a:pt x="7191" y="2261"/>
                  </a:cubicBezTo>
                  <a:cubicBezTo>
                    <a:pt x="6896" y="1349"/>
                    <a:pt x="2047" y="1"/>
                    <a:pt x="20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3" name="Google Shape;20;p2"/>
            <p:cNvSpPr/>
            <p:nvPr/>
          </p:nvSpPr>
          <p:spPr>
            <a:xfrm>
              <a:off x="9713934" y="754416"/>
              <a:ext cx="1347575" cy="2239544"/>
            </a:xfrm>
            <a:custGeom>
              <a:avLst/>
              <a:gdLst/>
              <a:ahLst/>
              <a:cxnLst/>
              <a:rect l="l" t="t" r="r" b="b"/>
              <a:pathLst>
                <a:path w="7563" h="12569" extrusionOk="0">
                  <a:moveTo>
                    <a:pt x="1143" y="0"/>
                  </a:moveTo>
                  <a:cubicBezTo>
                    <a:pt x="1102" y="0"/>
                    <a:pt x="1060" y="24"/>
                    <a:pt x="1049" y="75"/>
                  </a:cubicBezTo>
                  <a:cubicBezTo>
                    <a:pt x="893" y="864"/>
                    <a:pt x="1164" y="1727"/>
                    <a:pt x="1394" y="2467"/>
                  </a:cubicBezTo>
                  <a:cubicBezTo>
                    <a:pt x="1501" y="2804"/>
                    <a:pt x="1616" y="3132"/>
                    <a:pt x="1739" y="3453"/>
                  </a:cubicBezTo>
                  <a:cubicBezTo>
                    <a:pt x="1534" y="3634"/>
                    <a:pt x="1402" y="3930"/>
                    <a:pt x="1279" y="4168"/>
                  </a:cubicBezTo>
                  <a:cubicBezTo>
                    <a:pt x="1065" y="4579"/>
                    <a:pt x="884" y="4998"/>
                    <a:pt x="704" y="5425"/>
                  </a:cubicBezTo>
                  <a:cubicBezTo>
                    <a:pt x="465" y="6000"/>
                    <a:pt x="235" y="6584"/>
                    <a:pt x="22" y="7167"/>
                  </a:cubicBezTo>
                  <a:cubicBezTo>
                    <a:pt x="0" y="7236"/>
                    <a:pt x="61" y="7291"/>
                    <a:pt x="118" y="7291"/>
                  </a:cubicBezTo>
                  <a:cubicBezTo>
                    <a:pt x="149" y="7291"/>
                    <a:pt x="179" y="7274"/>
                    <a:pt x="194" y="7233"/>
                  </a:cubicBezTo>
                  <a:cubicBezTo>
                    <a:pt x="367" y="6748"/>
                    <a:pt x="556" y="6255"/>
                    <a:pt x="753" y="5779"/>
                  </a:cubicBezTo>
                  <a:cubicBezTo>
                    <a:pt x="1041" y="5072"/>
                    <a:pt x="1312" y="4275"/>
                    <a:pt x="1780" y="3667"/>
                  </a:cubicBezTo>
                  <a:lnTo>
                    <a:pt x="1805" y="3642"/>
                  </a:lnTo>
                  <a:cubicBezTo>
                    <a:pt x="2092" y="4390"/>
                    <a:pt x="2421" y="5121"/>
                    <a:pt x="2766" y="5844"/>
                  </a:cubicBezTo>
                  <a:cubicBezTo>
                    <a:pt x="2849" y="6025"/>
                    <a:pt x="2939" y="6206"/>
                    <a:pt x="3029" y="6387"/>
                  </a:cubicBezTo>
                  <a:cubicBezTo>
                    <a:pt x="2898" y="6510"/>
                    <a:pt x="2791" y="6650"/>
                    <a:pt x="2709" y="6798"/>
                  </a:cubicBezTo>
                  <a:cubicBezTo>
                    <a:pt x="2487" y="7143"/>
                    <a:pt x="2281" y="7496"/>
                    <a:pt x="2092" y="7858"/>
                  </a:cubicBezTo>
                  <a:cubicBezTo>
                    <a:pt x="1797" y="8392"/>
                    <a:pt x="1525" y="8942"/>
                    <a:pt x="1262" y="9501"/>
                  </a:cubicBezTo>
                  <a:cubicBezTo>
                    <a:pt x="1230" y="9566"/>
                    <a:pt x="1289" y="9619"/>
                    <a:pt x="1348" y="9619"/>
                  </a:cubicBezTo>
                  <a:cubicBezTo>
                    <a:pt x="1379" y="9619"/>
                    <a:pt x="1410" y="9604"/>
                    <a:pt x="1427" y="9567"/>
                  </a:cubicBezTo>
                  <a:cubicBezTo>
                    <a:pt x="1640" y="9107"/>
                    <a:pt x="1879" y="8647"/>
                    <a:pt x="2109" y="8195"/>
                  </a:cubicBezTo>
                  <a:cubicBezTo>
                    <a:pt x="2306" y="7825"/>
                    <a:pt x="2503" y="7471"/>
                    <a:pt x="2717" y="7118"/>
                  </a:cubicBezTo>
                  <a:cubicBezTo>
                    <a:pt x="2816" y="6954"/>
                    <a:pt x="2947" y="6699"/>
                    <a:pt x="3111" y="6559"/>
                  </a:cubicBezTo>
                  <a:cubicBezTo>
                    <a:pt x="3481" y="7315"/>
                    <a:pt x="3868" y="8071"/>
                    <a:pt x="4270" y="8819"/>
                  </a:cubicBezTo>
                  <a:cubicBezTo>
                    <a:pt x="3884" y="9098"/>
                    <a:pt x="3605" y="9674"/>
                    <a:pt x="3391" y="10044"/>
                  </a:cubicBezTo>
                  <a:cubicBezTo>
                    <a:pt x="3144" y="10463"/>
                    <a:pt x="2922" y="10906"/>
                    <a:pt x="2717" y="11350"/>
                  </a:cubicBezTo>
                  <a:cubicBezTo>
                    <a:pt x="2691" y="11424"/>
                    <a:pt x="2746" y="11478"/>
                    <a:pt x="2802" y="11478"/>
                  </a:cubicBezTo>
                  <a:cubicBezTo>
                    <a:pt x="2833" y="11478"/>
                    <a:pt x="2864" y="11462"/>
                    <a:pt x="2881" y="11424"/>
                  </a:cubicBezTo>
                  <a:cubicBezTo>
                    <a:pt x="3038" y="11079"/>
                    <a:pt x="3218" y="10742"/>
                    <a:pt x="3399" y="10405"/>
                  </a:cubicBezTo>
                  <a:cubicBezTo>
                    <a:pt x="3629" y="9970"/>
                    <a:pt x="3933" y="9312"/>
                    <a:pt x="4361" y="8992"/>
                  </a:cubicBezTo>
                  <a:cubicBezTo>
                    <a:pt x="4862" y="9920"/>
                    <a:pt x="5380" y="10841"/>
                    <a:pt x="5914" y="11753"/>
                  </a:cubicBezTo>
                  <a:cubicBezTo>
                    <a:pt x="6070" y="12016"/>
                    <a:pt x="6226" y="12271"/>
                    <a:pt x="6382" y="12525"/>
                  </a:cubicBezTo>
                  <a:cubicBezTo>
                    <a:pt x="6399" y="12556"/>
                    <a:pt x="6423" y="12568"/>
                    <a:pt x="6447" y="12568"/>
                  </a:cubicBezTo>
                  <a:cubicBezTo>
                    <a:pt x="6507" y="12568"/>
                    <a:pt x="6569" y="12491"/>
                    <a:pt x="6522" y="12427"/>
                  </a:cubicBezTo>
                  <a:cubicBezTo>
                    <a:pt x="5815" y="11268"/>
                    <a:pt x="5150" y="10085"/>
                    <a:pt x="4509" y="8893"/>
                  </a:cubicBezTo>
                  <a:cubicBezTo>
                    <a:pt x="4683" y="8798"/>
                    <a:pt x="4894" y="8764"/>
                    <a:pt x="5116" y="8764"/>
                  </a:cubicBezTo>
                  <a:cubicBezTo>
                    <a:pt x="5510" y="8764"/>
                    <a:pt x="5938" y="8871"/>
                    <a:pt x="6259" y="8934"/>
                  </a:cubicBezTo>
                  <a:cubicBezTo>
                    <a:pt x="6637" y="9008"/>
                    <a:pt x="7023" y="9107"/>
                    <a:pt x="7393" y="9222"/>
                  </a:cubicBezTo>
                  <a:cubicBezTo>
                    <a:pt x="7405" y="9226"/>
                    <a:pt x="7416" y="9228"/>
                    <a:pt x="7427" y="9228"/>
                  </a:cubicBezTo>
                  <a:cubicBezTo>
                    <a:pt x="7514" y="9228"/>
                    <a:pt x="7562" y="9095"/>
                    <a:pt x="7467" y="9066"/>
                  </a:cubicBezTo>
                  <a:cubicBezTo>
                    <a:pt x="7072" y="8942"/>
                    <a:pt x="6678" y="8836"/>
                    <a:pt x="6284" y="8753"/>
                  </a:cubicBezTo>
                  <a:cubicBezTo>
                    <a:pt x="5932" y="8681"/>
                    <a:pt x="5533" y="8599"/>
                    <a:pt x="5145" y="8599"/>
                  </a:cubicBezTo>
                  <a:cubicBezTo>
                    <a:pt x="4916" y="8599"/>
                    <a:pt x="4692" y="8628"/>
                    <a:pt x="4484" y="8704"/>
                  </a:cubicBezTo>
                  <a:cubicBezTo>
                    <a:pt x="4467" y="8712"/>
                    <a:pt x="4443" y="8720"/>
                    <a:pt x="4426" y="8729"/>
                  </a:cubicBezTo>
                  <a:lnTo>
                    <a:pt x="4295" y="8482"/>
                  </a:lnTo>
                  <a:cubicBezTo>
                    <a:pt x="3950" y="7825"/>
                    <a:pt x="3588" y="7151"/>
                    <a:pt x="3251" y="6477"/>
                  </a:cubicBezTo>
                  <a:cubicBezTo>
                    <a:pt x="3355" y="6434"/>
                    <a:pt x="3478" y="6421"/>
                    <a:pt x="3604" y="6421"/>
                  </a:cubicBezTo>
                  <a:cubicBezTo>
                    <a:pt x="3767" y="6421"/>
                    <a:pt x="3937" y="6443"/>
                    <a:pt x="4081" y="6452"/>
                  </a:cubicBezTo>
                  <a:cubicBezTo>
                    <a:pt x="4492" y="6485"/>
                    <a:pt x="4911" y="6543"/>
                    <a:pt x="5322" y="6609"/>
                  </a:cubicBezTo>
                  <a:cubicBezTo>
                    <a:pt x="5832" y="6691"/>
                    <a:pt x="6349" y="6781"/>
                    <a:pt x="6851" y="6888"/>
                  </a:cubicBezTo>
                  <a:cubicBezTo>
                    <a:pt x="6858" y="6889"/>
                    <a:pt x="6865" y="6890"/>
                    <a:pt x="6871" y="6890"/>
                  </a:cubicBezTo>
                  <a:cubicBezTo>
                    <a:pt x="6968" y="6890"/>
                    <a:pt x="6983" y="6730"/>
                    <a:pt x="6875" y="6707"/>
                  </a:cubicBezTo>
                  <a:cubicBezTo>
                    <a:pt x="6316" y="6592"/>
                    <a:pt x="5758" y="6493"/>
                    <a:pt x="5199" y="6411"/>
                  </a:cubicBezTo>
                  <a:cubicBezTo>
                    <a:pt x="4788" y="6346"/>
                    <a:pt x="4377" y="6296"/>
                    <a:pt x="3974" y="6272"/>
                  </a:cubicBezTo>
                  <a:cubicBezTo>
                    <a:pt x="3859" y="6261"/>
                    <a:pt x="3737" y="6252"/>
                    <a:pt x="3616" y="6252"/>
                  </a:cubicBezTo>
                  <a:cubicBezTo>
                    <a:pt x="3461" y="6252"/>
                    <a:pt x="3307" y="6267"/>
                    <a:pt x="3169" y="6313"/>
                  </a:cubicBezTo>
                  <a:cubicBezTo>
                    <a:pt x="2709" y="5417"/>
                    <a:pt x="2306" y="4497"/>
                    <a:pt x="1945" y="3552"/>
                  </a:cubicBezTo>
                  <a:cubicBezTo>
                    <a:pt x="2009" y="3528"/>
                    <a:pt x="2079" y="3520"/>
                    <a:pt x="2153" y="3520"/>
                  </a:cubicBezTo>
                  <a:cubicBezTo>
                    <a:pt x="2258" y="3520"/>
                    <a:pt x="2369" y="3537"/>
                    <a:pt x="2470" y="3552"/>
                  </a:cubicBezTo>
                  <a:cubicBezTo>
                    <a:pt x="2906" y="3634"/>
                    <a:pt x="3333" y="3741"/>
                    <a:pt x="3744" y="3880"/>
                  </a:cubicBezTo>
                  <a:cubicBezTo>
                    <a:pt x="4295" y="4045"/>
                    <a:pt x="4837" y="4242"/>
                    <a:pt x="5371" y="4447"/>
                  </a:cubicBezTo>
                  <a:cubicBezTo>
                    <a:pt x="5382" y="4452"/>
                    <a:pt x="5393" y="4454"/>
                    <a:pt x="5403" y="4454"/>
                  </a:cubicBezTo>
                  <a:cubicBezTo>
                    <a:pt x="5484" y="4454"/>
                    <a:pt x="5532" y="4319"/>
                    <a:pt x="5437" y="4283"/>
                  </a:cubicBezTo>
                  <a:cubicBezTo>
                    <a:pt x="4862" y="4053"/>
                    <a:pt x="4270" y="3847"/>
                    <a:pt x="3670" y="3667"/>
                  </a:cubicBezTo>
                  <a:cubicBezTo>
                    <a:pt x="3268" y="3535"/>
                    <a:pt x="2857" y="3436"/>
                    <a:pt x="2438" y="3371"/>
                  </a:cubicBezTo>
                  <a:cubicBezTo>
                    <a:pt x="2347" y="3350"/>
                    <a:pt x="2255" y="3340"/>
                    <a:pt x="2161" y="3340"/>
                  </a:cubicBezTo>
                  <a:cubicBezTo>
                    <a:pt x="2068" y="3340"/>
                    <a:pt x="1973" y="3350"/>
                    <a:pt x="1879" y="3371"/>
                  </a:cubicBezTo>
                  <a:cubicBezTo>
                    <a:pt x="1682" y="2837"/>
                    <a:pt x="1509" y="2286"/>
                    <a:pt x="1369" y="1727"/>
                  </a:cubicBezTo>
                  <a:cubicBezTo>
                    <a:pt x="1238" y="1209"/>
                    <a:pt x="1123" y="634"/>
                    <a:pt x="1230" y="100"/>
                  </a:cubicBezTo>
                  <a:cubicBezTo>
                    <a:pt x="1243" y="36"/>
                    <a:pt x="1194" y="0"/>
                    <a:pt x="114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424" name="Google Shape;23;p2"/>
          <p:cNvSpPr/>
          <p:nvPr/>
        </p:nvSpPr>
        <p:spPr>
          <a:xfrm>
            <a:off x="1687456" y="-19526"/>
            <a:ext cx="2145049" cy="1152468"/>
          </a:xfrm>
          <a:custGeom>
            <a:avLst/>
            <a:gdLst/>
            <a:ahLst/>
            <a:cxnLst/>
            <a:rect l="l" t="t" r="r" b="b"/>
            <a:pathLst>
              <a:path w="9029" h="6468" extrusionOk="0">
                <a:moveTo>
                  <a:pt x="84" y="0"/>
                </a:moveTo>
                <a:cubicBezTo>
                  <a:pt x="38" y="0"/>
                  <a:pt x="1" y="47"/>
                  <a:pt x="46" y="98"/>
                </a:cubicBezTo>
                <a:cubicBezTo>
                  <a:pt x="276" y="386"/>
                  <a:pt x="523" y="674"/>
                  <a:pt x="794" y="953"/>
                </a:cubicBezTo>
                <a:cubicBezTo>
                  <a:pt x="293" y="2268"/>
                  <a:pt x="1714" y="3887"/>
                  <a:pt x="1714" y="3887"/>
                </a:cubicBezTo>
                <a:cubicBezTo>
                  <a:pt x="2109" y="2983"/>
                  <a:pt x="1451" y="1808"/>
                  <a:pt x="1065" y="1233"/>
                </a:cubicBezTo>
                <a:lnTo>
                  <a:pt x="1065" y="1233"/>
                </a:lnTo>
                <a:cubicBezTo>
                  <a:pt x="1468" y="1627"/>
                  <a:pt x="1887" y="1997"/>
                  <a:pt x="2323" y="2350"/>
                </a:cubicBezTo>
                <a:cubicBezTo>
                  <a:pt x="2076" y="3755"/>
                  <a:pt x="3769" y="5226"/>
                  <a:pt x="3769" y="5226"/>
                </a:cubicBezTo>
                <a:cubicBezTo>
                  <a:pt x="3974" y="4216"/>
                  <a:pt x="3029" y="3040"/>
                  <a:pt x="2569" y="2539"/>
                </a:cubicBezTo>
                <a:lnTo>
                  <a:pt x="2569" y="2539"/>
                </a:lnTo>
                <a:cubicBezTo>
                  <a:pt x="3038" y="2909"/>
                  <a:pt x="3539" y="3262"/>
                  <a:pt x="4048" y="3591"/>
                </a:cubicBezTo>
                <a:cubicBezTo>
                  <a:pt x="3818" y="5004"/>
                  <a:pt x="5503" y="6467"/>
                  <a:pt x="5503" y="6467"/>
                </a:cubicBezTo>
                <a:cubicBezTo>
                  <a:pt x="5717" y="5399"/>
                  <a:pt x="4665" y="4158"/>
                  <a:pt x="4237" y="3706"/>
                </a:cubicBezTo>
                <a:lnTo>
                  <a:pt x="4237" y="3706"/>
                </a:lnTo>
                <a:cubicBezTo>
                  <a:pt x="4739" y="4027"/>
                  <a:pt x="5256" y="4322"/>
                  <a:pt x="5774" y="4602"/>
                </a:cubicBezTo>
                <a:cubicBezTo>
                  <a:pt x="6810" y="5950"/>
                  <a:pt x="9028" y="6295"/>
                  <a:pt x="9028" y="6295"/>
                </a:cubicBezTo>
                <a:cubicBezTo>
                  <a:pt x="8281" y="5235"/>
                  <a:pt x="6604" y="4733"/>
                  <a:pt x="5963" y="4577"/>
                </a:cubicBezTo>
                <a:cubicBezTo>
                  <a:pt x="5478" y="4322"/>
                  <a:pt x="4993" y="4043"/>
                  <a:pt x="4509" y="3747"/>
                </a:cubicBezTo>
                <a:lnTo>
                  <a:pt x="4509" y="3747"/>
                </a:lnTo>
                <a:cubicBezTo>
                  <a:pt x="5042" y="3957"/>
                  <a:pt x="5946" y="4249"/>
                  <a:pt x="6801" y="4249"/>
                </a:cubicBezTo>
                <a:cubicBezTo>
                  <a:pt x="7119" y="4249"/>
                  <a:pt x="7431" y="4209"/>
                  <a:pt x="7713" y="4109"/>
                </a:cubicBezTo>
                <a:cubicBezTo>
                  <a:pt x="7713" y="4109"/>
                  <a:pt x="6368" y="3395"/>
                  <a:pt x="5028" y="3395"/>
                </a:cubicBezTo>
                <a:cubicBezTo>
                  <a:pt x="4729" y="3395"/>
                  <a:pt x="4430" y="3430"/>
                  <a:pt x="4147" y="3517"/>
                </a:cubicBezTo>
                <a:cubicBezTo>
                  <a:pt x="3637" y="3188"/>
                  <a:pt x="3128" y="2835"/>
                  <a:pt x="2651" y="2457"/>
                </a:cubicBezTo>
                <a:lnTo>
                  <a:pt x="2651" y="2457"/>
                </a:lnTo>
                <a:cubicBezTo>
                  <a:pt x="3153" y="2665"/>
                  <a:pt x="4137" y="3009"/>
                  <a:pt x="5065" y="3009"/>
                </a:cubicBezTo>
                <a:cubicBezTo>
                  <a:pt x="5384" y="3009"/>
                  <a:pt x="5696" y="2969"/>
                  <a:pt x="5980" y="2868"/>
                </a:cubicBezTo>
                <a:cubicBezTo>
                  <a:pt x="5980" y="2868"/>
                  <a:pt x="4637" y="2161"/>
                  <a:pt x="3304" y="2161"/>
                </a:cubicBezTo>
                <a:cubicBezTo>
                  <a:pt x="3004" y="2161"/>
                  <a:pt x="2705" y="2197"/>
                  <a:pt x="2421" y="2284"/>
                </a:cubicBezTo>
                <a:cubicBezTo>
                  <a:pt x="1945" y="1898"/>
                  <a:pt x="1493" y="1495"/>
                  <a:pt x="1065" y="1060"/>
                </a:cubicBezTo>
                <a:lnTo>
                  <a:pt x="1065" y="1060"/>
                </a:lnTo>
                <a:cubicBezTo>
                  <a:pt x="1584" y="1358"/>
                  <a:pt x="2789" y="1963"/>
                  <a:pt x="3902" y="1963"/>
                </a:cubicBezTo>
                <a:cubicBezTo>
                  <a:pt x="4078" y="1963"/>
                  <a:pt x="4250" y="1948"/>
                  <a:pt x="4418" y="1915"/>
                </a:cubicBezTo>
                <a:cubicBezTo>
                  <a:pt x="4418" y="1915"/>
                  <a:pt x="2895" y="852"/>
                  <a:pt x="1361" y="852"/>
                </a:cubicBezTo>
                <a:cubicBezTo>
                  <a:pt x="1204" y="852"/>
                  <a:pt x="1048" y="863"/>
                  <a:pt x="893" y="887"/>
                </a:cubicBezTo>
                <a:cubicBezTo>
                  <a:pt x="630" y="608"/>
                  <a:pt x="383" y="320"/>
                  <a:pt x="145" y="33"/>
                </a:cubicBezTo>
                <a:cubicBezTo>
                  <a:pt x="127" y="10"/>
                  <a:pt x="104" y="0"/>
                  <a:pt x="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5" name="Google Shape;24;p2"/>
          <p:cNvSpPr/>
          <p:nvPr/>
        </p:nvSpPr>
        <p:spPr>
          <a:xfrm>
            <a:off x="-809492" y="-542723"/>
            <a:ext cx="5769563" cy="2493988"/>
          </a:xfrm>
          <a:custGeom>
            <a:avLst/>
            <a:gdLst/>
            <a:ahLst/>
            <a:cxnLst/>
            <a:rect l="l" t="t" r="r" b="b"/>
            <a:pathLst>
              <a:path w="17826" h="10274" extrusionOk="0">
                <a:moveTo>
                  <a:pt x="2671" y="1"/>
                </a:moveTo>
                <a:cubicBezTo>
                  <a:pt x="1209" y="1"/>
                  <a:pt x="1" y="1176"/>
                  <a:pt x="1" y="2606"/>
                </a:cubicBezTo>
                <a:lnTo>
                  <a:pt x="1" y="10273"/>
                </a:lnTo>
                <a:cubicBezTo>
                  <a:pt x="617" y="9197"/>
                  <a:pt x="1595" y="8186"/>
                  <a:pt x="3140" y="7849"/>
                </a:cubicBezTo>
                <a:cubicBezTo>
                  <a:pt x="6887" y="7035"/>
                  <a:pt x="7471" y="6789"/>
                  <a:pt x="8465" y="5244"/>
                </a:cubicBezTo>
                <a:cubicBezTo>
                  <a:pt x="9468" y="3691"/>
                  <a:pt x="10051" y="1899"/>
                  <a:pt x="13708" y="1899"/>
                </a:cubicBezTo>
                <a:cubicBezTo>
                  <a:pt x="16214" y="1899"/>
                  <a:pt x="17357" y="987"/>
                  <a:pt x="17825" y="1"/>
                </a:cubicBezTo>
                <a:close/>
              </a:path>
            </a:pathLst>
          </a:custGeom>
          <a:solidFill>
            <a:srgbClr val="F2D2B6">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6" name="Google Shape;25;p2"/>
          <p:cNvSpPr/>
          <p:nvPr/>
        </p:nvSpPr>
        <p:spPr>
          <a:xfrm>
            <a:off x="-710111" y="-624740"/>
            <a:ext cx="4708283" cy="2080832"/>
          </a:xfrm>
          <a:custGeom>
            <a:avLst/>
            <a:gdLst/>
            <a:ahLst/>
            <a:cxnLst/>
            <a:rect l="l" t="t" r="r" b="b"/>
            <a:pathLst>
              <a:path w="14547" h="8572" extrusionOk="0">
                <a:moveTo>
                  <a:pt x="2179" y="1"/>
                </a:moveTo>
                <a:cubicBezTo>
                  <a:pt x="971" y="1"/>
                  <a:pt x="1" y="971"/>
                  <a:pt x="1" y="2170"/>
                </a:cubicBezTo>
                <a:lnTo>
                  <a:pt x="1" y="8572"/>
                </a:lnTo>
                <a:cubicBezTo>
                  <a:pt x="502" y="7668"/>
                  <a:pt x="1299" y="6822"/>
                  <a:pt x="2557" y="6542"/>
                </a:cubicBezTo>
                <a:cubicBezTo>
                  <a:pt x="5614" y="5868"/>
                  <a:pt x="6090" y="5663"/>
                  <a:pt x="6904" y="4373"/>
                </a:cubicBezTo>
                <a:cubicBezTo>
                  <a:pt x="7726" y="3074"/>
                  <a:pt x="8202" y="1587"/>
                  <a:pt x="11194" y="1587"/>
                </a:cubicBezTo>
                <a:cubicBezTo>
                  <a:pt x="13232" y="1587"/>
                  <a:pt x="14160" y="823"/>
                  <a:pt x="1454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extLst>
      <p:ext uri="{BB962C8B-B14F-4D97-AF65-F5344CB8AC3E}">
        <p14:creationId xmlns:p14="http://schemas.microsoft.com/office/powerpoint/2010/main" val="305681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14"/>
                                        </p:tgtEl>
                                        <p:attrNameLst>
                                          <p:attrName>style.visibility</p:attrName>
                                        </p:attrNameLst>
                                      </p:cBhvr>
                                      <p:to>
                                        <p:strVal val="visible"/>
                                      </p:to>
                                    </p:set>
                                    <p:animEffect transition="in" filter="wipe(up)">
                                      <p:cBhvr>
                                        <p:cTn id="11" dur="1000"/>
                                        <p:tgtEl>
                                          <p:spTgt spid="4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413">
                                            <p:txEl>
                                              <p:pRg st="0" end="0"/>
                                            </p:txEl>
                                          </p:spTgt>
                                        </p:tgtEl>
                                        <p:attrNameLst>
                                          <p:attrName>style.visibility</p:attrName>
                                        </p:attrNameLst>
                                      </p:cBhvr>
                                      <p:to>
                                        <p:strVal val="visible"/>
                                      </p:to>
                                    </p:set>
                                    <p:animEffect transition="in" filter="barn(outVertical)">
                                      <p:cBhvr>
                                        <p:cTn id="16" dur="500"/>
                                        <p:tgtEl>
                                          <p:spTgt spid="413">
                                            <p:txEl>
                                              <p:pRg st="0" end="0"/>
                                            </p:txEl>
                                          </p:spTgt>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412"/>
                                        </p:tgtEl>
                                        <p:attrNameLst>
                                          <p:attrName>style.visibility</p:attrName>
                                        </p:attrNameLst>
                                      </p:cBhvr>
                                      <p:to>
                                        <p:strVal val="visible"/>
                                      </p:to>
                                    </p:set>
                                    <p:animEffect transition="in" filter="wipe(right)">
                                      <p:cBhvr>
                                        <p:cTn id="20" dur="500"/>
                                        <p:tgtEl>
                                          <p:spTgt spid="41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21"/>
                                        </p:tgtEl>
                                        <p:attrNameLst>
                                          <p:attrName>style.visibility</p:attrName>
                                        </p:attrNameLst>
                                      </p:cBhvr>
                                      <p:to>
                                        <p:strVal val="visible"/>
                                      </p:to>
                                    </p:set>
                                    <p:anim calcmode="lin" valueType="num">
                                      <p:cBhvr additive="base">
                                        <p:cTn id="25" dur="1750" fill="hold"/>
                                        <p:tgtEl>
                                          <p:spTgt spid="421"/>
                                        </p:tgtEl>
                                        <p:attrNameLst>
                                          <p:attrName>ppt_x</p:attrName>
                                        </p:attrNameLst>
                                      </p:cBhvr>
                                      <p:tavLst>
                                        <p:tav tm="0">
                                          <p:val>
                                            <p:strVal val="1+#ppt_w/2"/>
                                          </p:val>
                                        </p:tav>
                                        <p:tav tm="100000">
                                          <p:val>
                                            <p:strVal val="#ppt_x"/>
                                          </p:val>
                                        </p:tav>
                                      </p:tavLst>
                                    </p:anim>
                                    <p:anim calcmode="lin" valueType="num">
                                      <p:cBhvr additive="base">
                                        <p:cTn id="26" dur="1750" fill="hold"/>
                                        <p:tgtEl>
                                          <p:spTgt spid="421"/>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424"/>
                                        </p:tgtEl>
                                        <p:attrNameLst>
                                          <p:attrName>style.visibility</p:attrName>
                                        </p:attrNameLst>
                                      </p:cBhvr>
                                      <p:to>
                                        <p:strVal val="visible"/>
                                      </p:to>
                                    </p:set>
                                    <p:anim calcmode="lin" valueType="num">
                                      <p:cBhvr additive="base">
                                        <p:cTn id="29" dur="1750" fill="hold"/>
                                        <p:tgtEl>
                                          <p:spTgt spid="424"/>
                                        </p:tgtEl>
                                        <p:attrNameLst>
                                          <p:attrName>ppt_x</p:attrName>
                                        </p:attrNameLst>
                                      </p:cBhvr>
                                      <p:tavLst>
                                        <p:tav tm="0">
                                          <p:val>
                                            <p:strVal val="1+#ppt_w/2"/>
                                          </p:val>
                                        </p:tav>
                                        <p:tav tm="100000">
                                          <p:val>
                                            <p:strVal val="#ppt_x"/>
                                          </p:val>
                                        </p:tav>
                                      </p:tavLst>
                                    </p:anim>
                                    <p:anim calcmode="lin" valueType="num">
                                      <p:cBhvr additive="base">
                                        <p:cTn id="30" dur="1750" fill="hold"/>
                                        <p:tgtEl>
                                          <p:spTgt spid="424"/>
                                        </p:tgtEl>
                                        <p:attrNameLst>
                                          <p:attrName>ppt_y</p:attrName>
                                        </p:attrNameLst>
                                      </p:cBhvr>
                                      <p:tavLst>
                                        <p:tav tm="0">
                                          <p:val>
                                            <p:strVal val="#ppt_y"/>
                                          </p:val>
                                        </p:tav>
                                        <p:tav tm="100000">
                                          <p:val>
                                            <p:strVal val="#ppt_y"/>
                                          </p:val>
                                        </p:tav>
                                      </p:tavLst>
                                    </p:anim>
                                  </p:childTnLst>
                                </p:cTn>
                              </p:par>
                            </p:childTnLst>
                          </p:cTn>
                        </p:par>
                        <p:par>
                          <p:cTn id="31" fill="hold">
                            <p:stCondLst>
                              <p:cond delay="1750"/>
                            </p:stCondLst>
                            <p:childTnLst>
                              <p:par>
                                <p:cTn id="32" presetID="47" presetClass="entr" presetSubtype="0" fill="hold" grpId="0" nodeType="afterEffect">
                                  <p:stCondLst>
                                    <p:cond delay="0"/>
                                  </p:stCondLst>
                                  <p:childTnLst>
                                    <p:set>
                                      <p:cBhvr>
                                        <p:cTn id="33" dur="1" fill="hold">
                                          <p:stCondLst>
                                            <p:cond delay="0"/>
                                          </p:stCondLst>
                                        </p:cTn>
                                        <p:tgtEl>
                                          <p:spTgt spid="425"/>
                                        </p:tgtEl>
                                        <p:attrNameLst>
                                          <p:attrName>style.visibility</p:attrName>
                                        </p:attrNameLst>
                                      </p:cBhvr>
                                      <p:to>
                                        <p:strVal val="visible"/>
                                      </p:to>
                                    </p:set>
                                    <p:animEffect transition="in" filter="fade">
                                      <p:cBhvr>
                                        <p:cTn id="34" dur="1000"/>
                                        <p:tgtEl>
                                          <p:spTgt spid="425"/>
                                        </p:tgtEl>
                                      </p:cBhvr>
                                    </p:animEffect>
                                    <p:anim calcmode="lin" valueType="num">
                                      <p:cBhvr>
                                        <p:cTn id="35" dur="1000" fill="hold"/>
                                        <p:tgtEl>
                                          <p:spTgt spid="425"/>
                                        </p:tgtEl>
                                        <p:attrNameLst>
                                          <p:attrName>ppt_x</p:attrName>
                                        </p:attrNameLst>
                                      </p:cBhvr>
                                      <p:tavLst>
                                        <p:tav tm="0">
                                          <p:val>
                                            <p:strVal val="#ppt_x"/>
                                          </p:val>
                                        </p:tav>
                                        <p:tav tm="100000">
                                          <p:val>
                                            <p:strVal val="#ppt_x"/>
                                          </p:val>
                                        </p:tav>
                                      </p:tavLst>
                                    </p:anim>
                                    <p:anim calcmode="lin" valueType="num">
                                      <p:cBhvr>
                                        <p:cTn id="36" dur="1000" fill="hold"/>
                                        <p:tgtEl>
                                          <p:spTgt spid="425"/>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426"/>
                                        </p:tgtEl>
                                        <p:attrNameLst>
                                          <p:attrName>style.visibility</p:attrName>
                                        </p:attrNameLst>
                                      </p:cBhvr>
                                      <p:to>
                                        <p:strVal val="visible"/>
                                      </p:to>
                                    </p:set>
                                    <p:animEffect transition="in" filter="fade">
                                      <p:cBhvr>
                                        <p:cTn id="39" dur="1000"/>
                                        <p:tgtEl>
                                          <p:spTgt spid="426"/>
                                        </p:tgtEl>
                                      </p:cBhvr>
                                    </p:animEffect>
                                    <p:anim calcmode="lin" valueType="num">
                                      <p:cBhvr>
                                        <p:cTn id="40" dur="1000" fill="hold"/>
                                        <p:tgtEl>
                                          <p:spTgt spid="426"/>
                                        </p:tgtEl>
                                        <p:attrNameLst>
                                          <p:attrName>ppt_x</p:attrName>
                                        </p:attrNameLst>
                                      </p:cBhvr>
                                      <p:tavLst>
                                        <p:tav tm="0">
                                          <p:val>
                                            <p:strVal val="#ppt_x"/>
                                          </p:val>
                                        </p:tav>
                                        <p:tav tm="100000">
                                          <p:val>
                                            <p:strVal val="#ppt_x"/>
                                          </p:val>
                                        </p:tav>
                                      </p:tavLst>
                                    </p:anim>
                                    <p:anim calcmode="lin" valueType="num">
                                      <p:cBhvr>
                                        <p:cTn id="41" dur="1000" fill="hold"/>
                                        <p:tgtEl>
                                          <p:spTgt spid="4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p:bldP spid="413" grpId="0" build="p"/>
      <p:bldP spid="424" grpId="0" animBg="1"/>
      <p:bldP spid="425" grpId="0" animBg="1"/>
      <p:bldP spid="4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8;p33"/>
          <p:cNvSpPr txBox="1">
            <a:spLocks/>
          </p:cNvSpPr>
          <p:nvPr/>
        </p:nvSpPr>
        <p:spPr>
          <a:xfrm>
            <a:off x="3911749" y="1782736"/>
            <a:ext cx="5934600" cy="22797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a:latin typeface="Algerian" panose="04020705040A02060702" pitchFamily="82" charset="0"/>
              </a:rPr>
              <a:t>TẠM BIỆT</a:t>
            </a:r>
          </a:p>
        </p:txBody>
      </p:sp>
      <p:sp>
        <p:nvSpPr>
          <p:cNvPr id="5" name="Google Shape;179;p33"/>
          <p:cNvSpPr txBox="1">
            <a:spLocks/>
          </p:cNvSpPr>
          <p:nvPr/>
        </p:nvSpPr>
        <p:spPr>
          <a:xfrm>
            <a:off x="4139541" y="3771332"/>
            <a:ext cx="5934600" cy="8358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a:solidFill>
                  <a:srgbClr val="A62F14"/>
                </a:solidFill>
                <a:latin typeface="Harlow Solid Italic" panose="04030604020F02020D02" pitchFamily="82" charset="0"/>
              </a:rPr>
              <a:t>Thực hiện: EduFive</a:t>
            </a:r>
          </a:p>
        </p:txBody>
      </p:sp>
      <p:grpSp>
        <p:nvGrpSpPr>
          <p:cNvPr id="6" name="Google Shape;18;p2"/>
          <p:cNvGrpSpPr/>
          <p:nvPr/>
        </p:nvGrpSpPr>
        <p:grpSpPr>
          <a:xfrm>
            <a:off x="-97706" y="56484"/>
            <a:ext cx="2093259" cy="2346810"/>
            <a:chOff x="9591703" y="754416"/>
            <a:chExt cx="1569944" cy="2346810"/>
          </a:xfrm>
        </p:grpSpPr>
        <p:sp>
          <p:nvSpPr>
            <p:cNvPr id="7" name="Google Shape;19;p2"/>
            <p:cNvSpPr/>
            <p:nvPr/>
          </p:nvSpPr>
          <p:spPr>
            <a:xfrm>
              <a:off x="9591703" y="1141068"/>
              <a:ext cx="1569944" cy="1960158"/>
            </a:xfrm>
            <a:custGeom>
              <a:avLst/>
              <a:gdLst/>
              <a:ahLst/>
              <a:cxnLst/>
              <a:rect l="l" t="t" r="r" b="b"/>
              <a:pathLst>
                <a:path w="8811" h="11001" extrusionOk="0">
                  <a:moveTo>
                    <a:pt x="2047" y="1"/>
                  </a:moveTo>
                  <a:cubicBezTo>
                    <a:pt x="2047" y="1"/>
                    <a:pt x="1" y="4611"/>
                    <a:pt x="519" y="5416"/>
                  </a:cubicBezTo>
                  <a:cubicBezTo>
                    <a:pt x="618" y="5569"/>
                    <a:pt x="709" y="5630"/>
                    <a:pt x="794" y="5630"/>
                  </a:cubicBezTo>
                  <a:cubicBezTo>
                    <a:pt x="1118" y="5630"/>
                    <a:pt x="1370" y="4770"/>
                    <a:pt x="1733" y="4770"/>
                  </a:cubicBezTo>
                  <a:cubicBezTo>
                    <a:pt x="1776" y="4770"/>
                    <a:pt x="1820" y="4782"/>
                    <a:pt x="1866" y="4808"/>
                  </a:cubicBezTo>
                  <a:cubicBezTo>
                    <a:pt x="2409" y="5129"/>
                    <a:pt x="2524" y="5581"/>
                    <a:pt x="1924" y="6411"/>
                  </a:cubicBezTo>
                  <a:cubicBezTo>
                    <a:pt x="1355" y="7187"/>
                    <a:pt x="1369" y="7942"/>
                    <a:pt x="1891" y="7942"/>
                  </a:cubicBezTo>
                  <a:cubicBezTo>
                    <a:pt x="1927" y="7942"/>
                    <a:pt x="1965" y="7938"/>
                    <a:pt x="2006" y="7931"/>
                  </a:cubicBezTo>
                  <a:cubicBezTo>
                    <a:pt x="2599" y="7823"/>
                    <a:pt x="2708" y="6540"/>
                    <a:pt x="3260" y="6540"/>
                  </a:cubicBezTo>
                  <a:cubicBezTo>
                    <a:pt x="3297" y="6540"/>
                    <a:pt x="3337" y="6546"/>
                    <a:pt x="3378" y="6559"/>
                  </a:cubicBezTo>
                  <a:cubicBezTo>
                    <a:pt x="4036" y="6764"/>
                    <a:pt x="3724" y="7586"/>
                    <a:pt x="3354" y="8137"/>
                  </a:cubicBezTo>
                  <a:cubicBezTo>
                    <a:pt x="2976" y="8687"/>
                    <a:pt x="2828" y="9402"/>
                    <a:pt x="3403" y="9632"/>
                  </a:cubicBezTo>
                  <a:cubicBezTo>
                    <a:pt x="3430" y="9643"/>
                    <a:pt x="3458" y="9648"/>
                    <a:pt x="3486" y="9648"/>
                  </a:cubicBezTo>
                  <a:cubicBezTo>
                    <a:pt x="4019" y="9648"/>
                    <a:pt x="4720" y="7873"/>
                    <a:pt x="5071" y="7873"/>
                  </a:cubicBezTo>
                  <a:cubicBezTo>
                    <a:pt x="5095" y="7873"/>
                    <a:pt x="5117" y="7881"/>
                    <a:pt x="5137" y="7898"/>
                  </a:cubicBezTo>
                  <a:cubicBezTo>
                    <a:pt x="5462" y="8183"/>
                    <a:pt x="6358" y="11001"/>
                    <a:pt x="7298" y="11001"/>
                  </a:cubicBezTo>
                  <a:cubicBezTo>
                    <a:pt x="7334" y="11001"/>
                    <a:pt x="7369" y="10996"/>
                    <a:pt x="7405" y="10988"/>
                  </a:cubicBezTo>
                  <a:cubicBezTo>
                    <a:pt x="8194" y="10380"/>
                    <a:pt x="6197" y="7849"/>
                    <a:pt x="6181" y="7405"/>
                  </a:cubicBezTo>
                  <a:cubicBezTo>
                    <a:pt x="6179" y="7298"/>
                    <a:pt x="6309" y="7263"/>
                    <a:pt x="6510" y="7263"/>
                  </a:cubicBezTo>
                  <a:cubicBezTo>
                    <a:pt x="6895" y="7263"/>
                    <a:pt x="7540" y="7392"/>
                    <a:pt x="8017" y="7392"/>
                  </a:cubicBezTo>
                  <a:cubicBezTo>
                    <a:pt x="8321" y="7392"/>
                    <a:pt x="8557" y="7339"/>
                    <a:pt x="8613" y="7167"/>
                  </a:cubicBezTo>
                  <a:cubicBezTo>
                    <a:pt x="8810" y="6575"/>
                    <a:pt x="8153" y="6230"/>
                    <a:pt x="7496" y="6172"/>
                  </a:cubicBezTo>
                  <a:cubicBezTo>
                    <a:pt x="6838" y="6123"/>
                    <a:pt x="6000" y="5836"/>
                    <a:pt x="6263" y="5195"/>
                  </a:cubicBezTo>
                  <a:cubicBezTo>
                    <a:pt x="6341" y="5012"/>
                    <a:pt x="6495" y="4954"/>
                    <a:pt x="6687" y="4954"/>
                  </a:cubicBezTo>
                  <a:cubicBezTo>
                    <a:pt x="7016" y="4954"/>
                    <a:pt x="7457" y="5126"/>
                    <a:pt x="7811" y="5126"/>
                  </a:cubicBezTo>
                  <a:cubicBezTo>
                    <a:pt x="7962" y="5126"/>
                    <a:pt x="8098" y="5095"/>
                    <a:pt x="8202" y="5006"/>
                  </a:cubicBezTo>
                  <a:cubicBezTo>
                    <a:pt x="8687" y="4595"/>
                    <a:pt x="8104" y="4036"/>
                    <a:pt x="7076" y="3978"/>
                  </a:cubicBezTo>
                  <a:cubicBezTo>
                    <a:pt x="6057" y="3921"/>
                    <a:pt x="5770" y="3543"/>
                    <a:pt x="5877" y="2918"/>
                  </a:cubicBezTo>
                  <a:cubicBezTo>
                    <a:pt x="5908" y="2720"/>
                    <a:pt x="6087" y="2675"/>
                    <a:pt x="6305" y="2675"/>
                  </a:cubicBezTo>
                  <a:cubicBezTo>
                    <a:pt x="6485" y="2675"/>
                    <a:pt x="6691" y="2705"/>
                    <a:pt x="6864" y="2705"/>
                  </a:cubicBezTo>
                  <a:cubicBezTo>
                    <a:pt x="7129" y="2705"/>
                    <a:pt x="7313" y="2632"/>
                    <a:pt x="7191" y="2261"/>
                  </a:cubicBezTo>
                  <a:cubicBezTo>
                    <a:pt x="6896" y="1349"/>
                    <a:pt x="2047" y="1"/>
                    <a:pt x="2047" y="1"/>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 name="Google Shape;20;p2"/>
            <p:cNvSpPr/>
            <p:nvPr/>
          </p:nvSpPr>
          <p:spPr>
            <a:xfrm>
              <a:off x="9713934" y="754416"/>
              <a:ext cx="1347575" cy="2239544"/>
            </a:xfrm>
            <a:custGeom>
              <a:avLst/>
              <a:gdLst/>
              <a:ahLst/>
              <a:cxnLst/>
              <a:rect l="l" t="t" r="r" b="b"/>
              <a:pathLst>
                <a:path w="7563" h="12569" extrusionOk="0">
                  <a:moveTo>
                    <a:pt x="1143" y="0"/>
                  </a:moveTo>
                  <a:cubicBezTo>
                    <a:pt x="1102" y="0"/>
                    <a:pt x="1060" y="24"/>
                    <a:pt x="1049" y="75"/>
                  </a:cubicBezTo>
                  <a:cubicBezTo>
                    <a:pt x="893" y="864"/>
                    <a:pt x="1164" y="1727"/>
                    <a:pt x="1394" y="2467"/>
                  </a:cubicBezTo>
                  <a:cubicBezTo>
                    <a:pt x="1501" y="2804"/>
                    <a:pt x="1616" y="3132"/>
                    <a:pt x="1739" y="3453"/>
                  </a:cubicBezTo>
                  <a:cubicBezTo>
                    <a:pt x="1534" y="3634"/>
                    <a:pt x="1402" y="3930"/>
                    <a:pt x="1279" y="4168"/>
                  </a:cubicBezTo>
                  <a:cubicBezTo>
                    <a:pt x="1065" y="4579"/>
                    <a:pt x="884" y="4998"/>
                    <a:pt x="704" y="5425"/>
                  </a:cubicBezTo>
                  <a:cubicBezTo>
                    <a:pt x="465" y="6000"/>
                    <a:pt x="235" y="6584"/>
                    <a:pt x="22" y="7167"/>
                  </a:cubicBezTo>
                  <a:cubicBezTo>
                    <a:pt x="0" y="7236"/>
                    <a:pt x="61" y="7291"/>
                    <a:pt x="118" y="7291"/>
                  </a:cubicBezTo>
                  <a:cubicBezTo>
                    <a:pt x="149" y="7291"/>
                    <a:pt x="179" y="7274"/>
                    <a:pt x="194" y="7233"/>
                  </a:cubicBezTo>
                  <a:cubicBezTo>
                    <a:pt x="367" y="6748"/>
                    <a:pt x="556" y="6255"/>
                    <a:pt x="753" y="5779"/>
                  </a:cubicBezTo>
                  <a:cubicBezTo>
                    <a:pt x="1041" y="5072"/>
                    <a:pt x="1312" y="4275"/>
                    <a:pt x="1780" y="3667"/>
                  </a:cubicBezTo>
                  <a:lnTo>
                    <a:pt x="1805" y="3642"/>
                  </a:lnTo>
                  <a:cubicBezTo>
                    <a:pt x="2092" y="4390"/>
                    <a:pt x="2421" y="5121"/>
                    <a:pt x="2766" y="5844"/>
                  </a:cubicBezTo>
                  <a:cubicBezTo>
                    <a:pt x="2849" y="6025"/>
                    <a:pt x="2939" y="6206"/>
                    <a:pt x="3029" y="6387"/>
                  </a:cubicBezTo>
                  <a:cubicBezTo>
                    <a:pt x="2898" y="6510"/>
                    <a:pt x="2791" y="6650"/>
                    <a:pt x="2709" y="6798"/>
                  </a:cubicBezTo>
                  <a:cubicBezTo>
                    <a:pt x="2487" y="7143"/>
                    <a:pt x="2281" y="7496"/>
                    <a:pt x="2092" y="7858"/>
                  </a:cubicBezTo>
                  <a:cubicBezTo>
                    <a:pt x="1797" y="8392"/>
                    <a:pt x="1525" y="8942"/>
                    <a:pt x="1262" y="9501"/>
                  </a:cubicBezTo>
                  <a:cubicBezTo>
                    <a:pt x="1230" y="9566"/>
                    <a:pt x="1289" y="9619"/>
                    <a:pt x="1348" y="9619"/>
                  </a:cubicBezTo>
                  <a:cubicBezTo>
                    <a:pt x="1379" y="9619"/>
                    <a:pt x="1410" y="9604"/>
                    <a:pt x="1427" y="9567"/>
                  </a:cubicBezTo>
                  <a:cubicBezTo>
                    <a:pt x="1640" y="9107"/>
                    <a:pt x="1879" y="8647"/>
                    <a:pt x="2109" y="8195"/>
                  </a:cubicBezTo>
                  <a:cubicBezTo>
                    <a:pt x="2306" y="7825"/>
                    <a:pt x="2503" y="7471"/>
                    <a:pt x="2717" y="7118"/>
                  </a:cubicBezTo>
                  <a:cubicBezTo>
                    <a:pt x="2816" y="6954"/>
                    <a:pt x="2947" y="6699"/>
                    <a:pt x="3111" y="6559"/>
                  </a:cubicBezTo>
                  <a:cubicBezTo>
                    <a:pt x="3481" y="7315"/>
                    <a:pt x="3868" y="8071"/>
                    <a:pt x="4270" y="8819"/>
                  </a:cubicBezTo>
                  <a:cubicBezTo>
                    <a:pt x="3884" y="9098"/>
                    <a:pt x="3605" y="9674"/>
                    <a:pt x="3391" y="10044"/>
                  </a:cubicBezTo>
                  <a:cubicBezTo>
                    <a:pt x="3144" y="10463"/>
                    <a:pt x="2922" y="10906"/>
                    <a:pt x="2717" y="11350"/>
                  </a:cubicBezTo>
                  <a:cubicBezTo>
                    <a:pt x="2691" y="11424"/>
                    <a:pt x="2746" y="11478"/>
                    <a:pt x="2802" y="11478"/>
                  </a:cubicBezTo>
                  <a:cubicBezTo>
                    <a:pt x="2833" y="11478"/>
                    <a:pt x="2864" y="11462"/>
                    <a:pt x="2881" y="11424"/>
                  </a:cubicBezTo>
                  <a:cubicBezTo>
                    <a:pt x="3038" y="11079"/>
                    <a:pt x="3218" y="10742"/>
                    <a:pt x="3399" y="10405"/>
                  </a:cubicBezTo>
                  <a:cubicBezTo>
                    <a:pt x="3629" y="9970"/>
                    <a:pt x="3933" y="9312"/>
                    <a:pt x="4361" y="8992"/>
                  </a:cubicBezTo>
                  <a:cubicBezTo>
                    <a:pt x="4862" y="9920"/>
                    <a:pt x="5380" y="10841"/>
                    <a:pt x="5914" y="11753"/>
                  </a:cubicBezTo>
                  <a:cubicBezTo>
                    <a:pt x="6070" y="12016"/>
                    <a:pt x="6226" y="12271"/>
                    <a:pt x="6382" y="12525"/>
                  </a:cubicBezTo>
                  <a:cubicBezTo>
                    <a:pt x="6399" y="12556"/>
                    <a:pt x="6423" y="12568"/>
                    <a:pt x="6447" y="12568"/>
                  </a:cubicBezTo>
                  <a:cubicBezTo>
                    <a:pt x="6507" y="12568"/>
                    <a:pt x="6569" y="12491"/>
                    <a:pt x="6522" y="12427"/>
                  </a:cubicBezTo>
                  <a:cubicBezTo>
                    <a:pt x="5815" y="11268"/>
                    <a:pt x="5150" y="10085"/>
                    <a:pt x="4509" y="8893"/>
                  </a:cubicBezTo>
                  <a:cubicBezTo>
                    <a:pt x="4683" y="8798"/>
                    <a:pt x="4894" y="8764"/>
                    <a:pt x="5116" y="8764"/>
                  </a:cubicBezTo>
                  <a:cubicBezTo>
                    <a:pt x="5510" y="8764"/>
                    <a:pt x="5938" y="8871"/>
                    <a:pt x="6259" y="8934"/>
                  </a:cubicBezTo>
                  <a:cubicBezTo>
                    <a:pt x="6637" y="9008"/>
                    <a:pt x="7023" y="9107"/>
                    <a:pt x="7393" y="9222"/>
                  </a:cubicBezTo>
                  <a:cubicBezTo>
                    <a:pt x="7405" y="9226"/>
                    <a:pt x="7416" y="9228"/>
                    <a:pt x="7427" y="9228"/>
                  </a:cubicBezTo>
                  <a:cubicBezTo>
                    <a:pt x="7514" y="9228"/>
                    <a:pt x="7562" y="9095"/>
                    <a:pt x="7467" y="9066"/>
                  </a:cubicBezTo>
                  <a:cubicBezTo>
                    <a:pt x="7072" y="8942"/>
                    <a:pt x="6678" y="8836"/>
                    <a:pt x="6284" y="8753"/>
                  </a:cubicBezTo>
                  <a:cubicBezTo>
                    <a:pt x="5932" y="8681"/>
                    <a:pt x="5533" y="8599"/>
                    <a:pt x="5145" y="8599"/>
                  </a:cubicBezTo>
                  <a:cubicBezTo>
                    <a:pt x="4916" y="8599"/>
                    <a:pt x="4692" y="8628"/>
                    <a:pt x="4484" y="8704"/>
                  </a:cubicBezTo>
                  <a:cubicBezTo>
                    <a:pt x="4467" y="8712"/>
                    <a:pt x="4443" y="8720"/>
                    <a:pt x="4426" y="8729"/>
                  </a:cubicBezTo>
                  <a:lnTo>
                    <a:pt x="4295" y="8482"/>
                  </a:lnTo>
                  <a:cubicBezTo>
                    <a:pt x="3950" y="7825"/>
                    <a:pt x="3588" y="7151"/>
                    <a:pt x="3251" y="6477"/>
                  </a:cubicBezTo>
                  <a:cubicBezTo>
                    <a:pt x="3355" y="6434"/>
                    <a:pt x="3478" y="6421"/>
                    <a:pt x="3604" y="6421"/>
                  </a:cubicBezTo>
                  <a:cubicBezTo>
                    <a:pt x="3767" y="6421"/>
                    <a:pt x="3937" y="6443"/>
                    <a:pt x="4081" y="6452"/>
                  </a:cubicBezTo>
                  <a:cubicBezTo>
                    <a:pt x="4492" y="6485"/>
                    <a:pt x="4911" y="6543"/>
                    <a:pt x="5322" y="6609"/>
                  </a:cubicBezTo>
                  <a:cubicBezTo>
                    <a:pt x="5832" y="6691"/>
                    <a:pt x="6349" y="6781"/>
                    <a:pt x="6851" y="6888"/>
                  </a:cubicBezTo>
                  <a:cubicBezTo>
                    <a:pt x="6858" y="6889"/>
                    <a:pt x="6865" y="6890"/>
                    <a:pt x="6871" y="6890"/>
                  </a:cubicBezTo>
                  <a:cubicBezTo>
                    <a:pt x="6968" y="6890"/>
                    <a:pt x="6983" y="6730"/>
                    <a:pt x="6875" y="6707"/>
                  </a:cubicBezTo>
                  <a:cubicBezTo>
                    <a:pt x="6316" y="6592"/>
                    <a:pt x="5758" y="6493"/>
                    <a:pt x="5199" y="6411"/>
                  </a:cubicBezTo>
                  <a:cubicBezTo>
                    <a:pt x="4788" y="6346"/>
                    <a:pt x="4377" y="6296"/>
                    <a:pt x="3974" y="6272"/>
                  </a:cubicBezTo>
                  <a:cubicBezTo>
                    <a:pt x="3859" y="6261"/>
                    <a:pt x="3737" y="6252"/>
                    <a:pt x="3616" y="6252"/>
                  </a:cubicBezTo>
                  <a:cubicBezTo>
                    <a:pt x="3461" y="6252"/>
                    <a:pt x="3307" y="6267"/>
                    <a:pt x="3169" y="6313"/>
                  </a:cubicBezTo>
                  <a:cubicBezTo>
                    <a:pt x="2709" y="5417"/>
                    <a:pt x="2306" y="4497"/>
                    <a:pt x="1945" y="3552"/>
                  </a:cubicBezTo>
                  <a:cubicBezTo>
                    <a:pt x="2009" y="3528"/>
                    <a:pt x="2079" y="3520"/>
                    <a:pt x="2153" y="3520"/>
                  </a:cubicBezTo>
                  <a:cubicBezTo>
                    <a:pt x="2258" y="3520"/>
                    <a:pt x="2369" y="3537"/>
                    <a:pt x="2470" y="3552"/>
                  </a:cubicBezTo>
                  <a:cubicBezTo>
                    <a:pt x="2906" y="3634"/>
                    <a:pt x="3333" y="3741"/>
                    <a:pt x="3744" y="3880"/>
                  </a:cubicBezTo>
                  <a:cubicBezTo>
                    <a:pt x="4295" y="4045"/>
                    <a:pt x="4837" y="4242"/>
                    <a:pt x="5371" y="4447"/>
                  </a:cubicBezTo>
                  <a:cubicBezTo>
                    <a:pt x="5382" y="4452"/>
                    <a:pt x="5393" y="4454"/>
                    <a:pt x="5403" y="4454"/>
                  </a:cubicBezTo>
                  <a:cubicBezTo>
                    <a:pt x="5484" y="4454"/>
                    <a:pt x="5532" y="4319"/>
                    <a:pt x="5437" y="4283"/>
                  </a:cubicBezTo>
                  <a:cubicBezTo>
                    <a:pt x="4862" y="4053"/>
                    <a:pt x="4270" y="3847"/>
                    <a:pt x="3670" y="3667"/>
                  </a:cubicBezTo>
                  <a:cubicBezTo>
                    <a:pt x="3268" y="3535"/>
                    <a:pt x="2857" y="3436"/>
                    <a:pt x="2438" y="3371"/>
                  </a:cubicBezTo>
                  <a:cubicBezTo>
                    <a:pt x="2347" y="3350"/>
                    <a:pt x="2255" y="3340"/>
                    <a:pt x="2161" y="3340"/>
                  </a:cubicBezTo>
                  <a:cubicBezTo>
                    <a:pt x="2068" y="3340"/>
                    <a:pt x="1973" y="3350"/>
                    <a:pt x="1879" y="3371"/>
                  </a:cubicBezTo>
                  <a:cubicBezTo>
                    <a:pt x="1682" y="2837"/>
                    <a:pt x="1509" y="2286"/>
                    <a:pt x="1369" y="1727"/>
                  </a:cubicBezTo>
                  <a:cubicBezTo>
                    <a:pt x="1238" y="1209"/>
                    <a:pt x="1123" y="634"/>
                    <a:pt x="1230" y="100"/>
                  </a:cubicBezTo>
                  <a:cubicBezTo>
                    <a:pt x="1243" y="36"/>
                    <a:pt x="1194" y="0"/>
                    <a:pt x="1143" y="0"/>
                  </a:cubicBez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9" name="Google Shape;22;p2"/>
          <p:cNvSpPr/>
          <p:nvPr/>
        </p:nvSpPr>
        <p:spPr>
          <a:xfrm>
            <a:off x="-7474" y="-835251"/>
            <a:ext cx="2141961" cy="1938242"/>
          </a:xfrm>
          <a:custGeom>
            <a:avLst/>
            <a:gdLst/>
            <a:ahLst/>
            <a:cxnLst/>
            <a:rect l="l" t="t" r="r" b="b"/>
            <a:pathLst>
              <a:path w="9016" h="10878" extrusionOk="0">
                <a:moveTo>
                  <a:pt x="578" y="0"/>
                </a:moveTo>
                <a:cubicBezTo>
                  <a:pt x="530" y="0"/>
                  <a:pt x="486" y="38"/>
                  <a:pt x="510" y="96"/>
                </a:cubicBezTo>
                <a:cubicBezTo>
                  <a:pt x="682" y="532"/>
                  <a:pt x="880" y="967"/>
                  <a:pt x="1093" y="1403"/>
                </a:cubicBezTo>
                <a:cubicBezTo>
                  <a:pt x="0" y="2800"/>
                  <a:pt x="1118" y="5265"/>
                  <a:pt x="1118" y="5265"/>
                </a:cubicBezTo>
                <a:cubicBezTo>
                  <a:pt x="1915" y="4328"/>
                  <a:pt x="1570" y="2677"/>
                  <a:pt x="1323" y="1847"/>
                </a:cubicBezTo>
                <a:lnTo>
                  <a:pt x="1323" y="1847"/>
                </a:lnTo>
                <a:cubicBezTo>
                  <a:pt x="1652" y="2463"/>
                  <a:pt x="2014" y="3063"/>
                  <a:pt x="2408" y="3654"/>
                </a:cubicBezTo>
                <a:cubicBezTo>
                  <a:pt x="1595" y="5257"/>
                  <a:pt x="3082" y="7657"/>
                  <a:pt x="3082" y="7657"/>
                </a:cubicBezTo>
                <a:cubicBezTo>
                  <a:pt x="3707" y="6514"/>
                  <a:pt x="3008" y="4756"/>
                  <a:pt x="2638" y="3983"/>
                </a:cubicBezTo>
                <a:lnTo>
                  <a:pt x="2638" y="3983"/>
                </a:lnTo>
                <a:cubicBezTo>
                  <a:pt x="3066" y="4600"/>
                  <a:pt x="3534" y="5208"/>
                  <a:pt x="4027" y="5791"/>
                </a:cubicBezTo>
                <a:cubicBezTo>
                  <a:pt x="3230" y="7402"/>
                  <a:pt x="4709" y="9785"/>
                  <a:pt x="4709" y="9785"/>
                </a:cubicBezTo>
                <a:cubicBezTo>
                  <a:pt x="5367" y="8585"/>
                  <a:pt x="4553" y="6703"/>
                  <a:pt x="4208" y="6005"/>
                </a:cubicBezTo>
                <a:lnTo>
                  <a:pt x="4208" y="6005"/>
                </a:lnTo>
                <a:cubicBezTo>
                  <a:pt x="4693" y="6572"/>
                  <a:pt x="5202" y="7122"/>
                  <a:pt x="5728" y="7648"/>
                </a:cubicBezTo>
                <a:cubicBezTo>
                  <a:pt x="6476" y="9645"/>
                  <a:pt x="9015" y="10878"/>
                  <a:pt x="9015" y="10878"/>
                </a:cubicBezTo>
                <a:cubicBezTo>
                  <a:pt x="8498" y="9333"/>
                  <a:pt x="6681" y="8109"/>
                  <a:pt x="5975" y="7681"/>
                </a:cubicBezTo>
                <a:cubicBezTo>
                  <a:pt x="5482" y="7196"/>
                  <a:pt x="4997" y="6679"/>
                  <a:pt x="4537" y="6153"/>
                </a:cubicBezTo>
                <a:lnTo>
                  <a:pt x="4537" y="6153"/>
                </a:lnTo>
                <a:cubicBezTo>
                  <a:pt x="5278" y="6743"/>
                  <a:pt x="6763" y="7766"/>
                  <a:pt x="8119" y="7766"/>
                </a:cubicBezTo>
                <a:cubicBezTo>
                  <a:pt x="8160" y="7766"/>
                  <a:pt x="8202" y="7765"/>
                  <a:pt x="8243" y="7763"/>
                </a:cubicBezTo>
                <a:cubicBezTo>
                  <a:pt x="8243" y="7763"/>
                  <a:pt x="6229" y="5742"/>
                  <a:pt x="4196" y="5742"/>
                </a:cubicBezTo>
                <a:cubicBezTo>
                  <a:pt x="4191" y="5742"/>
                  <a:pt x="4187" y="5742"/>
                  <a:pt x="4183" y="5742"/>
                </a:cubicBezTo>
                <a:cubicBezTo>
                  <a:pt x="3682" y="5150"/>
                  <a:pt x="3213" y="4542"/>
                  <a:pt x="2778" y="3917"/>
                </a:cubicBezTo>
                <a:lnTo>
                  <a:pt x="2778" y="3917"/>
                </a:lnTo>
                <a:cubicBezTo>
                  <a:pt x="3464" y="4476"/>
                  <a:pt x="5040" y="5630"/>
                  <a:pt x="6484" y="5630"/>
                </a:cubicBezTo>
                <a:cubicBezTo>
                  <a:pt x="6528" y="5630"/>
                  <a:pt x="6572" y="5629"/>
                  <a:pt x="6616" y="5627"/>
                </a:cubicBezTo>
                <a:cubicBezTo>
                  <a:pt x="6616" y="5627"/>
                  <a:pt x="4602" y="3613"/>
                  <a:pt x="2564" y="3613"/>
                </a:cubicBezTo>
                <a:cubicBezTo>
                  <a:pt x="2137" y="2981"/>
                  <a:pt x="1743" y="2323"/>
                  <a:pt x="1389" y="1649"/>
                </a:cubicBezTo>
                <a:lnTo>
                  <a:pt x="1389" y="1649"/>
                </a:lnTo>
                <a:cubicBezTo>
                  <a:pt x="1989" y="2274"/>
                  <a:pt x="3526" y="3745"/>
                  <a:pt x="5104" y="3909"/>
                </a:cubicBezTo>
                <a:cubicBezTo>
                  <a:pt x="5104" y="3909"/>
                  <a:pt x="3361" y="1674"/>
                  <a:pt x="1249" y="1370"/>
                </a:cubicBezTo>
                <a:cubicBezTo>
                  <a:pt x="1028" y="934"/>
                  <a:pt x="839" y="499"/>
                  <a:pt x="666" y="63"/>
                </a:cubicBezTo>
                <a:cubicBezTo>
                  <a:pt x="649" y="19"/>
                  <a:pt x="612" y="0"/>
                  <a:pt x="578" y="0"/>
                </a:cubicBez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 name="Google Shape;23;p2"/>
          <p:cNvSpPr/>
          <p:nvPr/>
        </p:nvSpPr>
        <p:spPr>
          <a:xfrm>
            <a:off x="1687456" y="-19526"/>
            <a:ext cx="2145049" cy="1152468"/>
          </a:xfrm>
          <a:custGeom>
            <a:avLst/>
            <a:gdLst/>
            <a:ahLst/>
            <a:cxnLst/>
            <a:rect l="l" t="t" r="r" b="b"/>
            <a:pathLst>
              <a:path w="9029" h="6468" extrusionOk="0">
                <a:moveTo>
                  <a:pt x="84" y="0"/>
                </a:moveTo>
                <a:cubicBezTo>
                  <a:pt x="38" y="0"/>
                  <a:pt x="1" y="47"/>
                  <a:pt x="46" y="98"/>
                </a:cubicBezTo>
                <a:cubicBezTo>
                  <a:pt x="276" y="386"/>
                  <a:pt x="523" y="674"/>
                  <a:pt x="794" y="953"/>
                </a:cubicBezTo>
                <a:cubicBezTo>
                  <a:pt x="293" y="2268"/>
                  <a:pt x="1714" y="3887"/>
                  <a:pt x="1714" y="3887"/>
                </a:cubicBezTo>
                <a:cubicBezTo>
                  <a:pt x="2109" y="2983"/>
                  <a:pt x="1451" y="1808"/>
                  <a:pt x="1065" y="1233"/>
                </a:cubicBezTo>
                <a:lnTo>
                  <a:pt x="1065" y="1233"/>
                </a:lnTo>
                <a:cubicBezTo>
                  <a:pt x="1468" y="1627"/>
                  <a:pt x="1887" y="1997"/>
                  <a:pt x="2323" y="2350"/>
                </a:cubicBezTo>
                <a:cubicBezTo>
                  <a:pt x="2076" y="3755"/>
                  <a:pt x="3769" y="5226"/>
                  <a:pt x="3769" y="5226"/>
                </a:cubicBezTo>
                <a:cubicBezTo>
                  <a:pt x="3974" y="4216"/>
                  <a:pt x="3029" y="3040"/>
                  <a:pt x="2569" y="2539"/>
                </a:cubicBezTo>
                <a:lnTo>
                  <a:pt x="2569" y="2539"/>
                </a:lnTo>
                <a:cubicBezTo>
                  <a:pt x="3038" y="2909"/>
                  <a:pt x="3539" y="3262"/>
                  <a:pt x="4048" y="3591"/>
                </a:cubicBezTo>
                <a:cubicBezTo>
                  <a:pt x="3818" y="5004"/>
                  <a:pt x="5503" y="6467"/>
                  <a:pt x="5503" y="6467"/>
                </a:cubicBezTo>
                <a:cubicBezTo>
                  <a:pt x="5717" y="5399"/>
                  <a:pt x="4665" y="4158"/>
                  <a:pt x="4237" y="3706"/>
                </a:cubicBezTo>
                <a:lnTo>
                  <a:pt x="4237" y="3706"/>
                </a:lnTo>
                <a:cubicBezTo>
                  <a:pt x="4739" y="4027"/>
                  <a:pt x="5256" y="4322"/>
                  <a:pt x="5774" y="4602"/>
                </a:cubicBezTo>
                <a:cubicBezTo>
                  <a:pt x="6810" y="5950"/>
                  <a:pt x="9028" y="6295"/>
                  <a:pt x="9028" y="6295"/>
                </a:cubicBezTo>
                <a:cubicBezTo>
                  <a:pt x="8281" y="5235"/>
                  <a:pt x="6604" y="4733"/>
                  <a:pt x="5963" y="4577"/>
                </a:cubicBezTo>
                <a:cubicBezTo>
                  <a:pt x="5478" y="4322"/>
                  <a:pt x="4993" y="4043"/>
                  <a:pt x="4509" y="3747"/>
                </a:cubicBezTo>
                <a:lnTo>
                  <a:pt x="4509" y="3747"/>
                </a:lnTo>
                <a:cubicBezTo>
                  <a:pt x="5042" y="3957"/>
                  <a:pt x="5946" y="4249"/>
                  <a:pt x="6801" y="4249"/>
                </a:cubicBezTo>
                <a:cubicBezTo>
                  <a:pt x="7119" y="4249"/>
                  <a:pt x="7431" y="4209"/>
                  <a:pt x="7713" y="4109"/>
                </a:cubicBezTo>
                <a:cubicBezTo>
                  <a:pt x="7713" y="4109"/>
                  <a:pt x="6368" y="3395"/>
                  <a:pt x="5028" y="3395"/>
                </a:cubicBezTo>
                <a:cubicBezTo>
                  <a:pt x="4729" y="3395"/>
                  <a:pt x="4430" y="3430"/>
                  <a:pt x="4147" y="3517"/>
                </a:cubicBezTo>
                <a:cubicBezTo>
                  <a:pt x="3637" y="3188"/>
                  <a:pt x="3128" y="2835"/>
                  <a:pt x="2651" y="2457"/>
                </a:cubicBezTo>
                <a:lnTo>
                  <a:pt x="2651" y="2457"/>
                </a:lnTo>
                <a:cubicBezTo>
                  <a:pt x="3153" y="2665"/>
                  <a:pt x="4137" y="3009"/>
                  <a:pt x="5065" y="3009"/>
                </a:cubicBezTo>
                <a:cubicBezTo>
                  <a:pt x="5384" y="3009"/>
                  <a:pt x="5696" y="2969"/>
                  <a:pt x="5980" y="2868"/>
                </a:cubicBezTo>
                <a:cubicBezTo>
                  <a:pt x="5980" y="2868"/>
                  <a:pt x="4637" y="2161"/>
                  <a:pt x="3304" y="2161"/>
                </a:cubicBezTo>
                <a:cubicBezTo>
                  <a:pt x="3004" y="2161"/>
                  <a:pt x="2705" y="2197"/>
                  <a:pt x="2421" y="2284"/>
                </a:cubicBezTo>
                <a:cubicBezTo>
                  <a:pt x="1945" y="1898"/>
                  <a:pt x="1493" y="1495"/>
                  <a:pt x="1065" y="1060"/>
                </a:cubicBezTo>
                <a:lnTo>
                  <a:pt x="1065" y="1060"/>
                </a:lnTo>
                <a:cubicBezTo>
                  <a:pt x="1584" y="1358"/>
                  <a:pt x="2789" y="1963"/>
                  <a:pt x="3902" y="1963"/>
                </a:cubicBezTo>
                <a:cubicBezTo>
                  <a:pt x="4078" y="1963"/>
                  <a:pt x="4250" y="1948"/>
                  <a:pt x="4418" y="1915"/>
                </a:cubicBezTo>
                <a:cubicBezTo>
                  <a:pt x="4418" y="1915"/>
                  <a:pt x="2895" y="852"/>
                  <a:pt x="1361" y="852"/>
                </a:cubicBezTo>
                <a:cubicBezTo>
                  <a:pt x="1204" y="852"/>
                  <a:pt x="1048" y="863"/>
                  <a:pt x="893" y="887"/>
                </a:cubicBezTo>
                <a:cubicBezTo>
                  <a:pt x="630" y="608"/>
                  <a:pt x="383" y="320"/>
                  <a:pt x="145" y="33"/>
                </a:cubicBezTo>
                <a:cubicBezTo>
                  <a:pt x="127" y="10"/>
                  <a:pt x="104" y="0"/>
                  <a:pt x="84" y="0"/>
                </a:cubicBezTo>
                <a:close/>
              </a:path>
            </a:pathLst>
          </a:custGeom>
          <a:solidFill>
            <a:srgbClr val="A62F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 name="Google Shape;26;p2"/>
          <p:cNvGrpSpPr/>
          <p:nvPr/>
        </p:nvGrpSpPr>
        <p:grpSpPr>
          <a:xfrm>
            <a:off x="6419753" y="-195352"/>
            <a:ext cx="5909469" cy="1456441"/>
            <a:chOff x="11551863" y="-1"/>
            <a:chExt cx="2377099" cy="781143"/>
          </a:xfrm>
        </p:grpSpPr>
        <p:sp>
          <p:nvSpPr>
            <p:cNvPr id="12" name="Google Shape;27;p2"/>
            <p:cNvSpPr/>
            <p:nvPr/>
          </p:nvSpPr>
          <p:spPr>
            <a:xfrm>
              <a:off x="11805770" y="138089"/>
              <a:ext cx="247492" cy="279921"/>
            </a:xfrm>
            <a:custGeom>
              <a:avLst/>
              <a:gdLst/>
              <a:ahLst/>
              <a:cxnLst/>
              <a:rect l="l" t="t" r="r" b="b"/>
              <a:pathLst>
                <a:path w="1389" h="1571" extrusionOk="0">
                  <a:moveTo>
                    <a:pt x="0" y="1"/>
                  </a:moveTo>
                  <a:lnTo>
                    <a:pt x="181" y="1570"/>
                  </a:lnTo>
                  <a:lnTo>
                    <a:pt x="1389" y="560"/>
                  </a:lnTo>
                  <a:lnTo>
                    <a:pt x="0"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28;p2"/>
            <p:cNvSpPr/>
            <p:nvPr/>
          </p:nvSpPr>
          <p:spPr>
            <a:xfrm>
              <a:off x="12211308" y="287404"/>
              <a:ext cx="254976" cy="275466"/>
            </a:xfrm>
            <a:custGeom>
              <a:avLst/>
              <a:gdLst/>
              <a:ahLst/>
              <a:cxnLst/>
              <a:rect l="l" t="t" r="r" b="b"/>
              <a:pathLst>
                <a:path w="1431" h="1546" extrusionOk="0">
                  <a:moveTo>
                    <a:pt x="1" y="1"/>
                  </a:moveTo>
                  <a:lnTo>
                    <a:pt x="313" y="1546"/>
                  </a:lnTo>
                  <a:lnTo>
                    <a:pt x="1430" y="445"/>
                  </a:lnTo>
                  <a:lnTo>
                    <a:pt x="1" y="1"/>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 name="Google Shape;29;p2"/>
            <p:cNvSpPr/>
            <p:nvPr/>
          </p:nvSpPr>
          <p:spPr>
            <a:xfrm>
              <a:off x="12612570" y="427989"/>
              <a:ext cx="263706" cy="265310"/>
            </a:xfrm>
            <a:custGeom>
              <a:avLst/>
              <a:gdLst/>
              <a:ahLst/>
              <a:cxnLst/>
              <a:rect l="l" t="t" r="r" b="b"/>
              <a:pathLst>
                <a:path w="1480" h="1489" extrusionOk="0">
                  <a:moveTo>
                    <a:pt x="0" y="1"/>
                  </a:moveTo>
                  <a:lnTo>
                    <a:pt x="502" y="1488"/>
                  </a:lnTo>
                  <a:lnTo>
                    <a:pt x="1479" y="256"/>
                  </a:lnTo>
                  <a:lnTo>
                    <a:pt x="0" y="1"/>
                  </a:lnTo>
                  <a:close/>
                </a:path>
              </a:pathLst>
            </a:custGeom>
            <a:solidFill>
              <a:srgbClr val="F9B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 name="Google Shape;30;p2"/>
            <p:cNvSpPr/>
            <p:nvPr/>
          </p:nvSpPr>
          <p:spPr>
            <a:xfrm>
              <a:off x="12984432" y="499796"/>
              <a:ext cx="265132" cy="259430"/>
            </a:xfrm>
            <a:custGeom>
              <a:avLst/>
              <a:gdLst/>
              <a:ahLst/>
              <a:cxnLst/>
              <a:rect l="l" t="t" r="r" b="b"/>
              <a:pathLst>
                <a:path w="1488" h="1456" extrusionOk="0">
                  <a:moveTo>
                    <a:pt x="1" y="1"/>
                  </a:moveTo>
                  <a:lnTo>
                    <a:pt x="592" y="1455"/>
                  </a:lnTo>
                  <a:lnTo>
                    <a:pt x="1488" y="165"/>
                  </a:lnTo>
                  <a:lnTo>
                    <a:pt x="1" y="1"/>
                  </a:lnTo>
                  <a:close/>
                </a:path>
              </a:pathLst>
            </a:custGeom>
            <a:solidFill>
              <a:srgbClr val="D9AC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 name="Google Shape;31;p2"/>
            <p:cNvSpPr/>
            <p:nvPr/>
          </p:nvSpPr>
          <p:spPr>
            <a:xfrm>
              <a:off x="13353444" y="532047"/>
              <a:ext cx="268161" cy="249096"/>
            </a:xfrm>
            <a:custGeom>
              <a:avLst/>
              <a:gdLst/>
              <a:ahLst/>
              <a:cxnLst/>
              <a:rect l="l" t="t" r="r" b="b"/>
              <a:pathLst>
                <a:path w="1505" h="1398" extrusionOk="0">
                  <a:moveTo>
                    <a:pt x="1504" y="0"/>
                  </a:moveTo>
                  <a:lnTo>
                    <a:pt x="0" y="33"/>
                  </a:lnTo>
                  <a:lnTo>
                    <a:pt x="781" y="1397"/>
                  </a:lnTo>
                  <a:lnTo>
                    <a:pt x="1504" y="0"/>
                  </a:lnTo>
                  <a:close/>
                </a:path>
              </a:pathLst>
            </a:custGeom>
            <a:solidFill>
              <a:srgbClr val="F6A2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32;p2"/>
            <p:cNvSpPr/>
            <p:nvPr/>
          </p:nvSpPr>
          <p:spPr>
            <a:xfrm>
              <a:off x="11551863" y="-1"/>
              <a:ext cx="2377099" cy="551467"/>
            </a:xfrm>
            <a:custGeom>
              <a:avLst/>
              <a:gdLst/>
              <a:ahLst/>
              <a:cxnLst/>
              <a:rect l="l" t="t" r="r" b="b"/>
              <a:pathLst>
                <a:path w="13341" h="3095" extrusionOk="0">
                  <a:moveTo>
                    <a:pt x="114" y="1"/>
                  </a:moveTo>
                  <a:cubicBezTo>
                    <a:pt x="48" y="1"/>
                    <a:pt x="1" y="101"/>
                    <a:pt x="77" y="143"/>
                  </a:cubicBezTo>
                  <a:cubicBezTo>
                    <a:pt x="1507" y="915"/>
                    <a:pt x="3052" y="1524"/>
                    <a:pt x="4597" y="2033"/>
                  </a:cubicBezTo>
                  <a:cubicBezTo>
                    <a:pt x="6433" y="2634"/>
                    <a:pt x="8427" y="3094"/>
                    <a:pt x="10397" y="3094"/>
                  </a:cubicBezTo>
                  <a:cubicBezTo>
                    <a:pt x="11364" y="3094"/>
                    <a:pt x="12325" y="2983"/>
                    <a:pt x="13259" y="2723"/>
                  </a:cubicBezTo>
                  <a:cubicBezTo>
                    <a:pt x="13340" y="2694"/>
                    <a:pt x="13315" y="2571"/>
                    <a:pt x="13243" y="2571"/>
                  </a:cubicBezTo>
                  <a:cubicBezTo>
                    <a:pt x="13235" y="2571"/>
                    <a:pt x="13227" y="2572"/>
                    <a:pt x="13218" y="2575"/>
                  </a:cubicBezTo>
                  <a:cubicBezTo>
                    <a:pt x="12297" y="2833"/>
                    <a:pt x="11354" y="2943"/>
                    <a:pt x="10405" y="2943"/>
                  </a:cubicBezTo>
                  <a:cubicBezTo>
                    <a:pt x="8451" y="2943"/>
                    <a:pt x="6476" y="2477"/>
                    <a:pt x="4638" y="1885"/>
                  </a:cubicBezTo>
                  <a:cubicBezTo>
                    <a:pt x="3085" y="1400"/>
                    <a:pt x="1590" y="776"/>
                    <a:pt x="151" y="11"/>
                  </a:cubicBezTo>
                  <a:cubicBezTo>
                    <a:pt x="139" y="4"/>
                    <a:pt x="126" y="1"/>
                    <a:pt x="114" y="1"/>
                  </a:cubicBezTo>
                  <a:close/>
                </a:path>
              </a:pathLst>
            </a:custGeom>
            <a:solidFill>
              <a:srgbClr val="5934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8" name="Google Shape;24;p2"/>
          <p:cNvSpPr/>
          <p:nvPr/>
        </p:nvSpPr>
        <p:spPr>
          <a:xfrm>
            <a:off x="-809492" y="-542723"/>
            <a:ext cx="5769563" cy="2493988"/>
          </a:xfrm>
          <a:custGeom>
            <a:avLst/>
            <a:gdLst/>
            <a:ahLst/>
            <a:cxnLst/>
            <a:rect l="l" t="t" r="r" b="b"/>
            <a:pathLst>
              <a:path w="17826" h="10274" extrusionOk="0">
                <a:moveTo>
                  <a:pt x="2671" y="1"/>
                </a:moveTo>
                <a:cubicBezTo>
                  <a:pt x="1209" y="1"/>
                  <a:pt x="1" y="1176"/>
                  <a:pt x="1" y="2606"/>
                </a:cubicBezTo>
                <a:lnTo>
                  <a:pt x="1" y="10273"/>
                </a:lnTo>
                <a:cubicBezTo>
                  <a:pt x="617" y="9197"/>
                  <a:pt x="1595" y="8186"/>
                  <a:pt x="3140" y="7849"/>
                </a:cubicBezTo>
                <a:cubicBezTo>
                  <a:pt x="6887" y="7035"/>
                  <a:pt x="7471" y="6789"/>
                  <a:pt x="8465" y="5244"/>
                </a:cubicBezTo>
                <a:cubicBezTo>
                  <a:pt x="9468" y="3691"/>
                  <a:pt x="10051" y="1899"/>
                  <a:pt x="13708" y="1899"/>
                </a:cubicBezTo>
                <a:cubicBezTo>
                  <a:pt x="16214" y="1899"/>
                  <a:pt x="17357" y="987"/>
                  <a:pt x="17825" y="1"/>
                </a:cubicBezTo>
                <a:close/>
              </a:path>
            </a:pathLst>
          </a:custGeom>
          <a:solidFill>
            <a:srgbClr val="F2D2B6">
              <a:alpha val="566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 name="Google Shape;25;p2"/>
          <p:cNvSpPr/>
          <p:nvPr/>
        </p:nvSpPr>
        <p:spPr>
          <a:xfrm>
            <a:off x="-710111" y="-624740"/>
            <a:ext cx="4708283" cy="2080832"/>
          </a:xfrm>
          <a:custGeom>
            <a:avLst/>
            <a:gdLst/>
            <a:ahLst/>
            <a:cxnLst/>
            <a:rect l="l" t="t" r="r" b="b"/>
            <a:pathLst>
              <a:path w="14547" h="8572" extrusionOk="0">
                <a:moveTo>
                  <a:pt x="2179" y="1"/>
                </a:moveTo>
                <a:cubicBezTo>
                  <a:pt x="971" y="1"/>
                  <a:pt x="1" y="971"/>
                  <a:pt x="1" y="2170"/>
                </a:cubicBezTo>
                <a:lnTo>
                  <a:pt x="1" y="8572"/>
                </a:lnTo>
                <a:cubicBezTo>
                  <a:pt x="502" y="7668"/>
                  <a:pt x="1299" y="6822"/>
                  <a:pt x="2557" y="6542"/>
                </a:cubicBezTo>
                <a:cubicBezTo>
                  <a:pt x="5614" y="5868"/>
                  <a:pt x="6090" y="5663"/>
                  <a:pt x="6904" y="4373"/>
                </a:cubicBezTo>
                <a:cubicBezTo>
                  <a:pt x="7726" y="3074"/>
                  <a:pt x="8202" y="1587"/>
                  <a:pt x="11194" y="1587"/>
                </a:cubicBezTo>
                <a:cubicBezTo>
                  <a:pt x="13232" y="1587"/>
                  <a:pt x="14160" y="823"/>
                  <a:pt x="14546" y="1"/>
                </a:cubicBezTo>
                <a:close/>
              </a:path>
            </a:pathLst>
          </a:custGeom>
          <a:solidFill>
            <a:srgbClr val="F2D2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0" name="Google Shape;2548;p42"/>
          <p:cNvGrpSpPr/>
          <p:nvPr/>
        </p:nvGrpSpPr>
        <p:grpSpPr>
          <a:xfrm>
            <a:off x="6194282" y="2813921"/>
            <a:ext cx="4224468" cy="3865127"/>
            <a:chOff x="5699097" y="3578497"/>
            <a:chExt cx="3361534" cy="3865127"/>
          </a:xfrm>
        </p:grpSpPr>
        <p:sp>
          <p:nvSpPr>
            <p:cNvPr id="21" name="Google Shape;2549;p42"/>
            <p:cNvSpPr/>
            <p:nvPr/>
          </p:nvSpPr>
          <p:spPr>
            <a:xfrm>
              <a:off x="8003273" y="4463805"/>
              <a:ext cx="180406" cy="153936"/>
            </a:xfrm>
            <a:custGeom>
              <a:avLst/>
              <a:gdLst/>
              <a:ahLst/>
              <a:cxnLst/>
              <a:rect l="l" t="t" r="r" b="b"/>
              <a:pathLst>
                <a:path w="259" h="221" extrusionOk="0">
                  <a:moveTo>
                    <a:pt x="111" y="0"/>
                  </a:moveTo>
                  <a:cubicBezTo>
                    <a:pt x="51" y="0"/>
                    <a:pt x="0" y="51"/>
                    <a:pt x="0" y="111"/>
                  </a:cubicBezTo>
                  <a:cubicBezTo>
                    <a:pt x="0" y="176"/>
                    <a:pt x="56" y="220"/>
                    <a:pt x="113" y="220"/>
                  </a:cubicBezTo>
                  <a:cubicBezTo>
                    <a:pt x="141" y="220"/>
                    <a:pt x="169" y="210"/>
                    <a:pt x="192" y="187"/>
                  </a:cubicBezTo>
                  <a:cubicBezTo>
                    <a:pt x="258" y="121"/>
                    <a:pt x="213" y="0"/>
                    <a:pt x="11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2" name="Google Shape;2550;p42"/>
            <p:cNvSpPr/>
            <p:nvPr/>
          </p:nvSpPr>
          <p:spPr>
            <a:xfrm>
              <a:off x="6470871" y="5358168"/>
              <a:ext cx="78013" cy="78013"/>
            </a:xfrm>
            <a:custGeom>
              <a:avLst/>
              <a:gdLst/>
              <a:ahLst/>
              <a:cxnLst/>
              <a:rect l="l" t="t" r="r" b="b"/>
              <a:pathLst>
                <a:path w="112" h="112" extrusionOk="0">
                  <a:moveTo>
                    <a:pt x="56" y="1"/>
                  </a:moveTo>
                  <a:cubicBezTo>
                    <a:pt x="26" y="1"/>
                    <a:pt x="0" y="26"/>
                    <a:pt x="0" y="56"/>
                  </a:cubicBezTo>
                  <a:cubicBezTo>
                    <a:pt x="0" y="87"/>
                    <a:pt x="26" y="112"/>
                    <a:pt x="56" y="112"/>
                  </a:cubicBezTo>
                  <a:cubicBezTo>
                    <a:pt x="86" y="112"/>
                    <a:pt x="112" y="87"/>
                    <a:pt x="112" y="56"/>
                  </a:cubicBezTo>
                  <a:cubicBezTo>
                    <a:pt x="112" y="26"/>
                    <a:pt x="86" y="1"/>
                    <a:pt x="5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 name="Google Shape;2551;p42"/>
            <p:cNvSpPr/>
            <p:nvPr/>
          </p:nvSpPr>
          <p:spPr>
            <a:xfrm>
              <a:off x="7280955" y="4794664"/>
              <a:ext cx="53634" cy="53634"/>
            </a:xfrm>
            <a:custGeom>
              <a:avLst/>
              <a:gdLst/>
              <a:ahLst/>
              <a:cxnLst/>
              <a:rect l="l" t="t" r="r" b="b"/>
              <a:pathLst>
                <a:path w="77" h="77" extrusionOk="0">
                  <a:moveTo>
                    <a:pt x="41" y="0"/>
                  </a:moveTo>
                  <a:cubicBezTo>
                    <a:pt x="21" y="0"/>
                    <a:pt x="0" y="16"/>
                    <a:pt x="0" y="36"/>
                  </a:cubicBezTo>
                  <a:cubicBezTo>
                    <a:pt x="0" y="61"/>
                    <a:pt x="21" y="76"/>
                    <a:pt x="41" y="76"/>
                  </a:cubicBezTo>
                  <a:cubicBezTo>
                    <a:pt x="61" y="76"/>
                    <a:pt x="76" y="61"/>
                    <a:pt x="76" y="36"/>
                  </a:cubicBezTo>
                  <a:cubicBezTo>
                    <a:pt x="76" y="16"/>
                    <a:pt x="61"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 name="Google Shape;2552;p42"/>
            <p:cNvSpPr/>
            <p:nvPr/>
          </p:nvSpPr>
          <p:spPr>
            <a:xfrm>
              <a:off x="7203638" y="4555052"/>
              <a:ext cx="88462" cy="77316"/>
            </a:xfrm>
            <a:custGeom>
              <a:avLst/>
              <a:gdLst/>
              <a:ahLst/>
              <a:cxnLst/>
              <a:rect l="l" t="t" r="r" b="b"/>
              <a:pathLst>
                <a:path w="127" h="111" extrusionOk="0">
                  <a:moveTo>
                    <a:pt x="51" y="1"/>
                  </a:moveTo>
                  <a:cubicBezTo>
                    <a:pt x="20" y="1"/>
                    <a:pt x="0" y="26"/>
                    <a:pt x="0" y="56"/>
                  </a:cubicBezTo>
                  <a:cubicBezTo>
                    <a:pt x="0" y="91"/>
                    <a:pt x="26" y="111"/>
                    <a:pt x="53" y="111"/>
                  </a:cubicBezTo>
                  <a:cubicBezTo>
                    <a:pt x="66" y="111"/>
                    <a:pt x="80" y="106"/>
                    <a:pt x="91" y="97"/>
                  </a:cubicBezTo>
                  <a:cubicBezTo>
                    <a:pt x="127" y="61"/>
                    <a:pt x="101"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5" name="Google Shape;2553;p42"/>
            <p:cNvSpPr/>
            <p:nvPr/>
          </p:nvSpPr>
          <p:spPr>
            <a:xfrm>
              <a:off x="7333892" y="4337034"/>
              <a:ext cx="158813" cy="162295"/>
            </a:xfrm>
            <a:custGeom>
              <a:avLst/>
              <a:gdLst/>
              <a:ahLst/>
              <a:cxnLst/>
              <a:rect l="l" t="t" r="r" b="b"/>
              <a:pathLst>
                <a:path w="228" h="233" extrusionOk="0">
                  <a:moveTo>
                    <a:pt x="117" y="0"/>
                  </a:moveTo>
                  <a:cubicBezTo>
                    <a:pt x="51" y="0"/>
                    <a:pt x="0" y="56"/>
                    <a:pt x="0" y="116"/>
                  </a:cubicBezTo>
                  <a:cubicBezTo>
                    <a:pt x="0" y="177"/>
                    <a:pt x="51" y="233"/>
                    <a:pt x="117" y="233"/>
                  </a:cubicBezTo>
                  <a:cubicBezTo>
                    <a:pt x="177" y="233"/>
                    <a:pt x="228" y="177"/>
                    <a:pt x="228" y="116"/>
                  </a:cubicBezTo>
                  <a:cubicBezTo>
                    <a:pt x="228" y="56"/>
                    <a:pt x="177" y="0"/>
                    <a:pt x="11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6" name="Google Shape;2554;p42"/>
            <p:cNvSpPr/>
            <p:nvPr/>
          </p:nvSpPr>
          <p:spPr>
            <a:xfrm>
              <a:off x="7668235" y="3889156"/>
              <a:ext cx="82193" cy="67565"/>
            </a:xfrm>
            <a:custGeom>
              <a:avLst/>
              <a:gdLst/>
              <a:ahLst/>
              <a:cxnLst/>
              <a:rect l="l" t="t" r="r" b="b"/>
              <a:pathLst>
                <a:path w="118" h="97" extrusionOk="0">
                  <a:moveTo>
                    <a:pt x="51" y="1"/>
                  </a:moveTo>
                  <a:cubicBezTo>
                    <a:pt x="21" y="1"/>
                    <a:pt x="1" y="21"/>
                    <a:pt x="1" y="46"/>
                  </a:cubicBezTo>
                  <a:cubicBezTo>
                    <a:pt x="1" y="77"/>
                    <a:pt x="24" y="96"/>
                    <a:pt x="49" y="96"/>
                  </a:cubicBezTo>
                  <a:cubicBezTo>
                    <a:pt x="62" y="96"/>
                    <a:pt x="75" y="92"/>
                    <a:pt x="87" y="82"/>
                  </a:cubicBezTo>
                  <a:cubicBezTo>
                    <a:pt x="117" y="51"/>
                    <a:pt x="92"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7" name="Google Shape;2555;p42"/>
            <p:cNvSpPr/>
            <p:nvPr/>
          </p:nvSpPr>
          <p:spPr>
            <a:xfrm>
              <a:off x="7379864" y="4036823"/>
              <a:ext cx="50151" cy="33434"/>
            </a:xfrm>
            <a:custGeom>
              <a:avLst/>
              <a:gdLst/>
              <a:ahLst/>
              <a:cxnLst/>
              <a:rect l="l" t="t" r="r" b="b"/>
              <a:pathLst>
                <a:path w="72" h="48" extrusionOk="0">
                  <a:moveTo>
                    <a:pt x="40" y="1"/>
                  </a:moveTo>
                  <a:cubicBezTo>
                    <a:pt x="38" y="1"/>
                    <a:pt x="37" y="1"/>
                    <a:pt x="35" y="1"/>
                  </a:cubicBezTo>
                  <a:cubicBezTo>
                    <a:pt x="15" y="1"/>
                    <a:pt x="0" y="16"/>
                    <a:pt x="0" y="32"/>
                  </a:cubicBezTo>
                  <a:cubicBezTo>
                    <a:pt x="0" y="43"/>
                    <a:pt x="5" y="48"/>
                    <a:pt x="11" y="48"/>
                  </a:cubicBezTo>
                  <a:cubicBezTo>
                    <a:pt x="31" y="48"/>
                    <a:pt x="71" y="1"/>
                    <a:pt x="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8" name="Google Shape;2556;p42"/>
            <p:cNvSpPr/>
            <p:nvPr/>
          </p:nvSpPr>
          <p:spPr>
            <a:xfrm>
              <a:off x="7267024" y="3878708"/>
              <a:ext cx="42489" cy="39703"/>
            </a:xfrm>
            <a:custGeom>
              <a:avLst/>
              <a:gdLst/>
              <a:ahLst/>
              <a:cxnLst/>
              <a:rect l="l" t="t" r="r" b="b"/>
              <a:pathLst>
                <a:path w="61" h="57" extrusionOk="0">
                  <a:moveTo>
                    <a:pt x="26" y="1"/>
                  </a:moveTo>
                  <a:cubicBezTo>
                    <a:pt x="10" y="1"/>
                    <a:pt x="0" y="16"/>
                    <a:pt x="0" y="31"/>
                  </a:cubicBezTo>
                  <a:cubicBezTo>
                    <a:pt x="0" y="41"/>
                    <a:pt x="10" y="56"/>
                    <a:pt x="26" y="56"/>
                  </a:cubicBezTo>
                  <a:cubicBezTo>
                    <a:pt x="61" y="56"/>
                    <a:pt x="61" y="1"/>
                    <a:pt x="2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9" name="Google Shape;2557;p42"/>
            <p:cNvSpPr/>
            <p:nvPr/>
          </p:nvSpPr>
          <p:spPr>
            <a:xfrm>
              <a:off x="6759938" y="5207018"/>
              <a:ext cx="45972" cy="35524"/>
            </a:xfrm>
            <a:custGeom>
              <a:avLst/>
              <a:gdLst/>
              <a:ahLst/>
              <a:cxnLst/>
              <a:rect l="l" t="t" r="r" b="b"/>
              <a:pathLst>
                <a:path w="66" h="51" extrusionOk="0">
                  <a:moveTo>
                    <a:pt x="25" y="0"/>
                  </a:moveTo>
                  <a:cubicBezTo>
                    <a:pt x="10" y="0"/>
                    <a:pt x="0" y="10"/>
                    <a:pt x="0" y="25"/>
                  </a:cubicBezTo>
                  <a:cubicBezTo>
                    <a:pt x="0" y="41"/>
                    <a:pt x="10" y="51"/>
                    <a:pt x="25" y="51"/>
                  </a:cubicBezTo>
                  <a:cubicBezTo>
                    <a:pt x="66" y="51"/>
                    <a:pt x="66" y="0"/>
                    <a:pt x="2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0" name="Google Shape;2558;p42"/>
            <p:cNvSpPr/>
            <p:nvPr/>
          </p:nvSpPr>
          <p:spPr>
            <a:xfrm>
              <a:off x="6942433" y="4304993"/>
              <a:ext cx="78710" cy="68958"/>
            </a:xfrm>
            <a:custGeom>
              <a:avLst/>
              <a:gdLst/>
              <a:ahLst/>
              <a:cxnLst/>
              <a:rect l="l" t="t" r="r" b="b"/>
              <a:pathLst>
                <a:path w="113" h="99" extrusionOk="0">
                  <a:moveTo>
                    <a:pt x="46" y="1"/>
                  </a:moveTo>
                  <a:cubicBezTo>
                    <a:pt x="21" y="1"/>
                    <a:pt x="1" y="21"/>
                    <a:pt x="1" y="51"/>
                  </a:cubicBezTo>
                  <a:cubicBezTo>
                    <a:pt x="1" y="78"/>
                    <a:pt x="23" y="98"/>
                    <a:pt x="47" y="98"/>
                  </a:cubicBezTo>
                  <a:cubicBezTo>
                    <a:pt x="59" y="98"/>
                    <a:pt x="72" y="93"/>
                    <a:pt x="82" y="81"/>
                  </a:cubicBezTo>
                  <a:cubicBezTo>
                    <a:pt x="112" y="51"/>
                    <a:pt x="92" y="1"/>
                    <a:pt x="4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1" name="Google Shape;2559;p42"/>
            <p:cNvSpPr/>
            <p:nvPr/>
          </p:nvSpPr>
          <p:spPr>
            <a:xfrm>
              <a:off x="7900881" y="4019410"/>
              <a:ext cx="123985" cy="109358"/>
            </a:xfrm>
            <a:custGeom>
              <a:avLst/>
              <a:gdLst/>
              <a:ahLst/>
              <a:cxnLst/>
              <a:rect l="l" t="t" r="r" b="b"/>
              <a:pathLst>
                <a:path w="178" h="157" extrusionOk="0">
                  <a:moveTo>
                    <a:pt x="76" y="1"/>
                  </a:moveTo>
                  <a:cubicBezTo>
                    <a:pt x="36" y="1"/>
                    <a:pt x="1" y="36"/>
                    <a:pt x="1" y="82"/>
                  </a:cubicBezTo>
                  <a:cubicBezTo>
                    <a:pt x="1" y="126"/>
                    <a:pt x="37" y="156"/>
                    <a:pt x="76" y="156"/>
                  </a:cubicBezTo>
                  <a:cubicBezTo>
                    <a:pt x="95" y="156"/>
                    <a:pt x="115" y="149"/>
                    <a:pt x="132" y="132"/>
                  </a:cubicBezTo>
                  <a:cubicBezTo>
                    <a:pt x="178" y="87"/>
                    <a:pt x="147" y="1"/>
                    <a:pt x="7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2" name="Google Shape;2560;p42"/>
            <p:cNvSpPr/>
            <p:nvPr/>
          </p:nvSpPr>
          <p:spPr>
            <a:xfrm>
              <a:off x="7622959" y="4241607"/>
              <a:ext cx="35524" cy="32738"/>
            </a:xfrm>
            <a:custGeom>
              <a:avLst/>
              <a:gdLst/>
              <a:ahLst/>
              <a:cxnLst/>
              <a:rect l="l" t="t" r="r" b="b"/>
              <a:pathLst>
                <a:path w="51" h="47" extrusionOk="0">
                  <a:moveTo>
                    <a:pt x="29" y="0"/>
                  </a:moveTo>
                  <a:cubicBezTo>
                    <a:pt x="28" y="0"/>
                    <a:pt x="26" y="0"/>
                    <a:pt x="25" y="0"/>
                  </a:cubicBezTo>
                  <a:cubicBezTo>
                    <a:pt x="10" y="0"/>
                    <a:pt x="5" y="11"/>
                    <a:pt x="5" y="21"/>
                  </a:cubicBezTo>
                  <a:cubicBezTo>
                    <a:pt x="0" y="31"/>
                    <a:pt x="10" y="41"/>
                    <a:pt x="25" y="46"/>
                  </a:cubicBezTo>
                  <a:cubicBezTo>
                    <a:pt x="49" y="46"/>
                    <a:pt x="51" y="0"/>
                    <a:pt x="29"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3" name="Google Shape;2561;p42"/>
            <p:cNvSpPr/>
            <p:nvPr/>
          </p:nvSpPr>
          <p:spPr>
            <a:xfrm>
              <a:off x="7270506" y="4097423"/>
              <a:ext cx="60600" cy="39007"/>
            </a:xfrm>
            <a:custGeom>
              <a:avLst/>
              <a:gdLst/>
              <a:ahLst/>
              <a:cxnLst/>
              <a:rect l="l" t="t" r="r" b="b"/>
              <a:pathLst>
                <a:path w="87" h="56" extrusionOk="0">
                  <a:moveTo>
                    <a:pt x="41" y="0"/>
                  </a:moveTo>
                  <a:cubicBezTo>
                    <a:pt x="21" y="0"/>
                    <a:pt x="0" y="15"/>
                    <a:pt x="5" y="36"/>
                  </a:cubicBezTo>
                  <a:cubicBezTo>
                    <a:pt x="4" y="50"/>
                    <a:pt x="9" y="56"/>
                    <a:pt x="16" y="56"/>
                  </a:cubicBezTo>
                  <a:cubicBezTo>
                    <a:pt x="40" y="56"/>
                    <a:pt x="87"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4" name="Google Shape;2562;p42"/>
            <p:cNvSpPr/>
            <p:nvPr/>
          </p:nvSpPr>
          <p:spPr>
            <a:xfrm>
              <a:off x="7101246" y="5168012"/>
              <a:ext cx="52241" cy="33434"/>
            </a:xfrm>
            <a:custGeom>
              <a:avLst/>
              <a:gdLst/>
              <a:ahLst/>
              <a:cxnLst/>
              <a:rect l="l" t="t" r="r" b="b"/>
              <a:pathLst>
                <a:path w="75" h="48" extrusionOk="0">
                  <a:moveTo>
                    <a:pt x="36" y="1"/>
                  </a:moveTo>
                  <a:cubicBezTo>
                    <a:pt x="16" y="1"/>
                    <a:pt x="1" y="16"/>
                    <a:pt x="1" y="31"/>
                  </a:cubicBezTo>
                  <a:cubicBezTo>
                    <a:pt x="1" y="43"/>
                    <a:pt x="5" y="47"/>
                    <a:pt x="12" y="47"/>
                  </a:cubicBezTo>
                  <a:cubicBezTo>
                    <a:pt x="34" y="47"/>
                    <a:pt x="74" y="1"/>
                    <a:pt x="3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5" name="Google Shape;2563;p42"/>
            <p:cNvSpPr/>
            <p:nvPr/>
          </p:nvSpPr>
          <p:spPr>
            <a:xfrm>
              <a:off x="8457422" y="3892639"/>
              <a:ext cx="222895" cy="617139"/>
            </a:xfrm>
            <a:custGeom>
              <a:avLst/>
              <a:gdLst/>
              <a:ahLst/>
              <a:cxnLst/>
              <a:rect l="l" t="t" r="r" b="b"/>
              <a:pathLst>
                <a:path w="320" h="886" extrusionOk="0">
                  <a:moveTo>
                    <a:pt x="112" y="1"/>
                  </a:moveTo>
                  <a:cubicBezTo>
                    <a:pt x="1" y="299"/>
                    <a:pt x="51" y="633"/>
                    <a:pt x="248" y="886"/>
                  </a:cubicBezTo>
                  <a:cubicBezTo>
                    <a:pt x="299" y="739"/>
                    <a:pt x="319" y="577"/>
                    <a:pt x="294" y="426"/>
                  </a:cubicBezTo>
                  <a:cubicBezTo>
                    <a:pt x="269" y="269"/>
                    <a:pt x="208" y="127"/>
                    <a:pt x="112"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36" name="Google Shape;2564;p42"/>
            <p:cNvSpPr/>
            <p:nvPr/>
          </p:nvSpPr>
          <p:spPr>
            <a:xfrm>
              <a:off x="6058515" y="6326365"/>
              <a:ext cx="1202241" cy="1117258"/>
            </a:xfrm>
            <a:custGeom>
              <a:avLst/>
              <a:gdLst/>
              <a:ahLst/>
              <a:cxnLst/>
              <a:rect l="l" t="t" r="r" b="b"/>
              <a:pathLst>
                <a:path w="1726" h="1604" extrusionOk="0">
                  <a:moveTo>
                    <a:pt x="477" y="1"/>
                  </a:moveTo>
                  <a:cubicBezTo>
                    <a:pt x="474" y="1"/>
                    <a:pt x="470" y="1"/>
                    <a:pt x="466" y="1"/>
                  </a:cubicBezTo>
                  <a:cubicBezTo>
                    <a:pt x="425" y="11"/>
                    <a:pt x="385" y="37"/>
                    <a:pt x="365" y="72"/>
                  </a:cubicBezTo>
                  <a:cubicBezTo>
                    <a:pt x="264" y="209"/>
                    <a:pt x="324" y="376"/>
                    <a:pt x="253" y="527"/>
                  </a:cubicBezTo>
                  <a:cubicBezTo>
                    <a:pt x="183" y="684"/>
                    <a:pt x="41" y="765"/>
                    <a:pt x="11" y="932"/>
                  </a:cubicBezTo>
                  <a:cubicBezTo>
                    <a:pt x="1" y="967"/>
                    <a:pt x="1" y="1008"/>
                    <a:pt x="16" y="1043"/>
                  </a:cubicBezTo>
                  <a:cubicBezTo>
                    <a:pt x="25" y="1065"/>
                    <a:pt x="46" y="1077"/>
                    <a:pt x="68" y="1077"/>
                  </a:cubicBezTo>
                  <a:cubicBezTo>
                    <a:pt x="82" y="1077"/>
                    <a:pt x="95" y="1073"/>
                    <a:pt x="107" y="1063"/>
                  </a:cubicBezTo>
                  <a:cubicBezTo>
                    <a:pt x="126" y="1049"/>
                    <a:pt x="140" y="1022"/>
                    <a:pt x="158" y="1022"/>
                  </a:cubicBezTo>
                  <a:cubicBezTo>
                    <a:pt x="159" y="1022"/>
                    <a:pt x="161" y="1022"/>
                    <a:pt x="162" y="1023"/>
                  </a:cubicBezTo>
                  <a:cubicBezTo>
                    <a:pt x="168" y="1023"/>
                    <a:pt x="178" y="1028"/>
                    <a:pt x="183" y="1038"/>
                  </a:cubicBezTo>
                  <a:cubicBezTo>
                    <a:pt x="198" y="1084"/>
                    <a:pt x="213" y="1134"/>
                    <a:pt x="218" y="1185"/>
                  </a:cubicBezTo>
                  <a:cubicBezTo>
                    <a:pt x="229" y="1222"/>
                    <a:pt x="257" y="1254"/>
                    <a:pt x="289" y="1254"/>
                  </a:cubicBezTo>
                  <a:cubicBezTo>
                    <a:pt x="300" y="1254"/>
                    <a:pt x="312" y="1250"/>
                    <a:pt x="324" y="1240"/>
                  </a:cubicBezTo>
                  <a:cubicBezTo>
                    <a:pt x="355" y="1210"/>
                    <a:pt x="365" y="1154"/>
                    <a:pt x="400" y="1139"/>
                  </a:cubicBezTo>
                  <a:cubicBezTo>
                    <a:pt x="425" y="1195"/>
                    <a:pt x="446" y="1250"/>
                    <a:pt x="471" y="1301"/>
                  </a:cubicBezTo>
                  <a:cubicBezTo>
                    <a:pt x="476" y="1341"/>
                    <a:pt x="496" y="1372"/>
                    <a:pt x="527" y="1402"/>
                  </a:cubicBezTo>
                  <a:cubicBezTo>
                    <a:pt x="539" y="1409"/>
                    <a:pt x="553" y="1413"/>
                    <a:pt x="567" y="1413"/>
                  </a:cubicBezTo>
                  <a:cubicBezTo>
                    <a:pt x="592" y="1413"/>
                    <a:pt x="616" y="1402"/>
                    <a:pt x="633" y="1382"/>
                  </a:cubicBezTo>
                  <a:cubicBezTo>
                    <a:pt x="653" y="1352"/>
                    <a:pt x="658" y="1306"/>
                    <a:pt x="688" y="1291"/>
                  </a:cubicBezTo>
                  <a:cubicBezTo>
                    <a:pt x="693" y="1289"/>
                    <a:pt x="697" y="1289"/>
                    <a:pt x="701" y="1289"/>
                  </a:cubicBezTo>
                  <a:cubicBezTo>
                    <a:pt x="723" y="1289"/>
                    <a:pt x="735" y="1310"/>
                    <a:pt x="744" y="1331"/>
                  </a:cubicBezTo>
                  <a:cubicBezTo>
                    <a:pt x="754" y="1377"/>
                    <a:pt x="774" y="1422"/>
                    <a:pt x="800" y="1463"/>
                  </a:cubicBezTo>
                  <a:cubicBezTo>
                    <a:pt x="815" y="1480"/>
                    <a:pt x="835" y="1488"/>
                    <a:pt x="856" y="1488"/>
                  </a:cubicBezTo>
                  <a:cubicBezTo>
                    <a:pt x="884" y="1488"/>
                    <a:pt x="912" y="1474"/>
                    <a:pt x="926" y="1448"/>
                  </a:cubicBezTo>
                  <a:cubicBezTo>
                    <a:pt x="941" y="1417"/>
                    <a:pt x="936" y="1372"/>
                    <a:pt x="967" y="1367"/>
                  </a:cubicBezTo>
                  <a:cubicBezTo>
                    <a:pt x="977" y="1367"/>
                    <a:pt x="982" y="1367"/>
                    <a:pt x="992" y="1372"/>
                  </a:cubicBezTo>
                  <a:cubicBezTo>
                    <a:pt x="1027" y="1392"/>
                    <a:pt x="1058" y="1432"/>
                    <a:pt x="1063" y="1478"/>
                  </a:cubicBezTo>
                  <a:cubicBezTo>
                    <a:pt x="1073" y="1518"/>
                    <a:pt x="1093" y="1559"/>
                    <a:pt x="1128" y="1589"/>
                  </a:cubicBezTo>
                  <a:cubicBezTo>
                    <a:pt x="1143" y="1599"/>
                    <a:pt x="1159" y="1603"/>
                    <a:pt x="1175" y="1603"/>
                  </a:cubicBezTo>
                  <a:cubicBezTo>
                    <a:pt x="1203" y="1603"/>
                    <a:pt x="1231" y="1590"/>
                    <a:pt x="1250" y="1564"/>
                  </a:cubicBezTo>
                  <a:cubicBezTo>
                    <a:pt x="1255" y="1539"/>
                    <a:pt x="1255" y="1508"/>
                    <a:pt x="1250" y="1478"/>
                  </a:cubicBezTo>
                  <a:cubicBezTo>
                    <a:pt x="1250" y="1448"/>
                    <a:pt x="1255" y="1407"/>
                    <a:pt x="1280" y="1402"/>
                  </a:cubicBezTo>
                  <a:cubicBezTo>
                    <a:pt x="1284" y="1401"/>
                    <a:pt x="1288" y="1400"/>
                    <a:pt x="1292" y="1400"/>
                  </a:cubicBezTo>
                  <a:cubicBezTo>
                    <a:pt x="1317" y="1400"/>
                    <a:pt x="1338" y="1426"/>
                    <a:pt x="1356" y="1448"/>
                  </a:cubicBezTo>
                  <a:cubicBezTo>
                    <a:pt x="1399" y="1494"/>
                    <a:pt x="1470" y="1541"/>
                    <a:pt x="1534" y="1541"/>
                  </a:cubicBezTo>
                  <a:cubicBezTo>
                    <a:pt x="1561" y="1541"/>
                    <a:pt x="1587" y="1533"/>
                    <a:pt x="1609" y="1513"/>
                  </a:cubicBezTo>
                  <a:cubicBezTo>
                    <a:pt x="1690" y="1448"/>
                    <a:pt x="1629" y="1316"/>
                    <a:pt x="1553" y="1255"/>
                  </a:cubicBezTo>
                  <a:cubicBezTo>
                    <a:pt x="1528" y="1230"/>
                    <a:pt x="1498" y="1205"/>
                    <a:pt x="1503" y="1175"/>
                  </a:cubicBezTo>
                  <a:cubicBezTo>
                    <a:pt x="1511" y="1147"/>
                    <a:pt x="1535" y="1138"/>
                    <a:pt x="1562" y="1138"/>
                  </a:cubicBezTo>
                  <a:cubicBezTo>
                    <a:pt x="1569" y="1138"/>
                    <a:pt x="1576" y="1138"/>
                    <a:pt x="1584" y="1139"/>
                  </a:cubicBezTo>
                  <a:cubicBezTo>
                    <a:pt x="1601" y="1145"/>
                    <a:pt x="1619" y="1148"/>
                    <a:pt x="1637" y="1148"/>
                  </a:cubicBezTo>
                  <a:cubicBezTo>
                    <a:pt x="1649" y="1148"/>
                    <a:pt x="1662" y="1146"/>
                    <a:pt x="1675" y="1144"/>
                  </a:cubicBezTo>
                  <a:cubicBezTo>
                    <a:pt x="1720" y="1124"/>
                    <a:pt x="1725" y="1053"/>
                    <a:pt x="1690" y="1013"/>
                  </a:cubicBezTo>
                  <a:cubicBezTo>
                    <a:pt x="1649" y="977"/>
                    <a:pt x="1604" y="952"/>
                    <a:pt x="1553" y="942"/>
                  </a:cubicBezTo>
                  <a:cubicBezTo>
                    <a:pt x="1503" y="932"/>
                    <a:pt x="1457" y="901"/>
                    <a:pt x="1422" y="866"/>
                  </a:cubicBezTo>
                  <a:cubicBezTo>
                    <a:pt x="1417" y="856"/>
                    <a:pt x="1412" y="851"/>
                    <a:pt x="1412" y="841"/>
                  </a:cubicBezTo>
                  <a:cubicBezTo>
                    <a:pt x="1412" y="810"/>
                    <a:pt x="1457" y="805"/>
                    <a:pt x="1487" y="790"/>
                  </a:cubicBezTo>
                  <a:cubicBezTo>
                    <a:pt x="1533" y="760"/>
                    <a:pt x="1508" y="679"/>
                    <a:pt x="1457" y="649"/>
                  </a:cubicBezTo>
                  <a:cubicBezTo>
                    <a:pt x="1401" y="623"/>
                    <a:pt x="1346" y="608"/>
                    <a:pt x="1285" y="603"/>
                  </a:cubicBezTo>
                  <a:cubicBezTo>
                    <a:pt x="1255" y="598"/>
                    <a:pt x="1219" y="583"/>
                    <a:pt x="1219" y="553"/>
                  </a:cubicBezTo>
                  <a:cubicBezTo>
                    <a:pt x="1214" y="522"/>
                    <a:pt x="1260" y="502"/>
                    <a:pt x="1280" y="472"/>
                  </a:cubicBezTo>
                  <a:cubicBezTo>
                    <a:pt x="1300" y="446"/>
                    <a:pt x="1280" y="376"/>
                    <a:pt x="1240" y="350"/>
                  </a:cubicBezTo>
                  <a:cubicBezTo>
                    <a:pt x="1194" y="325"/>
                    <a:pt x="1144" y="315"/>
                    <a:pt x="1098" y="315"/>
                  </a:cubicBezTo>
                  <a:cubicBezTo>
                    <a:pt x="1022" y="310"/>
                    <a:pt x="951" y="310"/>
                    <a:pt x="881" y="310"/>
                  </a:cubicBezTo>
                  <a:cubicBezTo>
                    <a:pt x="865" y="264"/>
                    <a:pt x="916" y="234"/>
                    <a:pt x="921" y="188"/>
                  </a:cubicBezTo>
                  <a:cubicBezTo>
                    <a:pt x="921" y="139"/>
                    <a:pt x="858" y="106"/>
                    <a:pt x="801" y="106"/>
                  </a:cubicBezTo>
                  <a:cubicBezTo>
                    <a:pt x="794" y="106"/>
                    <a:pt x="786" y="106"/>
                    <a:pt x="779" y="108"/>
                  </a:cubicBezTo>
                  <a:cubicBezTo>
                    <a:pt x="724" y="128"/>
                    <a:pt x="668" y="143"/>
                    <a:pt x="607" y="148"/>
                  </a:cubicBezTo>
                  <a:cubicBezTo>
                    <a:pt x="597" y="148"/>
                    <a:pt x="587" y="148"/>
                    <a:pt x="577" y="143"/>
                  </a:cubicBezTo>
                  <a:cubicBezTo>
                    <a:pt x="557" y="128"/>
                    <a:pt x="567" y="92"/>
                    <a:pt x="567" y="67"/>
                  </a:cubicBezTo>
                  <a:cubicBezTo>
                    <a:pt x="558" y="25"/>
                    <a:pt x="519" y="1"/>
                    <a:pt x="477" y="1"/>
                  </a:cubicBezTo>
                  <a:close/>
                </a:path>
              </a:pathLst>
            </a:custGeom>
            <a:solidFill>
              <a:srgbClr val="F48F54"/>
            </a:solidFill>
            <a:ln>
              <a:noFill/>
            </a:ln>
          </p:spPr>
          <p:txBody>
            <a:bodyPr spcFirstLastPara="1" wrap="square" lIns="91425" tIns="91425" rIns="91425" bIns="91425" anchor="ctr" anchorCtr="0">
              <a:noAutofit/>
            </a:bodyPr>
            <a:lstStyle/>
            <a:p>
              <a:endParaRPr/>
            </a:p>
          </p:txBody>
        </p:sp>
        <p:sp>
          <p:nvSpPr>
            <p:cNvPr id="37" name="Google Shape;2565;p42"/>
            <p:cNvSpPr/>
            <p:nvPr/>
          </p:nvSpPr>
          <p:spPr>
            <a:xfrm>
              <a:off x="5699097" y="6552046"/>
              <a:ext cx="1331102" cy="677042"/>
            </a:xfrm>
            <a:custGeom>
              <a:avLst/>
              <a:gdLst/>
              <a:ahLst/>
              <a:cxnLst/>
              <a:rect l="l" t="t" r="r" b="b"/>
              <a:pathLst>
                <a:path w="1911" h="972" extrusionOk="0">
                  <a:moveTo>
                    <a:pt x="31" y="1"/>
                  </a:moveTo>
                  <a:cubicBezTo>
                    <a:pt x="1" y="1"/>
                    <a:pt x="1" y="41"/>
                    <a:pt x="26" y="46"/>
                  </a:cubicBezTo>
                  <a:cubicBezTo>
                    <a:pt x="67" y="62"/>
                    <a:pt x="112" y="72"/>
                    <a:pt x="158" y="77"/>
                  </a:cubicBezTo>
                  <a:lnTo>
                    <a:pt x="289" y="102"/>
                  </a:lnTo>
                  <a:cubicBezTo>
                    <a:pt x="370" y="122"/>
                    <a:pt x="456" y="143"/>
                    <a:pt x="537" y="168"/>
                  </a:cubicBezTo>
                  <a:cubicBezTo>
                    <a:pt x="704" y="218"/>
                    <a:pt x="871" y="284"/>
                    <a:pt x="1032" y="355"/>
                  </a:cubicBezTo>
                  <a:cubicBezTo>
                    <a:pt x="1351" y="512"/>
                    <a:pt x="1644" y="719"/>
                    <a:pt x="1897" y="967"/>
                  </a:cubicBezTo>
                  <a:cubicBezTo>
                    <a:pt x="1899" y="970"/>
                    <a:pt x="1901" y="971"/>
                    <a:pt x="1903" y="971"/>
                  </a:cubicBezTo>
                  <a:cubicBezTo>
                    <a:pt x="1907" y="971"/>
                    <a:pt x="1911" y="965"/>
                    <a:pt x="1907" y="962"/>
                  </a:cubicBezTo>
                  <a:cubicBezTo>
                    <a:pt x="1654" y="699"/>
                    <a:pt x="1366" y="476"/>
                    <a:pt x="1043" y="309"/>
                  </a:cubicBezTo>
                  <a:cubicBezTo>
                    <a:pt x="886" y="229"/>
                    <a:pt x="719" y="158"/>
                    <a:pt x="547" y="107"/>
                  </a:cubicBezTo>
                  <a:cubicBezTo>
                    <a:pt x="461" y="82"/>
                    <a:pt x="380" y="62"/>
                    <a:pt x="294" y="41"/>
                  </a:cubicBezTo>
                  <a:lnTo>
                    <a:pt x="163" y="11"/>
                  </a:lnTo>
                  <a:cubicBezTo>
                    <a:pt x="117" y="6"/>
                    <a:pt x="72" y="1"/>
                    <a:pt x="31"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38" name="Google Shape;2566;p42"/>
            <p:cNvSpPr/>
            <p:nvPr/>
          </p:nvSpPr>
          <p:spPr>
            <a:xfrm>
              <a:off x="6692373" y="6946987"/>
              <a:ext cx="413053" cy="117020"/>
            </a:xfrm>
            <a:custGeom>
              <a:avLst/>
              <a:gdLst/>
              <a:ahLst/>
              <a:cxnLst/>
              <a:rect l="l" t="t" r="r" b="b"/>
              <a:pathLst>
                <a:path w="593" h="168" extrusionOk="0">
                  <a:moveTo>
                    <a:pt x="21" y="0"/>
                  </a:moveTo>
                  <a:cubicBezTo>
                    <a:pt x="6" y="0"/>
                    <a:pt x="1" y="16"/>
                    <a:pt x="11" y="21"/>
                  </a:cubicBezTo>
                  <a:cubicBezTo>
                    <a:pt x="31" y="31"/>
                    <a:pt x="46" y="41"/>
                    <a:pt x="67" y="46"/>
                  </a:cubicBezTo>
                  <a:lnTo>
                    <a:pt x="143" y="66"/>
                  </a:lnTo>
                  <a:cubicBezTo>
                    <a:pt x="188" y="76"/>
                    <a:pt x="234" y="91"/>
                    <a:pt x="284" y="102"/>
                  </a:cubicBezTo>
                  <a:cubicBezTo>
                    <a:pt x="380" y="127"/>
                    <a:pt x="481" y="152"/>
                    <a:pt x="577" y="167"/>
                  </a:cubicBezTo>
                  <a:cubicBezTo>
                    <a:pt x="593" y="167"/>
                    <a:pt x="593" y="152"/>
                    <a:pt x="582" y="152"/>
                  </a:cubicBezTo>
                  <a:cubicBezTo>
                    <a:pt x="486" y="132"/>
                    <a:pt x="390" y="107"/>
                    <a:pt x="299" y="81"/>
                  </a:cubicBezTo>
                  <a:cubicBezTo>
                    <a:pt x="249" y="71"/>
                    <a:pt x="198" y="51"/>
                    <a:pt x="153" y="41"/>
                  </a:cubicBezTo>
                  <a:lnTo>
                    <a:pt x="82" y="16"/>
                  </a:lnTo>
                  <a:cubicBezTo>
                    <a:pt x="62" y="5"/>
                    <a:pt x="41" y="0"/>
                    <a:pt x="21"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39" name="Google Shape;2567;p42"/>
            <p:cNvSpPr/>
            <p:nvPr/>
          </p:nvSpPr>
          <p:spPr>
            <a:xfrm>
              <a:off x="6643615" y="6910070"/>
              <a:ext cx="190854" cy="344790"/>
            </a:xfrm>
            <a:custGeom>
              <a:avLst/>
              <a:gdLst/>
              <a:ahLst/>
              <a:cxnLst/>
              <a:rect l="l" t="t" r="r" b="b"/>
              <a:pathLst>
                <a:path w="274" h="495" extrusionOk="0">
                  <a:moveTo>
                    <a:pt x="6" y="1"/>
                  </a:moveTo>
                  <a:cubicBezTo>
                    <a:pt x="3" y="1"/>
                    <a:pt x="0" y="4"/>
                    <a:pt x="0" y="8"/>
                  </a:cubicBezTo>
                  <a:cubicBezTo>
                    <a:pt x="0" y="28"/>
                    <a:pt x="10" y="48"/>
                    <a:pt x="25" y="63"/>
                  </a:cubicBezTo>
                  <a:cubicBezTo>
                    <a:pt x="41" y="79"/>
                    <a:pt x="56" y="99"/>
                    <a:pt x="66" y="119"/>
                  </a:cubicBezTo>
                  <a:cubicBezTo>
                    <a:pt x="91" y="155"/>
                    <a:pt x="121" y="195"/>
                    <a:pt x="142" y="235"/>
                  </a:cubicBezTo>
                  <a:cubicBezTo>
                    <a:pt x="187" y="316"/>
                    <a:pt x="228" y="402"/>
                    <a:pt x="258" y="488"/>
                  </a:cubicBezTo>
                  <a:cubicBezTo>
                    <a:pt x="260" y="493"/>
                    <a:pt x="263" y="494"/>
                    <a:pt x="266" y="494"/>
                  </a:cubicBezTo>
                  <a:cubicBezTo>
                    <a:pt x="270" y="494"/>
                    <a:pt x="273" y="491"/>
                    <a:pt x="273" y="488"/>
                  </a:cubicBezTo>
                  <a:cubicBezTo>
                    <a:pt x="263" y="443"/>
                    <a:pt x="253" y="397"/>
                    <a:pt x="238" y="352"/>
                  </a:cubicBezTo>
                  <a:cubicBezTo>
                    <a:pt x="223" y="306"/>
                    <a:pt x="202" y="266"/>
                    <a:pt x="182" y="225"/>
                  </a:cubicBezTo>
                  <a:cubicBezTo>
                    <a:pt x="157" y="180"/>
                    <a:pt x="132" y="139"/>
                    <a:pt x="101" y="99"/>
                  </a:cubicBezTo>
                  <a:cubicBezTo>
                    <a:pt x="91" y="79"/>
                    <a:pt x="76" y="58"/>
                    <a:pt x="61" y="43"/>
                  </a:cubicBezTo>
                  <a:cubicBezTo>
                    <a:pt x="51" y="23"/>
                    <a:pt x="30" y="8"/>
                    <a:pt x="10" y="3"/>
                  </a:cubicBezTo>
                  <a:cubicBezTo>
                    <a:pt x="9" y="1"/>
                    <a:pt x="7" y="1"/>
                    <a:pt x="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0" name="Google Shape;2568;p42"/>
            <p:cNvSpPr/>
            <p:nvPr/>
          </p:nvSpPr>
          <p:spPr>
            <a:xfrm>
              <a:off x="6442313" y="6794443"/>
              <a:ext cx="380315" cy="36917"/>
            </a:xfrm>
            <a:custGeom>
              <a:avLst/>
              <a:gdLst/>
              <a:ahLst/>
              <a:cxnLst/>
              <a:rect l="l" t="t" r="r" b="b"/>
              <a:pathLst>
                <a:path w="546" h="53" extrusionOk="0">
                  <a:moveTo>
                    <a:pt x="536" y="1"/>
                  </a:moveTo>
                  <a:cubicBezTo>
                    <a:pt x="535" y="1"/>
                    <a:pt x="533" y="1"/>
                    <a:pt x="532" y="2"/>
                  </a:cubicBezTo>
                  <a:cubicBezTo>
                    <a:pt x="440" y="19"/>
                    <a:pt x="347" y="26"/>
                    <a:pt x="253" y="26"/>
                  </a:cubicBezTo>
                  <a:cubicBezTo>
                    <a:pt x="177" y="26"/>
                    <a:pt x="101" y="21"/>
                    <a:pt x="26" y="12"/>
                  </a:cubicBezTo>
                  <a:cubicBezTo>
                    <a:pt x="6" y="12"/>
                    <a:pt x="1" y="37"/>
                    <a:pt x="21" y="42"/>
                  </a:cubicBezTo>
                  <a:cubicBezTo>
                    <a:pt x="80" y="49"/>
                    <a:pt x="140" y="53"/>
                    <a:pt x="199" y="53"/>
                  </a:cubicBezTo>
                  <a:cubicBezTo>
                    <a:pt x="313" y="53"/>
                    <a:pt x="427" y="40"/>
                    <a:pt x="537" y="17"/>
                  </a:cubicBezTo>
                  <a:cubicBezTo>
                    <a:pt x="546" y="13"/>
                    <a:pt x="543" y="1"/>
                    <a:pt x="5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1" name="Google Shape;2569;p42"/>
            <p:cNvSpPr/>
            <p:nvPr/>
          </p:nvSpPr>
          <p:spPr>
            <a:xfrm>
              <a:off x="6396340" y="6772850"/>
              <a:ext cx="190157" cy="353148"/>
            </a:xfrm>
            <a:custGeom>
              <a:avLst/>
              <a:gdLst/>
              <a:ahLst/>
              <a:cxnLst/>
              <a:rect l="l" t="t" r="r" b="b"/>
              <a:pathLst>
                <a:path w="273" h="507" extrusionOk="0">
                  <a:moveTo>
                    <a:pt x="36" y="1"/>
                  </a:moveTo>
                  <a:cubicBezTo>
                    <a:pt x="21" y="1"/>
                    <a:pt x="1" y="21"/>
                    <a:pt x="16" y="33"/>
                  </a:cubicBezTo>
                  <a:cubicBezTo>
                    <a:pt x="72" y="104"/>
                    <a:pt x="122" y="175"/>
                    <a:pt x="168" y="255"/>
                  </a:cubicBezTo>
                  <a:cubicBezTo>
                    <a:pt x="188" y="291"/>
                    <a:pt x="203" y="331"/>
                    <a:pt x="219" y="372"/>
                  </a:cubicBezTo>
                  <a:cubicBezTo>
                    <a:pt x="239" y="412"/>
                    <a:pt x="249" y="458"/>
                    <a:pt x="254" y="503"/>
                  </a:cubicBezTo>
                  <a:cubicBezTo>
                    <a:pt x="256" y="505"/>
                    <a:pt x="260" y="507"/>
                    <a:pt x="263" y="507"/>
                  </a:cubicBezTo>
                  <a:cubicBezTo>
                    <a:pt x="268" y="507"/>
                    <a:pt x="272" y="504"/>
                    <a:pt x="269" y="498"/>
                  </a:cubicBezTo>
                  <a:cubicBezTo>
                    <a:pt x="254" y="412"/>
                    <a:pt x="229" y="326"/>
                    <a:pt x="193" y="245"/>
                  </a:cubicBezTo>
                  <a:cubicBezTo>
                    <a:pt x="153" y="159"/>
                    <a:pt x="102" y="83"/>
                    <a:pt x="47" y="8"/>
                  </a:cubicBezTo>
                  <a:cubicBezTo>
                    <a:pt x="44" y="3"/>
                    <a:pt x="40" y="1"/>
                    <a:pt x="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2" name="Google Shape;2570;p42"/>
            <p:cNvSpPr/>
            <p:nvPr/>
          </p:nvSpPr>
          <p:spPr>
            <a:xfrm>
              <a:off x="6245190" y="6637024"/>
              <a:ext cx="324591" cy="91247"/>
            </a:xfrm>
            <a:custGeom>
              <a:avLst/>
              <a:gdLst/>
              <a:ahLst/>
              <a:cxnLst/>
              <a:rect l="l" t="t" r="r" b="b"/>
              <a:pathLst>
                <a:path w="466" h="131" extrusionOk="0">
                  <a:moveTo>
                    <a:pt x="446" y="0"/>
                  </a:moveTo>
                  <a:cubicBezTo>
                    <a:pt x="380" y="36"/>
                    <a:pt x="304" y="56"/>
                    <a:pt x="233" y="71"/>
                  </a:cubicBezTo>
                  <a:cubicBezTo>
                    <a:pt x="198" y="76"/>
                    <a:pt x="162" y="76"/>
                    <a:pt x="127" y="81"/>
                  </a:cubicBezTo>
                  <a:lnTo>
                    <a:pt x="71" y="81"/>
                  </a:lnTo>
                  <a:cubicBezTo>
                    <a:pt x="51" y="81"/>
                    <a:pt x="36" y="81"/>
                    <a:pt x="16" y="86"/>
                  </a:cubicBezTo>
                  <a:cubicBezTo>
                    <a:pt x="1" y="91"/>
                    <a:pt x="1" y="117"/>
                    <a:pt x="16" y="127"/>
                  </a:cubicBezTo>
                  <a:cubicBezTo>
                    <a:pt x="26" y="129"/>
                    <a:pt x="36" y="131"/>
                    <a:pt x="46" y="131"/>
                  </a:cubicBezTo>
                  <a:cubicBezTo>
                    <a:pt x="56" y="131"/>
                    <a:pt x="66" y="129"/>
                    <a:pt x="77" y="127"/>
                  </a:cubicBezTo>
                  <a:cubicBezTo>
                    <a:pt x="92" y="127"/>
                    <a:pt x="112" y="122"/>
                    <a:pt x="132" y="122"/>
                  </a:cubicBezTo>
                  <a:cubicBezTo>
                    <a:pt x="168" y="117"/>
                    <a:pt x="203" y="107"/>
                    <a:pt x="238" y="96"/>
                  </a:cubicBezTo>
                  <a:cubicBezTo>
                    <a:pt x="314" y="71"/>
                    <a:pt x="385" y="46"/>
                    <a:pt x="456" y="16"/>
                  </a:cubicBezTo>
                  <a:cubicBezTo>
                    <a:pt x="466" y="10"/>
                    <a:pt x="456" y="0"/>
                    <a:pt x="446"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3" name="Google Shape;2571;p42"/>
            <p:cNvSpPr/>
            <p:nvPr/>
          </p:nvSpPr>
          <p:spPr>
            <a:xfrm>
              <a:off x="6197128" y="6695534"/>
              <a:ext cx="158116" cy="301604"/>
            </a:xfrm>
            <a:custGeom>
              <a:avLst/>
              <a:gdLst/>
              <a:ahLst/>
              <a:cxnLst/>
              <a:rect l="l" t="t" r="r" b="b"/>
              <a:pathLst>
                <a:path w="227" h="433" extrusionOk="0">
                  <a:moveTo>
                    <a:pt x="26" y="1"/>
                  </a:moveTo>
                  <a:cubicBezTo>
                    <a:pt x="13" y="1"/>
                    <a:pt x="1" y="9"/>
                    <a:pt x="9" y="17"/>
                  </a:cubicBezTo>
                  <a:cubicBezTo>
                    <a:pt x="14" y="33"/>
                    <a:pt x="14" y="38"/>
                    <a:pt x="19" y="48"/>
                  </a:cubicBezTo>
                  <a:cubicBezTo>
                    <a:pt x="24" y="53"/>
                    <a:pt x="29" y="63"/>
                    <a:pt x="39" y="68"/>
                  </a:cubicBezTo>
                  <a:lnTo>
                    <a:pt x="70" y="114"/>
                  </a:lnTo>
                  <a:cubicBezTo>
                    <a:pt x="95" y="144"/>
                    <a:pt x="115" y="174"/>
                    <a:pt x="135" y="210"/>
                  </a:cubicBezTo>
                  <a:cubicBezTo>
                    <a:pt x="166" y="280"/>
                    <a:pt x="196" y="351"/>
                    <a:pt x="211" y="427"/>
                  </a:cubicBezTo>
                  <a:cubicBezTo>
                    <a:pt x="213" y="431"/>
                    <a:pt x="216" y="433"/>
                    <a:pt x="219" y="433"/>
                  </a:cubicBezTo>
                  <a:cubicBezTo>
                    <a:pt x="223" y="433"/>
                    <a:pt x="226" y="430"/>
                    <a:pt x="226" y="427"/>
                  </a:cubicBezTo>
                  <a:cubicBezTo>
                    <a:pt x="221" y="346"/>
                    <a:pt x="201" y="270"/>
                    <a:pt x="171" y="200"/>
                  </a:cubicBezTo>
                  <a:cubicBezTo>
                    <a:pt x="151" y="164"/>
                    <a:pt x="135" y="129"/>
                    <a:pt x="115" y="93"/>
                  </a:cubicBezTo>
                  <a:cubicBezTo>
                    <a:pt x="105" y="73"/>
                    <a:pt x="90" y="58"/>
                    <a:pt x="80" y="43"/>
                  </a:cubicBezTo>
                  <a:cubicBezTo>
                    <a:pt x="75" y="33"/>
                    <a:pt x="70" y="28"/>
                    <a:pt x="60" y="23"/>
                  </a:cubicBezTo>
                  <a:cubicBezTo>
                    <a:pt x="54" y="12"/>
                    <a:pt x="44" y="7"/>
                    <a:pt x="34" y="2"/>
                  </a:cubicBezTo>
                  <a:cubicBezTo>
                    <a:pt x="31" y="1"/>
                    <a:pt x="29" y="1"/>
                    <a:pt x="2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44" name="Google Shape;2572;p42"/>
            <p:cNvSpPr/>
            <p:nvPr/>
          </p:nvSpPr>
          <p:spPr>
            <a:xfrm>
              <a:off x="7076170" y="7197046"/>
              <a:ext cx="96124" cy="156026"/>
            </a:xfrm>
            <a:custGeom>
              <a:avLst/>
              <a:gdLst/>
              <a:ahLst/>
              <a:cxnLst/>
              <a:rect l="l" t="t" r="r" b="b"/>
              <a:pathLst>
                <a:path w="138" h="224" extrusionOk="0">
                  <a:moveTo>
                    <a:pt x="40" y="0"/>
                  </a:moveTo>
                  <a:cubicBezTo>
                    <a:pt x="17" y="0"/>
                    <a:pt x="1" y="30"/>
                    <a:pt x="21" y="51"/>
                  </a:cubicBezTo>
                  <a:cubicBezTo>
                    <a:pt x="31" y="61"/>
                    <a:pt x="42" y="71"/>
                    <a:pt x="52" y="86"/>
                  </a:cubicBezTo>
                  <a:lnTo>
                    <a:pt x="57" y="97"/>
                  </a:lnTo>
                  <a:lnTo>
                    <a:pt x="72" y="117"/>
                  </a:lnTo>
                  <a:lnTo>
                    <a:pt x="77" y="127"/>
                  </a:lnTo>
                  <a:lnTo>
                    <a:pt x="77" y="132"/>
                  </a:lnTo>
                  <a:lnTo>
                    <a:pt x="77" y="137"/>
                  </a:lnTo>
                  <a:lnTo>
                    <a:pt x="77" y="142"/>
                  </a:lnTo>
                  <a:lnTo>
                    <a:pt x="77" y="152"/>
                  </a:lnTo>
                  <a:lnTo>
                    <a:pt x="82" y="177"/>
                  </a:lnTo>
                  <a:cubicBezTo>
                    <a:pt x="87" y="182"/>
                    <a:pt x="87" y="193"/>
                    <a:pt x="82" y="198"/>
                  </a:cubicBezTo>
                  <a:cubicBezTo>
                    <a:pt x="82" y="208"/>
                    <a:pt x="92" y="218"/>
                    <a:pt x="97" y="218"/>
                  </a:cubicBezTo>
                  <a:cubicBezTo>
                    <a:pt x="101" y="221"/>
                    <a:pt x="106" y="223"/>
                    <a:pt x="111" y="223"/>
                  </a:cubicBezTo>
                  <a:cubicBezTo>
                    <a:pt x="120" y="223"/>
                    <a:pt x="129" y="218"/>
                    <a:pt x="133" y="208"/>
                  </a:cubicBezTo>
                  <a:lnTo>
                    <a:pt x="133" y="182"/>
                  </a:lnTo>
                  <a:cubicBezTo>
                    <a:pt x="138" y="172"/>
                    <a:pt x="138" y="162"/>
                    <a:pt x="138" y="152"/>
                  </a:cubicBezTo>
                  <a:cubicBezTo>
                    <a:pt x="138" y="137"/>
                    <a:pt x="138" y="117"/>
                    <a:pt x="133" y="97"/>
                  </a:cubicBezTo>
                  <a:cubicBezTo>
                    <a:pt x="117" y="61"/>
                    <a:pt x="92" y="26"/>
                    <a:pt x="57" y="5"/>
                  </a:cubicBezTo>
                  <a:cubicBezTo>
                    <a:pt x="51" y="2"/>
                    <a:pt x="45" y="0"/>
                    <a:pt x="40"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5" name="Google Shape;2573;p42"/>
            <p:cNvSpPr/>
            <p:nvPr/>
          </p:nvSpPr>
          <p:spPr>
            <a:xfrm>
              <a:off x="6854668" y="7295955"/>
              <a:ext cx="53634" cy="112840"/>
            </a:xfrm>
            <a:custGeom>
              <a:avLst/>
              <a:gdLst/>
              <a:ahLst/>
              <a:cxnLst/>
              <a:rect l="l" t="t" r="r" b="b"/>
              <a:pathLst>
                <a:path w="77" h="162" extrusionOk="0">
                  <a:moveTo>
                    <a:pt x="36" y="0"/>
                  </a:moveTo>
                  <a:cubicBezTo>
                    <a:pt x="31" y="5"/>
                    <a:pt x="26" y="5"/>
                    <a:pt x="21" y="10"/>
                  </a:cubicBezTo>
                  <a:cubicBezTo>
                    <a:pt x="16" y="15"/>
                    <a:pt x="11" y="25"/>
                    <a:pt x="11" y="30"/>
                  </a:cubicBezTo>
                  <a:lnTo>
                    <a:pt x="11" y="40"/>
                  </a:lnTo>
                  <a:cubicBezTo>
                    <a:pt x="11" y="46"/>
                    <a:pt x="11" y="52"/>
                    <a:pt x="11" y="56"/>
                  </a:cubicBezTo>
                  <a:cubicBezTo>
                    <a:pt x="11" y="67"/>
                    <a:pt x="11" y="79"/>
                    <a:pt x="11" y="91"/>
                  </a:cubicBezTo>
                  <a:cubicBezTo>
                    <a:pt x="11" y="101"/>
                    <a:pt x="6" y="116"/>
                    <a:pt x="1" y="126"/>
                  </a:cubicBezTo>
                  <a:cubicBezTo>
                    <a:pt x="1" y="132"/>
                    <a:pt x="1" y="142"/>
                    <a:pt x="1" y="147"/>
                  </a:cubicBezTo>
                  <a:cubicBezTo>
                    <a:pt x="6" y="157"/>
                    <a:pt x="16" y="162"/>
                    <a:pt x="21" y="162"/>
                  </a:cubicBezTo>
                  <a:cubicBezTo>
                    <a:pt x="31" y="162"/>
                    <a:pt x="36" y="162"/>
                    <a:pt x="46" y="157"/>
                  </a:cubicBezTo>
                  <a:lnTo>
                    <a:pt x="51" y="152"/>
                  </a:lnTo>
                  <a:cubicBezTo>
                    <a:pt x="56" y="147"/>
                    <a:pt x="61" y="142"/>
                    <a:pt x="66" y="137"/>
                  </a:cubicBezTo>
                  <a:cubicBezTo>
                    <a:pt x="71" y="116"/>
                    <a:pt x="76" y="96"/>
                    <a:pt x="76" y="76"/>
                  </a:cubicBezTo>
                  <a:cubicBezTo>
                    <a:pt x="76" y="71"/>
                    <a:pt x="76" y="61"/>
                    <a:pt x="76" y="51"/>
                  </a:cubicBezTo>
                  <a:cubicBezTo>
                    <a:pt x="76" y="46"/>
                    <a:pt x="76" y="35"/>
                    <a:pt x="76" y="30"/>
                  </a:cubicBezTo>
                  <a:cubicBezTo>
                    <a:pt x="71" y="25"/>
                    <a:pt x="71" y="20"/>
                    <a:pt x="66" y="15"/>
                  </a:cubicBezTo>
                  <a:cubicBezTo>
                    <a:pt x="61" y="10"/>
                    <a:pt x="56" y="5"/>
                    <a:pt x="51"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6" name="Google Shape;2574;p42"/>
            <p:cNvSpPr/>
            <p:nvPr/>
          </p:nvSpPr>
          <p:spPr>
            <a:xfrm>
              <a:off x="6640132" y="7238142"/>
              <a:ext cx="52938" cy="82889"/>
            </a:xfrm>
            <a:custGeom>
              <a:avLst/>
              <a:gdLst/>
              <a:ahLst/>
              <a:cxnLst/>
              <a:rect l="l" t="t" r="r" b="b"/>
              <a:pathLst>
                <a:path w="76" h="119" extrusionOk="0">
                  <a:moveTo>
                    <a:pt x="58" y="1"/>
                  </a:moveTo>
                  <a:cubicBezTo>
                    <a:pt x="56" y="1"/>
                    <a:pt x="53" y="1"/>
                    <a:pt x="51" y="2"/>
                  </a:cubicBezTo>
                  <a:cubicBezTo>
                    <a:pt x="41" y="2"/>
                    <a:pt x="30" y="17"/>
                    <a:pt x="30" y="27"/>
                  </a:cubicBezTo>
                  <a:cubicBezTo>
                    <a:pt x="30" y="38"/>
                    <a:pt x="30" y="48"/>
                    <a:pt x="25" y="58"/>
                  </a:cubicBezTo>
                  <a:lnTo>
                    <a:pt x="25" y="48"/>
                  </a:lnTo>
                  <a:cubicBezTo>
                    <a:pt x="21" y="56"/>
                    <a:pt x="20" y="64"/>
                    <a:pt x="15" y="69"/>
                  </a:cubicBezTo>
                  <a:lnTo>
                    <a:pt x="15" y="69"/>
                  </a:lnTo>
                  <a:cubicBezTo>
                    <a:pt x="15" y="69"/>
                    <a:pt x="15" y="68"/>
                    <a:pt x="15" y="68"/>
                  </a:cubicBezTo>
                  <a:lnTo>
                    <a:pt x="15" y="68"/>
                  </a:lnTo>
                  <a:lnTo>
                    <a:pt x="10" y="73"/>
                  </a:lnTo>
                  <a:cubicBezTo>
                    <a:pt x="12" y="72"/>
                    <a:pt x="14" y="71"/>
                    <a:pt x="15" y="69"/>
                  </a:cubicBezTo>
                  <a:lnTo>
                    <a:pt x="15" y="69"/>
                  </a:lnTo>
                  <a:cubicBezTo>
                    <a:pt x="14" y="74"/>
                    <a:pt x="10" y="78"/>
                    <a:pt x="10" y="83"/>
                  </a:cubicBezTo>
                  <a:lnTo>
                    <a:pt x="5" y="88"/>
                  </a:lnTo>
                  <a:cubicBezTo>
                    <a:pt x="0" y="98"/>
                    <a:pt x="5" y="108"/>
                    <a:pt x="10" y="113"/>
                  </a:cubicBezTo>
                  <a:cubicBezTo>
                    <a:pt x="15" y="118"/>
                    <a:pt x="20" y="118"/>
                    <a:pt x="20" y="118"/>
                  </a:cubicBezTo>
                  <a:cubicBezTo>
                    <a:pt x="30" y="118"/>
                    <a:pt x="35" y="118"/>
                    <a:pt x="41" y="113"/>
                  </a:cubicBezTo>
                  <a:cubicBezTo>
                    <a:pt x="46" y="108"/>
                    <a:pt x="46" y="103"/>
                    <a:pt x="51" y="103"/>
                  </a:cubicBezTo>
                  <a:cubicBezTo>
                    <a:pt x="56" y="98"/>
                    <a:pt x="56" y="93"/>
                    <a:pt x="61" y="88"/>
                  </a:cubicBezTo>
                  <a:cubicBezTo>
                    <a:pt x="61" y="83"/>
                    <a:pt x="66" y="73"/>
                    <a:pt x="66" y="68"/>
                  </a:cubicBezTo>
                  <a:cubicBezTo>
                    <a:pt x="71" y="53"/>
                    <a:pt x="76" y="38"/>
                    <a:pt x="76" y="22"/>
                  </a:cubicBezTo>
                  <a:cubicBezTo>
                    <a:pt x="76" y="10"/>
                    <a:pt x="69" y="1"/>
                    <a:pt x="58"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7" name="Google Shape;2575;p42"/>
            <p:cNvSpPr/>
            <p:nvPr/>
          </p:nvSpPr>
          <p:spPr>
            <a:xfrm>
              <a:off x="6445795" y="7092564"/>
              <a:ext cx="67565" cy="173440"/>
            </a:xfrm>
            <a:custGeom>
              <a:avLst/>
              <a:gdLst/>
              <a:ahLst/>
              <a:cxnLst/>
              <a:rect l="l" t="t" r="r" b="b"/>
              <a:pathLst>
                <a:path w="97" h="249" extrusionOk="0">
                  <a:moveTo>
                    <a:pt x="39" y="1"/>
                  </a:moveTo>
                  <a:cubicBezTo>
                    <a:pt x="31" y="1"/>
                    <a:pt x="22" y="4"/>
                    <a:pt x="16" y="14"/>
                  </a:cubicBezTo>
                  <a:cubicBezTo>
                    <a:pt x="6" y="19"/>
                    <a:pt x="1" y="34"/>
                    <a:pt x="6" y="49"/>
                  </a:cubicBezTo>
                  <a:cubicBezTo>
                    <a:pt x="11" y="54"/>
                    <a:pt x="11" y="59"/>
                    <a:pt x="16" y="64"/>
                  </a:cubicBezTo>
                  <a:lnTo>
                    <a:pt x="16" y="70"/>
                  </a:lnTo>
                  <a:cubicBezTo>
                    <a:pt x="16" y="80"/>
                    <a:pt x="21" y="85"/>
                    <a:pt x="26" y="90"/>
                  </a:cubicBezTo>
                  <a:lnTo>
                    <a:pt x="26" y="100"/>
                  </a:lnTo>
                  <a:lnTo>
                    <a:pt x="26" y="110"/>
                  </a:lnTo>
                  <a:cubicBezTo>
                    <a:pt x="26" y="115"/>
                    <a:pt x="26" y="125"/>
                    <a:pt x="26" y="130"/>
                  </a:cubicBezTo>
                  <a:lnTo>
                    <a:pt x="26" y="140"/>
                  </a:lnTo>
                  <a:lnTo>
                    <a:pt x="26" y="145"/>
                  </a:lnTo>
                  <a:lnTo>
                    <a:pt x="26" y="171"/>
                  </a:lnTo>
                  <a:lnTo>
                    <a:pt x="26" y="181"/>
                  </a:lnTo>
                  <a:lnTo>
                    <a:pt x="26" y="186"/>
                  </a:lnTo>
                  <a:cubicBezTo>
                    <a:pt x="26" y="196"/>
                    <a:pt x="21" y="206"/>
                    <a:pt x="16" y="211"/>
                  </a:cubicBezTo>
                  <a:cubicBezTo>
                    <a:pt x="11" y="221"/>
                    <a:pt x="16" y="236"/>
                    <a:pt x="26" y="247"/>
                  </a:cubicBezTo>
                  <a:cubicBezTo>
                    <a:pt x="30" y="248"/>
                    <a:pt x="34" y="248"/>
                    <a:pt x="37" y="248"/>
                  </a:cubicBezTo>
                  <a:cubicBezTo>
                    <a:pt x="48" y="248"/>
                    <a:pt x="58" y="243"/>
                    <a:pt x="62" y="231"/>
                  </a:cubicBezTo>
                  <a:cubicBezTo>
                    <a:pt x="82" y="196"/>
                    <a:pt x="97" y="155"/>
                    <a:pt x="92" y="115"/>
                  </a:cubicBezTo>
                  <a:cubicBezTo>
                    <a:pt x="92" y="95"/>
                    <a:pt x="92" y="75"/>
                    <a:pt x="87" y="59"/>
                  </a:cubicBezTo>
                  <a:cubicBezTo>
                    <a:pt x="82" y="49"/>
                    <a:pt x="82" y="44"/>
                    <a:pt x="77" y="34"/>
                  </a:cubicBezTo>
                  <a:cubicBezTo>
                    <a:pt x="77" y="29"/>
                    <a:pt x="72" y="24"/>
                    <a:pt x="67" y="19"/>
                  </a:cubicBezTo>
                  <a:cubicBezTo>
                    <a:pt x="62" y="14"/>
                    <a:pt x="57" y="9"/>
                    <a:pt x="51" y="4"/>
                  </a:cubicBezTo>
                  <a:cubicBezTo>
                    <a:pt x="48" y="2"/>
                    <a:pt x="43" y="1"/>
                    <a:pt x="3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8" name="Google Shape;2576;p42"/>
            <p:cNvSpPr/>
            <p:nvPr/>
          </p:nvSpPr>
          <p:spPr>
            <a:xfrm>
              <a:off x="6235438" y="7002710"/>
              <a:ext cx="56420" cy="158116"/>
            </a:xfrm>
            <a:custGeom>
              <a:avLst/>
              <a:gdLst/>
              <a:ahLst/>
              <a:cxnLst/>
              <a:rect l="l" t="t" r="r" b="b"/>
              <a:pathLst>
                <a:path w="81" h="227" extrusionOk="0">
                  <a:moveTo>
                    <a:pt x="29" y="0"/>
                  </a:moveTo>
                  <a:cubicBezTo>
                    <a:pt x="15" y="0"/>
                    <a:pt x="0" y="13"/>
                    <a:pt x="5" y="27"/>
                  </a:cubicBezTo>
                  <a:cubicBezTo>
                    <a:pt x="10" y="47"/>
                    <a:pt x="15" y="62"/>
                    <a:pt x="25" y="72"/>
                  </a:cubicBezTo>
                  <a:lnTo>
                    <a:pt x="25" y="77"/>
                  </a:lnTo>
                  <a:lnTo>
                    <a:pt x="25" y="92"/>
                  </a:lnTo>
                  <a:cubicBezTo>
                    <a:pt x="30" y="97"/>
                    <a:pt x="30" y="107"/>
                    <a:pt x="30" y="113"/>
                  </a:cubicBezTo>
                  <a:lnTo>
                    <a:pt x="30" y="133"/>
                  </a:lnTo>
                  <a:lnTo>
                    <a:pt x="30" y="158"/>
                  </a:lnTo>
                  <a:lnTo>
                    <a:pt x="30" y="168"/>
                  </a:lnTo>
                  <a:lnTo>
                    <a:pt x="30" y="173"/>
                  </a:lnTo>
                  <a:cubicBezTo>
                    <a:pt x="30" y="183"/>
                    <a:pt x="25" y="188"/>
                    <a:pt x="25" y="199"/>
                  </a:cubicBezTo>
                  <a:cubicBezTo>
                    <a:pt x="18" y="215"/>
                    <a:pt x="28" y="227"/>
                    <a:pt x="40" y="227"/>
                  </a:cubicBezTo>
                  <a:cubicBezTo>
                    <a:pt x="47" y="227"/>
                    <a:pt x="55" y="223"/>
                    <a:pt x="60" y="214"/>
                  </a:cubicBezTo>
                  <a:cubicBezTo>
                    <a:pt x="65" y="199"/>
                    <a:pt x="75" y="178"/>
                    <a:pt x="80" y="163"/>
                  </a:cubicBezTo>
                  <a:cubicBezTo>
                    <a:pt x="80" y="143"/>
                    <a:pt x="80" y="123"/>
                    <a:pt x="80" y="102"/>
                  </a:cubicBezTo>
                  <a:cubicBezTo>
                    <a:pt x="75" y="82"/>
                    <a:pt x="75" y="62"/>
                    <a:pt x="65" y="47"/>
                  </a:cubicBezTo>
                  <a:cubicBezTo>
                    <a:pt x="60" y="27"/>
                    <a:pt x="50" y="11"/>
                    <a:pt x="35" y="1"/>
                  </a:cubicBezTo>
                  <a:cubicBezTo>
                    <a:pt x="33" y="1"/>
                    <a:pt x="31" y="0"/>
                    <a:pt x="29"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49" name="Google Shape;2577;p42"/>
            <p:cNvSpPr/>
            <p:nvPr/>
          </p:nvSpPr>
          <p:spPr>
            <a:xfrm>
              <a:off x="6523809" y="6448957"/>
              <a:ext cx="126075" cy="123288"/>
            </a:xfrm>
            <a:custGeom>
              <a:avLst/>
              <a:gdLst/>
              <a:ahLst/>
              <a:cxnLst/>
              <a:rect l="l" t="t" r="r" b="b"/>
              <a:pathLst>
                <a:path w="181" h="177" extrusionOk="0">
                  <a:moveTo>
                    <a:pt x="150" y="1"/>
                  </a:moveTo>
                  <a:cubicBezTo>
                    <a:pt x="140" y="1"/>
                    <a:pt x="131" y="6"/>
                    <a:pt x="127" y="17"/>
                  </a:cubicBezTo>
                  <a:cubicBezTo>
                    <a:pt x="122" y="43"/>
                    <a:pt x="106" y="73"/>
                    <a:pt x="81" y="93"/>
                  </a:cubicBezTo>
                  <a:cubicBezTo>
                    <a:pt x="71" y="98"/>
                    <a:pt x="61" y="109"/>
                    <a:pt x="51" y="119"/>
                  </a:cubicBezTo>
                  <a:lnTo>
                    <a:pt x="41" y="119"/>
                  </a:lnTo>
                  <a:lnTo>
                    <a:pt x="31" y="124"/>
                  </a:lnTo>
                  <a:cubicBezTo>
                    <a:pt x="20" y="129"/>
                    <a:pt x="10" y="134"/>
                    <a:pt x="5" y="144"/>
                  </a:cubicBezTo>
                  <a:cubicBezTo>
                    <a:pt x="0" y="159"/>
                    <a:pt x="5" y="169"/>
                    <a:pt x="20" y="174"/>
                  </a:cubicBezTo>
                  <a:cubicBezTo>
                    <a:pt x="25" y="176"/>
                    <a:pt x="31" y="176"/>
                    <a:pt x="36" y="176"/>
                  </a:cubicBezTo>
                  <a:cubicBezTo>
                    <a:pt x="51" y="176"/>
                    <a:pt x="66" y="170"/>
                    <a:pt x="81" y="159"/>
                  </a:cubicBezTo>
                  <a:cubicBezTo>
                    <a:pt x="96" y="149"/>
                    <a:pt x="111" y="139"/>
                    <a:pt x="127" y="124"/>
                  </a:cubicBezTo>
                  <a:cubicBezTo>
                    <a:pt x="152" y="98"/>
                    <a:pt x="167" y="68"/>
                    <a:pt x="177" y="28"/>
                  </a:cubicBezTo>
                  <a:cubicBezTo>
                    <a:pt x="180" y="12"/>
                    <a:pt x="165" y="1"/>
                    <a:pt x="150"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0" name="Google Shape;2578;p42"/>
            <p:cNvSpPr/>
            <p:nvPr/>
          </p:nvSpPr>
          <p:spPr>
            <a:xfrm>
              <a:off x="6562119" y="6655134"/>
              <a:ext cx="259812" cy="100302"/>
            </a:xfrm>
            <a:custGeom>
              <a:avLst/>
              <a:gdLst/>
              <a:ahLst/>
              <a:cxnLst/>
              <a:rect l="l" t="t" r="r" b="b"/>
              <a:pathLst>
                <a:path w="373" h="144" extrusionOk="0">
                  <a:moveTo>
                    <a:pt x="345" y="1"/>
                  </a:moveTo>
                  <a:cubicBezTo>
                    <a:pt x="342" y="1"/>
                    <a:pt x="338" y="2"/>
                    <a:pt x="335" y="5"/>
                  </a:cubicBezTo>
                  <a:cubicBezTo>
                    <a:pt x="284" y="30"/>
                    <a:pt x="233" y="50"/>
                    <a:pt x="183" y="60"/>
                  </a:cubicBezTo>
                  <a:lnTo>
                    <a:pt x="142" y="70"/>
                  </a:lnTo>
                  <a:lnTo>
                    <a:pt x="41" y="70"/>
                  </a:lnTo>
                  <a:cubicBezTo>
                    <a:pt x="31" y="70"/>
                    <a:pt x="21" y="75"/>
                    <a:pt x="11" y="86"/>
                  </a:cubicBezTo>
                  <a:cubicBezTo>
                    <a:pt x="1" y="96"/>
                    <a:pt x="1" y="116"/>
                    <a:pt x="11" y="126"/>
                  </a:cubicBezTo>
                  <a:cubicBezTo>
                    <a:pt x="25" y="140"/>
                    <a:pt x="45" y="143"/>
                    <a:pt x="66" y="143"/>
                  </a:cubicBezTo>
                  <a:cubicBezTo>
                    <a:pt x="82" y="143"/>
                    <a:pt x="99" y="141"/>
                    <a:pt x="112" y="141"/>
                  </a:cubicBezTo>
                  <a:cubicBezTo>
                    <a:pt x="142" y="136"/>
                    <a:pt x="178" y="131"/>
                    <a:pt x="203" y="121"/>
                  </a:cubicBezTo>
                  <a:cubicBezTo>
                    <a:pt x="259" y="101"/>
                    <a:pt x="314" y="70"/>
                    <a:pt x="360" y="30"/>
                  </a:cubicBezTo>
                  <a:cubicBezTo>
                    <a:pt x="372" y="26"/>
                    <a:pt x="361" y="1"/>
                    <a:pt x="345"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1" name="Google Shape;2579;p42"/>
            <p:cNvSpPr/>
            <p:nvPr/>
          </p:nvSpPr>
          <p:spPr>
            <a:xfrm>
              <a:off x="6748793" y="6831360"/>
              <a:ext cx="287674" cy="112840"/>
            </a:xfrm>
            <a:custGeom>
              <a:avLst/>
              <a:gdLst/>
              <a:ahLst/>
              <a:cxnLst/>
              <a:rect l="l" t="t" r="r" b="b"/>
              <a:pathLst>
                <a:path w="413" h="162" extrusionOk="0">
                  <a:moveTo>
                    <a:pt x="377" y="0"/>
                  </a:moveTo>
                  <a:cubicBezTo>
                    <a:pt x="373" y="0"/>
                    <a:pt x="369" y="2"/>
                    <a:pt x="365" y="5"/>
                  </a:cubicBezTo>
                  <a:cubicBezTo>
                    <a:pt x="314" y="40"/>
                    <a:pt x="259" y="65"/>
                    <a:pt x="203" y="75"/>
                  </a:cubicBezTo>
                  <a:cubicBezTo>
                    <a:pt x="173" y="80"/>
                    <a:pt x="142" y="85"/>
                    <a:pt x="112" y="85"/>
                  </a:cubicBezTo>
                  <a:lnTo>
                    <a:pt x="46" y="85"/>
                  </a:lnTo>
                  <a:cubicBezTo>
                    <a:pt x="36" y="85"/>
                    <a:pt x="26" y="91"/>
                    <a:pt x="16" y="101"/>
                  </a:cubicBezTo>
                  <a:cubicBezTo>
                    <a:pt x="6" y="106"/>
                    <a:pt x="1" y="126"/>
                    <a:pt x="11" y="136"/>
                  </a:cubicBezTo>
                  <a:cubicBezTo>
                    <a:pt x="26" y="159"/>
                    <a:pt x="58" y="162"/>
                    <a:pt x="88" y="162"/>
                  </a:cubicBezTo>
                  <a:cubicBezTo>
                    <a:pt x="98" y="162"/>
                    <a:pt x="108" y="161"/>
                    <a:pt x="117" y="161"/>
                  </a:cubicBezTo>
                  <a:cubicBezTo>
                    <a:pt x="153" y="161"/>
                    <a:pt x="188" y="156"/>
                    <a:pt x="223" y="146"/>
                  </a:cubicBezTo>
                  <a:cubicBezTo>
                    <a:pt x="289" y="131"/>
                    <a:pt x="350" y="96"/>
                    <a:pt x="400" y="45"/>
                  </a:cubicBezTo>
                  <a:cubicBezTo>
                    <a:pt x="413" y="24"/>
                    <a:pt x="395" y="0"/>
                    <a:pt x="377"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2" name="Google Shape;2580;p42"/>
            <p:cNvSpPr/>
            <p:nvPr/>
          </p:nvSpPr>
          <p:spPr>
            <a:xfrm>
              <a:off x="7140252" y="7017338"/>
              <a:ext cx="91944" cy="88461"/>
            </a:xfrm>
            <a:custGeom>
              <a:avLst/>
              <a:gdLst/>
              <a:ahLst/>
              <a:cxnLst/>
              <a:rect l="l" t="t" r="r" b="b"/>
              <a:pathLst>
                <a:path w="132" h="127" extrusionOk="0">
                  <a:moveTo>
                    <a:pt x="25" y="1"/>
                  </a:moveTo>
                  <a:cubicBezTo>
                    <a:pt x="15" y="1"/>
                    <a:pt x="5" y="11"/>
                    <a:pt x="5" y="16"/>
                  </a:cubicBezTo>
                  <a:cubicBezTo>
                    <a:pt x="0" y="26"/>
                    <a:pt x="5" y="36"/>
                    <a:pt x="10" y="46"/>
                  </a:cubicBezTo>
                  <a:cubicBezTo>
                    <a:pt x="15" y="51"/>
                    <a:pt x="25" y="56"/>
                    <a:pt x="31" y="61"/>
                  </a:cubicBezTo>
                  <a:lnTo>
                    <a:pt x="41" y="66"/>
                  </a:lnTo>
                  <a:lnTo>
                    <a:pt x="41" y="66"/>
                  </a:lnTo>
                  <a:cubicBezTo>
                    <a:pt x="48" y="70"/>
                    <a:pt x="56" y="77"/>
                    <a:pt x="62" y="82"/>
                  </a:cubicBezTo>
                  <a:lnTo>
                    <a:pt x="62" y="82"/>
                  </a:lnTo>
                  <a:cubicBezTo>
                    <a:pt x="66" y="87"/>
                    <a:pt x="66" y="92"/>
                    <a:pt x="71" y="97"/>
                  </a:cubicBezTo>
                  <a:lnTo>
                    <a:pt x="71" y="102"/>
                  </a:lnTo>
                  <a:lnTo>
                    <a:pt x="71" y="107"/>
                  </a:lnTo>
                  <a:cubicBezTo>
                    <a:pt x="76" y="112"/>
                    <a:pt x="81" y="122"/>
                    <a:pt x="86" y="122"/>
                  </a:cubicBezTo>
                  <a:cubicBezTo>
                    <a:pt x="91" y="127"/>
                    <a:pt x="101" y="127"/>
                    <a:pt x="106" y="127"/>
                  </a:cubicBezTo>
                  <a:cubicBezTo>
                    <a:pt x="127" y="122"/>
                    <a:pt x="132" y="107"/>
                    <a:pt x="127" y="92"/>
                  </a:cubicBezTo>
                  <a:cubicBezTo>
                    <a:pt x="122" y="66"/>
                    <a:pt x="106" y="46"/>
                    <a:pt x="91" y="31"/>
                  </a:cubicBezTo>
                  <a:cubicBezTo>
                    <a:pt x="81" y="21"/>
                    <a:pt x="71" y="16"/>
                    <a:pt x="66" y="11"/>
                  </a:cubicBezTo>
                  <a:lnTo>
                    <a:pt x="56" y="6"/>
                  </a:lnTo>
                  <a:cubicBezTo>
                    <a:pt x="51" y="6"/>
                    <a:pt x="46" y="1"/>
                    <a:pt x="41"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3" name="Google Shape;2581;p42"/>
            <p:cNvSpPr/>
            <p:nvPr/>
          </p:nvSpPr>
          <p:spPr>
            <a:xfrm>
              <a:off x="7397278" y="5952321"/>
              <a:ext cx="1508025" cy="925012"/>
            </a:xfrm>
            <a:custGeom>
              <a:avLst/>
              <a:gdLst/>
              <a:ahLst/>
              <a:cxnLst/>
              <a:rect l="l" t="t" r="r" b="b"/>
              <a:pathLst>
                <a:path w="2165" h="1328" extrusionOk="0">
                  <a:moveTo>
                    <a:pt x="448" y="0"/>
                  </a:moveTo>
                  <a:cubicBezTo>
                    <a:pt x="442" y="0"/>
                    <a:pt x="436" y="1"/>
                    <a:pt x="430" y="2"/>
                  </a:cubicBezTo>
                  <a:cubicBezTo>
                    <a:pt x="395" y="12"/>
                    <a:pt x="359" y="38"/>
                    <a:pt x="339" y="68"/>
                  </a:cubicBezTo>
                  <a:cubicBezTo>
                    <a:pt x="243" y="194"/>
                    <a:pt x="304" y="356"/>
                    <a:pt x="248" y="503"/>
                  </a:cubicBezTo>
                  <a:cubicBezTo>
                    <a:pt x="193" y="650"/>
                    <a:pt x="21" y="715"/>
                    <a:pt x="5" y="872"/>
                  </a:cubicBezTo>
                  <a:cubicBezTo>
                    <a:pt x="0" y="918"/>
                    <a:pt x="16" y="958"/>
                    <a:pt x="41" y="993"/>
                  </a:cubicBezTo>
                  <a:cubicBezTo>
                    <a:pt x="65" y="1018"/>
                    <a:pt x="97" y="1033"/>
                    <a:pt x="130" y="1033"/>
                  </a:cubicBezTo>
                  <a:cubicBezTo>
                    <a:pt x="144" y="1033"/>
                    <a:pt x="158" y="1030"/>
                    <a:pt x="172" y="1024"/>
                  </a:cubicBezTo>
                  <a:cubicBezTo>
                    <a:pt x="191" y="1010"/>
                    <a:pt x="205" y="983"/>
                    <a:pt x="231" y="983"/>
                  </a:cubicBezTo>
                  <a:cubicBezTo>
                    <a:pt x="234" y="983"/>
                    <a:pt x="236" y="983"/>
                    <a:pt x="238" y="983"/>
                  </a:cubicBezTo>
                  <a:cubicBezTo>
                    <a:pt x="248" y="988"/>
                    <a:pt x="258" y="993"/>
                    <a:pt x="268" y="1004"/>
                  </a:cubicBezTo>
                  <a:cubicBezTo>
                    <a:pt x="309" y="1049"/>
                    <a:pt x="344" y="1100"/>
                    <a:pt x="380" y="1150"/>
                  </a:cubicBezTo>
                  <a:cubicBezTo>
                    <a:pt x="405" y="1190"/>
                    <a:pt x="462" y="1220"/>
                    <a:pt x="508" y="1220"/>
                  </a:cubicBezTo>
                  <a:cubicBezTo>
                    <a:pt x="525" y="1220"/>
                    <a:pt x="540" y="1216"/>
                    <a:pt x="552" y="1206"/>
                  </a:cubicBezTo>
                  <a:cubicBezTo>
                    <a:pt x="582" y="1176"/>
                    <a:pt x="562" y="1115"/>
                    <a:pt x="607" y="1100"/>
                  </a:cubicBezTo>
                  <a:cubicBezTo>
                    <a:pt x="668" y="1150"/>
                    <a:pt x="729" y="1201"/>
                    <a:pt x="789" y="1246"/>
                  </a:cubicBezTo>
                  <a:cubicBezTo>
                    <a:pt x="830" y="1282"/>
                    <a:pt x="880" y="1307"/>
                    <a:pt x="931" y="1322"/>
                  </a:cubicBezTo>
                  <a:cubicBezTo>
                    <a:pt x="943" y="1326"/>
                    <a:pt x="956" y="1327"/>
                    <a:pt x="969" y="1327"/>
                  </a:cubicBezTo>
                  <a:cubicBezTo>
                    <a:pt x="1013" y="1327"/>
                    <a:pt x="1053" y="1307"/>
                    <a:pt x="1057" y="1272"/>
                  </a:cubicBezTo>
                  <a:cubicBezTo>
                    <a:pt x="1062" y="1231"/>
                    <a:pt x="1037" y="1196"/>
                    <a:pt x="1067" y="1176"/>
                  </a:cubicBezTo>
                  <a:cubicBezTo>
                    <a:pt x="1077" y="1169"/>
                    <a:pt x="1086" y="1167"/>
                    <a:pt x="1096" y="1167"/>
                  </a:cubicBezTo>
                  <a:cubicBezTo>
                    <a:pt x="1119" y="1167"/>
                    <a:pt x="1142" y="1180"/>
                    <a:pt x="1163" y="1191"/>
                  </a:cubicBezTo>
                  <a:cubicBezTo>
                    <a:pt x="1214" y="1231"/>
                    <a:pt x="1270" y="1261"/>
                    <a:pt x="1330" y="1282"/>
                  </a:cubicBezTo>
                  <a:cubicBezTo>
                    <a:pt x="1341" y="1284"/>
                    <a:pt x="1352" y="1285"/>
                    <a:pt x="1363" y="1285"/>
                  </a:cubicBezTo>
                  <a:cubicBezTo>
                    <a:pt x="1421" y="1285"/>
                    <a:pt x="1480" y="1253"/>
                    <a:pt x="1467" y="1211"/>
                  </a:cubicBezTo>
                  <a:cubicBezTo>
                    <a:pt x="1457" y="1181"/>
                    <a:pt x="1421" y="1145"/>
                    <a:pt x="1452" y="1125"/>
                  </a:cubicBezTo>
                  <a:cubicBezTo>
                    <a:pt x="1457" y="1120"/>
                    <a:pt x="1467" y="1115"/>
                    <a:pt x="1477" y="1115"/>
                  </a:cubicBezTo>
                  <a:cubicBezTo>
                    <a:pt x="1533" y="1115"/>
                    <a:pt x="1593" y="1130"/>
                    <a:pt x="1644" y="1155"/>
                  </a:cubicBezTo>
                  <a:cubicBezTo>
                    <a:pt x="1694" y="1186"/>
                    <a:pt x="1750" y="1201"/>
                    <a:pt x="1811" y="1201"/>
                  </a:cubicBezTo>
                  <a:cubicBezTo>
                    <a:pt x="1872" y="1196"/>
                    <a:pt x="1927" y="1150"/>
                    <a:pt x="1907" y="1110"/>
                  </a:cubicBezTo>
                  <a:cubicBezTo>
                    <a:pt x="1892" y="1079"/>
                    <a:pt x="1856" y="1064"/>
                    <a:pt x="1826" y="1049"/>
                  </a:cubicBezTo>
                  <a:cubicBezTo>
                    <a:pt x="1796" y="1029"/>
                    <a:pt x="1770" y="999"/>
                    <a:pt x="1791" y="973"/>
                  </a:cubicBezTo>
                  <a:cubicBezTo>
                    <a:pt x="1803" y="958"/>
                    <a:pt x="1825" y="954"/>
                    <a:pt x="1849" y="954"/>
                  </a:cubicBezTo>
                  <a:cubicBezTo>
                    <a:pt x="1865" y="954"/>
                    <a:pt x="1882" y="956"/>
                    <a:pt x="1897" y="958"/>
                  </a:cubicBezTo>
                  <a:cubicBezTo>
                    <a:pt x="1906" y="959"/>
                    <a:pt x="1914" y="959"/>
                    <a:pt x="1924" y="959"/>
                  </a:cubicBezTo>
                  <a:cubicBezTo>
                    <a:pt x="2032" y="959"/>
                    <a:pt x="2164" y="905"/>
                    <a:pt x="2160" y="822"/>
                  </a:cubicBezTo>
                  <a:cubicBezTo>
                    <a:pt x="2155" y="736"/>
                    <a:pt x="2003" y="695"/>
                    <a:pt x="1902" y="695"/>
                  </a:cubicBezTo>
                  <a:cubicBezTo>
                    <a:pt x="1886" y="695"/>
                    <a:pt x="1869" y="697"/>
                    <a:pt x="1853" y="697"/>
                  </a:cubicBezTo>
                  <a:cubicBezTo>
                    <a:pt x="1830" y="697"/>
                    <a:pt x="1810" y="693"/>
                    <a:pt x="1801" y="675"/>
                  </a:cubicBezTo>
                  <a:cubicBezTo>
                    <a:pt x="1780" y="650"/>
                    <a:pt x="1806" y="619"/>
                    <a:pt x="1836" y="599"/>
                  </a:cubicBezTo>
                  <a:cubicBezTo>
                    <a:pt x="1861" y="584"/>
                    <a:pt x="1897" y="569"/>
                    <a:pt x="1907" y="543"/>
                  </a:cubicBezTo>
                  <a:cubicBezTo>
                    <a:pt x="1927" y="503"/>
                    <a:pt x="1882" y="452"/>
                    <a:pt x="1831" y="447"/>
                  </a:cubicBezTo>
                  <a:cubicBezTo>
                    <a:pt x="1780" y="447"/>
                    <a:pt x="1730" y="457"/>
                    <a:pt x="1684" y="478"/>
                  </a:cubicBezTo>
                  <a:cubicBezTo>
                    <a:pt x="1653" y="495"/>
                    <a:pt x="1617" y="503"/>
                    <a:pt x="1582" y="503"/>
                  </a:cubicBezTo>
                  <a:cubicBezTo>
                    <a:pt x="1565" y="503"/>
                    <a:pt x="1549" y="501"/>
                    <a:pt x="1533" y="498"/>
                  </a:cubicBezTo>
                  <a:cubicBezTo>
                    <a:pt x="1528" y="493"/>
                    <a:pt x="1517" y="488"/>
                    <a:pt x="1512" y="483"/>
                  </a:cubicBezTo>
                  <a:cubicBezTo>
                    <a:pt x="1492" y="457"/>
                    <a:pt x="1533" y="432"/>
                    <a:pt x="1543" y="402"/>
                  </a:cubicBezTo>
                  <a:cubicBezTo>
                    <a:pt x="1563" y="351"/>
                    <a:pt x="1502" y="306"/>
                    <a:pt x="1447" y="306"/>
                  </a:cubicBezTo>
                  <a:cubicBezTo>
                    <a:pt x="1396" y="316"/>
                    <a:pt x="1340" y="331"/>
                    <a:pt x="1295" y="351"/>
                  </a:cubicBezTo>
                  <a:cubicBezTo>
                    <a:pt x="1283" y="355"/>
                    <a:pt x="1271" y="358"/>
                    <a:pt x="1259" y="358"/>
                  </a:cubicBezTo>
                  <a:cubicBezTo>
                    <a:pt x="1240" y="358"/>
                    <a:pt x="1223" y="352"/>
                    <a:pt x="1214" y="336"/>
                  </a:cubicBezTo>
                  <a:cubicBezTo>
                    <a:pt x="1199" y="316"/>
                    <a:pt x="1229" y="275"/>
                    <a:pt x="1239" y="240"/>
                  </a:cubicBezTo>
                  <a:cubicBezTo>
                    <a:pt x="1244" y="210"/>
                    <a:pt x="1204" y="164"/>
                    <a:pt x="1158" y="154"/>
                  </a:cubicBezTo>
                  <a:cubicBezTo>
                    <a:pt x="1151" y="153"/>
                    <a:pt x="1144" y="153"/>
                    <a:pt x="1137" y="153"/>
                  </a:cubicBezTo>
                  <a:cubicBezTo>
                    <a:pt x="1102" y="153"/>
                    <a:pt x="1065" y="162"/>
                    <a:pt x="1032" y="174"/>
                  </a:cubicBezTo>
                  <a:cubicBezTo>
                    <a:pt x="971" y="194"/>
                    <a:pt x="906" y="215"/>
                    <a:pt x="845" y="230"/>
                  </a:cubicBezTo>
                  <a:cubicBezTo>
                    <a:pt x="820" y="194"/>
                    <a:pt x="860" y="149"/>
                    <a:pt x="855" y="108"/>
                  </a:cubicBezTo>
                  <a:cubicBezTo>
                    <a:pt x="848" y="74"/>
                    <a:pt x="810" y="58"/>
                    <a:pt x="771" y="58"/>
                  </a:cubicBezTo>
                  <a:cubicBezTo>
                    <a:pt x="753" y="58"/>
                    <a:pt x="734" y="62"/>
                    <a:pt x="718" y="68"/>
                  </a:cubicBezTo>
                  <a:cubicBezTo>
                    <a:pt x="673" y="93"/>
                    <a:pt x="622" y="114"/>
                    <a:pt x="572" y="129"/>
                  </a:cubicBezTo>
                  <a:cubicBezTo>
                    <a:pt x="569" y="130"/>
                    <a:pt x="566" y="131"/>
                    <a:pt x="563" y="131"/>
                  </a:cubicBezTo>
                  <a:cubicBezTo>
                    <a:pt x="556" y="131"/>
                    <a:pt x="549" y="127"/>
                    <a:pt x="541" y="124"/>
                  </a:cubicBezTo>
                  <a:cubicBezTo>
                    <a:pt x="521" y="114"/>
                    <a:pt x="526" y="83"/>
                    <a:pt x="526" y="58"/>
                  </a:cubicBezTo>
                  <a:cubicBezTo>
                    <a:pt x="513" y="23"/>
                    <a:pt x="482" y="0"/>
                    <a:pt x="448"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54" name="Google Shape;2582;p42"/>
            <p:cNvSpPr/>
            <p:nvPr/>
          </p:nvSpPr>
          <p:spPr>
            <a:xfrm>
              <a:off x="6980743" y="6042872"/>
              <a:ext cx="1674500" cy="492457"/>
            </a:xfrm>
            <a:custGeom>
              <a:avLst/>
              <a:gdLst/>
              <a:ahLst/>
              <a:cxnLst/>
              <a:rect l="l" t="t" r="r" b="b"/>
              <a:pathLst>
                <a:path w="2404" h="707" extrusionOk="0">
                  <a:moveTo>
                    <a:pt x="29" y="0"/>
                  </a:moveTo>
                  <a:cubicBezTo>
                    <a:pt x="8" y="0"/>
                    <a:pt x="0" y="31"/>
                    <a:pt x="22" y="44"/>
                  </a:cubicBezTo>
                  <a:cubicBezTo>
                    <a:pt x="67" y="75"/>
                    <a:pt x="113" y="100"/>
                    <a:pt x="163" y="125"/>
                  </a:cubicBezTo>
                  <a:lnTo>
                    <a:pt x="305" y="196"/>
                  </a:lnTo>
                  <a:cubicBezTo>
                    <a:pt x="396" y="236"/>
                    <a:pt x="492" y="282"/>
                    <a:pt x="588" y="317"/>
                  </a:cubicBezTo>
                  <a:cubicBezTo>
                    <a:pt x="775" y="398"/>
                    <a:pt x="973" y="464"/>
                    <a:pt x="1175" y="520"/>
                  </a:cubicBezTo>
                  <a:cubicBezTo>
                    <a:pt x="1574" y="626"/>
                    <a:pt x="1984" y="686"/>
                    <a:pt x="2399" y="707"/>
                  </a:cubicBezTo>
                  <a:cubicBezTo>
                    <a:pt x="2404" y="707"/>
                    <a:pt x="2404" y="697"/>
                    <a:pt x="2399" y="697"/>
                  </a:cubicBezTo>
                  <a:cubicBezTo>
                    <a:pt x="1984" y="666"/>
                    <a:pt x="1574" y="590"/>
                    <a:pt x="1180" y="469"/>
                  </a:cubicBezTo>
                  <a:cubicBezTo>
                    <a:pt x="983" y="408"/>
                    <a:pt x="791" y="338"/>
                    <a:pt x="598" y="262"/>
                  </a:cubicBezTo>
                  <a:cubicBezTo>
                    <a:pt x="502" y="226"/>
                    <a:pt x="411" y="181"/>
                    <a:pt x="320" y="140"/>
                  </a:cubicBezTo>
                  <a:lnTo>
                    <a:pt x="184" y="69"/>
                  </a:lnTo>
                  <a:cubicBezTo>
                    <a:pt x="138" y="44"/>
                    <a:pt x="88" y="24"/>
                    <a:pt x="42" y="4"/>
                  </a:cubicBezTo>
                  <a:cubicBezTo>
                    <a:pt x="37" y="1"/>
                    <a:pt x="33" y="0"/>
                    <a:pt x="2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5" name="Google Shape;2583;p42"/>
            <p:cNvSpPr/>
            <p:nvPr/>
          </p:nvSpPr>
          <p:spPr>
            <a:xfrm>
              <a:off x="8157907" y="6358406"/>
              <a:ext cx="436039" cy="123288"/>
            </a:xfrm>
            <a:custGeom>
              <a:avLst/>
              <a:gdLst/>
              <a:ahLst/>
              <a:cxnLst/>
              <a:rect l="l" t="t" r="r" b="b"/>
              <a:pathLst>
                <a:path w="626" h="177" extrusionOk="0">
                  <a:moveTo>
                    <a:pt x="619" y="0"/>
                  </a:moveTo>
                  <a:cubicBezTo>
                    <a:pt x="619" y="0"/>
                    <a:pt x="618" y="0"/>
                    <a:pt x="618" y="1"/>
                  </a:cubicBezTo>
                  <a:cubicBezTo>
                    <a:pt x="572" y="26"/>
                    <a:pt x="522" y="46"/>
                    <a:pt x="476" y="62"/>
                  </a:cubicBezTo>
                  <a:cubicBezTo>
                    <a:pt x="425" y="77"/>
                    <a:pt x="380" y="92"/>
                    <a:pt x="329" y="107"/>
                  </a:cubicBezTo>
                  <a:cubicBezTo>
                    <a:pt x="274" y="117"/>
                    <a:pt x="218" y="127"/>
                    <a:pt x="163" y="137"/>
                  </a:cubicBezTo>
                  <a:lnTo>
                    <a:pt x="87" y="147"/>
                  </a:lnTo>
                  <a:cubicBezTo>
                    <a:pt x="61" y="147"/>
                    <a:pt x="36" y="147"/>
                    <a:pt x="16" y="153"/>
                  </a:cubicBezTo>
                  <a:cubicBezTo>
                    <a:pt x="1" y="158"/>
                    <a:pt x="6" y="173"/>
                    <a:pt x="16" y="173"/>
                  </a:cubicBezTo>
                  <a:cubicBezTo>
                    <a:pt x="26" y="175"/>
                    <a:pt x="37" y="177"/>
                    <a:pt x="49" y="177"/>
                  </a:cubicBezTo>
                  <a:cubicBezTo>
                    <a:pt x="61" y="177"/>
                    <a:pt x="74" y="175"/>
                    <a:pt x="87" y="173"/>
                  </a:cubicBezTo>
                  <a:cubicBezTo>
                    <a:pt x="112" y="173"/>
                    <a:pt x="142" y="168"/>
                    <a:pt x="168" y="163"/>
                  </a:cubicBezTo>
                  <a:cubicBezTo>
                    <a:pt x="223" y="153"/>
                    <a:pt x="274" y="142"/>
                    <a:pt x="324" y="127"/>
                  </a:cubicBezTo>
                  <a:cubicBezTo>
                    <a:pt x="431" y="102"/>
                    <a:pt x="527" y="67"/>
                    <a:pt x="618" y="11"/>
                  </a:cubicBezTo>
                  <a:cubicBezTo>
                    <a:pt x="619" y="12"/>
                    <a:pt x="620" y="12"/>
                    <a:pt x="621" y="12"/>
                  </a:cubicBezTo>
                  <a:cubicBezTo>
                    <a:pt x="626" y="12"/>
                    <a:pt x="623" y="0"/>
                    <a:pt x="61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6" name="Google Shape;2584;p42"/>
            <p:cNvSpPr/>
            <p:nvPr/>
          </p:nvSpPr>
          <p:spPr>
            <a:xfrm>
              <a:off x="8084073" y="6450350"/>
              <a:ext cx="411660" cy="216625"/>
            </a:xfrm>
            <a:custGeom>
              <a:avLst/>
              <a:gdLst/>
              <a:ahLst/>
              <a:cxnLst/>
              <a:rect l="l" t="t" r="r" b="b"/>
              <a:pathLst>
                <a:path w="591" h="311" extrusionOk="0">
                  <a:moveTo>
                    <a:pt x="11" y="0"/>
                  </a:moveTo>
                  <a:cubicBezTo>
                    <a:pt x="6" y="0"/>
                    <a:pt x="0" y="10"/>
                    <a:pt x="6" y="15"/>
                  </a:cubicBezTo>
                  <a:cubicBezTo>
                    <a:pt x="21" y="31"/>
                    <a:pt x="36" y="46"/>
                    <a:pt x="56" y="51"/>
                  </a:cubicBezTo>
                  <a:cubicBezTo>
                    <a:pt x="81" y="66"/>
                    <a:pt x="107" y="76"/>
                    <a:pt x="132" y="86"/>
                  </a:cubicBezTo>
                  <a:cubicBezTo>
                    <a:pt x="177" y="112"/>
                    <a:pt x="228" y="137"/>
                    <a:pt x="279" y="162"/>
                  </a:cubicBezTo>
                  <a:cubicBezTo>
                    <a:pt x="375" y="208"/>
                    <a:pt x="476" y="258"/>
                    <a:pt x="572" y="309"/>
                  </a:cubicBezTo>
                  <a:cubicBezTo>
                    <a:pt x="575" y="310"/>
                    <a:pt x="577" y="311"/>
                    <a:pt x="580" y="311"/>
                  </a:cubicBezTo>
                  <a:cubicBezTo>
                    <a:pt x="586" y="311"/>
                    <a:pt x="591" y="306"/>
                    <a:pt x="587" y="299"/>
                  </a:cubicBezTo>
                  <a:cubicBezTo>
                    <a:pt x="542" y="268"/>
                    <a:pt x="496" y="238"/>
                    <a:pt x="451" y="213"/>
                  </a:cubicBezTo>
                  <a:cubicBezTo>
                    <a:pt x="405" y="182"/>
                    <a:pt x="360" y="157"/>
                    <a:pt x="309" y="132"/>
                  </a:cubicBezTo>
                  <a:cubicBezTo>
                    <a:pt x="263" y="107"/>
                    <a:pt x="208" y="81"/>
                    <a:pt x="157" y="56"/>
                  </a:cubicBezTo>
                  <a:cubicBezTo>
                    <a:pt x="132" y="46"/>
                    <a:pt x="112" y="36"/>
                    <a:pt x="86" y="26"/>
                  </a:cubicBezTo>
                  <a:cubicBezTo>
                    <a:pt x="61" y="10"/>
                    <a:pt x="36" y="0"/>
                    <a:pt x="1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7" name="Google Shape;2585;p42"/>
            <p:cNvSpPr/>
            <p:nvPr/>
          </p:nvSpPr>
          <p:spPr>
            <a:xfrm>
              <a:off x="7830530" y="6294324"/>
              <a:ext cx="379618" cy="124682"/>
            </a:xfrm>
            <a:custGeom>
              <a:avLst/>
              <a:gdLst/>
              <a:ahLst/>
              <a:cxnLst/>
              <a:rect l="l" t="t" r="r" b="b"/>
              <a:pathLst>
                <a:path w="545" h="179" extrusionOk="0">
                  <a:moveTo>
                    <a:pt x="532" y="0"/>
                  </a:moveTo>
                  <a:cubicBezTo>
                    <a:pt x="530" y="0"/>
                    <a:pt x="528" y="1"/>
                    <a:pt x="526" y="2"/>
                  </a:cubicBezTo>
                  <a:cubicBezTo>
                    <a:pt x="375" y="93"/>
                    <a:pt x="198" y="143"/>
                    <a:pt x="21" y="148"/>
                  </a:cubicBezTo>
                  <a:cubicBezTo>
                    <a:pt x="0" y="148"/>
                    <a:pt x="0" y="179"/>
                    <a:pt x="21" y="179"/>
                  </a:cubicBezTo>
                  <a:cubicBezTo>
                    <a:pt x="203" y="174"/>
                    <a:pt x="385" y="113"/>
                    <a:pt x="536" y="12"/>
                  </a:cubicBezTo>
                  <a:cubicBezTo>
                    <a:pt x="545" y="8"/>
                    <a:pt x="540" y="0"/>
                    <a:pt x="5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8" name="Google Shape;2586;p42"/>
            <p:cNvSpPr/>
            <p:nvPr/>
          </p:nvSpPr>
          <p:spPr>
            <a:xfrm>
              <a:off x="7768537" y="6371641"/>
              <a:ext cx="364294" cy="297425"/>
            </a:xfrm>
            <a:custGeom>
              <a:avLst/>
              <a:gdLst/>
              <a:ahLst/>
              <a:cxnLst/>
              <a:rect l="l" t="t" r="r" b="b"/>
              <a:pathLst>
                <a:path w="523" h="427" extrusionOk="0">
                  <a:moveTo>
                    <a:pt x="31" y="0"/>
                  </a:moveTo>
                  <a:cubicBezTo>
                    <a:pt x="13" y="0"/>
                    <a:pt x="0" y="22"/>
                    <a:pt x="24" y="37"/>
                  </a:cubicBezTo>
                  <a:cubicBezTo>
                    <a:pt x="110" y="93"/>
                    <a:pt x="191" y="159"/>
                    <a:pt x="271" y="220"/>
                  </a:cubicBezTo>
                  <a:cubicBezTo>
                    <a:pt x="312" y="250"/>
                    <a:pt x="347" y="285"/>
                    <a:pt x="388" y="311"/>
                  </a:cubicBezTo>
                  <a:cubicBezTo>
                    <a:pt x="428" y="346"/>
                    <a:pt x="469" y="381"/>
                    <a:pt x="504" y="422"/>
                  </a:cubicBezTo>
                  <a:cubicBezTo>
                    <a:pt x="506" y="425"/>
                    <a:pt x="508" y="426"/>
                    <a:pt x="511" y="426"/>
                  </a:cubicBezTo>
                  <a:cubicBezTo>
                    <a:pt x="517" y="426"/>
                    <a:pt x="523" y="420"/>
                    <a:pt x="519" y="417"/>
                  </a:cubicBezTo>
                  <a:cubicBezTo>
                    <a:pt x="448" y="341"/>
                    <a:pt x="373" y="270"/>
                    <a:pt x="297" y="204"/>
                  </a:cubicBezTo>
                  <a:cubicBezTo>
                    <a:pt x="216" y="144"/>
                    <a:pt x="135" y="73"/>
                    <a:pt x="49" y="7"/>
                  </a:cubicBezTo>
                  <a:cubicBezTo>
                    <a:pt x="43" y="2"/>
                    <a:pt x="37" y="0"/>
                    <a:pt x="3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59" name="Google Shape;2587;p42"/>
            <p:cNvSpPr/>
            <p:nvPr/>
          </p:nvSpPr>
          <p:spPr>
            <a:xfrm>
              <a:off x="7583952" y="6227456"/>
              <a:ext cx="327377" cy="113537"/>
            </a:xfrm>
            <a:custGeom>
              <a:avLst/>
              <a:gdLst/>
              <a:ahLst/>
              <a:cxnLst/>
              <a:rect l="l" t="t" r="r" b="b"/>
              <a:pathLst>
                <a:path w="470" h="163" extrusionOk="0">
                  <a:moveTo>
                    <a:pt x="459" y="0"/>
                  </a:moveTo>
                  <a:cubicBezTo>
                    <a:pt x="458" y="0"/>
                    <a:pt x="457" y="1"/>
                    <a:pt x="456" y="2"/>
                  </a:cubicBezTo>
                  <a:cubicBezTo>
                    <a:pt x="395" y="42"/>
                    <a:pt x="324" y="78"/>
                    <a:pt x="248" y="93"/>
                  </a:cubicBezTo>
                  <a:cubicBezTo>
                    <a:pt x="213" y="103"/>
                    <a:pt x="177" y="108"/>
                    <a:pt x="137" y="113"/>
                  </a:cubicBezTo>
                  <a:lnTo>
                    <a:pt x="76" y="113"/>
                  </a:lnTo>
                  <a:cubicBezTo>
                    <a:pt x="56" y="113"/>
                    <a:pt x="36" y="113"/>
                    <a:pt x="21" y="118"/>
                  </a:cubicBezTo>
                  <a:cubicBezTo>
                    <a:pt x="0" y="123"/>
                    <a:pt x="0" y="153"/>
                    <a:pt x="21" y="158"/>
                  </a:cubicBezTo>
                  <a:cubicBezTo>
                    <a:pt x="33" y="161"/>
                    <a:pt x="45" y="162"/>
                    <a:pt x="55" y="162"/>
                  </a:cubicBezTo>
                  <a:cubicBezTo>
                    <a:pt x="66" y="162"/>
                    <a:pt x="76" y="161"/>
                    <a:pt x="86" y="158"/>
                  </a:cubicBezTo>
                  <a:cubicBezTo>
                    <a:pt x="107" y="158"/>
                    <a:pt x="127" y="153"/>
                    <a:pt x="147" y="148"/>
                  </a:cubicBezTo>
                  <a:cubicBezTo>
                    <a:pt x="187" y="143"/>
                    <a:pt x="228" y="128"/>
                    <a:pt x="263" y="118"/>
                  </a:cubicBezTo>
                  <a:cubicBezTo>
                    <a:pt x="334" y="88"/>
                    <a:pt x="405" y="52"/>
                    <a:pt x="466" y="7"/>
                  </a:cubicBezTo>
                  <a:cubicBezTo>
                    <a:pt x="470" y="7"/>
                    <a:pt x="464" y="0"/>
                    <a:pt x="45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0" name="Google Shape;2588;p42"/>
            <p:cNvSpPr/>
            <p:nvPr/>
          </p:nvSpPr>
          <p:spPr>
            <a:xfrm>
              <a:off x="7532408" y="6304772"/>
              <a:ext cx="258419" cy="292549"/>
            </a:xfrm>
            <a:custGeom>
              <a:avLst/>
              <a:gdLst/>
              <a:ahLst/>
              <a:cxnLst/>
              <a:rect l="l" t="t" r="r" b="b"/>
              <a:pathLst>
                <a:path w="371" h="420" extrusionOk="0">
                  <a:moveTo>
                    <a:pt x="25" y="0"/>
                  </a:moveTo>
                  <a:cubicBezTo>
                    <a:pt x="14" y="0"/>
                    <a:pt x="1" y="7"/>
                    <a:pt x="9" y="22"/>
                  </a:cubicBezTo>
                  <a:cubicBezTo>
                    <a:pt x="19" y="37"/>
                    <a:pt x="19" y="37"/>
                    <a:pt x="24" y="47"/>
                  </a:cubicBezTo>
                  <a:cubicBezTo>
                    <a:pt x="34" y="58"/>
                    <a:pt x="39" y="63"/>
                    <a:pt x="49" y="68"/>
                  </a:cubicBezTo>
                  <a:lnTo>
                    <a:pt x="95" y="113"/>
                  </a:lnTo>
                  <a:cubicBezTo>
                    <a:pt x="130" y="144"/>
                    <a:pt x="160" y="174"/>
                    <a:pt x="191" y="209"/>
                  </a:cubicBezTo>
                  <a:cubicBezTo>
                    <a:pt x="246" y="270"/>
                    <a:pt x="297" y="346"/>
                    <a:pt x="353" y="412"/>
                  </a:cubicBezTo>
                  <a:cubicBezTo>
                    <a:pt x="355" y="417"/>
                    <a:pt x="360" y="419"/>
                    <a:pt x="364" y="419"/>
                  </a:cubicBezTo>
                  <a:cubicBezTo>
                    <a:pt x="368" y="419"/>
                    <a:pt x="370" y="417"/>
                    <a:pt x="368" y="412"/>
                  </a:cubicBezTo>
                  <a:cubicBezTo>
                    <a:pt x="327" y="336"/>
                    <a:pt x="282" y="260"/>
                    <a:pt x="226" y="194"/>
                  </a:cubicBezTo>
                  <a:lnTo>
                    <a:pt x="140" y="98"/>
                  </a:lnTo>
                  <a:cubicBezTo>
                    <a:pt x="125" y="78"/>
                    <a:pt x="105" y="63"/>
                    <a:pt x="90" y="47"/>
                  </a:cubicBezTo>
                  <a:cubicBezTo>
                    <a:pt x="84" y="37"/>
                    <a:pt x="74" y="27"/>
                    <a:pt x="69" y="22"/>
                  </a:cubicBezTo>
                  <a:cubicBezTo>
                    <a:pt x="59" y="17"/>
                    <a:pt x="49" y="7"/>
                    <a:pt x="34" y="2"/>
                  </a:cubicBezTo>
                  <a:cubicBezTo>
                    <a:pt x="32" y="1"/>
                    <a:pt x="28" y="0"/>
                    <a:pt x="2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61" name="Google Shape;2589;p42"/>
            <p:cNvSpPr/>
            <p:nvPr/>
          </p:nvSpPr>
          <p:spPr>
            <a:xfrm>
              <a:off x="8680317" y="6450350"/>
              <a:ext cx="179709" cy="70351"/>
            </a:xfrm>
            <a:custGeom>
              <a:avLst/>
              <a:gdLst/>
              <a:ahLst/>
              <a:cxnLst/>
              <a:rect l="l" t="t" r="r" b="b"/>
              <a:pathLst>
                <a:path w="258" h="101" extrusionOk="0">
                  <a:moveTo>
                    <a:pt x="80" y="0"/>
                  </a:moveTo>
                  <a:cubicBezTo>
                    <a:pt x="65" y="0"/>
                    <a:pt x="50" y="2"/>
                    <a:pt x="35" y="5"/>
                  </a:cubicBezTo>
                  <a:cubicBezTo>
                    <a:pt x="1" y="10"/>
                    <a:pt x="4" y="61"/>
                    <a:pt x="40" y="61"/>
                  </a:cubicBezTo>
                  <a:cubicBezTo>
                    <a:pt x="41" y="61"/>
                    <a:pt x="43" y="61"/>
                    <a:pt x="45" y="61"/>
                  </a:cubicBezTo>
                  <a:lnTo>
                    <a:pt x="110" y="61"/>
                  </a:lnTo>
                  <a:lnTo>
                    <a:pt x="141" y="66"/>
                  </a:lnTo>
                  <a:lnTo>
                    <a:pt x="166" y="66"/>
                  </a:lnTo>
                  <a:lnTo>
                    <a:pt x="176" y="71"/>
                  </a:lnTo>
                  <a:lnTo>
                    <a:pt x="201" y="81"/>
                  </a:lnTo>
                  <a:cubicBezTo>
                    <a:pt x="207" y="86"/>
                    <a:pt x="217" y="86"/>
                    <a:pt x="222" y="96"/>
                  </a:cubicBezTo>
                  <a:cubicBezTo>
                    <a:pt x="224" y="99"/>
                    <a:pt x="228" y="100"/>
                    <a:pt x="232" y="100"/>
                  </a:cubicBezTo>
                  <a:cubicBezTo>
                    <a:pt x="237" y="100"/>
                    <a:pt x="242" y="99"/>
                    <a:pt x="247" y="96"/>
                  </a:cubicBezTo>
                  <a:cubicBezTo>
                    <a:pt x="252" y="91"/>
                    <a:pt x="257" y="91"/>
                    <a:pt x="257" y="86"/>
                  </a:cubicBezTo>
                  <a:lnTo>
                    <a:pt x="237" y="66"/>
                  </a:lnTo>
                  <a:cubicBezTo>
                    <a:pt x="232" y="56"/>
                    <a:pt x="227" y="51"/>
                    <a:pt x="217" y="46"/>
                  </a:cubicBezTo>
                  <a:cubicBezTo>
                    <a:pt x="201" y="36"/>
                    <a:pt x="186" y="26"/>
                    <a:pt x="166" y="21"/>
                  </a:cubicBezTo>
                  <a:cubicBezTo>
                    <a:pt x="139" y="7"/>
                    <a:pt x="110" y="0"/>
                    <a:pt x="80"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2" name="Google Shape;2590;p42"/>
            <p:cNvSpPr/>
            <p:nvPr/>
          </p:nvSpPr>
          <p:spPr>
            <a:xfrm>
              <a:off x="8570262" y="6661403"/>
              <a:ext cx="110055" cy="97516"/>
            </a:xfrm>
            <a:custGeom>
              <a:avLst/>
              <a:gdLst/>
              <a:ahLst/>
              <a:cxnLst/>
              <a:rect l="l" t="t" r="r" b="b"/>
              <a:pathLst>
                <a:path w="158" h="140" extrusionOk="0">
                  <a:moveTo>
                    <a:pt x="26" y="1"/>
                  </a:moveTo>
                  <a:cubicBezTo>
                    <a:pt x="16" y="6"/>
                    <a:pt x="10" y="6"/>
                    <a:pt x="5" y="16"/>
                  </a:cubicBezTo>
                  <a:cubicBezTo>
                    <a:pt x="0" y="16"/>
                    <a:pt x="0" y="21"/>
                    <a:pt x="0" y="26"/>
                  </a:cubicBezTo>
                  <a:cubicBezTo>
                    <a:pt x="0" y="36"/>
                    <a:pt x="5" y="41"/>
                    <a:pt x="10" y="51"/>
                  </a:cubicBezTo>
                  <a:cubicBezTo>
                    <a:pt x="16" y="56"/>
                    <a:pt x="21" y="61"/>
                    <a:pt x="26" y="66"/>
                  </a:cubicBezTo>
                  <a:cubicBezTo>
                    <a:pt x="39" y="75"/>
                    <a:pt x="48" y="84"/>
                    <a:pt x="57" y="93"/>
                  </a:cubicBezTo>
                  <a:lnTo>
                    <a:pt x="57" y="93"/>
                  </a:lnTo>
                  <a:cubicBezTo>
                    <a:pt x="66" y="102"/>
                    <a:pt x="71" y="112"/>
                    <a:pt x="81" y="122"/>
                  </a:cubicBezTo>
                  <a:cubicBezTo>
                    <a:pt x="86" y="132"/>
                    <a:pt x="91" y="137"/>
                    <a:pt x="102" y="137"/>
                  </a:cubicBezTo>
                  <a:cubicBezTo>
                    <a:pt x="104" y="139"/>
                    <a:pt x="108" y="139"/>
                    <a:pt x="111" y="139"/>
                  </a:cubicBezTo>
                  <a:cubicBezTo>
                    <a:pt x="120" y="139"/>
                    <a:pt x="130" y="136"/>
                    <a:pt x="137" y="132"/>
                  </a:cubicBezTo>
                  <a:cubicBezTo>
                    <a:pt x="142" y="132"/>
                    <a:pt x="152" y="122"/>
                    <a:pt x="152" y="117"/>
                  </a:cubicBezTo>
                  <a:lnTo>
                    <a:pt x="152" y="107"/>
                  </a:lnTo>
                  <a:cubicBezTo>
                    <a:pt x="157" y="102"/>
                    <a:pt x="157" y="97"/>
                    <a:pt x="152" y="92"/>
                  </a:cubicBezTo>
                  <a:cubicBezTo>
                    <a:pt x="142" y="72"/>
                    <a:pt x="132" y="56"/>
                    <a:pt x="112" y="41"/>
                  </a:cubicBezTo>
                  <a:cubicBezTo>
                    <a:pt x="107" y="36"/>
                    <a:pt x="96" y="26"/>
                    <a:pt x="91" y="21"/>
                  </a:cubicBezTo>
                  <a:cubicBezTo>
                    <a:pt x="86" y="16"/>
                    <a:pt x="76" y="11"/>
                    <a:pt x="66" y="6"/>
                  </a:cubicBezTo>
                  <a:cubicBezTo>
                    <a:pt x="61" y="6"/>
                    <a:pt x="56"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3" name="Google Shape;2591;p42"/>
            <p:cNvSpPr/>
            <p:nvPr/>
          </p:nvSpPr>
          <p:spPr>
            <a:xfrm>
              <a:off x="8306271" y="6724789"/>
              <a:ext cx="67565" cy="82192"/>
            </a:xfrm>
            <a:custGeom>
              <a:avLst/>
              <a:gdLst/>
              <a:ahLst/>
              <a:cxnLst/>
              <a:rect l="l" t="t" r="r" b="b"/>
              <a:pathLst>
                <a:path w="97" h="118" extrusionOk="0">
                  <a:moveTo>
                    <a:pt x="33" y="0"/>
                  </a:moveTo>
                  <a:cubicBezTo>
                    <a:pt x="27" y="0"/>
                    <a:pt x="21" y="2"/>
                    <a:pt x="15" y="6"/>
                  </a:cubicBezTo>
                  <a:cubicBezTo>
                    <a:pt x="5" y="11"/>
                    <a:pt x="0" y="26"/>
                    <a:pt x="10" y="36"/>
                  </a:cubicBezTo>
                  <a:cubicBezTo>
                    <a:pt x="15" y="46"/>
                    <a:pt x="20" y="51"/>
                    <a:pt x="25" y="61"/>
                  </a:cubicBezTo>
                  <a:lnTo>
                    <a:pt x="25" y="56"/>
                  </a:lnTo>
                  <a:cubicBezTo>
                    <a:pt x="25" y="67"/>
                    <a:pt x="30" y="72"/>
                    <a:pt x="30" y="82"/>
                  </a:cubicBezTo>
                  <a:cubicBezTo>
                    <a:pt x="30" y="85"/>
                    <a:pt x="30" y="87"/>
                    <a:pt x="30" y="87"/>
                  </a:cubicBezTo>
                  <a:lnTo>
                    <a:pt x="30" y="97"/>
                  </a:lnTo>
                  <a:cubicBezTo>
                    <a:pt x="35" y="107"/>
                    <a:pt x="46" y="117"/>
                    <a:pt x="56" y="117"/>
                  </a:cubicBezTo>
                  <a:lnTo>
                    <a:pt x="76" y="117"/>
                  </a:lnTo>
                  <a:cubicBezTo>
                    <a:pt x="81" y="117"/>
                    <a:pt x="86" y="112"/>
                    <a:pt x="91" y="107"/>
                  </a:cubicBezTo>
                  <a:cubicBezTo>
                    <a:pt x="91" y="102"/>
                    <a:pt x="91" y="97"/>
                    <a:pt x="96" y="92"/>
                  </a:cubicBezTo>
                  <a:cubicBezTo>
                    <a:pt x="96" y="87"/>
                    <a:pt x="96" y="82"/>
                    <a:pt x="96" y="77"/>
                  </a:cubicBezTo>
                  <a:cubicBezTo>
                    <a:pt x="91" y="67"/>
                    <a:pt x="91" y="61"/>
                    <a:pt x="86" y="51"/>
                  </a:cubicBezTo>
                  <a:cubicBezTo>
                    <a:pt x="81" y="36"/>
                    <a:pt x="71" y="21"/>
                    <a:pt x="61" y="11"/>
                  </a:cubicBezTo>
                  <a:cubicBezTo>
                    <a:pt x="51" y="5"/>
                    <a:pt x="42" y="0"/>
                    <a:pt x="33"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4" name="Google Shape;2592;p42"/>
            <p:cNvSpPr/>
            <p:nvPr/>
          </p:nvSpPr>
          <p:spPr>
            <a:xfrm>
              <a:off x="7960784" y="6666976"/>
              <a:ext cx="141399" cy="160902"/>
            </a:xfrm>
            <a:custGeom>
              <a:avLst/>
              <a:gdLst/>
              <a:ahLst/>
              <a:cxnLst/>
              <a:rect l="l" t="t" r="r" b="b"/>
              <a:pathLst>
                <a:path w="203" h="231" extrusionOk="0">
                  <a:moveTo>
                    <a:pt x="35" y="1"/>
                  </a:moveTo>
                  <a:cubicBezTo>
                    <a:pt x="24" y="1"/>
                    <a:pt x="13" y="7"/>
                    <a:pt x="6" y="18"/>
                  </a:cubicBezTo>
                  <a:cubicBezTo>
                    <a:pt x="0" y="33"/>
                    <a:pt x="0" y="48"/>
                    <a:pt x="16" y="58"/>
                  </a:cubicBezTo>
                  <a:cubicBezTo>
                    <a:pt x="21" y="58"/>
                    <a:pt x="26" y="64"/>
                    <a:pt x="36" y="69"/>
                  </a:cubicBezTo>
                  <a:cubicBezTo>
                    <a:pt x="34" y="68"/>
                    <a:pt x="33" y="67"/>
                    <a:pt x="32" y="67"/>
                  </a:cubicBezTo>
                  <a:cubicBezTo>
                    <a:pt x="32" y="67"/>
                    <a:pt x="36" y="70"/>
                    <a:pt x="37" y="70"/>
                  </a:cubicBezTo>
                  <a:cubicBezTo>
                    <a:pt x="37" y="70"/>
                    <a:pt x="37" y="70"/>
                    <a:pt x="36" y="69"/>
                  </a:cubicBezTo>
                  <a:lnTo>
                    <a:pt x="36" y="69"/>
                  </a:lnTo>
                  <a:lnTo>
                    <a:pt x="41" y="74"/>
                  </a:lnTo>
                  <a:cubicBezTo>
                    <a:pt x="46" y="79"/>
                    <a:pt x="56" y="84"/>
                    <a:pt x="61" y="89"/>
                  </a:cubicBezTo>
                  <a:lnTo>
                    <a:pt x="71" y="99"/>
                  </a:lnTo>
                  <a:lnTo>
                    <a:pt x="81" y="104"/>
                  </a:lnTo>
                  <a:cubicBezTo>
                    <a:pt x="86" y="109"/>
                    <a:pt x="92" y="114"/>
                    <a:pt x="97" y="119"/>
                  </a:cubicBezTo>
                  <a:lnTo>
                    <a:pt x="107" y="134"/>
                  </a:lnTo>
                  <a:cubicBezTo>
                    <a:pt x="107" y="134"/>
                    <a:pt x="107" y="134"/>
                    <a:pt x="107" y="139"/>
                  </a:cubicBezTo>
                  <a:cubicBezTo>
                    <a:pt x="112" y="144"/>
                    <a:pt x="117" y="155"/>
                    <a:pt x="122" y="160"/>
                  </a:cubicBezTo>
                  <a:lnTo>
                    <a:pt x="122" y="170"/>
                  </a:lnTo>
                  <a:lnTo>
                    <a:pt x="122" y="180"/>
                  </a:lnTo>
                  <a:cubicBezTo>
                    <a:pt x="127" y="185"/>
                    <a:pt x="127" y="195"/>
                    <a:pt x="127" y="200"/>
                  </a:cubicBezTo>
                  <a:cubicBezTo>
                    <a:pt x="127" y="215"/>
                    <a:pt x="147" y="230"/>
                    <a:pt x="162" y="230"/>
                  </a:cubicBezTo>
                  <a:cubicBezTo>
                    <a:pt x="177" y="230"/>
                    <a:pt x="203" y="225"/>
                    <a:pt x="203" y="210"/>
                  </a:cubicBezTo>
                  <a:cubicBezTo>
                    <a:pt x="203" y="170"/>
                    <a:pt x="188" y="124"/>
                    <a:pt x="162" y="94"/>
                  </a:cubicBezTo>
                  <a:cubicBezTo>
                    <a:pt x="147" y="74"/>
                    <a:pt x="132" y="58"/>
                    <a:pt x="117" y="43"/>
                  </a:cubicBezTo>
                  <a:lnTo>
                    <a:pt x="92" y="23"/>
                  </a:lnTo>
                  <a:cubicBezTo>
                    <a:pt x="86" y="18"/>
                    <a:pt x="76" y="18"/>
                    <a:pt x="71" y="13"/>
                  </a:cubicBezTo>
                  <a:cubicBezTo>
                    <a:pt x="66" y="8"/>
                    <a:pt x="56" y="8"/>
                    <a:pt x="46" y="3"/>
                  </a:cubicBezTo>
                  <a:cubicBezTo>
                    <a:pt x="42" y="2"/>
                    <a:pt x="38" y="1"/>
                    <a:pt x="35"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5" name="Google Shape;2593;p42"/>
            <p:cNvSpPr/>
            <p:nvPr/>
          </p:nvSpPr>
          <p:spPr>
            <a:xfrm>
              <a:off x="7645248" y="6607769"/>
              <a:ext cx="112144" cy="158116"/>
            </a:xfrm>
            <a:custGeom>
              <a:avLst/>
              <a:gdLst/>
              <a:ahLst/>
              <a:cxnLst/>
              <a:rect l="l" t="t" r="r" b="b"/>
              <a:pathLst>
                <a:path w="161" h="227" extrusionOk="0">
                  <a:moveTo>
                    <a:pt x="31" y="1"/>
                  </a:moveTo>
                  <a:cubicBezTo>
                    <a:pt x="14" y="1"/>
                    <a:pt x="0" y="14"/>
                    <a:pt x="14" y="27"/>
                  </a:cubicBezTo>
                  <a:cubicBezTo>
                    <a:pt x="24" y="42"/>
                    <a:pt x="39" y="58"/>
                    <a:pt x="54" y="73"/>
                  </a:cubicBezTo>
                  <a:lnTo>
                    <a:pt x="54" y="78"/>
                  </a:lnTo>
                  <a:lnTo>
                    <a:pt x="64" y="88"/>
                  </a:lnTo>
                  <a:cubicBezTo>
                    <a:pt x="69" y="98"/>
                    <a:pt x="74" y="103"/>
                    <a:pt x="79" y="113"/>
                  </a:cubicBezTo>
                  <a:lnTo>
                    <a:pt x="79" y="118"/>
                  </a:lnTo>
                  <a:lnTo>
                    <a:pt x="84" y="133"/>
                  </a:lnTo>
                  <a:lnTo>
                    <a:pt x="94" y="154"/>
                  </a:lnTo>
                  <a:lnTo>
                    <a:pt x="94" y="164"/>
                  </a:lnTo>
                  <a:lnTo>
                    <a:pt x="94" y="174"/>
                  </a:lnTo>
                  <a:cubicBezTo>
                    <a:pt x="99" y="179"/>
                    <a:pt x="99" y="189"/>
                    <a:pt x="94" y="199"/>
                  </a:cubicBezTo>
                  <a:cubicBezTo>
                    <a:pt x="101" y="217"/>
                    <a:pt x="119" y="226"/>
                    <a:pt x="134" y="226"/>
                  </a:cubicBezTo>
                  <a:cubicBezTo>
                    <a:pt x="145" y="226"/>
                    <a:pt x="153" y="222"/>
                    <a:pt x="155" y="214"/>
                  </a:cubicBezTo>
                  <a:cubicBezTo>
                    <a:pt x="160" y="194"/>
                    <a:pt x="160" y="174"/>
                    <a:pt x="160" y="159"/>
                  </a:cubicBezTo>
                  <a:cubicBezTo>
                    <a:pt x="155" y="138"/>
                    <a:pt x="150" y="118"/>
                    <a:pt x="140" y="98"/>
                  </a:cubicBezTo>
                  <a:cubicBezTo>
                    <a:pt x="130" y="78"/>
                    <a:pt x="115" y="58"/>
                    <a:pt x="99" y="42"/>
                  </a:cubicBezTo>
                  <a:cubicBezTo>
                    <a:pt x="84" y="22"/>
                    <a:pt x="64" y="7"/>
                    <a:pt x="39" y="2"/>
                  </a:cubicBezTo>
                  <a:cubicBezTo>
                    <a:pt x="36" y="1"/>
                    <a:pt x="33" y="1"/>
                    <a:pt x="31"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6" name="Google Shape;2594;p42"/>
            <p:cNvSpPr/>
            <p:nvPr/>
          </p:nvSpPr>
          <p:spPr>
            <a:xfrm>
              <a:off x="7851426" y="6036603"/>
              <a:ext cx="99606" cy="132344"/>
            </a:xfrm>
            <a:custGeom>
              <a:avLst/>
              <a:gdLst/>
              <a:ahLst/>
              <a:cxnLst/>
              <a:rect l="l" t="t" r="r" b="b"/>
              <a:pathLst>
                <a:path w="143" h="190" extrusionOk="0">
                  <a:moveTo>
                    <a:pt x="117" y="0"/>
                  </a:moveTo>
                  <a:cubicBezTo>
                    <a:pt x="104" y="0"/>
                    <a:pt x="92" y="8"/>
                    <a:pt x="92" y="23"/>
                  </a:cubicBezTo>
                  <a:cubicBezTo>
                    <a:pt x="92" y="53"/>
                    <a:pt x="82" y="78"/>
                    <a:pt x="66" y="99"/>
                  </a:cubicBezTo>
                  <a:cubicBezTo>
                    <a:pt x="61" y="114"/>
                    <a:pt x="51" y="119"/>
                    <a:pt x="41" y="129"/>
                  </a:cubicBezTo>
                  <a:lnTo>
                    <a:pt x="31" y="134"/>
                  </a:lnTo>
                  <a:lnTo>
                    <a:pt x="26" y="139"/>
                  </a:lnTo>
                  <a:cubicBezTo>
                    <a:pt x="16" y="144"/>
                    <a:pt x="11" y="154"/>
                    <a:pt x="6" y="164"/>
                  </a:cubicBezTo>
                  <a:cubicBezTo>
                    <a:pt x="1" y="175"/>
                    <a:pt x="11" y="185"/>
                    <a:pt x="26" y="190"/>
                  </a:cubicBezTo>
                  <a:cubicBezTo>
                    <a:pt x="46" y="190"/>
                    <a:pt x="66" y="180"/>
                    <a:pt x="77" y="164"/>
                  </a:cubicBezTo>
                  <a:cubicBezTo>
                    <a:pt x="92" y="154"/>
                    <a:pt x="102" y="139"/>
                    <a:pt x="112" y="124"/>
                  </a:cubicBezTo>
                  <a:cubicBezTo>
                    <a:pt x="132" y="94"/>
                    <a:pt x="142" y="58"/>
                    <a:pt x="142" y="23"/>
                  </a:cubicBezTo>
                  <a:cubicBezTo>
                    <a:pt x="142" y="8"/>
                    <a:pt x="130" y="0"/>
                    <a:pt x="117"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7" name="Google Shape;2595;p42"/>
            <p:cNvSpPr/>
            <p:nvPr/>
          </p:nvSpPr>
          <p:spPr>
            <a:xfrm>
              <a:off x="7928743" y="6176608"/>
              <a:ext cx="227771" cy="151150"/>
            </a:xfrm>
            <a:custGeom>
              <a:avLst/>
              <a:gdLst/>
              <a:ahLst/>
              <a:cxnLst/>
              <a:rect l="l" t="t" r="r" b="b"/>
              <a:pathLst>
                <a:path w="327" h="217" extrusionOk="0">
                  <a:moveTo>
                    <a:pt x="302" y="1"/>
                  </a:moveTo>
                  <a:cubicBezTo>
                    <a:pt x="297" y="1"/>
                    <a:pt x="292" y="3"/>
                    <a:pt x="289" y="9"/>
                  </a:cubicBezTo>
                  <a:cubicBezTo>
                    <a:pt x="254" y="49"/>
                    <a:pt x="213" y="85"/>
                    <a:pt x="168" y="105"/>
                  </a:cubicBezTo>
                  <a:cubicBezTo>
                    <a:pt x="158" y="110"/>
                    <a:pt x="143" y="120"/>
                    <a:pt x="132" y="125"/>
                  </a:cubicBezTo>
                  <a:lnTo>
                    <a:pt x="112" y="135"/>
                  </a:lnTo>
                  <a:lnTo>
                    <a:pt x="97" y="140"/>
                  </a:lnTo>
                  <a:cubicBezTo>
                    <a:pt x="87" y="140"/>
                    <a:pt x="72" y="146"/>
                    <a:pt x="57" y="151"/>
                  </a:cubicBezTo>
                  <a:lnTo>
                    <a:pt x="36" y="156"/>
                  </a:lnTo>
                  <a:cubicBezTo>
                    <a:pt x="26" y="161"/>
                    <a:pt x="16" y="166"/>
                    <a:pt x="11" y="176"/>
                  </a:cubicBezTo>
                  <a:cubicBezTo>
                    <a:pt x="1" y="186"/>
                    <a:pt x="11" y="206"/>
                    <a:pt x="21" y="211"/>
                  </a:cubicBezTo>
                  <a:cubicBezTo>
                    <a:pt x="34" y="215"/>
                    <a:pt x="47" y="217"/>
                    <a:pt x="60" y="217"/>
                  </a:cubicBezTo>
                  <a:cubicBezTo>
                    <a:pt x="85" y="217"/>
                    <a:pt x="110" y="211"/>
                    <a:pt x="132" y="201"/>
                  </a:cubicBezTo>
                  <a:cubicBezTo>
                    <a:pt x="158" y="191"/>
                    <a:pt x="188" y="176"/>
                    <a:pt x="213" y="156"/>
                  </a:cubicBezTo>
                  <a:cubicBezTo>
                    <a:pt x="259" y="125"/>
                    <a:pt x="294" y="80"/>
                    <a:pt x="320" y="29"/>
                  </a:cubicBezTo>
                  <a:cubicBezTo>
                    <a:pt x="327" y="15"/>
                    <a:pt x="314" y="1"/>
                    <a:pt x="302"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8" name="Google Shape;2596;p42"/>
            <p:cNvSpPr/>
            <p:nvPr/>
          </p:nvSpPr>
          <p:spPr>
            <a:xfrm>
              <a:off x="8189948" y="6237904"/>
              <a:ext cx="227771" cy="192246"/>
            </a:xfrm>
            <a:custGeom>
              <a:avLst/>
              <a:gdLst/>
              <a:ahLst/>
              <a:cxnLst/>
              <a:rect l="l" t="t" r="r" b="b"/>
              <a:pathLst>
                <a:path w="327" h="276" extrusionOk="0">
                  <a:moveTo>
                    <a:pt x="299" y="1"/>
                  </a:moveTo>
                  <a:cubicBezTo>
                    <a:pt x="291" y="1"/>
                    <a:pt x="282" y="4"/>
                    <a:pt x="278" y="12"/>
                  </a:cubicBezTo>
                  <a:cubicBezTo>
                    <a:pt x="253" y="63"/>
                    <a:pt x="218" y="108"/>
                    <a:pt x="172" y="149"/>
                  </a:cubicBezTo>
                  <a:cubicBezTo>
                    <a:pt x="152" y="164"/>
                    <a:pt x="127" y="179"/>
                    <a:pt x="96" y="194"/>
                  </a:cubicBezTo>
                  <a:cubicBezTo>
                    <a:pt x="86" y="199"/>
                    <a:pt x="71" y="204"/>
                    <a:pt x="56" y="209"/>
                  </a:cubicBezTo>
                  <a:lnTo>
                    <a:pt x="36" y="214"/>
                  </a:lnTo>
                  <a:cubicBezTo>
                    <a:pt x="20" y="219"/>
                    <a:pt x="15" y="224"/>
                    <a:pt x="10" y="235"/>
                  </a:cubicBezTo>
                  <a:cubicBezTo>
                    <a:pt x="0" y="250"/>
                    <a:pt x="10" y="265"/>
                    <a:pt x="20" y="270"/>
                  </a:cubicBezTo>
                  <a:cubicBezTo>
                    <a:pt x="29" y="274"/>
                    <a:pt x="39" y="275"/>
                    <a:pt x="49" y="275"/>
                  </a:cubicBezTo>
                  <a:cubicBezTo>
                    <a:pt x="80" y="275"/>
                    <a:pt x="114" y="261"/>
                    <a:pt x="137" y="250"/>
                  </a:cubicBezTo>
                  <a:cubicBezTo>
                    <a:pt x="167" y="235"/>
                    <a:pt x="197" y="214"/>
                    <a:pt x="228" y="189"/>
                  </a:cubicBezTo>
                  <a:cubicBezTo>
                    <a:pt x="273" y="143"/>
                    <a:pt x="309" y="83"/>
                    <a:pt x="324" y="22"/>
                  </a:cubicBezTo>
                  <a:cubicBezTo>
                    <a:pt x="327" y="10"/>
                    <a:pt x="313" y="1"/>
                    <a:pt x="2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69" name="Google Shape;2597;p42"/>
            <p:cNvSpPr/>
            <p:nvPr/>
          </p:nvSpPr>
          <p:spPr>
            <a:xfrm>
              <a:off x="8601607" y="6288055"/>
              <a:ext cx="110055" cy="43186"/>
            </a:xfrm>
            <a:custGeom>
              <a:avLst/>
              <a:gdLst/>
              <a:ahLst/>
              <a:cxnLst/>
              <a:rect l="l" t="t" r="r" b="b"/>
              <a:pathLst>
                <a:path w="158" h="62" extrusionOk="0">
                  <a:moveTo>
                    <a:pt x="36" y="1"/>
                  </a:moveTo>
                  <a:cubicBezTo>
                    <a:pt x="31" y="1"/>
                    <a:pt x="26" y="6"/>
                    <a:pt x="21" y="11"/>
                  </a:cubicBezTo>
                  <a:cubicBezTo>
                    <a:pt x="16" y="11"/>
                    <a:pt x="11" y="16"/>
                    <a:pt x="11" y="16"/>
                  </a:cubicBezTo>
                  <a:cubicBezTo>
                    <a:pt x="1" y="21"/>
                    <a:pt x="1" y="31"/>
                    <a:pt x="1" y="41"/>
                  </a:cubicBezTo>
                  <a:cubicBezTo>
                    <a:pt x="6" y="51"/>
                    <a:pt x="16" y="56"/>
                    <a:pt x="26" y="56"/>
                  </a:cubicBezTo>
                  <a:lnTo>
                    <a:pt x="51" y="56"/>
                  </a:lnTo>
                  <a:lnTo>
                    <a:pt x="72" y="51"/>
                  </a:lnTo>
                  <a:lnTo>
                    <a:pt x="87" y="51"/>
                  </a:lnTo>
                  <a:lnTo>
                    <a:pt x="102" y="56"/>
                  </a:lnTo>
                  <a:lnTo>
                    <a:pt x="112" y="56"/>
                  </a:lnTo>
                  <a:cubicBezTo>
                    <a:pt x="117" y="61"/>
                    <a:pt x="127" y="61"/>
                    <a:pt x="132" y="61"/>
                  </a:cubicBezTo>
                  <a:cubicBezTo>
                    <a:pt x="143" y="56"/>
                    <a:pt x="148" y="51"/>
                    <a:pt x="153" y="46"/>
                  </a:cubicBezTo>
                  <a:cubicBezTo>
                    <a:pt x="158" y="36"/>
                    <a:pt x="153" y="26"/>
                    <a:pt x="143" y="16"/>
                  </a:cubicBezTo>
                  <a:cubicBezTo>
                    <a:pt x="122" y="6"/>
                    <a:pt x="102" y="1"/>
                    <a:pt x="7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70" name="Google Shape;2598;p42"/>
            <p:cNvSpPr/>
            <p:nvPr/>
          </p:nvSpPr>
          <p:spPr>
            <a:xfrm>
              <a:off x="7268417" y="5815798"/>
              <a:ext cx="1653604" cy="555146"/>
            </a:xfrm>
            <a:custGeom>
              <a:avLst/>
              <a:gdLst/>
              <a:ahLst/>
              <a:cxnLst/>
              <a:rect l="l" t="t" r="r" b="b"/>
              <a:pathLst>
                <a:path w="2374" h="797" extrusionOk="0">
                  <a:moveTo>
                    <a:pt x="2349" y="0"/>
                  </a:moveTo>
                  <a:cubicBezTo>
                    <a:pt x="2348" y="0"/>
                    <a:pt x="2346" y="1"/>
                    <a:pt x="2345" y="1"/>
                  </a:cubicBezTo>
                  <a:cubicBezTo>
                    <a:pt x="1718" y="133"/>
                    <a:pt x="1106" y="315"/>
                    <a:pt x="509" y="547"/>
                  </a:cubicBezTo>
                  <a:cubicBezTo>
                    <a:pt x="342" y="613"/>
                    <a:pt x="175" y="674"/>
                    <a:pt x="18" y="755"/>
                  </a:cubicBezTo>
                  <a:cubicBezTo>
                    <a:pt x="1" y="768"/>
                    <a:pt x="10" y="797"/>
                    <a:pt x="30" y="797"/>
                  </a:cubicBezTo>
                  <a:cubicBezTo>
                    <a:pt x="33" y="797"/>
                    <a:pt x="36" y="796"/>
                    <a:pt x="39" y="795"/>
                  </a:cubicBezTo>
                  <a:cubicBezTo>
                    <a:pt x="185" y="739"/>
                    <a:pt x="327" y="674"/>
                    <a:pt x="474" y="618"/>
                  </a:cubicBezTo>
                  <a:cubicBezTo>
                    <a:pt x="620" y="557"/>
                    <a:pt x="767" y="502"/>
                    <a:pt x="919" y="451"/>
                  </a:cubicBezTo>
                  <a:cubicBezTo>
                    <a:pt x="1212" y="345"/>
                    <a:pt x="1515" y="249"/>
                    <a:pt x="1824" y="163"/>
                  </a:cubicBezTo>
                  <a:cubicBezTo>
                    <a:pt x="2001" y="117"/>
                    <a:pt x="2178" y="72"/>
                    <a:pt x="2355" y="31"/>
                  </a:cubicBezTo>
                  <a:cubicBezTo>
                    <a:pt x="2374" y="27"/>
                    <a:pt x="2366" y="0"/>
                    <a:pt x="234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1" name="Google Shape;2599;p42"/>
            <p:cNvSpPr/>
            <p:nvPr/>
          </p:nvSpPr>
          <p:spPr>
            <a:xfrm>
              <a:off x="8492946" y="5760075"/>
              <a:ext cx="167171" cy="173440"/>
            </a:xfrm>
            <a:custGeom>
              <a:avLst/>
              <a:gdLst/>
              <a:ahLst/>
              <a:cxnLst/>
              <a:rect l="l" t="t" r="r" b="b"/>
              <a:pathLst>
                <a:path w="240" h="249" extrusionOk="0">
                  <a:moveTo>
                    <a:pt x="213" y="1"/>
                  </a:moveTo>
                  <a:cubicBezTo>
                    <a:pt x="207" y="1"/>
                    <a:pt x="201" y="3"/>
                    <a:pt x="197" y="10"/>
                  </a:cubicBezTo>
                  <a:cubicBezTo>
                    <a:pt x="177" y="56"/>
                    <a:pt x="147" y="96"/>
                    <a:pt x="111" y="132"/>
                  </a:cubicBezTo>
                  <a:cubicBezTo>
                    <a:pt x="91" y="152"/>
                    <a:pt x="76" y="167"/>
                    <a:pt x="56" y="182"/>
                  </a:cubicBezTo>
                  <a:lnTo>
                    <a:pt x="25" y="207"/>
                  </a:lnTo>
                  <a:cubicBezTo>
                    <a:pt x="10" y="218"/>
                    <a:pt x="0" y="223"/>
                    <a:pt x="0" y="238"/>
                  </a:cubicBezTo>
                  <a:cubicBezTo>
                    <a:pt x="0" y="243"/>
                    <a:pt x="0" y="243"/>
                    <a:pt x="5" y="248"/>
                  </a:cubicBezTo>
                  <a:cubicBezTo>
                    <a:pt x="7" y="249"/>
                    <a:pt x="9" y="249"/>
                    <a:pt x="12" y="249"/>
                  </a:cubicBezTo>
                  <a:cubicBezTo>
                    <a:pt x="24" y="249"/>
                    <a:pt x="37" y="237"/>
                    <a:pt x="46" y="233"/>
                  </a:cubicBezTo>
                  <a:lnTo>
                    <a:pt x="76" y="207"/>
                  </a:lnTo>
                  <a:cubicBezTo>
                    <a:pt x="96" y="192"/>
                    <a:pt x="116" y="172"/>
                    <a:pt x="137" y="152"/>
                  </a:cubicBezTo>
                  <a:cubicBezTo>
                    <a:pt x="177" y="116"/>
                    <a:pt x="207" y="71"/>
                    <a:pt x="233" y="25"/>
                  </a:cubicBezTo>
                  <a:cubicBezTo>
                    <a:pt x="240" y="12"/>
                    <a:pt x="226" y="1"/>
                    <a:pt x="21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2" name="Google Shape;2600;p42"/>
            <p:cNvSpPr/>
            <p:nvPr/>
          </p:nvSpPr>
          <p:spPr>
            <a:xfrm>
              <a:off x="8111935" y="6017100"/>
              <a:ext cx="323895" cy="75227"/>
            </a:xfrm>
            <a:custGeom>
              <a:avLst/>
              <a:gdLst/>
              <a:ahLst/>
              <a:cxnLst/>
              <a:rect l="l" t="t" r="r" b="b"/>
              <a:pathLst>
                <a:path w="465" h="108" extrusionOk="0">
                  <a:moveTo>
                    <a:pt x="78" y="0"/>
                  </a:moveTo>
                  <a:cubicBezTo>
                    <a:pt x="53" y="0"/>
                    <a:pt x="30" y="7"/>
                    <a:pt x="6" y="21"/>
                  </a:cubicBezTo>
                  <a:cubicBezTo>
                    <a:pt x="1" y="26"/>
                    <a:pt x="1" y="36"/>
                    <a:pt x="6" y="41"/>
                  </a:cubicBezTo>
                  <a:cubicBezTo>
                    <a:pt x="32" y="48"/>
                    <a:pt x="58" y="53"/>
                    <a:pt x="82" y="53"/>
                  </a:cubicBezTo>
                  <a:cubicBezTo>
                    <a:pt x="91" y="53"/>
                    <a:pt x="99" y="52"/>
                    <a:pt x="107" y="51"/>
                  </a:cubicBezTo>
                  <a:cubicBezTo>
                    <a:pt x="119" y="49"/>
                    <a:pt x="130" y="49"/>
                    <a:pt x="142" y="49"/>
                  </a:cubicBezTo>
                  <a:cubicBezTo>
                    <a:pt x="169" y="49"/>
                    <a:pt x="195" y="52"/>
                    <a:pt x="223" y="56"/>
                  </a:cubicBezTo>
                  <a:cubicBezTo>
                    <a:pt x="299" y="61"/>
                    <a:pt x="370" y="81"/>
                    <a:pt x="441" y="106"/>
                  </a:cubicBezTo>
                  <a:cubicBezTo>
                    <a:pt x="443" y="107"/>
                    <a:pt x="444" y="107"/>
                    <a:pt x="446" y="107"/>
                  </a:cubicBezTo>
                  <a:cubicBezTo>
                    <a:pt x="458" y="107"/>
                    <a:pt x="465" y="90"/>
                    <a:pt x="451" y="81"/>
                  </a:cubicBezTo>
                  <a:cubicBezTo>
                    <a:pt x="380" y="51"/>
                    <a:pt x="309" y="31"/>
                    <a:pt x="234" y="15"/>
                  </a:cubicBezTo>
                  <a:cubicBezTo>
                    <a:pt x="193" y="10"/>
                    <a:pt x="153" y="5"/>
                    <a:pt x="117" y="5"/>
                  </a:cubicBezTo>
                  <a:cubicBezTo>
                    <a:pt x="104" y="2"/>
                    <a:pt x="91" y="0"/>
                    <a:pt x="7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3" name="Google Shape;2601;p42"/>
            <p:cNvSpPr/>
            <p:nvPr/>
          </p:nvSpPr>
          <p:spPr>
            <a:xfrm>
              <a:off x="7735103" y="5900777"/>
              <a:ext cx="234737" cy="282101"/>
            </a:xfrm>
            <a:custGeom>
              <a:avLst/>
              <a:gdLst/>
              <a:ahLst/>
              <a:cxnLst/>
              <a:rect l="l" t="t" r="r" b="b"/>
              <a:pathLst>
                <a:path w="337" h="405" extrusionOk="0">
                  <a:moveTo>
                    <a:pt x="318" y="1"/>
                  </a:moveTo>
                  <a:cubicBezTo>
                    <a:pt x="313" y="1"/>
                    <a:pt x="308" y="4"/>
                    <a:pt x="304" y="11"/>
                  </a:cubicBezTo>
                  <a:cubicBezTo>
                    <a:pt x="259" y="81"/>
                    <a:pt x="213" y="147"/>
                    <a:pt x="163" y="213"/>
                  </a:cubicBezTo>
                  <a:cubicBezTo>
                    <a:pt x="137" y="243"/>
                    <a:pt x="107" y="273"/>
                    <a:pt x="82" y="304"/>
                  </a:cubicBezTo>
                  <a:lnTo>
                    <a:pt x="41" y="344"/>
                  </a:lnTo>
                  <a:cubicBezTo>
                    <a:pt x="26" y="359"/>
                    <a:pt x="6" y="370"/>
                    <a:pt x="1" y="390"/>
                  </a:cubicBezTo>
                  <a:cubicBezTo>
                    <a:pt x="1" y="395"/>
                    <a:pt x="6" y="405"/>
                    <a:pt x="16" y="405"/>
                  </a:cubicBezTo>
                  <a:cubicBezTo>
                    <a:pt x="31" y="400"/>
                    <a:pt x="51" y="390"/>
                    <a:pt x="62" y="375"/>
                  </a:cubicBezTo>
                  <a:lnTo>
                    <a:pt x="107" y="329"/>
                  </a:lnTo>
                  <a:cubicBezTo>
                    <a:pt x="132" y="299"/>
                    <a:pt x="163" y="268"/>
                    <a:pt x="188" y="233"/>
                  </a:cubicBezTo>
                  <a:cubicBezTo>
                    <a:pt x="239" y="167"/>
                    <a:pt x="289" y="96"/>
                    <a:pt x="330" y="26"/>
                  </a:cubicBezTo>
                  <a:cubicBezTo>
                    <a:pt x="336" y="12"/>
                    <a:pt x="327" y="1"/>
                    <a:pt x="318"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4" name="Google Shape;2602;p42"/>
            <p:cNvSpPr/>
            <p:nvPr/>
          </p:nvSpPr>
          <p:spPr>
            <a:xfrm>
              <a:off x="7517084" y="6230939"/>
              <a:ext cx="390067" cy="83585"/>
            </a:xfrm>
            <a:custGeom>
              <a:avLst/>
              <a:gdLst/>
              <a:ahLst/>
              <a:cxnLst/>
              <a:rect l="l" t="t" r="r" b="b"/>
              <a:pathLst>
                <a:path w="560" h="120" extrusionOk="0">
                  <a:moveTo>
                    <a:pt x="118" y="0"/>
                  </a:moveTo>
                  <a:cubicBezTo>
                    <a:pt x="81" y="0"/>
                    <a:pt x="44" y="10"/>
                    <a:pt x="10" y="27"/>
                  </a:cubicBezTo>
                  <a:cubicBezTo>
                    <a:pt x="0" y="37"/>
                    <a:pt x="0" y="52"/>
                    <a:pt x="10" y="52"/>
                  </a:cubicBezTo>
                  <a:cubicBezTo>
                    <a:pt x="22" y="58"/>
                    <a:pt x="32" y="61"/>
                    <a:pt x="43" y="61"/>
                  </a:cubicBezTo>
                  <a:cubicBezTo>
                    <a:pt x="50" y="61"/>
                    <a:pt x="58" y="59"/>
                    <a:pt x="66" y="57"/>
                  </a:cubicBezTo>
                  <a:cubicBezTo>
                    <a:pt x="91" y="57"/>
                    <a:pt x="112" y="52"/>
                    <a:pt x="137" y="52"/>
                  </a:cubicBezTo>
                  <a:cubicBezTo>
                    <a:pt x="182" y="52"/>
                    <a:pt x="223" y="52"/>
                    <a:pt x="268" y="57"/>
                  </a:cubicBezTo>
                  <a:cubicBezTo>
                    <a:pt x="359" y="68"/>
                    <a:pt x="445" y="88"/>
                    <a:pt x="526" y="118"/>
                  </a:cubicBezTo>
                  <a:cubicBezTo>
                    <a:pt x="529" y="119"/>
                    <a:pt x="531" y="120"/>
                    <a:pt x="533" y="120"/>
                  </a:cubicBezTo>
                  <a:cubicBezTo>
                    <a:pt x="550" y="120"/>
                    <a:pt x="559" y="92"/>
                    <a:pt x="541" y="83"/>
                  </a:cubicBezTo>
                  <a:cubicBezTo>
                    <a:pt x="460" y="42"/>
                    <a:pt x="369" y="17"/>
                    <a:pt x="278" y="7"/>
                  </a:cubicBezTo>
                  <a:cubicBezTo>
                    <a:pt x="233" y="2"/>
                    <a:pt x="187" y="2"/>
                    <a:pt x="142" y="2"/>
                  </a:cubicBezTo>
                  <a:cubicBezTo>
                    <a:pt x="134" y="1"/>
                    <a:pt x="126" y="0"/>
                    <a:pt x="11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5" name="Google Shape;2603;p42"/>
            <p:cNvSpPr/>
            <p:nvPr/>
          </p:nvSpPr>
          <p:spPr>
            <a:xfrm>
              <a:off x="8545187" y="5446630"/>
              <a:ext cx="208964" cy="426286"/>
            </a:xfrm>
            <a:custGeom>
              <a:avLst/>
              <a:gdLst/>
              <a:ahLst/>
              <a:cxnLst/>
              <a:rect l="l" t="t" r="r" b="b"/>
              <a:pathLst>
                <a:path w="300" h="612" extrusionOk="0">
                  <a:moveTo>
                    <a:pt x="239" y="0"/>
                  </a:moveTo>
                  <a:cubicBezTo>
                    <a:pt x="168" y="46"/>
                    <a:pt x="102" y="111"/>
                    <a:pt x="62" y="187"/>
                  </a:cubicBezTo>
                  <a:cubicBezTo>
                    <a:pt x="1" y="319"/>
                    <a:pt x="46" y="470"/>
                    <a:pt x="46" y="612"/>
                  </a:cubicBezTo>
                  <a:cubicBezTo>
                    <a:pt x="97" y="571"/>
                    <a:pt x="143" y="531"/>
                    <a:pt x="183" y="486"/>
                  </a:cubicBezTo>
                  <a:cubicBezTo>
                    <a:pt x="208" y="460"/>
                    <a:pt x="229" y="435"/>
                    <a:pt x="249" y="410"/>
                  </a:cubicBezTo>
                  <a:cubicBezTo>
                    <a:pt x="284" y="344"/>
                    <a:pt x="299" y="273"/>
                    <a:pt x="289" y="202"/>
                  </a:cubicBezTo>
                  <a:cubicBezTo>
                    <a:pt x="284" y="137"/>
                    <a:pt x="264" y="66"/>
                    <a:pt x="23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6" name="Google Shape;2604;p42"/>
            <p:cNvSpPr/>
            <p:nvPr/>
          </p:nvSpPr>
          <p:spPr>
            <a:xfrm>
              <a:off x="7813116" y="5647234"/>
              <a:ext cx="314143" cy="465292"/>
            </a:xfrm>
            <a:custGeom>
              <a:avLst/>
              <a:gdLst/>
              <a:ahLst/>
              <a:cxnLst/>
              <a:rect l="l" t="t" r="r" b="b"/>
              <a:pathLst>
                <a:path w="451" h="668" extrusionOk="0">
                  <a:moveTo>
                    <a:pt x="445" y="0"/>
                  </a:moveTo>
                  <a:lnTo>
                    <a:pt x="445" y="0"/>
                  </a:lnTo>
                  <a:cubicBezTo>
                    <a:pt x="339" y="31"/>
                    <a:pt x="238" y="91"/>
                    <a:pt x="157" y="167"/>
                  </a:cubicBezTo>
                  <a:cubicBezTo>
                    <a:pt x="35" y="309"/>
                    <a:pt x="46" y="501"/>
                    <a:pt x="0" y="668"/>
                  </a:cubicBezTo>
                  <a:cubicBezTo>
                    <a:pt x="71" y="632"/>
                    <a:pt x="142" y="597"/>
                    <a:pt x="207" y="552"/>
                  </a:cubicBezTo>
                  <a:cubicBezTo>
                    <a:pt x="243" y="531"/>
                    <a:pt x="278" y="506"/>
                    <a:pt x="309" y="481"/>
                  </a:cubicBezTo>
                  <a:cubicBezTo>
                    <a:pt x="369" y="415"/>
                    <a:pt x="415" y="339"/>
                    <a:pt x="430" y="253"/>
                  </a:cubicBezTo>
                  <a:cubicBezTo>
                    <a:pt x="445" y="167"/>
                    <a:pt x="450" y="81"/>
                    <a:pt x="445"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7" name="Google Shape;2605;p42"/>
            <p:cNvSpPr/>
            <p:nvPr/>
          </p:nvSpPr>
          <p:spPr>
            <a:xfrm>
              <a:off x="8231741" y="5996900"/>
              <a:ext cx="539824" cy="195033"/>
            </a:xfrm>
            <a:custGeom>
              <a:avLst/>
              <a:gdLst/>
              <a:ahLst/>
              <a:cxnLst/>
              <a:rect l="l" t="t" r="r" b="b"/>
              <a:pathLst>
                <a:path w="775" h="280" extrusionOk="0">
                  <a:moveTo>
                    <a:pt x="386" y="0"/>
                  </a:moveTo>
                  <a:cubicBezTo>
                    <a:pt x="259" y="0"/>
                    <a:pt x="127" y="42"/>
                    <a:pt x="1" y="60"/>
                  </a:cubicBezTo>
                  <a:cubicBezTo>
                    <a:pt x="57" y="105"/>
                    <a:pt x="112" y="151"/>
                    <a:pt x="178" y="191"/>
                  </a:cubicBezTo>
                  <a:cubicBezTo>
                    <a:pt x="208" y="211"/>
                    <a:pt x="244" y="232"/>
                    <a:pt x="279" y="252"/>
                  </a:cubicBezTo>
                  <a:cubicBezTo>
                    <a:pt x="334" y="269"/>
                    <a:pt x="391" y="279"/>
                    <a:pt x="448" y="279"/>
                  </a:cubicBezTo>
                  <a:cubicBezTo>
                    <a:pt x="474" y="279"/>
                    <a:pt x="501" y="277"/>
                    <a:pt x="527" y="272"/>
                  </a:cubicBezTo>
                  <a:cubicBezTo>
                    <a:pt x="613" y="252"/>
                    <a:pt x="694" y="232"/>
                    <a:pt x="775" y="201"/>
                  </a:cubicBezTo>
                  <a:cubicBezTo>
                    <a:pt x="709" y="120"/>
                    <a:pt x="628" y="60"/>
                    <a:pt x="537" y="24"/>
                  </a:cubicBezTo>
                  <a:cubicBezTo>
                    <a:pt x="488" y="7"/>
                    <a:pt x="437" y="0"/>
                    <a:pt x="38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8" name="Google Shape;2606;p42"/>
            <p:cNvSpPr/>
            <p:nvPr/>
          </p:nvSpPr>
          <p:spPr>
            <a:xfrm>
              <a:off x="7608332" y="6202380"/>
              <a:ext cx="532859" cy="195033"/>
            </a:xfrm>
            <a:custGeom>
              <a:avLst/>
              <a:gdLst/>
              <a:ahLst/>
              <a:cxnLst/>
              <a:rect l="l" t="t" r="r" b="b"/>
              <a:pathLst>
                <a:path w="765" h="280" extrusionOk="0">
                  <a:moveTo>
                    <a:pt x="403" y="1"/>
                  </a:moveTo>
                  <a:cubicBezTo>
                    <a:pt x="269" y="1"/>
                    <a:pt x="132" y="51"/>
                    <a:pt x="1" y="78"/>
                  </a:cubicBezTo>
                  <a:cubicBezTo>
                    <a:pt x="56" y="124"/>
                    <a:pt x="117" y="169"/>
                    <a:pt x="183" y="205"/>
                  </a:cubicBezTo>
                  <a:cubicBezTo>
                    <a:pt x="213" y="225"/>
                    <a:pt x="249" y="245"/>
                    <a:pt x="284" y="260"/>
                  </a:cubicBezTo>
                  <a:cubicBezTo>
                    <a:pt x="327" y="274"/>
                    <a:pt x="371" y="280"/>
                    <a:pt x="415" y="280"/>
                  </a:cubicBezTo>
                  <a:cubicBezTo>
                    <a:pt x="454" y="280"/>
                    <a:pt x="494" y="275"/>
                    <a:pt x="532" y="265"/>
                  </a:cubicBezTo>
                  <a:cubicBezTo>
                    <a:pt x="613" y="245"/>
                    <a:pt x="689" y="215"/>
                    <a:pt x="764" y="179"/>
                  </a:cubicBezTo>
                  <a:cubicBezTo>
                    <a:pt x="699" y="109"/>
                    <a:pt x="618" y="53"/>
                    <a:pt x="527" y="17"/>
                  </a:cubicBezTo>
                  <a:cubicBezTo>
                    <a:pt x="486" y="5"/>
                    <a:pt x="445" y="1"/>
                    <a:pt x="40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79" name="Google Shape;2607;p42"/>
            <p:cNvSpPr/>
            <p:nvPr/>
          </p:nvSpPr>
          <p:spPr>
            <a:xfrm>
              <a:off x="8795247" y="5699475"/>
              <a:ext cx="265385" cy="219412"/>
            </a:xfrm>
            <a:custGeom>
              <a:avLst/>
              <a:gdLst/>
              <a:ahLst/>
              <a:cxnLst/>
              <a:rect l="l" t="t" r="r" b="b"/>
              <a:pathLst>
                <a:path w="381" h="315" extrusionOk="0">
                  <a:moveTo>
                    <a:pt x="168" y="1"/>
                  </a:moveTo>
                  <a:cubicBezTo>
                    <a:pt x="81" y="1"/>
                    <a:pt x="0" y="74"/>
                    <a:pt x="11" y="178"/>
                  </a:cubicBezTo>
                  <a:cubicBezTo>
                    <a:pt x="16" y="256"/>
                    <a:pt x="82" y="315"/>
                    <a:pt x="159" y="315"/>
                  </a:cubicBezTo>
                  <a:cubicBezTo>
                    <a:pt x="162" y="315"/>
                    <a:pt x="165" y="315"/>
                    <a:pt x="168" y="315"/>
                  </a:cubicBezTo>
                  <a:cubicBezTo>
                    <a:pt x="310" y="315"/>
                    <a:pt x="380" y="138"/>
                    <a:pt x="274" y="42"/>
                  </a:cubicBezTo>
                  <a:cubicBezTo>
                    <a:pt x="242" y="14"/>
                    <a:pt x="204" y="1"/>
                    <a:pt x="168"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0" name="Google Shape;2608;p42"/>
            <p:cNvSpPr/>
            <p:nvPr/>
          </p:nvSpPr>
          <p:spPr>
            <a:xfrm>
              <a:off x="8318112" y="5774006"/>
              <a:ext cx="235433" cy="208964"/>
            </a:xfrm>
            <a:custGeom>
              <a:avLst/>
              <a:gdLst/>
              <a:ahLst/>
              <a:cxnLst/>
              <a:rect l="l" t="t" r="r" b="b"/>
              <a:pathLst>
                <a:path w="338" h="300" extrusionOk="0">
                  <a:moveTo>
                    <a:pt x="173" y="1"/>
                  </a:moveTo>
                  <a:cubicBezTo>
                    <a:pt x="87" y="1"/>
                    <a:pt x="1" y="62"/>
                    <a:pt x="3" y="172"/>
                  </a:cubicBezTo>
                  <a:cubicBezTo>
                    <a:pt x="22" y="247"/>
                    <a:pt x="88" y="300"/>
                    <a:pt x="165" y="300"/>
                  </a:cubicBezTo>
                  <a:cubicBezTo>
                    <a:pt x="172" y="300"/>
                    <a:pt x="179" y="300"/>
                    <a:pt x="185" y="299"/>
                  </a:cubicBezTo>
                  <a:cubicBezTo>
                    <a:pt x="271" y="289"/>
                    <a:pt x="337" y="218"/>
                    <a:pt x="332" y="132"/>
                  </a:cubicBezTo>
                  <a:cubicBezTo>
                    <a:pt x="314" y="43"/>
                    <a:pt x="244" y="1"/>
                    <a:pt x="173"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1" name="Google Shape;2609;p42"/>
            <p:cNvSpPr/>
            <p:nvPr/>
          </p:nvSpPr>
          <p:spPr>
            <a:xfrm>
              <a:off x="8066659" y="5980879"/>
              <a:ext cx="240309" cy="214536"/>
            </a:xfrm>
            <a:custGeom>
              <a:avLst/>
              <a:gdLst/>
              <a:ahLst/>
              <a:cxnLst/>
              <a:rect l="l" t="t" r="r" b="b"/>
              <a:pathLst>
                <a:path w="345" h="308" extrusionOk="0">
                  <a:moveTo>
                    <a:pt x="181" y="1"/>
                  </a:moveTo>
                  <a:cubicBezTo>
                    <a:pt x="91" y="1"/>
                    <a:pt x="0" y="71"/>
                    <a:pt x="20" y="189"/>
                  </a:cubicBezTo>
                  <a:cubicBezTo>
                    <a:pt x="38" y="260"/>
                    <a:pt x="103" y="308"/>
                    <a:pt x="174" y="308"/>
                  </a:cubicBezTo>
                  <a:cubicBezTo>
                    <a:pt x="183" y="308"/>
                    <a:pt x="193" y="307"/>
                    <a:pt x="202" y="305"/>
                  </a:cubicBezTo>
                  <a:cubicBezTo>
                    <a:pt x="288" y="290"/>
                    <a:pt x="344" y="214"/>
                    <a:pt x="334" y="133"/>
                  </a:cubicBezTo>
                  <a:cubicBezTo>
                    <a:pt x="317" y="41"/>
                    <a:pt x="249" y="1"/>
                    <a:pt x="181"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2" name="Google Shape;2610;p42"/>
            <p:cNvSpPr/>
            <p:nvPr/>
          </p:nvSpPr>
          <p:spPr>
            <a:xfrm>
              <a:off x="7682862" y="5915404"/>
              <a:ext cx="243095" cy="205481"/>
            </a:xfrm>
            <a:custGeom>
              <a:avLst/>
              <a:gdLst/>
              <a:ahLst/>
              <a:cxnLst/>
              <a:rect l="l" t="t" r="r" b="b"/>
              <a:pathLst>
                <a:path w="349" h="295" extrusionOk="0">
                  <a:moveTo>
                    <a:pt x="181" y="0"/>
                  </a:moveTo>
                  <a:cubicBezTo>
                    <a:pt x="90" y="0"/>
                    <a:pt x="0" y="72"/>
                    <a:pt x="15" y="187"/>
                  </a:cubicBezTo>
                  <a:cubicBezTo>
                    <a:pt x="40" y="253"/>
                    <a:pt x="101" y="295"/>
                    <a:pt x="167" y="295"/>
                  </a:cubicBezTo>
                  <a:cubicBezTo>
                    <a:pt x="182" y="295"/>
                    <a:pt x="197" y="293"/>
                    <a:pt x="212" y="288"/>
                  </a:cubicBezTo>
                  <a:cubicBezTo>
                    <a:pt x="298" y="268"/>
                    <a:pt x="349" y="187"/>
                    <a:pt x="334" y="106"/>
                  </a:cubicBezTo>
                  <a:cubicBezTo>
                    <a:pt x="303" y="33"/>
                    <a:pt x="242" y="0"/>
                    <a:pt x="18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3" name="Google Shape;2611;p42"/>
            <p:cNvSpPr/>
            <p:nvPr/>
          </p:nvSpPr>
          <p:spPr>
            <a:xfrm>
              <a:off x="7518477" y="6179394"/>
              <a:ext cx="242399" cy="206177"/>
            </a:xfrm>
            <a:custGeom>
              <a:avLst/>
              <a:gdLst/>
              <a:ahLst/>
              <a:cxnLst/>
              <a:rect l="l" t="t" r="r" b="b"/>
              <a:pathLst>
                <a:path w="348" h="296" extrusionOk="0">
                  <a:moveTo>
                    <a:pt x="185" y="1"/>
                  </a:moveTo>
                  <a:cubicBezTo>
                    <a:pt x="93" y="1"/>
                    <a:pt x="1" y="79"/>
                    <a:pt x="29" y="197"/>
                  </a:cubicBezTo>
                  <a:cubicBezTo>
                    <a:pt x="53" y="258"/>
                    <a:pt x="113" y="296"/>
                    <a:pt x="177" y="296"/>
                  </a:cubicBezTo>
                  <a:cubicBezTo>
                    <a:pt x="193" y="296"/>
                    <a:pt x="210" y="293"/>
                    <a:pt x="226" y="288"/>
                  </a:cubicBezTo>
                  <a:cubicBezTo>
                    <a:pt x="302" y="263"/>
                    <a:pt x="347" y="177"/>
                    <a:pt x="327" y="101"/>
                  </a:cubicBezTo>
                  <a:cubicBezTo>
                    <a:pt x="300" y="31"/>
                    <a:pt x="243" y="1"/>
                    <a:pt x="18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84" name="Google Shape;2612;p42"/>
            <p:cNvSpPr/>
            <p:nvPr/>
          </p:nvSpPr>
          <p:spPr>
            <a:xfrm>
              <a:off x="8411450" y="6025458"/>
              <a:ext cx="285584" cy="91944"/>
            </a:xfrm>
            <a:custGeom>
              <a:avLst/>
              <a:gdLst/>
              <a:ahLst/>
              <a:cxnLst/>
              <a:rect l="l" t="t" r="r" b="b"/>
              <a:pathLst>
                <a:path w="410" h="132" extrusionOk="0">
                  <a:moveTo>
                    <a:pt x="78" y="0"/>
                  </a:moveTo>
                  <a:cubicBezTo>
                    <a:pt x="56" y="0"/>
                    <a:pt x="33" y="4"/>
                    <a:pt x="11" y="14"/>
                  </a:cubicBezTo>
                  <a:cubicBezTo>
                    <a:pt x="1" y="19"/>
                    <a:pt x="1" y="34"/>
                    <a:pt x="16" y="34"/>
                  </a:cubicBezTo>
                  <a:cubicBezTo>
                    <a:pt x="31" y="36"/>
                    <a:pt x="48" y="38"/>
                    <a:pt x="64" y="38"/>
                  </a:cubicBezTo>
                  <a:cubicBezTo>
                    <a:pt x="80" y="38"/>
                    <a:pt x="97" y="36"/>
                    <a:pt x="112" y="34"/>
                  </a:cubicBezTo>
                  <a:cubicBezTo>
                    <a:pt x="147" y="34"/>
                    <a:pt x="178" y="39"/>
                    <a:pt x="213" y="49"/>
                  </a:cubicBezTo>
                  <a:cubicBezTo>
                    <a:pt x="279" y="64"/>
                    <a:pt x="340" y="89"/>
                    <a:pt x="395" y="130"/>
                  </a:cubicBezTo>
                  <a:cubicBezTo>
                    <a:pt x="397" y="131"/>
                    <a:pt x="399" y="131"/>
                    <a:pt x="400" y="131"/>
                  </a:cubicBezTo>
                  <a:cubicBezTo>
                    <a:pt x="407" y="131"/>
                    <a:pt x="409" y="124"/>
                    <a:pt x="405" y="120"/>
                  </a:cubicBezTo>
                  <a:cubicBezTo>
                    <a:pt x="350" y="74"/>
                    <a:pt x="289" y="44"/>
                    <a:pt x="223" y="24"/>
                  </a:cubicBezTo>
                  <a:cubicBezTo>
                    <a:pt x="188" y="14"/>
                    <a:pt x="153" y="9"/>
                    <a:pt x="117" y="3"/>
                  </a:cubicBezTo>
                  <a:cubicBezTo>
                    <a:pt x="104" y="2"/>
                    <a:pt x="91" y="0"/>
                    <a:pt x="78"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5" name="Google Shape;2613;p42"/>
            <p:cNvSpPr/>
            <p:nvPr/>
          </p:nvSpPr>
          <p:spPr>
            <a:xfrm>
              <a:off x="7861874" y="6220491"/>
              <a:ext cx="208268" cy="73137"/>
            </a:xfrm>
            <a:custGeom>
              <a:avLst/>
              <a:gdLst/>
              <a:ahLst/>
              <a:cxnLst/>
              <a:rect l="l" t="t" r="r" b="b"/>
              <a:pathLst>
                <a:path w="299" h="105" extrusionOk="0">
                  <a:moveTo>
                    <a:pt x="51" y="0"/>
                  </a:moveTo>
                  <a:cubicBezTo>
                    <a:pt x="42" y="0"/>
                    <a:pt x="34" y="1"/>
                    <a:pt x="26" y="2"/>
                  </a:cubicBezTo>
                  <a:cubicBezTo>
                    <a:pt x="1" y="12"/>
                    <a:pt x="1" y="42"/>
                    <a:pt x="26" y="52"/>
                  </a:cubicBezTo>
                  <a:cubicBezTo>
                    <a:pt x="67" y="62"/>
                    <a:pt x="112" y="57"/>
                    <a:pt x="158" y="67"/>
                  </a:cubicBezTo>
                  <a:cubicBezTo>
                    <a:pt x="178" y="72"/>
                    <a:pt x="198" y="77"/>
                    <a:pt x="218" y="88"/>
                  </a:cubicBezTo>
                  <a:cubicBezTo>
                    <a:pt x="239" y="88"/>
                    <a:pt x="264" y="98"/>
                    <a:pt x="284" y="103"/>
                  </a:cubicBezTo>
                  <a:cubicBezTo>
                    <a:pt x="286" y="104"/>
                    <a:pt x="288" y="104"/>
                    <a:pt x="289" y="104"/>
                  </a:cubicBezTo>
                  <a:cubicBezTo>
                    <a:pt x="296" y="104"/>
                    <a:pt x="298" y="97"/>
                    <a:pt x="294" y="93"/>
                  </a:cubicBezTo>
                  <a:cubicBezTo>
                    <a:pt x="274" y="77"/>
                    <a:pt x="254" y="62"/>
                    <a:pt x="239" y="52"/>
                  </a:cubicBezTo>
                  <a:cubicBezTo>
                    <a:pt x="213" y="42"/>
                    <a:pt x="193" y="32"/>
                    <a:pt x="168" y="22"/>
                  </a:cubicBezTo>
                  <a:cubicBezTo>
                    <a:pt x="130" y="9"/>
                    <a:pt x="89" y="0"/>
                    <a:pt x="5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6" name="Google Shape;2614;p42"/>
            <p:cNvSpPr/>
            <p:nvPr/>
          </p:nvSpPr>
          <p:spPr>
            <a:xfrm>
              <a:off x="8003273" y="5698779"/>
              <a:ext cx="102392" cy="238915"/>
            </a:xfrm>
            <a:custGeom>
              <a:avLst/>
              <a:gdLst/>
              <a:ahLst/>
              <a:cxnLst/>
              <a:rect l="l" t="t" r="r" b="b"/>
              <a:pathLst>
                <a:path w="147" h="343" extrusionOk="0">
                  <a:moveTo>
                    <a:pt x="124" y="1"/>
                  </a:moveTo>
                  <a:cubicBezTo>
                    <a:pt x="115" y="1"/>
                    <a:pt x="106" y="6"/>
                    <a:pt x="106" y="17"/>
                  </a:cubicBezTo>
                  <a:cubicBezTo>
                    <a:pt x="101" y="73"/>
                    <a:pt x="86" y="129"/>
                    <a:pt x="66" y="179"/>
                  </a:cubicBezTo>
                  <a:cubicBezTo>
                    <a:pt x="56" y="204"/>
                    <a:pt x="46" y="230"/>
                    <a:pt x="36" y="255"/>
                  </a:cubicBezTo>
                  <a:cubicBezTo>
                    <a:pt x="20" y="280"/>
                    <a:pt x="0" y="306"/>
                    <a:pt x="5" y="331"/>
                  </a:cubicBezTo>
                  <a:cubicBezTo>
                    <a:pt x="5" y="338"/>
                    <a:pt x="8" y="343"/>
                    <a:pt x="13" y="343"/>
                  </a:cubicBezTo>
                  <a:cubicBezTo>
                    <a:pt x="15" y="343"/>
                    <a:pt x="18" y="342"/>
                    <a:pt x="20" y="341"/>
                  </a:cubicBezTo>
                  <a:cubicBezTo>
                    <a:pt x="51" y="331"/>
                    <a:pt x="61" y="301"/>
                    <a:pt x="76" y="280"/>
                  </a:cubicBezTo>
                  <a:cubicBezTo>
                    <a:pt x="86" y="250"/>
                    <a:pt x="101" y="225"/>
                    <a:pt x="111" y="194"/>
                  </a:cubicBezTo>
                  <a:cubicBezTo>
                    <a:pt x="132" y="139"/>
                    <a:pt x="142" y="83"/>
                    <a:pt x="147" y="22"/>
                  </a:cubicBezTo>
                  <a:cubicBezTo>
                    <a:pt x="147" y="8"/>
                    <a:pt x="135" y="1"/>
                    <a:pt x="124"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7" name="Google Shape;2615;p42"/>
            <p:cNvSpPr/>
            <p:nvPr/>
          </p:nvSpPr>
          <p:spPr>
            <a:xfrm>
              <a:off x="8658027" y="5528125"/>
              <a:ext cx="71048" cy="201302"/>
            </a:xfrm>
            <a:custGeom>
              <a:avLst/>
              <a:gdLst/>
              <a:ahLst/>
              <a:cxnLst/>
              <a:rect l="l" t="t" r="r" b="b"/>
              <a:pathLst>
                <a:path w="102" h="289" extrusionOk="0">
                  <a:moveTo>
                    <a:pt x="75" y="0"/>
                  </a:moveTo>
                  <a:cubicBezTo>
                    <a:pt x="67" y="0"/>
                    <a:pt x="56" y="6"/>
                    <a:pt x="56" y="15"/>
                  </a:cubicBezTo>
                  <a:cubicBezTo>
                    <a:pt x="62" y="55"/>
                    <a:pt x="56" y="100"/>
                    <a:pt x="46" y="141"/>
                  </a:cubicBezTo>
                  <a:cubicBezTo>
                    <a:pt x="41" y="166"/>
                    <a:pt x="36" y="186"/>
                    <a:pt x="26" y="207"/>
                  </a:cubicBezTo>
                  <a:cubicBezTo>
                    <a:pt x="16" y="227"/>
                    <a:pt x="6" y="247"/>
                    <a:pt x="1" y="267"/>
                  </a:cubicBezTo>
                  <a:cubicBezTo>
                    <a:pt x="1" y="280"/>
                    <a:pt x="18" y="289"/>
                    <a:pt x="30" y="289"/>
                  </a:cubicBezTo>
                  <a:cubicBezTo>
                    <a:pt x="32" y="289"/>
                    <a:pt x="34" y="289"/>
                    <a:pt x="36" y="288"/>
                  </a:cubicBezTo>
                  <a:cubicBezTo>
                    <a:pt x="51" y="267"/>
                    <a:pt x="67" y="247"/>
                    <a:pt x="72" y="222"/>
                  </a:cubicBezTo>
                  <a:cubicBezTo>
                    <a:pt x="82" y="197"/>
                    <a:pt x="87" y="176"/>
                    <a:pt x="92" y="151"/>
                  </a:cubicBezTo>
                  <a:cubicBezTo>
                    <a:pt x="102" y="106"/>
                    <a:pt x="97" y="55"/>
                    <a:pt x="87" y="9"/>
                  </a:cubicBezTo>
                  <a:cubicBezTo>
                    <a:pt x="87" y="3"/>
                    <a:pt x="81" y="0"/>
                    <a:pt x="7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88" name="Google Shape;2616;p42"/>
            <p:cNvSpPr/>
            <p:nvPr/>
          </p:nvSpPr>
          <p:spPr>
            <a:xfrm>
              <a:off x="8859329" y="5744054"/>
              <a:ext cx="130254" cy="52241"/>
            </a:xfrm>
            <a:custGeom>
              <a:avLst/>
              <a:gdLst/>
              <a:ahLst/>
              <a:cxnLst/>
              <a:rect l="l" t="t" r="r" b="b"/>
              <a:pathLst>
                <a:path w="187" h="75" extrusionOk="0">
                  <a:moveTo>
                    <a:pt x="87" y="1"/>
                  </a:moveTo>
                  <a:cubicBezTo>
                    <a:pt x="75" y="1"/>
                    <a:pt x="61" y="4"/>
                    <a:pt x="51" y="8"/>
                  </a:cubicBezTo>
                  <a:cubicBezTo>
                    <a:pt x="35" y="13"/>
                    <a:pt x="10" y="23"/>
                    <a:pt x="5" y="43"/>
                  </a:cubicBezTo>
                  <a:cubicBezTo>
                    <a:pt x="1" y="56"/>
                    <a:pt x="15" y="70"/>
                    <a:pt x="29" y="70"/>
                  </a:cubicBezTo>
                  <a:cubicBezTo>
                    <a:pt x="31" y="70"/>
                    <a:pt x="33" y="69"/>
                    <a:pt x="35" y="69"/>
                  </a:cubicBezTo>
                  <a:cubicBezTo>
                    <a:pt x="46" y="69"/>
                    <a:pt x="51" y="64"/>
                    <a:pt x="61" y="53"/>
                  </a:cubicBezTo>
                  <a:lnTo>
                    <a:pt x="71" y="48"/>
                  </a:lnTo>
                  <a:lnTo>
                    <a:pt x="116" y="48"/>
                  </a:lnTo>
                  <a:cubicBezTo>
                    <a:pt x="121" y="53"/>
                    <a:pt x="127" y="53"/>
                    <a:pt x="132" y="59"/>
                  </a:cubicBezTo>
                  <a:cubicBezTo>
                    <a:pt x="142" y="59"/>
                    <a:pt x="152" y="69"/>
                    <a:pt x="157" y="74"/>
                  </a:cubicBezTo>
                  <a:cubicBezTo>
                    <a:pt x="159" y="74"/>
                    <a:pt x="161" y="75"/>
                    <a:pt x="163" y="75"/>
                  </a:cubicBezTo>
                  <a:cubicBezTo>
                    <a:pt x="176" y="75"/>
                    <a:pt x="186" y="62"/>
                    <a:pt x="182" y="53"/>
                  </a:cubicBezTo>
                  <a:cubicBezTo>
                    <a:pt x="172" y="38"/>
                    <a:pt x="162" y="28"/>
                    <a:pt x="152" y="18"/>
                  </a:cubicBezTo>
                  <a:cubicBezTo>
                    <a:pt x="137" y="8"/>
                    <a:pt x="121" y="3"/>
                    <a:pt x="101" y="3"/>
                  </a:cubicBezTo>
                  <a:cubicBezTo>
                    <a:pt x="97" y="1"/>
                    <a:pt x="92" y="1"/>
                    <a:pt x="8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89" name="Google Shape;2617;p42"/>
            <p:cNvSpPr/>
            <p:nvPr/>
          </p:nvSpPr>
          <p:spPr>
            <a:xfrm>
              <a:off x="8383588" y="5780971"/>
              <a:ext cx="144882" cy="82889"/>
            </a:xfrm>
            <a:custGeom>
              <a:avLst/>
              <a:gdLst/>
              <a:ahLst/>
              <a:cxnLst/>
              <a:rect l="l" t="t" r="r" b="b"/>
              <a:pathLst>
                <a:path w="208" h="119" extrusionOk="0">
                  <a:moveTo>
                    <a:pt x="81" y="0"/>
                  </a:moveTo>
                  <a:cubicBezTo>
                    <a:pt x="66" y="0"/>
                    <a:pt x="56" y="0"/>
                    <a:pt x="46" y="6"/>
                  </a:cubicBezTo>
                  <a:lnTo>
                    <a:pt x="31" y="11"/>
                  </a:lnTo>
                  <a:cubicBezTo>
                    <a:pt x="21" y="16"/>
                    <a:pt x="16" y="21"/>
                    <a:pt x="10" y="31"/>
                  </a:cubicBezTo>
                  <a:cubicBezTo>
                    <a:pt x="0" y="51"/>
                    <a:pt x="10" y="76"/>
                    <a:pt x="36" y="76"/>
                  </a:cubicBezTo>
                  <a:cubicBezTo>
                    <a:pt x="46" y="76"/>
                    <a:pt x="56" y="71"/>
                    <a:pt x="71" y="66"/>
                  </a:cubicBezTo>
                  <a:lnTo>
                    <a:pt x="117" y="66"/>
                  </a:lnTo>
                  <a:lnTo>
                    <a:pt x="127" y="71"/>
                  </a:lnTo>
                  <a:lnTo>
                    <a:pt x="132" y="71"/>
                  </a:lnTo>
                  <a:lnTo>
                    <a:pt x="147" y="81"/>
                  </a:lnTo>
                  <a:lnTo>
                    <a:pt x="157" y="86"/>
                  </a:lnTo>
                  <a:lnTo>
                    <a:pt x="157" y="91"/>
                  </a:lnTo>
                  <a:lnTo>
                    <a:pt x="162" y="102"/>
                  </a:lnTo>
                  <a:lnTo>
                    <a:pt x="162" y="107"/>
                  </a:lnTo>
                  <a:cubicBezTo>
                    <a:pt x="166" y="114"/>
                    <a:pt x="172" y="119"/>
                    <a:pt x="179" y="119"/>
                  </a:cubicBezTo>
                  <a:cubicBezTo>
                    <a:pt x="182" y="119"/>
                    <a:pt x="185" y="118"/>
                    <a:pt x="187" y="117"/>
                  </a:cubicBezTo>
                  <a:cubicBezTo>
                    <a:pt x="198" y="117"/>
                    <a:pt x="208" y="107"/>
                    <a:pt x="208" y="97"/>
                  </a:cubicBezTo>
                  <a:cubicBezTo>
                    <a:pt x="203" y="81"/>
                    <a:pt x="198" y="61"/>
                    <a:pt x="187" y="46"/>
                  </a:cubicBezTo>
                  <a:cubicBezTo>
                    <a:pt x="177" y="31"/>
                    <a:pt x="162" y="21"/>
                    <a:pt x="142" y="11"/>
                  </a:cubicBezTo>
                  <a:cubicBezTo>
                    <a:pt x="122" y="6"/>
                    <a:pt x="101" y="0"/>
                    <a:pt x="81"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0" name="Google Shape;2618;p42"/>
            <p:cNvSpPr/>
            <p:nvPr/>
          </p:nvSpPr>
          <p:spPr>
            <a:xfrm>
              <a:off x="8154424" y="6001079"/>
              <a:ext cx="120503" cy="64082"/>
            </a:xfrm>
            <a:custGeom>
              <a:avLst/>
              <a:gdLst/>
              <a:ahLst/>
              <a:cxnLst/>
              <a:rect l="l" t="t" r="r" b="b"/>
              <a:pathLst>
                <a:path w="173" h="92" extrusionOk="0">
                  <a:moveTo>
                    <a:pt x="64" y="1"/>
                  </a:moveTo>
                  <a:cubicBezTo>
                    <a:pt x="49" y="1"/>
                    <a:pt x="34" y="3"/>
                    <a:pt x="21" y="8"/>
                  </a:cubicBezTo>
                  <a:cubicBezTo>
                    <a:pt x="11" y="13"/>
                    <a:pt x="1" y="28"/>
                    <a:pt x="6" y="38"/>
                  </a:cubicBezTo>
                  <a:cubicBezTo>
                    <a:pt x="11" y="54"/>
                    <a:pt x="21" y="59"/>
                    <a:pt x="36" y="59"/>
                  </a:cubicBezTo>
                  <a:cubicBezTo>
                    <a:pt x="46" y="59"/>
                    <a:pt x="56" y="54"/>
                    <a:pt x="66" y="54"/>
                  </a:cubicBezTo>
                  <a:lnTo>
                    <a:pt x="92" y="54"/>
                  </a:lnTo>
                  <a:cubicBezTo>
                    <a:pt x="97" y="54"/>
                    <a:pt x="102" y="54"/>
                    <a:pt x="107" y="59"/>
                  </a:cubicBezTo>
                  <a:lnTo>
                    <a:pt x="117" y="64"/>
                  </a:lnTo>
                  <a:lnTo>
                    <a:pt x="122" y="69"/>
                  </a:lnTo>
                  <a:lnTo>
                    <a:pt x="127" y="74"/>
                  </a:lnTo>
                  <a:lnTo>
                    <a:pt x="127" y="79"/>
                  </a:lnTo>
                  <a:cubicBezTo>
                    <a:pt x="131" y="86"/>
                    <a:pt x="140" y="91"/>
                    <a:pt x="148" y="91"/>
                  </a:cubicBezTo>
                  <a:cubicBezTo>
                    <a:pt x="152" y="91"/>
                    <a:pt x="155" y="90"/>
                    <a:pt x="157" y="89"/>
                  </a:cubicBezTo>
                  <a:cubicBezTo>
                    <a:pt x="162" y="84"/>
                    <a:pt x="173" y="74"/>
                    <a:pt x="173" y="69"/>
                  </a:cubicBezTo>
                  <a:cubicBezTo>
                    <a:pt x="157" y="38"/>
                    <a:pt x="137" y="18"/>
                    <a:pt x="107" y="8"/>
                  </a:cubicBezTo>
                  <a:cubicBezTo>
                    <a:pt x="94" y="3"/>
                    <a:pt x="79" y="1"/>
                    <a:pt x="64"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1" name="Google Shape;2619;p42"/>
            <p:cNvSpPr/>
            <p:nvPr/>
          </p:nvSpPr>
          <p:spPr>
            <a:xfrm>
              <a:off x="7738586" y="5928638"/>
              <a:ext cx="113537" cy="82192"/>
            </a:xfrm>
            <a:custGeom>
              <a:avLst/>
              <a:gdLst/>
              <a:ahLst/>
              <a:cxnLst/>
              <a:rect l="l" t="t" r="r" b="b"/>
              <a:pathLst>
                <a:path w="163" h="118" extrusionOk="0">
                  <a:moveTo>
                    <a:pt x="109" y="1"/>
                  </a:moveTo>
                  <a:cubicBezTo>
                    <a:pt x="88" y="1"/>
                    <a:pt x="66" y="6"/>
                    <a:pt x="46" y="16"/>
                  </a:cubicBezTo>
                  <a:cubicBezTo>
                    <a:pt x="21" y="36"/>
                    <a:pt x="1" y="62"/>
                    <a:pt x="1" y="97"/>
                  </a:cubicBezTo>
                  <a:cubicBezTo>
                    <a:pt x="1" y="107"/>
                    <a:pt x="6" y="112"/>
                    <a:pt x="21" y="117"/>
                  </a:cubicBezTo>
                  <a:cubicBezTo>
                    <a:pt x="31" y="117"/>
                    <a:pt x="41" y="112"/>
                    <a:pt x="46" y="102"/>
                  </a:cubicBezTo>
                  <a:lnTo>
                    <a:pt x="51" y="87"/>
                  </a:lnTo>
                  <a:lnTo>
                    <a:pt x="51" y="82"/>
                  </a:lnTo>
                  <a:lnTo>
                    <a:pt x="57" y="77"/>
                  </a:lnTo>
                  <a:lnTo>
                    <a:pt x="62" y="67"/>
                  </a:lnTo>
                  <a:cubicBezTo>
                    <a:pt x="62" y="62"/>
                    <a:pt x="67" y="62"/>
                    <a:pt x="72" y="56"/>
                  </a:cubicBezTo>
                  <a:lnTo>
                    <a:pt x="72" y="56"/>
                  </a:lnTo>
                  <a:cubicBezTo>
                    <a:pt x="70" y="58"/>
                    <a:pt x="69" y="59"/>
                    <a:pt x="70" y="59"/>
                  </a:cubicBezTo>
                  <a:cubicBezTo>
                    <a:pt x="70" y="59"/>
                    <a:pt x="73" y="56"/>
                    <a:pt x="77" y="56"/>
                  </a:cubicBezTo>
                  <a:lnTo>
                    <a:pt x="82" y="51"/>
                  </a:lnTo>
                  <a:lnTo>
                    <a:pt x="122" y="51"/>
                  </a:lnTo>
                  <a:cubicBezTo>
                    <a:pt x="124" y="52"/>
                    <a:pt x="126" y="53"/>
                    <a:pt x="128" y="53"/>
                  </a:cubicBezTo>
                  <a:cubicBezTo>
                    <a:pt x="136" y="53"/>
                    <a:pt x="143" y="45"/>
                    <a:pt x="148" y="36"/>
                  </a:cubicBezTo>
                  <a:cubicBezTo>
                    <a:pt x="163" y="31"/>
                    <a:pt x="158" y="6"/>
                    <a:pt x="142" y="6"/>
                  </a:cubicBezTo>
                  <a:cubicBezTo>
                    <a:pt x="132" y="2"/>
                    <a:pt x="120" y="1"/>
                    <a:pt x="109"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2" name="Google Shape;2620;p42"/>
            <p:cNvSpPr/>
            <p:nvPr/>
          </p:nvSpPr>
          <p:spPr>
            <a:xfrm>
              <a:off x="7611814" y="6186360"/>
              <a:ext cx="117020" cy="89158"/>
            </a:xfrm>
            <a:custGeom>
              <a:avLst/>
              <a:gdLst/>
              <a:ahLst/>
              <a:cxnLst/>
              <a:rect l="l" t="t" r="r" b="b"/>
              <a:pathLst>
                <a:path w="168" h="128" extrusionOk="0">
                  <a:moveTo>
                    <a:pt x="41" y="0"/>
                  </a:moveTo>
                  <a:cubicBezTo>
                    <a:pt x="31" y="0"/>
                    <a:pt x="26" y="5"/>
                    <a:pt x="21" y="10"/>
                  </a:cubicBezTo>
                  <a:lnTo>
                    <a:pt x="11" y="20"/>
                  </a:lnTo>
                  <a:cubicBezTo>
                    <a:pt x="6" y="20"/>
                    <a:pt x="6" y="25"/>
                    <a:pt x="1" y="30"/>
                  </a:cubicBezTo>
                  <a:cubicBezTo>
                    <a:pt x="1" y="35"/>
                    <a:pt x="1" y="46"/>
                    <a:pt x="1" y="51"/>
                  </a:cubicBezTo>
                  <a:cubicBezTo>
                    <a:pt x="6" y="61"/>
                    <a:pt x="21" y="66"/>
                    <a:pt x="31" y="66"/>
                  </a:cubicBezTo>
                  <a:lnTo>
                    <a:pt x="67" y="66"/>
                  </a:lnTo>
                  <a:lnTo>
                    <a:pt x="82" y="71"/>
                  </a:lnTo>
                  <a:lnTo>
                    <a:pt x="77" y="71"/>
                  </a:lnTo>
                  <a:cubicBezTo>
                    <a:pt x="82" y="71"/>
                    <a:pt x="87" y="76"/>
                    <a:pt x="92" y="76"/>
                  </a:cubicBezTo>
                  <a:lnTo>
                    <a:pt x="87" y="76"/>
                  </a:lnTo>
                  <a:cubicBezTo>
                    <a:pt x="90" y="76"/>
                    <a:pt x="94" y="78"/>
                    <a:pt x="97" y="81"/>
                  </a:cubicBezTo>
                  <a:lnTo>
                    <a:pt x="97" y="81"/>
                  </a:lnTo>
                  <a:cubicBezTo>
                    <a:pt x="97" y="86"/>
                    <a:pt x="102" y="91"/>
                    <a:pt x="107" y="96"/>
                  </a:cubicBezTo>
                  <a:lnTo>
                    <a:pt x="107" y="91"/>
                  </a:lnTo>
                  <a:cubicBezTo>
                    <a:pt x="107" y="96"/>
                    <a:pt x="112" y="101"/>
                    <a:pt x="112" y="111"/>
                  </a:cubicBezTo>
                  <a:lnTo>
                    <a:pt x="112" y="101"/>
                  </a:lnTo>
                  <a:cubicBezTo>
                    <a:pt x="112" y="111"/>
                    <a:pt x="117" y="116"/>
                    <a:pt x="122" y="121"/>
                  </a:cubicBezTo>
                  <a:cubicBezTo>
                    <a:pt x="127" y="126"/>
                    <a:pt x="132" y="128"/>
                    <a:pt x="138" y="128"/>
                  </a:cubicBezTo>
                  <a:cubicBezTo>
                    <a:pt x="152" y="128"/>
                    <a:pt x="168" y="116"/>
                    <a:pt x="168" y="101"/>
                  </a:cubicBezTo>
                  <a:lnTo>
                    <a:pt x="163" y="101"/>
                  </a:lnTo>
                  <a:cubicBezTo>
                    <a:pt x="163" y="86"/>
                    <a:pt x="158" y="66"/>
                    <a:pt x="147" y="51"/>
                  </a:cubicBezTo>
                  <a:cubicBezTo>
                    <a:pt x="142" y="40"/>
                    <a:pt x="127" y="25"/>
                    <a:pt x="112" y="15"/>
                  </a:cubicBezTo>
                  <a:cubicBezTo>
                    <a:pt x="102" y="10"/>
                    <a:pt x="87" y="5"/>
                    <a:pt x="7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93" name="Google Shape;2621;p42"/>
            <p:cNvSpPr/>
            <p:nvPr/>
          </p:nvSpPr>
          <p:spPr>
            <a:xfrm>
              <a:off x="8090342" y="3682979"/>
              <a:ext cx="578831" cy="1711411"/>
            </a:xfrm>
            <a:custGeom>
              <a:avLst/>
              <a:gdLst/>
              <a:ahLst/>
              <a:cxnLst/>
              <a:rect l="l" t="t" r="r" b="b"/>
              <a:pathLst>
                <a:path w="831" h="2457" extrusionOk="0">
                  <a:moveTo>
                    <a:pt x="815" y="1"/>
                  </a:moveTo>
                  <a:cubicBezTo>
                    <a:pt x="804" y="1"/>
                    <a:pt x="793" y="7"/>
                    <a:pt x="796" y="19"/>
                  </a:cubicBezTo>
                  <a:cubicBezTo>
                    <a:pt x="801" y="686"/>
                    <a:pt x="634" y="1344"/>
                    <a:pt x="315" y="1935"/>
                  </a:cubicBezTo>
                  <a:cubicBezTo>
                    <a:pt x="224" y="2102"/>
                    <a:pt x="123" y="2264"/>
                    <a:pt x="12" y="2421"/>
                  </a:cubicBezTo>
                  <a:cubicBezTo>
                    <a:pt x="1" y="2439"/>
                    <a:pt x="13" y="2457"/>
                    <a:pt x="28" y="2457"/>
                  </a:cubicBezTo>
                  <a:cubicBezTo>
                    <a:pt x="34" y="2457"/>
                    <a:pt x="41" y="2453"/>
                    <a:pt x="47" y="2446"/>
                  </a:cubicBezTo>
                  <a:cubicBezTo>
                    <a:pt x="158" y="2310"/>
                    <a:pt x="249" y="2163"/>
                    <a:pt x="335" y="2011"/>
                  </a:cubicBezTo>
                  <a:cubicBezTo>
                    <a:pt x="416" y="1859"/>
                    <a:pt x="492" y="1703"/>
                    <a:pt x="553" y="1546"/>
                  </a:cubicBezTo>
                  <a:cubicBezTo>
                    <a:pt x="679" y="1232"/>
                    <a:pt x="760" y="909"/>
                    <a:pt x="801" y="575"/>
                  </a:cubicBezTo>
                  <a:cubicBezTo>
                    <a:pt x="826" y="388"/>
                    <a:pt x="831" y="201"/>
                    <a:pt x="831" y="14"/>
                  </a:cubicBezTo>
                  <a:cubicBezTo>
                    <a:pt x="831" y="5"/>
                    <a:pt x="823" y="1"/>
                    <a:pt x="815"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4" name="Google Shape;2622;p42"/>
            <p:cNvSpPr/>
            <p:nvPr/>
          </p:nvSpPr>
          <p:spPr>
            <a:xfrm>
              <a:off x="8522897" y="3915625"/>
              <a:ext cx="121896" cy="210357"/>
            </a:xfrm>
            <a:custGeom>
              <a:avLst/>
              <a:gdLst/>
              <a:ahLst/>
              <a:cxnLst/>
              <a:rect l="l" t="t" r="r" b="b"/>
              <a:pathLst>
                <a:path w="175" h="302" extrusionOk="0">
                  <a:moveTo>
                    <a:pt x="21" y="1"/>
                  </a:moveTo>
                  <a:cubicBezTo>
                    <a:pt x="9" y="1"/>
                    <a:pt x="0" y="17"/>
                    <a:pt x="8" y="29"/>
                  </a:cubicBezTo>
                  <a:cubicBezTo>
                    <a:pt x="43" y="64"/>
                    <a:pt x="73" y="109"/>
                    <a:pt x="94" y="155"/>
                  </a:cubicBezTo>
                  <a:cubicBezTo>
                    <a:pt x="109" y="175"/>
                    <a:pt x="114" y="200"/>
                    <a:pt x="124" y="226"/>
                  </a:cubicBezTo>
                  <a:cubicBezTo>
                    <a:pt x="129" y="241"/>
                    <a:pt x="129" y="251"/>
                    <a:pt x="134" y="266"/>
                  </a:cubicBezTo>
                  <a:cubicBezTo>
                    <a:pt x="134" y="276"/>
                    <a:pt x="134" y="291"/>
                    <a:pt x="149" y="302"/>
                  </a:cubicBezTo>
                  <a:lnTo>
                    <a:pt x="159" y="302"/>
                  </a:lnTo>
                  <a:cubicBezTo>
                    <a:pt x="175" y="286"/>
                    <a:pt x="164" y="271"/>
                    <a:pt x="159" y="256"/>
                  </a:cubicBezTo>
                  <a:cubicBezTo>
                    <a:pt x="154" y="241"/>
                    <a:pt x="154" y="231"/>
                    <a:pt x="154" y="221"/>
                  </a:cubicBezTo>
                  <a:cubicBezTo>
                    <a:pt x="144" y="190"/>
                    <a:pt x="134" y="165"/>
                    <a:pt x="124" y="140"/>
                  </a:cubicBezTo>
                  <a:cubicBezTo>
                    <a:pt x="99" y="94"/>
                    <a:pt x="68" y="49"/>
                    <a:pt x="33" y="8"/>
                  </a:cubicBezTo>
                  <a:cubicBezTo>
                    <a:pt x="29" y="3"/>
                    <a:pt x="25" y="1"/>
                    <a:pt x="2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5" name="Google Shape;2623;p42"/>
            <p:cNvSpPr/>
            <p:nvPr/>
          </p:nvSpPr>
          <p:spPr>
            <a:xfrm>
              <a:off x="8531256" y="4248573"/>
              <a:ext cx="220109" cy="280011"/>
            </a:xfrm>
            <a:custGeom>
              <a:avLst/>
              <a:gdLst/>
              <a:ahLst/>
              <a:cxnLst/>
              <a:rect l="l" t="t" r="r" b="b"/>
              <a:pathLst>
                <a:path w="316" h="402" extrusionOk="0">
                  <a:moveTo>
                    <a:pt x="300" y="0"/>
                  </a:moveTo>
                  <a:cubicBezTo>
                    <a:pt x="297" y="0"/>
                    <a:pt x="293" y="2"/>
                    <a:pt x="289" y="6"/>
                  </a:cubicBezTo>
                  <a:cubicBezTo>
                    <a:pt x="233" y="61"/>
                    <a:pt x="178" y="122"/>
                    <a:pt x="122" y="183"/>
                  </a:cubicBezTo>
                  <a:cubicBezTo>
                    <a:pt x="97" y="218"/>
                    <a:pt x="72" y="253"/>
                    <a:pt x="51" y="284"/>
                  </a:cubicBezTo>
                  <a:cubicBezTo>
                    <a:pt x="26" y="314"/>
                    <a:pt x="6" y="350"/>
                    <a:pt x="1" y="390"/>
                  </a:cubicBezTo>
                  <a:cubicBezTo>
                    <a:pt x="1" y="394"/>
                    <a:pt x="7" y="402"/>
                    <a:pt x="15" y="402"/>
                  </a:cubicBezTo>
                  <a:cubicBezTo>
                    <a:pt x="17" y="402"/>
                    <a:pt x="19" y="401"/>
                    <a:pt x="21" y="400"/>
                  </a:cubicBezTo>
                  <a:cubicBezTo>
                    <a:pt x="46" y="375"/>
                    <a:pt x="66" y="344"/>
                    <a:pt x="82" y="314"/>
                  </a:cubicBezTo>
                  <a:cubicBezTo>
                    <a:pt x="107" y="279"/>
                    <a:pt x="127" y="243"/>
                    <a:pt x="152" y="213"/>
                  </a:cubicBezTo>
                  <a:cubicBezTo>
                    <a:pt x="198" y="147"/>
                    <a:pt x="249" y="82"/>
                    <a:pt x="304" y="26"/>
                  </a:cubicBezTo>
                  <a:cubicBezTo>
                    <a:pt x="316" y="15"/>
                    <a:pt x="310" y="0"/>
                    <a:pt x="300"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6" name="Google Shape;2624;p42"/>
            <p:cNvSpPr/>
            <p:nvPr/>
          </p:nvSpPr>
          <p:spPr>
            <a:xfrm>
              <a:off x="8328561" y="4571073"/>
              <a:ext cx="76620" cy="357328"/>
            </a:xfrm>
            <a:custGeom>
              <a:avLst/>
              <a:gdLst/>
              <a:ahLst/>
              <a:cxnLst/>
              <a:rect l="l" t="t" r="r" b="b"/>
              <a:pathLst>
                <a:path w="110" h="513" extrusionOk="0">
                  <a:moveTo>
                    <a:pt x="19" y="1"/>
                  </a:moveTo>
                  <a:cubicBezTo>
                    <a:pt x="10" y="1"/>
                    <a:pt x="0" y="10"/>
                    <a:pt x="3" y="23"/>
                  </a:cubicBezTo>
                  <a:cubicBezTo>
                    <a:pt x="34" y="99"/>
                    <a:pt x="54" y="175"/>
                    <a:pt x="64" y="261"/>
                  </a:cubicBezTo>
                  <a:cubicBezTo>
                    <a:pt x="69" y="301"/>
                    <a:pt x="74" y="342"/>
                    <a:pt x="74" y="387"/>
                  </a:cubicBezTo>
                  <a:lnTo>
                    <a:pt x="74" y="448"/>
                  </a:lnTo>
                  <a:cubicBezTo>
                    <a:pt x="69" y="468"/>
                    <a:pt x="69" y="488"/>
                    <a:pt x="79" y="509"/>
                  </a:cubicBezTo>
                  <a:cubicBezTo>
                    <a:pt x="82" y="511"/>
                    <a:pt x="86" y="512"/>
                    <a:pt x="89" y="512"/>
                  </a:cubicBezTo>
                  <a:cubicBezTo>
                    <a:pt x="93" y="512"/>
                    <a:pt x="97" y="511"/>
                    <a:pt x="100" y="509"/>
                  </a:cubicBezTo>
                  <a:cubicBezTo>
                    <a:pt x="110" y="493"/>
                    <a:pt x="110" y="473"/>
                    <a:pt x="110" y="453"/>
                  </a:cubicBezTo>
                  <a:cubicBezTo>
                    <a:pt x="110" y="428"/>
                    <a:pt x="110" y="407"/>
                    <a:pt x="110" y="382"/>
                  </a:cubicBezTo>
                  <a:cubicBezTo>
                    <a:pt x="110" y="342"/>
                    <a:pt x="105" y="296"/>
                    <a:pt x="100" y="256"/>
                  </a:cubicBezTo>
                  <a:cubicBezTo>
                    <a:pt x="84" y="170"/>
                    <a:pt x="64" y="89"/>
                    <a:pt x="29" y="8"/>
                  </a:cubicBezTo>
                  <a:cubicBezTo>
                    <a:pt x="27" y="3"/>
                    <a:pt x="23" y="1"/>
                    <a:pt x="1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7" name="Google Shape;2625;p42"/>
            <p:cNvSpPr/>
            <p:nvPr/>
          </p:nvSpPr>
          <p:spPr>
            <a:xfrm>
              <a:off x="8263782" y="4878249"/>
              <a:ext cx="344094" cy="277225"/>
            </a:xfrm>
            <a:custGeom>
              <a:avLst/>
              <a:gdLst/>
              <a:ahLst/>
              <a:cxnLst/>
              <a:rect l="l" t="t" r="r" b="b"/>
              <a:pathLst>
                <a:path w="494" h="398" extrusionOk="0">
                  <a:moveTo>
                    <a:pt x="468" y="0"/>
                  </a:moveTo>
                  <a:cubicBezTo>
                    <a:pt x="466" y="0"/>
                    <a:pt x="463" y="1"/>
                    <a:pt x="461" y="2"/>
                  </a:cubicBezTo>
                  <a:cubicBezTo>
                    <a:pt x="370" y="47"/>
                    <a:pt x="289" y="98"/>
                    <a:pt x="208" y="164"/>
                  </a:cubicBezTo>
                  <a:cubicBezTo>
                    <a:pt x="167" y="194"/>
                    <a:pt x="132" y="224"/>
                    <a:pt x="96" y="260"/>
                  </a:cubicBezTo>
                  <a:cubicBezTo>
                    <a:pt x="56" y="290"/>
                    <a:pt x="21" y="331"/>
                    <a:pt x="0" y="376"/>
                  </a:cubicBezTo>
                  <a:cubicBezTo>
                    <a:pt x="0" y="385"/>
                    <a:pt x="4" y="397"/>
                    <a:pt x="12" y="397"/>
                  </a:cubicBezTo>
                  <a:cubicBezTo>
                    <a:pt x="13" y="397"/>
                    <a:pt x="14" y="397"/>
                    <a:pt x="16" y="396"/>
                  </a:cubicBezTo>
                  <a:cubicBezTo>
                    <a:pt x="36" y="386"/>
                    <a:pt x="56" y="376"/>
                    <a:pt x="66" y="361"/>
                  </a:cubicBezTo>
                  <a:lnTo>
                    <a:pt x="122" y="305"/>
                  </a:lnTo>
                  <a:cubicBezTo>
                    <a:pt x="157" y="270"/>
                    <a:pt x="193" y="240"/>
                    <a:pt x="233" y="209"/>
                  </a:cubicBezTo>
                  <a:cubicBezTo>
                    <a:pt x="309" y="148"/>
                    <a:pt x="390" y="88"/>
                    <a:pt x="476" y="37"/>
                  </a:cubicBezTo>
                  <a:cubicBezTo>
                    <a:pt x="494" y="28"/>
                    <a:pt x="484" y="0"/>
                    <a:pt x="46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8" name="Google Shape;2626;p42"/>
            <p:cNvSpPr/>
            <p:nvPr/>
          </p:nvSpPr>
          <p:spPr>
            <a:xfrm>
              <a:off x="8246368" y="3772136"/>
              <a:ext cx="367081" cy="251453"/>
            </a:xfrm>
            <a:custGeom>
              <a:avLst/>
              <a:gdLst/>
              <a:ahLst/>
              <a:cxnLst/>
              <a:rect l="l" t="t" r="r" b="b"/>
              <a:pathLst>
                <a:path w="527" h="361" extrusionOk="0">
                  <a:moveTo>
                    <a:pt x="52" y="0"/>
                  </a:moveTo>
                  <a:cubicBezTo>
                    <a:pt x="35" y="0"/>
                    <a:pt x="18" y="1"/>
                    <a:pt x="0" y="2"/>
                  </a:cubicBezTo>
                  <a:cubicBezTo>
                    <a:pt x="30" y="73"/>
                    <a:pt x="71" y="143"/>
                    <a:pt x="127" y="199"/>
                  </a:cubicBezTo>
                  <a:cubicBezTo>
                    <a:pt x="238" y="295"/>
                    <a:pt x="390" y="310"/>
                    <a:pt x="526" y="361"/>
                  </a:cubicBezTo>
                  <a:cubicBezTo>
                    <a:pt x="506" y="300"/>
                    <a:pt x="481" y="245"/>
                    <a:pt x="450" y="189"/>
                  </a:cubicBezTo>
                  <a:cubicBezTo>
                    <a:pt x="435" y="159"/>
                    <a:pt x="415" y="133"/>
                    <a:pt x="395" y="108"/>
                  </a:cubicBezTo>
                  <a:cubicBezTo>
                    <a:pt x="344" y="58"/>
                    <a:pt x="278" y="27"/>
                    <a:pt x="207" y="17"/>
                  </a:cubicBezTo>
                  <a:cubicBezTo>
                    <a:pt x="154" y="6"/>
                    <a:pt x="104" y="0"/>
                    <a:pt x="5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99" name="Google Shape;2627;p42"/>
            <p:cNvSpPr/>
            <p:nvPr/>
          </p:nvSpPr>
          <p:spPr>
            <a:xfrm>
              <a:off x="8193431" y="4304993"/>
              <a:ext cx="250757" cy="518229"/>
            </a:xfrm>
            <a:custGeom>
              <a:avLst/>
              <a:gdLst/>
              <a:ahLst/>
              <a:cxnLst/>
              <a:rect l="l" t="t" r="r" b="b"/>
              <a:pathLst>
                <a:path w="360" h="744" extrusionOk="0">
                  <a:moveTo>
                    <a:pt x="31" y="1"/>
                  </a:moveTo>
                  <a:cubicBezTo>
                    <a:pt x="5" y="97"/>
                    <a:pt x="0" y="203"/>
                    <a:pt x="15" y="299"/>
                  </a:cubicBezTo>
                  <a:cubicBezTo>
                    <a:pt x="56" y="476"/>
                    <a:pt x="203" y="592"/>
                    <a:pt x="294" y="744"/>
                  </a:cubicBezTo>
                  <a:cubicBezTo>
                    <a:pt x="319" y="663"/>
                    <a:pt x="339" y="582"/>
                    <a:pt x="349" y="501"/>
                  </a:cubicBezTo>
                  <a:cubicBezTo>
                    <a:pt x="354" y="456"/>
                    <a:pt x="359" y="415"/>
                    <a:pt x="354" y="375"/>
                  </a:cubicBezTo>
                  <a:cubicBezTo>
                    <a:pt x="339" y="284"/>
                    <a:pt x="299" y="203"/>
                    <a:pt x="233" y="147"/>
                  </a:cubicBezTo>
                  <a:cubicBezTo>
                    <a:pt x="172" y="86"/>
                    <a:pt x="101" y="41"/>
                    <a:pt x="3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0" name="Google Shape;2628;p42"/>
            <p:cNvSpPr/>
            <p:nvPr/>
          </p:nvSpPr>
          <p:spPr>
            <a:xfrm>
              <a:off x="8601607" y="3907266"/>
              <a:ext cx="328770" cy="511264"/>
            </a:xfrm>
            <a:custGeom>
              <a:avLst/>
              <a:gdLst/>
              <a:ahLst/>
              <a:cxnLst/>
              <a:rect l="l" t="t" r="r" b="b"/>
              <a:pathLst>
                <a:path w="472" h="734" extrusionOk="0">
                  <a:moveTo>
                    <a:pt x="466" y="0"/>
                  </a:moveTo>
                  <a:cubicBezTo>
                    <a:pt x="370" y="51"/>
                    <a:pt x="284" y="116"/>
                    <a:pt x="218" y="192"/>
                  </a:cubicBezTo>
                  <a:cubicBezTo>
                    <a:pt x="102" y="349"/>
                    <a:pt x="82" y="556"/>
                    <a:pt x="1" y="733"/>
                  </a:cubicBezTo>
                  <a:cubicBezTo>
                    <a:pt x="72" y="708"/>
                    <a:pt x="143" y="673"/>
                    <a:pt x="213" y="632"/>
                  </a:cubicBezTo>
                  <a:cubicBezTo>
                    <a:pt x="249" y="612"/>
                    <a:pt x="284" y="587"/>
                    <a:pt x="314" y="556"/>
                  </a:cubicBezTo>
                  <a:cubicBezTo>
                    <a:pt x="380" y="480"/>
                    <a:pt x="426" y="389"/>
                    <a:pt x="446" y="293"/>
                  </a:cubicBezTo>
                  <a:cubicBezTo>
                    <a:pt x="461" y="197"/>
                    <a:pt x="471" y="96"/>
                    <a:pt x="46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1" name="Google Shape;2629;p42"/>
            <p:cNvSpPr/>
            <p:nvPr/>
          </p:nvSpPr>
          <p:spPr>
            <a:xfrm>
              <a:off x="8337616" y="4671375"/>
              <a:ext cx="451363" cy="416534"/>
            </a:xfrm>
            <a:custGeom>
              <a:avLst/>
              <a:gdLst/>
              <a:ahLst/>
              <a:cxnLst/>
              <a:rect l="l" t="t" r="r" b="b"/>
              <a:pathLst>
                <a:path w="648" h="598" extrusionOk="0">
                  <a:moveTo>
                    <a:pt x="648" y="0"/>
                  </a:moveTo>
                  <a:lnTo>
                    <a:pt x="648" y="0"/>
                  </a:lnTo>
                  <a:cubicBezTo>
                    <a:pt x="542" y="21"/>
                    <a:pt x="446" y="66"/>
                    <a:pt x="355" y="122"/>
                  </a:cubicBezTo>
                  <a:cubicBezTo>
                    <a:pt x="203" y="243"/>
                    <a:pt x="127" y="440"/>
                    <a:pt x="1" y="597"/>
                  </a:cubicBezTo>
                  <a:cubicBezTo>
                    <a:pt x="76" y="592"/>
                    <a:pt x="152" y="577"/>
                    <a:pt x="228" y="557"/>
                  </a:cubicBezTo>
                  <a:cubicBezTo>
                    <a:pt x="269" y="542"/>
                    <a:pt x="309" y="526"/>
                    <a:pt x="350" y="506"/>
                  </a:cubicBezTo>
                  <a:cubicBezTo>
                    <a:pt x="430" y="456"/>
                    <a:pt x="501" y="375"/>
                    <a:pt x="547" y="289"/>
                  </a:cubicBezTo>
                  <a:cubicBezTo>
                    <a:pt x="587" y="193"/>
                    <a:pt x="623" y="97"/>
                    <a:pt x="64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02" name="Google Shape;2630;p42"/>
            <p:cNvSpPr/>
            <p:nvPr/>
          </p:nvSpPr>
          <p:spPr>
            <a:xfrm>
              <a:off x="8505483" y="3578497"/>
              <a:ext cx="259116" cy="214536"/>
            </a:xfrm>
            <a:custGeom>
              <a:avLst/>
              <a:gdLst/>
              <a:ahLst/>
              <a:cxnLst/>
              <a:rect l="l" t="t" r="r" b="b"/>
              <a:pathLst>
                <a:path w="372" h="308" extrusionOk="0">
                  <a:moveTo>
                    <a:pt x="211" y="0"/>
                  </a:moveTo>
                  <a:cubicBezTo>
                    <a:pt x="39" y="0"/>
                    <a:pt x="0" y="262"/>
                    <a:pt x="179" y="305"/>
                  </a:cubicBezTo>
                  <a:cubicBezTo>
                    <a:pt x="188" y="307"/>
                    <a:pt x="197" y="308"/>
                    <a:pt x="206" y="308"/>
                  </a:cubicBezTo>
                  <a:cubicBezTo>
                    <a:pt x="277" y="308"/>
                    <a:pt x="342" y="255"/>
                    <a:pt x="351" y="179"/>
                  </a:cubicBezTo>
                  <a:cubicBezTo>
                    <a:pt x="372" y="98"/>
                    <a:pt x="316" y="17"/>
                    <a:pt x="235" y="2"/>
                  </a:cubicBezTo>
                  <a:cubicBezTo>
                    <a:pt x="227" y="1"/>
                    <a:pt x="219" y="0"/>
                    <a:pt x="21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3" name="Google Shape;2631;p42"/>
            <p:cNvSpPr/>
            <p:nvPr/>
          </p:nvSpPr>
          <p:spPr>
            <a:xfrm>
              <a:off x="8403091" y="4041003"/>
              <a:ext cx="277226" cy="229163"/>
            </a:xfrm>
            <a:custGeom>
              <a:avLst/>
              <a:gdLst/>
              <a:ahLst/>
              <a:cxnLst/>
              <a:rect l="l" t="t" r="r" b="b"/>
              <a:pathLst>
                <a:path w="398" h="329" extrusionOk="0">
                  <a:moveTo>
                    <a:pt x="234" y="0"/>
                  </a:moveTo>
                  <a:cubicBezTo>
                    <a:pt x="67" y="0"/>
                    <a:pt x="1" y="249"/>
                    <a:pt x="170" y="324"/>
                  </a:cubicBezTo>
                  <a:cubicBezTo>
                    <a:pt x="183" y="327"/>
                    <a:pt x="197" y="329"/>
                    <a:pt x="211" y="329"/>
                  </a:cubicBezTo>
                  <a:cubicBezTo>
                    <a:pt x="283" y="329"/>
                    <a:pt x="350" y="285"/>
                    <a:pt x="367" y="213"/>
                  </a:cubicBezTo>
                  <a:cubicBezTo>
                    <a:pt x="397" y="127"/>
                    <a:pt x="357" y="36"/>
                    <a:pt x="276" y="5"/>
                  </a:cubicBezTo>
                  <a:cubicBezTo>
                    <a:pt x="261" y="2"/>
                    <a:pt x="247"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4" name="Google Shape;2632;p42"/>
            <p:cNvSpPr/>
            <p:nvPr/>
          </p:nvSpPr>
          <p:spPr>
            <a:xfrm>
              <a:off x="8467173" y="4371861"/>
              <a:ext cx="283495" cy="232646"/>
            </a:xfrm>
            <a:custGeom>
              <a:avLst/>
              <a:gdLst/>
              <a:ahLst/>
              <a:cxnLst/>
              <a:rect l="l" t="t" r="r" b="b"/>
              <a:pathLst>
                <a:path w="407" h="334" extrusionOk="0">
                  <a:moveTo>
                    <a:pt x="245" y="0"/>
                  </a:moveTo>
                  <a:cubicBezTo>
                    <a:pt x="78" y="0"/>
                    <a:pt x="0" y="227"/>
                    <a:pt x="158" y="324"/>
                  </a:cubicBezTo>
                  <a:cubicBezTo>
                    <a:pt x="177" y="331"/>
                    <a:pt x="195" y="334"/>
                    <a:pt x="213" y="334"/>
                  </a:cubicBezTo>
                  <a:cubicBezTo>
                    <a:pt x="280" y="334"/>
                    <a:pt x="342" y="291"/>
                    <a:pt x="366" y="223"/>
                  </a:cubicBezTo>
                  <a:cubicBezTo>
                    <a:pt x="406" y="142"/>
                    <a:pt x="371" y="41"/>
                    <a:pt x="290" y="6"/>
                  </a:cubicBezTo>
                  <a:cubicBezTo>
                    <a:pt x="274" y="2"/>
                    <a:pt x="259" y="0"/>
                    <a:pt x="24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5" name="Google Shape;2633;p42"/>
            <p:cNvSpPr/>
            <p:nvPr/>
          </p:nvSpPr>
          <p:spPr>
            <a:xfrm>
              <a:off x="8167658" y="4649783"/>
              <a:ext cx="280012" cy="226377"/>
            </a:xfrm>
            <a:custGeom>
              <a:avLst/>
              <a:gdLst/>
              <a:ahLst/>
              <a:cxnLst/>
              <a:rect l="l" t="t" r="r" b="b"/>
              <a:pathLst>
                <a:path w="402" h="325" extrusionOk="0">
                  <a:moveTo>
                    <a:pt x="235" y="0"/>
                  </a:moveTo>
                  <a:cubicBezTo>
                    <a:pt x="87" y="0"/>
                    <a:pt x="0" y="207"/>
                    <a:pt x="143" y="310"/>
                  </a:cubicBezTo>
                  <a:cubicBezTo>
                    <a:pt x="165" y="319"/>
                    <a:pt x="187" y="324"/>
                    <a:pt x="210" y="324"/>
                  </a:cubicBezTo>
                  <a:cubicBezTo>
                    <a:pt x="268" y="324"/>
                    <a:pt x="327" y="292"/>
                    <a:pt x="356" y="234"/>
                  </a:cubicBezTo>
                  <a:cubicBezTo>
                    <a:pt x="401" y="158"/>
                    <a:pt x="376" y="57"/>
                    <a:pt x="295" y="11"/>
                  </a:cubicBezTo>
                  <a:cubicBezTo>
                    <a:pt x="274" y="4"/>
                    <a:pt x="254"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6" name="Google Shape;2634;p42"/>
            <p:cNvSpPr/>
            <p:nvPr/>
          </p:nvSpPr>
          <p:spPr>
            <a:xfrm>
              <a:off x="8226865" y="4965317"/>
              <a:ext cx="280709" cy="231253"/>
            </a:xfrm>
            <a:custGeom>
              <a:avLst/>
              <a:gdLst/>
              <a:ahLst/>
              <a:cxnLst/>
              <a:rect l="l" t="t" r="r" b="b"/>
              <a:pathLst>
                <a:path w="403" h="332" extrusionOk="0">
                  <a:moveTo>
                    <a:pt x="244" y="0"/>
                  </a:moveTo>
                  <a:cubicBezTo>
                    <a:pt x="93" y="0"/>
                    <a:pt x="0" y="197"/>
                    <a:pt x="124" y="312"/>
                  </a:cubicBezTo>
                  <a:cubicBezTo>
                    <a:pt x="149" y="325"/>
                    <a:pt x="175" y="332"/>
                    <a:pt x="201" y="332"/>
                  </a:cubicBezTo>
                  <a:cubicBezTo>
                    <a:pt x="261" y="332"/>
                    <a:pt x="318" y="298"/>
                    <a:pt x="347" y="241"/>
                  </a:cubicBezTo>
                  <a:cubicBezTo>
                    <a:pt x="402" y="170"/>
                    <a:pt x="387" y="64"/>
                    <a:pt x="311" y="13"/>
                  </a:cubicBezTo>
                  <a:cubicBezTo>
                    <a:pt x="288" y="5"/>
                    <a:pt x="265" y="0"/>
                    <a:pt x="24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07" name="Google Shape;2635;p42"/>
            <p:cNvSpPr/>
            <p:nvPr/>
          </p:nvSpPr>
          <p:spPr>
            <a:xfrm>
              <a:off x="8693551" y="3981796"/>
              <a:ext cx="189461" cy="265384"/>
            </a:xfrm>
            <a:custGeom>
              <a:avLst/>
              <a:gdLst/>
              <a:ahLst/>
              <a:cxnLst/>
              <a:rect l="l" t="t" r="r" b="b"/>
              <a:pathLst>
                <a:path w="272" h="381" extrusionOk="0">
                  <a:moveTo>
                    <a:pt x="267" y="1"/>
                  </a:moveTo>
                  <a:cubicBezTo>
                    <a:pt x="266" y="1"/>
                    <a:pt x="265" y="2"/>
                    <a:pt x="263" y="4"/>
                  </a:cubicBezTo>
                  <a:cubicBezTo>
                    <a:pt x="203" y="45"/>
                    <a:pt x="147" y="100"/>
                    <a:pt x="102" y="161"/>
                  </a:cubicBezTo>
                  <a:cubicBezTo>
                    <a:pt x="76" y="191"/>
                    <a:pt x="56" y="227"/>
                    <a:pt x="41" y="262"/>
                  </a:cubicBezTo>
                  <a:cubicBezTo>
                    <a:pt x="16" y="293"/>
                    <a:pt x="5" y="328"/>
                    <a:pt x="0" y="368"/>
                  </a:cubicBezTo>
                  <a:cubicBezTo>
                    <a:pt x="0" y="377"/>
                    <a:pt x="3" y="381"/>
                    <a:pt x="8" y="381"/>
                  </a:cubicBezTo>
                  <a:cubicBezTo>
                    <a:pt x="12" y="381"/>
                    <a:pt x="16" y="378"/>
                    <a:pt x="21" y="373"/>
                  </a:cubicBezTo>
                  <a:cubicBezTo>
                    <a:pt x="36" y="343"/>
                    <a:pt x="56" y="313"/>
                    <a:pt x="66" y="277"/>
                  </a:cubicBezTo>
                  <a:cubicBezTo>
                    <a:pt x="117" y="176"/>
                    <a:pt x="182" y="90"/>
                    <a:pt x="263" y="14"/>
                  </a:cubicBezTo>
                  <a:cubicBezTo>
                    <a:pt x="271" y="11"/>
                    <a:pt x="270" y="1"/>
                    <a:pt x="267"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08" name="Google Shape;2636;p42"/>
            <p:cNvSpPr/>
            <p:nvPr/>
          </p:nvSpPr>
          <p:spPr>
            <a:xfrm>
              <a:off x="8515932" y="4720134"/>
              <a:ext cx="195730" cy="155330"/>
            </a:xfrm>
            <a:custGeom>
              <a:avLst/>
              <a:gdLst/>
              <a:ahLst/>
              <a:cxnLst/>
              <a:rect l="l" t="t" r="r" b="b"/>
              <a:pathLst>
                <a:path w="281" h="223" extrusionOk="0">
                  <a:moveTo>
                    <a:pt x="274" y="0"/>
                  </a:moveTo>
                  <a:cubicBezTo>
                    <a:pt x="273" y="0"/>
                    <a:pt x="272" y="1"/>
                    <a:pt x="271" y="1"/>
                  </a:cubicBezTo>
                  <a:cubicBezTo>
                    <a:pt x="245" y="6"/>
                    <a:pt x="220" y="16"/>
                    <a:pt x="200" y="27"/>
                  </a:cubicBezTo>
                  <a:cubicBezTo>
                    <a:pt x="174" y="37"/>
                    <a:pt x="154" y="52"/>
                    <a:pt x="134" y="67"/>
                  </a:cubicBezTo>
                  <a:cubicBezTo>
                    <a:pt x="83" y="97"/>
                    <a:pt x="43" y="138"/>
                    <a:pt x="13" y="183"/>
                  </a:cubicBezTo>
                  <a:cubicBezTo>
                    <a:pt x="0" y="200"/>
                    <a:pt x="18" y="223"/>
                    <a:pt x="36" y="223"/>
                  </a:cubicBezTo>
                  <a:cubicBezTo>
                    <a:pt x="40" y="223"/>
                    <a:pt x="44" y="222"/>
                    <a:pt x="48" y="219"/>
                  </a:cubicBezTo>
                  <a:cubicBezTo>
                    <a:pt x="83" y="183"/>
                    <a:pt x="119" y="143"/>
                    <a:pt x="154" y="113"/>
                  </a:cubicBezTo>
                  <a:cubicBezTo>
                    <a:pt x="174" y="92"/>
                    <a:pt x="195" y="77"/>
                    <a:pt x="210" y="62"/>
                  </a:cubicBezTo>
                  <a:cubicBezTo>
                    <a:pt x="230" y="47"/>
                    <a:pt x="250" y="27"/>
                    <a:pt x="276" y="16"/>
                  </a:cubicBezTo>
                  <a:cubicBezTo>
                    <a:pt x="280" y="12"/>
                    <a:pt x="281" y="0"/>
                    <a:pt x="274"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09" name="Google Shape;2637;p42"/>
            <p:cNvSpPr/>
            <p:nvPr/>
          </p:nvSpPr>
          <p:spPr>
            <a:xfrm>
              <a:off x="8234527" y="4348179"/>
              <a:ext cx="163689" cy="205481"/>
            </a:xfrm>
            <a:custGeom>
              <a:avLst/>
              <a:gdLst/>
              <a:ahLst/>
              <a:cxnLst/>
              <a:rect l="l" t="t" r="r" b="b"/>
              <a:pathLst>
                <a:path w="235" h="295" extrusionOk="0">
                  <a:moveTo>
                    <a:pt x="26" y="0"/>
                  </a:moveTo>
                  <a:cubicBezTo>
                    <a:pt x="11" y="0"/>
                    <a:pt x="1" y="22"/>
                    <a:pt x="17" y="35"/>
                  </a:cubicBezTo>
                  <a:cubicBezTo>
                    <a:pt x="58" y="70"/>
                    <a:pt x="98" y="110"/>
                    <a:pt x="128" y="156"/>
                  </a:cubicBezTo>
                  <a:cubicBezTo>
                    <a:pt x="144" y="176"/>
                    <a:pt x="159" y="201"/>
                    <a:pt x="174" y="227"/>
                  </a:cubicBezTo>
                  <a:cubicBezTo>
                    <a:pt x="184" y="247"/>
                    <a:pt x="194" y="282"/>
                    <a:pt x="219" y="293"/>
                  </a:cubicBezTo>
                  <a:cubicBezTo>
                    <a:pt x="221" y="294"/>
                    <a:pt x="222" y="295"/>
                    <a:pt x="224" y="295"/>
                  </a:cubicBezTo>
                  <a:cubicBezTo>
                    <a:pt x="227" y="295"/>
                    <a:pt x="231" y="291"/>
                    <a:pt x="235" y="287"/>
                  </a:cubicBezTo>
                  <a:cubicBezTo>
                    <a:pt x="235" y="257"/>
                    <a:pt x="230" y="227"/>
                    <a:pt x="214" y="201"/>
                  </a:cubicBezTo>
                  <a:cubicBezTo>
                    <a:pt x="199" y="176"/>
                    <a:pt x="184" y="151"/>
                    <a:pt x="164" y="126"/>
                  </a:cubicBezTo>
                  <a:cubicBezTo>
                    <a:pt x="128" y="80"/>
                    <a:pt x="88" y="40"/>
                    <a:pt x="37" y="4"/>
                  </a:cubicBezTo>
                  <a:cubicBezTo>
                    <a:pt x="33" y="1"/>
                    <a:pt x="30" y="0"/>
                    <a:pt x="26"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0" name="Google Shape;2638;p42"/>
            <p:cNvSpPr/>
            <p:nvPr/>
          </p:nvSpPr>
          <p:spPr>
            <a:xfrm>
              <a:off x="8320202" y="3793729"/>
              <a:ext cx="190157" cy="103785"/>
            </a:xfrm>
            <a:custGeom>
              <a:avLst/>
              <a:gdLst/>
              <a:ahLst/>
              <a:cxnLst/>
              <a:rect l="l" t="t" r="r" b="b"/>
              <a:pathLst>
                <a:path w="273" h="149" extrusionOk="0">
                  <a:moveTo>
                    <a:pt x="11" y="0"/>
                  </a:moveTo>
                  <a:cubicBezTo>
                    <a:pt x="1" y="0"/>
                    <a:pt x="2" y="18"/>
                    <a:pt x="15" y="27"/>
                  </a:cubicBezTo>
                  <a:cubicBezTo>
                    <a:pt x="56" y="37"/>
                    <a:pt x="96" y="52"/>
                    <a:pt x="137" y="72"/>
                  </a:cubicBezTo>
                  <a:cubicBezTo>
                    <a:pt x="152" y="82"/>
                    <a:pt x="172" y="92"/>
                    <a:pt x="187" y="107"/>
                  </a:cubicBezTo>
                  <a:cubicBezTo>
                    <a:pt x="208" y="123"/>
                    <a:pt x="223" y="138"/>
                    <a:pt x="243" y="148"/>
                  </a:cubicBezTo>
                  <a:cubicBezTo>
                    <a:pt x="245" y="149"/>
                    <a:pt x="247" y="149"/>
                    <a:pt x="249" y="149"/>
                  </a:cubicBezTo>
                  <a:cubicBezTo>
                    <a:pt x="262" y="149"/>
                    <a:pt x="273" y="136"/>
                    <a:pt x="268" y="123"/>
                  </a:cubicBezTo>
                  <a:cubicBezTo>
                    <a:pt x="258" y="97"/>
                    <a:pt x="238" y="82"/>
                    <a:pt x="218" y="72"/>
                  </a:cubicBezTo>
                  <a:cubicBezTo>
                    <a:pt x="198" y="57"/>
                    <a:pt x="177" y="42"/>
                    <a:pt x="152" y="32"/>
                  </a:cubicBezTo>
                  <a:cubicBezTo>
                    <a:pt x="107" y="11"/>
                    <a:pt x="61" y="1"/>
                    <a:pt x="15" y="1"/>
                  </a:cubicBezTo>
                  <a:cubicBezTo>
                    <a:pt x="14" y="1"/>
                    <a:pt x="12" y="0"/>
                    <a:pt x="1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11" name="Google Shape;2639;p42"/>
            <p:cNvSpPr/>
            <p:nvPr/>
          </p:nvSpPr>
          <p:spPr>
            <a:xfrm>
              <a:off x="8577228" y="3605662"/>
              <a:ext cx="68958" cy="119806"/>
            </a:xfrm>
            <a:custGeom>
              <a:avLst/>
              <a:gdLst/>
              <a:ahLst/>
              <a:cxnLst/>
              <a:rect l="l" t="t" r="r" b="b"/>
              <a:pathLst>
                <a:path w="99" h="172" extrusionOk="0">
                  <a:moveTo>
                    <a:pt x="76" y="1"/>
                  </a:moveTo>
                  <a:cubicBezTo>
                    <a:pt x="73" y="1"/>
                    <a:pt x="70" y="2"/>
                    <a:pt x="66" y="3"/>
                  </a:cubicBezTo>
                  <a:cubicBezTo>
                    <a:pt x="51" y="8"/>
                    <a:pt x="41" y="13"/>
                    <a:pt x="31" y="23"/>
                  </a:cubicBezTo>
                  <a:cubicBezTo>
                    <a:pt x="16" y="39"/>
                    <a:pt x="11" y="54"/>
                    <a:pt x="6" y="69"/>
                  </a:cubicBezTo>
                  <a:cubicBezTo>
                    <a:pt x="0" y="84"/>
                    <a:pt x="0" y="99"/>
                    <a:pt x="0" y="114"/>
                  </a:cubicBezTo>
                  <a:cubicBezTo>
                    <a:pt x="0" y="135"/>
                    <a:pt x="11" y="155"/>
                    <a:pt x="26" y="170"/>
                  </a:cubicBezTo>
                  <a:cubicBezTo>
                    <a:pt x="29" y="171"/>
                    <a:pt x="33" y="171"/>
                    <a:pt x="36" y="171"/>
                  </a:cubicBezTo>
                  <a:cubicBezTo>
                    <a:pt x="51" y="171"/>
                    <a:pt x="61" y="162"/>
                    <a:pt x="61" y="145"/>
                  </a:cubicBezTo>
                  <a:cubicBezTo>
                    <a:pt x="61" y="135"/>
                    <a:pt x="56" y="130"/>
                    <a:pt x="51" y="120"/>
                  </a:cubicBezTo>
                  <a:lnTo>
                    <a:pt x="51" y="114"/>
                  </a:lnTo>
                  <a:lnTo>
                    <a:pt x="51" y="109"/>
                  </a:lnTo>
                  <a:lnTo>
                    <a:pt x="51" y="104"/>
                  </a:lnTo>
                  <a:lnTo>
                    <a:pt x="51" y="94"/>
                  </a:lnTo>
                  <a:lnTo>
                    <a:pt x="51" y="89"/>
                  </a:lnTo>
                  <a:lnTo>
                    <a:pt x="51" y="79"/>
                  </a:lnTo>
                  <a:lnTo>
                    <a:pt x="51" y="74"/>
                  </a:lnTo>
                  <a:lnTo>
                    <a:pt x="51" y="69"/>
                  </a:lnTo>
                  <a:cubicBezTo>
                    <a:pt x="56" y="64"/>
                    <a:pt x="56" y="59"/>
                    <a:pt x="61" y="54"/>
                  </a:cubicBezTo>
                  <a:cubicBezTo>
                    <a:pt x="66" y="44"/>
                    <a:pt x="71" y="34"/>
                    <a:pt x="81" y="28"/>
                  </a:cubicBezTo>
                  <a:cubicBezTo>
                    <a:pt x="98" y="20"/>
                    <a:pt x="90" y="1"/>
                    <a:pt x="76"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2" name="Google Shape;2640;p42"/>
            <p:cNvSpPr/>
            <p:nvPr/>
          </p:nvSpPr>
          <p:spPr>
            <a:xfrm>
              <a:off x="8467870" y="4055630"/>
              <a:ext cx="110055" cy="118413"/>
            </a:xfrm>
            <a:custGeom>
              <a:avLst/>
              <a:gdLst/>
              <a:ahLst/>
              <a:cxnLst/>
              <a:rect l="l" t="t" r="r" b="b"/>
              <a:pathLst>
                <a:path w="158" h="170" extrusionOk="0">
                  <a:moveTo>
                    <a:pt x="120" y="1"/>
                  </a:moveTo>
                  <a:cubicBezTo>
                    <a:pt x="111" y="1"/>
                    <a:pt x="102" y="2"/>
                    <a:pt x="92" y="5"/>
                  </a:cubicBezTo>
                  <a:cubicBezTo>
                    <a:pt x="77" y="10"/>
                    <a:pt x="56" y="20"/>
                    <a:pt x="46" y="30"/>
                  </a:cubicBezTo>
                  <a:cubicBezTo>
                    <a:pt x="26" y="45"/>
                    <a:pt x="16" y="65"/>
                    <a:pt x="11" y="85"/>
                  </a:cubicBezTo>
                  <a:cubicBezTo>
                    <a:pt x="6" y="96"/>
                    <a:pt x="1" y="106"/>
                    <a:pt x="1" y="116"/>
                  </a:cubicBezTo>
                  <a:cubicBezTo>
                    <a:pt x="1" y="121"/>
                    <a:pt x="1" y="126"/>
                    <a:pt x="1" y="126"/>
                  </a:cubicBezTo>
                  <a:cubicBezTo>
                    <a:pt x="1" y="141"/>
                    <a:pt x="1" y="151"/>
                    <a:pt x="11" y="156"/>
                  </a:cubicBezTo>
                  <a:cubicBezTo>
                    <a:pt x="16" y="166"/>
                    <a:pt x="24" y="170"/>
                    <a:pt x="32" y="170"/>
                  </a:cubicBezTo>
                  <a:cubicBezTo>
                    <a:pt x="42" y="170"/>
                    <a:pt x="53" y="164"/>
                    <a:pt x="61" y="156"/>
                  </a:cubicBezTo>
                  <a:cubicBezTo>
                    <a:pt x="66" y="141"/>
                    <a:pt x="66" y="131"/>
                    <a:pt x="66" y="121"/>
                  </a:cubicBezTo>
                  <a:lnTo>
                    <a:pt x="66" y="116"/>
                  </a:lnTo>
                  <a:lnTo>
                    <a:pt x="66" y="101"/>
                  </a:lnTo>
                  <a:lnTo>
                    <a:pt x="66" y="96"/>
                  </a:lnTo>
                  <a:lnTo>
                    <a:pt x="66" y="90"/>
                  </a:lnTo>
                  <a:lnTo>
                    <a:pt x="77" y="80"/>
                  </a:lnTo>
                  <a:lnTo>
                    <a:pt x="77" y="75"/>
                  </a:lnTo>
                  <a:lnTo>
                    <a:pt x="87" y="70"/>
                  </a:lnTo>
                  <a:lnTo>
                    <a:pt x="107" y="60"/>
                  </a:lnTo>
                  <a:lnTo>
                    <a:pt x="112" y="55"/>
                  </a:lnTo>
                  <a:lnTo>
                    <a:pt x="132" y="55"/>
                  </a:lnTo>
                  <a:cubicBezTo>
                    <a:pt x="142" y="55"/>
                    <a:pt x="152" y="45"/>
                    <a:pt x="152" y="35"/>
                  </a:cubicBezTo>
                  <a:cubicBezTo>
                    <a:pt x="157" y="25"/>
                    <a:pt x="157" y="10"/>
                    <a:pt x="147" y="5"/>
                  </a:cubicBezTo>
                  <a:cubicBezTo>
                    <a:pt x="137" y="2"/>
                    <a:pt x="128" y="1"/>
                    <a:pt x="120"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3" name="Google Shape;2641;p42"/>
            <p:cNvSpPr/>
            <p:nvPr/>
          </p:nvSpPr>
          <p:spPr>
            <a:xfrm>
              <a:off x="8541704" y="4385096"/>
              <a:ext cx="106572" cy="96820"/>
            </a:xfrm>
            <a:custGeom>
              <a:avLst/>
              <a:gdLst/>
              <a:ahLst/>
              <a:cxnLst/>
              <a:rect l="l" t="t" r="r" b="b"/>
              <a:pathLst>
                <a:path w="153" h="139" extrusionOk="0">
                  <a:moveTo>
                    <a:pt x="117" y="1"/>
                  </a:moveTo>
                  <a:cubicBezTo>
                    <a:pt x="93" y="1"/>
                    <a:pt x="72" y="10"/>
                    <a:pt x="51" y="27"/>
                  </a:cubicBezTo>
                  <a:cubicBezTo>
                    <a:pt x="26" y="47"/>
                    <a:pt x="11" y="73"/>
                    <a:pt x="6" y="108"/>
                  </a:cubicBezTo>
                  <a:cubicBezTo>
                    <a:pt x="1" y="118"/>
                    <a:pt x="11" y="133"/>
                    <a:pt x="21" y="138"/>
                  </a:cubicBezTo>
                  <a:cubicBezTo>
                    <a:pt x="36" y="138"/>
                    <a:pt x="51" y="133"/>
                    <a:pt x="57" y="118"/>
                  </a:cubicBezTo>
                  <a:cubicBezTo>
                    <a:pt x="57" y="108"/>
                    <a:pt x="62" y="98"/>
                    <a:pt x="67" y="88"/>
                  </a:cubicBezTo>
                  <a:lnTo>
                    <a:pt x="67" y="83"/>
                  </a:lnTo>
                  <a:lnTo>
                    <a:pt x="72" y="78"/>
                  </a:lnTo>
                  <a:lnTo>
                    <a:pt x="72" y="73"/>
                  </a:lnTo>
                  <a:lnTo>
                    <a:pt x="77" y="68"/>
                  </a:lnTo>
                  <a:lnTo>
                    <a:pt x="92" y="57"/>
                  </a:lnTo>
                  <a:lnTo>
                    <a:pt x="97" y="57"/>
                  </a:lnTo>
                  <a:lnTo>
                    <a:pt x="102" y="52"/>
                  </a:lnTo>
                  <a:lnTo>
                    <a:pt x="122" y="52"/>
                  </a:lnTo>
                  <a:cubicBezTo>
                    <a:pt x="132" y="52"/>
                    <a:pt x="143" y="42"/>
                    <a:pt x="148" y="32"/>
                  </a:cubicBezTo>
                  <a:cubicBezTo>
                    <a:pt x="153" y="17"/>
                    <a:pt x="143" y="7"/>
                    <a:pt x="132" y="2"/>
                  </a:cubicBezTo>
                  <a:cubicBezTo>
                    <a:pt x="127" y="1"/>
                    <a:pt x="122" y="1"/>
                    <a:pt x="11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4" name="Google Shape;2642;p42"/>
            <p:cNvSpPr/>
            <p:nvPr/>
          </p:nvSpPr>
          <p:spPr>
            <a:xfrm>
              <a:off x="8239403" y="4681824"/>
              <a:ext cx="56420" cy="119806"/>
            </a:xfrm>
            <a:custGeom>
              <a:avLst/>
              <a:gdLst/>
              <a:ahLst/>
              <a:cxnLst/>
              <a:rect l="l" t="t" r="r" b="b"/>
              <a:pathLst>
                <a:path w="81" h="172" extrusionOk="0">
                  <a:moveTo>
                    <a:pt x="61" y="1"/>
                  </a:moveTo>
                  <a:cubicBezTo>
                    <a:pt x="35" y="16"/>
                    <a:pt x="15" y="46"/>
                    <a:pt x="10" y="76"/>
                  </a:cubicBezTo>
                  <a:cubicBezTo>
                    <a:pt x="0" y="107"/>
                    <a:pt x="10" y="142"/>
                    <a:pt x="30" y="168"/>
                  </a:cubicBezTo>
                  <a:cubicBezTo>
                    <a:pt x="35" y="170"/>
                    <a:pt x="40" y="171"/>
                    <a:pt x="46" y="171"/>
                  </a:cubicBezTo>
                  <a:cubicBezTo>
                    <a:pt x="51" y="171"/>
                    <a:pt x="56" y="170"/>
                    <a:pt x="61" y="168"/>
                  </a:cubicBezTo>
                  <a:cubicBezTo>
                    <a:pt x="66" y="157"/>
                    <a:pt x="71" y="147"/>
                    <a:pt x="66" y="132"/>
                  </a:cubicBezTo>
                  <a:lnTo>
                    <a:pt x="61" y="122"/>
                  </a:lnTo>
                  <a:lnTo>
                    <a:pt x="61" y="117"/>
                  </a:lnTo>
                  <a:lnTo>
                    <a:pt x="61" y="107"/>
                  </a:lnTo>
                  <a:lnTo>
                    <a:pt x="61" y="102"/>
                  </a:lnTo>
                  <a:lnTo>
                    <a:pt x="61" y="97"/>
                  </a:lnTo>
                  <a:cubicBezTo>
                    <a:pt x="56" y="92"/>
                    <a:pt x="56" y="87"/>
                    <a:pt x="61" y="82"/>
                  </a:cubicBezTo>
                  <a:lnTo>
                    <a:pt x="61" y="76"/>
                  </a:lnTo>
                  <a:lnTo>
                    <a:pt x="61" y="66"/>
                  </a:lnTo>
                  <a:lnTo>
                    <a:pt x="61" y="61"/>
                  </a:lnTo>
                  <a:lnTo>
                    <a:pt x="61" y="56"/>
                  </a:lnTo>
                  <a:lnTo>
                    <a:pt x="61" y="51"/>
                  </a:lnTo>
                  <a:lnTo>
                    <a:pt x="71" y="46"/>
                  </a:lnTo>
                  <a:cubicBezTo>
                    <a:pt x="76" y="41"/>
                    <a:pt x="81" y="26"/>
                    <a:pt x="76" y="16"/>
                  </a:cubicBezTo>
                  <a:cubicBezTo>
                    <a:pt x="76" y="6"/>
                    <a:pt x="71" y="1"/>
                    <a:pt x="6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5" name="Google Shape;2643;p42"/>
            <p:cNvSpPr/>
            <p:nvPr/>
          </p:nvSpPr>
          <p:spPr>
            <a:xfrm>
              <a:off x="8313237" y="4978552"/>
              <a:ext cx="123985" cy="78710"/>
            </a:xfrm>
            <a:custGeom>
              <a:avLst/>
              <a:gdLst/>
              <a:ahLst/>
              <a:cxnLst/>
              <a:rect l="l" t="t" r="r" b="b"/>
              <a:pathLst>
                <a:path w="178" h="113" extrusionOk="0">
                  <a:moveTo>
                    <a:pt x="101" y="1"/>
                  </a:moveTo>
                  <a:cubicBezTo>
                    <a:pt x="93" y="1"/>
                    <a:pt x="84" y="2"/>
                    <a:pt x="76" y="4"/>
                  </a:cubicBezTo>
                  <a:cubicBezTo>
                    <a:pt x="61" y="4"/>
                    <a:pt x="46" y="15"/>
                    <a:pt x="36" y="25"/>
                  </a:cubicBezTo>
                  <a:cubicBezTo>
                    <a:pt x="25" y="30"/>
                    <a:pt x="15" y="40"/>
                    <a:pt x="10" y="50"/>
                  </a:cubicBezTo>
                  <a:cubicBezTo>
                    <a:pt x="5" y="55"/>
                    <a:pt x="0" y="60"/>
                    <a:pt x="0" y="65"/>
                  </a:cubicBezTo>
                  <a:cubicBezTo>
                    <a:pt x="0" y="70"/>
                    <a:pt x="0" y="75"/>
                    <a:pt x="0" y="80"/>
                  </a:cubicBezTo>
                  <a:cubicBezTo>
                    <a:pt x="0" y="85"/>
                    <a:pt x="0" y="90"/>
                    <a:pt x="0" y="96"/>
                  </a:cubicBezTo>
                  <a:cubicBezTo>
                    <a:pt x="0" y="106"/>
                    <a:pt x="5" y="106"/>
                    <a:pt x="15" y="111"/>
                  </a:cubicBezTo>
                  <a:cubicBezTo>
                    <a:pt x="18" y="112"/>
                    <a:pt x="21" y="113"/>
                    <a:pt x="24" y="113"/>
                  </a:cubicBezTo>
                  <a:cubicBezTo>
                    <a:pt x="31" y="113"/>
                    <a:pt x="39" y="109"/>
                    <a:pt x="46" y="106"/>
                  </a:cubicBezTo>
                  <a:cubicBezTo>
                    <a:pt x="51" y="101"/>
                    <a:pt x="51" y="96"/>
                    <a:pt x="56" y="96"/>
                  </a:cubicBezTo>
                  <a:cubicBezTo>
                    <a:pt x="61" y="85"/>
                    <a:pt x="71" y="80"/>
                    <a:pt x="76" y="70"/>
                  </a:cubicBezTo>
                  <a:lnTo>
                    <a:pt x="76" y="70"/>
                  </a:lnTo>
                  <a:lnTo>
                    <a:pt x="71" y="80"/>
                  </a:lnTo>
                  <a:cubicBezTo>
                    <a:pt x="75" y="77"/>
                    <a:pt x="78" y="73"/>
                    <a:pt x="84" y="69"/>
                  </a:cubicBezTo>
                  <a:lnTo>
                    <a:pt x="84" y="69"/>
                  </a:lnTo>
                  <a:lnTo>
                    <a:pt x="96" y="65"/>
                  </a:lnTo>
                  <a:lnTo>
                    <a:pt x="101" y="65"/>
                  </a:lnTo>
                  <a:cubicBezTo>
                    <a:pt x="111" y="65"/>
                    <a:pt x="117" y="65"/>
                    <a:pt x="122" y="70"/>
                  </a:cubicBezTo>
                  <a:lnTo>
                    <a:pt x="122" y="70"/>
                  </a:lnTo>
                  <a:lnTo>
                    <a:pt x="117" y="65"/>
                  </a:lnTo>
                  <a:lnTo>
                    <a:pt x="117" y="65"/>
                  </a:lnTo>
                  <a:cubicBezTo>
                    <a:pt x="122" y="70"/>
                    <a:pt x="127" y="75"/>
                    <a:pt x="132" y="75"/>
                  </a:cubicBezTo>
                  <a:lnTo>
                    <a:pt x="127" y="70"/>
                  </a:lnTo>
                  <a:lnTo>
                    <a:pt x="127" y="70"/>
                  </a:lnTo>
                  <a:cubicBezTo>
                    <a:pt x="132" y="75"/>
                    <a:pt x="137" y="80"/>
                    <a:pt x="147" y="80"/>
                  </a:cubicBezTo>
                  <a:cubicBezTo>
                    <a:pt x="152" y="80"/>
                    <a:pt x="162" y="75"/>
                    <a:pt x="167" y="70"/>
                  </a:cubicBezTo>
                  <a:cubicBezTo>
                    <a:pt x="177" y="60"/>
                    <a:pt x="177" y="45"/>
                    <a:pt x="172" y="30"/>
                  </a:cubicBezTo>
                  <a:cubicBezTo>
                    <a:pt x="157" y="20"/>
                    <a:pt x="142" y="10"/>
                    <a:pt x="127" y="4"/>
                  </a:cubicBezTo>
                  <a:cubicBezTo>
                    <a:pt x="119" y="2"/>
                    <a:pt x="110" y="1"/>
                    <a:pt x="10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16" name="Google Shape;2644;p42"/>
            <p:cNvSpPr/>
            <p:nvPr/>
          </p:nvSpPr>
          <p:spPr>
            <a:xfrm>
              <a:off x="7136769" y="6041479"/>
              <a:ext cx="1092186" cy="536340"/>
            </a:xfrm>
            <a:custGeom>
              <a:avLst/>
              <a:gdLst/>
              <a:ahLst/>
              <a:cxnLst/>
              <a:rect l="l" t="t" r="r" b="b"/>
              <a:pathLst>
                <a:path w="1568" h="770" extrusionOk="0">
                  <a:moveTo>
                    <a:pt x="610" y="1"/>
                  </a:moveTo>
                  <a:cubicBezTo>
                    <a:pt x="187" y="1"/>
                    <a:pt x="5" y="180"/>
                    <a:pt x="0" y="380"/>
                  </a:cubicBezTo>
                  <a:cubicBezTo>
                    <a:pt x="0" y="577"/>
                    <a:pt x="207" y="764"/>
                    <a:pt x="642" y="769"/>
                  </a:cubicBezTo>
                  <a:cubicBezTo>
                    <a:pt x="648" y="769"/>
                    <a:pt x="654" y="769"/>
                    <a:pt x="660" y="769"/>
                  </a:cubicBezTo>
                  <a:cubicBezTo>
                    <a:pt x="1085" y="769"/>
                    <a:pt x="1563" y="590"/>
                    <a:pt x="1568" y="395"/>
                  </a:cubicBezTo>
                  <a:cubicBezTo>
                    <a:pt x="1568" y="198"/>
                    <a:pt x="1062" y="1"/>
                    <a:pt x="627" y="1"/>
                  </a:cubicBezTo>
                  <a:cubicBezTo>
                    <a:pt x="621" y="1"/>
                    <a:pt x="615" y="1"/>
                    <a:pt x="610"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17" name="Google Shape;2645;p42"/>
            <p:cNvSpPr/>
            <p:nvPr/>
          </p:nvSpPr>
          <p:spPr>
            <a:xfrm>
              <a:off x="6791282" y="6292931"/>
              <a:ext cx="1286523" cy="48062"/>
            </a:xfrm>
            <a:custGeom>
              <a:avLst/>
              <a:gdLst/>
              <a:ahLst/>
              <a:cxnLst/>
              <a:rect l="l" t="t" r="r" b="b"/>
              <a:pathLst>
                <a:path w="1847" h="69" extrusionOk="0">
                  <a:moveTo>
                    <a:pt x="1559" y="1"/>
                  </a:moveTo>
                  <a:cubicBezTo>
                    <a:pt x="1506" y="1"/>
                    <a:pt x="1453" y="2"/>
                    <a:pt x="1401" y="4"/>
                  </a:cubicBezTo>
                  <a:lnTo>
                    <a:pt x="946" y="4"/>
                  </a:lnTo>
                  <a:lnTo>
                    <a:pt x="491" y="9"/>
                  </a:lnTo>
                  <a:cubicBezTo>
                    <a:pt x="430" y="9"/>
                    <a:pt x="370" y="8"/>
                    <a:pt x="309" y="8"/>
                  </a:cubicBezTo>
                  <a:cubicBezTo>
                    <a:pt x="218" y="8"/>
                    <a:pt x="127" y="10"/>
                    <a:pt x="36" y="19"/>
                  </a:cubicBezTo>
                  <a:cubicBezTo>
                    <a:pt x="6" y="19"/>
                    <a:pt x="1" y="59"/>
                    <a:pt x="36" y="64"/>
                  </a:cubicBezTo>
                  <a:cubicBezTo>
                    <a:pt x="86" y="68"/>
                    <a:pt x="137" y="69"/>
                    <a:pt x="188" y="69"/>
                  </a:cubicBezTo>
                  <a:cubicBezTo>
                    <a:pt x="289" y="69"/>
                    <a:pt x="390" y="64"/>
                    <a:pt x="491" y="64"/>
                  </a:cubicBezTo>
                  <a:lnTo>
                    <a:pt x="946" y="54"/>
                  </a:lnTo>
                  <a:cubicBezTo>
                    <a:pt x="1098" y="54"/>
                    <a:pt x="1250" y="54"/>
                    <a:pt x="1401" y="49"/>
                  </a:cubicBezTo>
                  <a:cubicBezTo>
                    <a:pt x="1543" y="49"/>
                    <a:pt x="1690" y="44"/>
                    <a:pt x="1836" y="29"/>
                  </a:cubicBezTo>
                  <a:cubicBezTo>
                    <a:pt x="1845" y="29"/>
                    <a:pt x="1846" y="13"/>
                    <a:pt x="1839" y="13"/>
                  </a:cubicBezTo>
                  <a:cubicBezTo>
                    <a:pt x="1838" y="13"/>
                    <a:pt x="1837" y="13"/>
                    <a:pt x="1836" y="14"/>
                  </a:cubicBezTo>
                  <a:cubicBezTo>
                    <a:pt x="1743" y="4"/>
                    <a:pt x="1650" y="1"/>
                    <a:pt x="1559"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18" name="Google Shape;2646;p42"/>
            <p:cNvSpPr/>
            <p:nvPr/>
          </p:nvSpPr>
          <p:spPr>
            <a:xfrm>
              <a:off x="7703062" y="6196112"/>
              <a:ext cx="274440" cy="123288"/>
            </a:xfrm>
            <a:custGeom>
              <a:avLst/>
              <a:gdLst/>
              <a:ahLst/>
              <a:cxnLst/>
              <a:rect l="l" t="t" r="r" b="b"/>
              <a:pathLst>
                <a:path w="394" h="177" extrusionOk="0">
                  <a:moveTo>
                    <a:pt x="365" y="0"/>
                  </a:moveTo>
                  <a:cubicBezTo>
                    <a:pt x="364" y="0"/>
                    <a:pt x="362" y="1"/>
                    <a:pt x="360" y="1"/>
                  </a:cubicBezTo>
                  <a:cubicBezTo>
                    <a:pt x="244" y="47"/>
                    <a:pt x="133" y="97"/>
                    <a:pt x="22" y="143"/>
                  </a:cubicBezTo>
                  <a:cubicBezTo>
                    <a:pt x="1" y="151"/>
                    <a:pt x="11" y="177"/>
                    <a:pt x="29" y="177"/>
                  </a:cubicBezTo>
                  <a:cubicBezTo>
                    <a:pt x="33" y="177"/>
                    <a:pt x="37" y="176"/>
                    <a:pt x="42" y="173"/>
                  </a:cubicBezTo>
                  <a:cubicBezTo>
                    <a:pt x="153" y="128"/>
                    <a:pt x="264" y="77"/>
                    <a:pt x="376" y="26"/>
                  </a:cubicBezTo>
                  <a:cubicBezTo>
                    <a:pt x="394" y="17"/>
                    <a:pt x="379" y="0"/>
                    <a:pt x="365"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19" name="Google Shape;2647;p42"/>
            <p:cNvSpPr/>
            <p:nvPr/>
          </p:nvSpPr>
          <p:spPr>
            <a:xfrm>
              <a:off x="7533104" y="6294324"/>
              <a:ext cx="284888" cy="133737"/>
            </a:xfrm>
            <a:custGeom>
              <a:avLst/>
              <a:gdLst/>
              <a:ahLst/>
              <a:cxnLst/>
              <a:rect l="l" t="t" r="r" b="b"/>
              <a:pathLst>
                <a:path w="409" h="192" extrusionOk="0">
                  <a:moveTo>
                    <a:pt x="39" y="0"/>
                  </a:moveTo>
                  <a:cubicBezTo>
                    <a:pt x="17" y="0"/>
                    <a:pt x="1" y="28"/>
                    <a:pt x="23" y="37"/>
                  </a:cubicBezTo>
                  <a:cubicBezTo>
                    <a:pt x="139" y="88"/>
                    <a:pt x="255" y="138"/>
                    <a:pt x="377" y="189"/>
                  </a:cubicBezTo>
                  <a:cubicBezTo>
                    <a:pt x="379" y="191"/>
                    <a:pt x="382" y="191"/>
                    <a:pt x="384" y="191"/>
                  </a:cubicBezTo>
                  <a:cubicBezTo>
                    <a:pt x="397" y="191"/>
                    <a:pt x="409" y="172"/>
                    <a:pt x="392" y="164"/>
                  </a:cubicBezTo>
                  <a:cubicBezTo>
                    <a:pt x="276" y="108"/>
                    <a:pt x="164" y="57"/>
                    <a:pt x="48" y="2"/>
                  </a:cubicBezTo>
                  <a:cubicBezTo>
                    <a:pt x="45" y="1"/>
                    <a:pt x="42" y="0"/>
                    <a:pt x="3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0" name="Google Shape;2648;p42"/>
            <p:cNvSpPr/>
            <p:nvPr/>
          </p:nvSpPr>
          <p:spPr>
            <a:xfrm>
              <a:off x="7263541" y="6174519"/>
              <a:ext cx="277922" cy="149757"/>
            </a:xfrm>
            <a:custGeom>
              <a:avLst/>
              <a:gdLst/>
              <a:ahLst/>
              <a:cxnLst/>
              <a:rect l="l" t="t" r="r" b="b"/>
              <a:pathLst>
                <a:path w="399" h="215" extrusionOk="0">
                  <a:moveTo>
                    <a:pt x="380" y="1"/>
                  </a:moveTo>
                  <a:cubicBezTo>
                    <a:pt x="378" y="1"/>
                    <a:pt x="376" y="1"/>
                    <a:pt x="374" y="2"/>
                  </a:cubicBezTo>
                  <a:cubicBezTo>
                    <a:pt x="309" y="32"/>
                    <a:pt x="243" y="68"/>
                    <a:pt x="177" y="98"/>
                  </a:cubicBezTo>
                  <a:lnTo>
                    <a:pt x="86" y="143"/>
                  </a:lnTo>
                  <a:lnTo>
                    <a:pt x="36" y="169"/>
                  </a:lnTo>
                  <a:cubicBezTo>
                    <a:pt x="20" y="174"/>
                    <a:pt x="5" y="179"/>
                    <a:pt x="0" y="194"/>
                  </a:cubicBezTo>
                  <a:cubicBezTo>
                    <a:pt x="0" y="204"/>
                    <a:pt x="5" y="209"/>
                    <a:pt x="10" y="214"/>
                  </a:cubicBezTo>
                  <a:cubicBezTo>
                    <a:pt x="25" y="214"/>
                    <a:pt x="41" y="209"/>
                    <a:pt x="56" y="199"/>
                  </a:cubicBezTo>
                  <a:lnTo>
                    <a:pt x="106" y="174"/>
                  </a:lnTo>
                  <a:lnTo>
                    <a:pt x="197" y="123"/>
                  </a:lnTo>
                  <a:cubicBezTo>
                    <a:pt x="263" y="93"/>
                    <a:pt x="324" y="57"/>
                    <a:pt x="390" y="22"/>
                  </a:cubicBezTo>
                  <a:cubicBezTo>
                    <a:pt x="398" y="13"/>
                    <a:pt x="392" y="1"/>
                    <a:pt x="380"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1" name="Google Shape;2649;p42"/>
            <p:cNvSpPr/>
            <p:nvPr/>
          </p:nvSpPr>
          <p:spPr>
            <a:xfrm>
              <a:off x="7172990" y="6298504"/>
              <a:ext cx="310660" cy="133040"/>
            </a:xfrm>
            <a:custGeom>
              <a:avLst/>
              <a:gdLst/>
              <a:ahLst/>
              <a:cxnLst/>
              <a:rect l="l" t="t" r="r" b="b"/>
              <a:pathLst>
                <a:path w="446" h="191" extrusionOk="0">
                  <a:moveTo>
                    <a:pt x="29" y="0"/>
                  </a:moveTo>
                  <a:cubicBezTo>
                    <a:pt x="8" y="0"/>
                    <a:pt x="0" y="32"/>
                    <a:pt x="24" y="41"/>
                  </a:cubicBezTo>
                  <a:cubicBezTo>
                    <a:pt x="54" y="51"/>
                    <a:pt x="85" y="62"/>
                    <a:pt x="120" y="72"/>
                  </a:cubicBezTo>
                  <a:cubicBezTo>
                    <a:pt x="150" y="82"/>
                    <a:pt x="181" y="92"/>
                    <a:pt x="216" y="107"/>
                  </a:cubicBezTo>
                  <a:cubicBezTo>
                    <a:pt x="282" y="127"/>
                    <a:pt x="348" y="158"/>
                    <a:pt x="408" y="188"/>
                  </a:cubicBezTo>
                  <a:cubicBezTo>
                    <a:pt x="412" y="190"/>
                    <a:pt x="415" y="190"/>
                    <a:pt x="418" y="190"/>
                  </a:cubicBezTo>
                  <a:cubicBezTo>
                    <a:pt x="434" y="190"/>
                    <a:pt x="446" y="170"/>
                    <a:pt x="429" y="158"/>
                  </a:cubicBezTo>
                  <a:cubicBezTo>
                    <a:pt x="363" y="122"/>
                    <a:pt x="302" y="92"/>
                    <a:pt x="236" y="67"/>
                  </a:cubicBezTo>
                  <a:cubicBezTo>
                    <a:pt x="206" y="51"/>
                    <a:pt x="176" y="41"/>
                    <a:pt x="140" y="31"/>
                  </a:cubicBezTo>
                  <a:cubicBezTo>
                    <a:pt x="105" y="16"/>
                    <a:pt x="69" y="6"/>
                    <a:pt x="34" y="1"/>
                  </a:cubicBezTo>
                  <a:cubicBezTo>
                    <a:pt x="32" y="1"/>
                    <a:pt x="31" y="0"/>
                    <a:pt x="2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2" name="Google Shape;2650;p42"/>
            <p:cNvSpPr/>
            <p:nvPr/>
          </p:nvSpPr>
          <p:spPr>
            <a:xfrm>
              <a:off x="7308816" y="6074216"/>
              <a:ext cx="628286" cy="84282"/>
            </a:xfrm>
            <a:custGeom>
              <a:avLst/>
              <a:gdLst/>
              <a:ahLst/>
              <a:cxnLst/>
              <a:rect l="l" t="t" r="r" b="b"/>
              <a:pathLst>
                <a:path w="902" h="121" extrusionOk="0">
                  <a:moveTo>
                    <a:pt x="436" y="0"/>
                  </a:moveTo>
                  <a:cubicBezTo>
                    <a:pt x="325" y="0"/>
                    <a:pt x="214" y="16"/>
                    <a:pt x="107" y="45"/>
                  </a:cubicBezTo>
                  <a:cubicBezTo>
                    <a:pt x="67" y="55"/>
                    <a:pt x="26" y="80"/>
                    <a:pt x="1" y="121"/>
                  </a:cubicBezTo>
                  <a:cubicBezTo>
                    <a:pt x="148" y="92"/>
                    <a:pt x="297" y="78"/>
                    <a:pt x="447" y="78"/>
                  </a:cubicBezTo>
                  <a:cubicBezTo>
                    <a:pt x="509" y="78"/>
                    <a:pt x="571" y="81"/>
                    <a:pt x="633" y="85"/>
                  </a:cubicBezTo>
                  <a:cubicBezTo>
                    <a:pt x="724" y="85"/>
                    <a:pt x="815" y="90"/>
                    <a:pt x="901" y="105"/>
                  </a:cubicBezTo>
                  <a:cubicBezTo>
                    <a:pt x="805" y="45"/>
                    <a:pt x="694" y="14"/>
                    <a:pt x="577" y="9"/>
                  </a:cubicBezTo>
                  <a:cubicBezTo>
                    <a:pt x="531" y="3"/>
                    <a:pt x="483" y="0"/>
                    <a:pt x="436"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23" name="Google Shape;2651;p42"/>
            <p:cNvSpPr/>
            <p:nvPr/>
          </p:nvSpPr>
          <p:spPr>
            <a:xfrm>
              <a:off x="7506636" y="6358406"/>
              <a:ext cx="677044" cy="180405"/>
            </a:xfrm>
            <a:custGeom>
              <a:avLst/>
              <a:gdLst/>
              <a:ahLst/>
              <a:cxnLst/>
              <a:rect l="l" t="t" r="r" b="b"/>
              <a:pathLst>
                <a:path w="972" h="259" extrusionOk="0">
                  <a:moveTo>
                    <a:pt x="971" y="1"/>
                  </a:moveTo>
                  <a:lnTo>
                    <a:pt x="971" y="1"/>
                  </a:lnTo>
                  <a:cubicBezTo>
                    <a:pt x="890" y="16"/>
                    <a:pt x="814" y="36"/>
                    <a:pt x="738" y="72"/>
                  </a:cubicBezTo>
                  <a:cubicBezTo>
                    <a:pt x="663" y="102"/>
                    <a:pt x="582" y="122"/>
                    <a:pt x="506" y="142"/>
                  </a:cubicBezTo>
                  <a:cubicBezTo>
                    <a:pt x="465" y="153"/>
                    <a:pt x="425" y="158"/>
                    <a:pt x="384" y="163"/>
                  </a:cubicBezTo>
                  <a:lnTo>
                    <a:pt x="0" y="228"/>
                  </a:lnTo>
                  <a:cubicBezTo>
                    <a:pt x="91" y="248"/>
                    <a:pt x="185" y="259"/>
                    <a:pt x="278" y="259"/>
                  </a:cubicBezTo>
                  <a:cubicBezTo>
                    <a:pt x="397" y="259"/>
                    <a:pt x="516" y="242"/>
                    <a:pt x="632" y="208"/>
                  </a:cubicBezTo>
                  <a:cubicBezTo>
                    <a:pt x="698" y="188"/>
                    <a:pt x="764" y="163"/>
                    <a:pt x="824" y="127"/>
                  </a:cubicBezTo>
                  <a:cubicBezTo>
                    <a:pt x="875" y="107"/>
                    <a:pt x="961" y="46"/>
                    <a:pt x="971"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24" name="Google Shape;2652;p42"/>
            <p:cNvSpPr/>
            <p:nvPr/>
          </p:nvSpPr>
          <p:spPr>
            <a:xfrm>
              <a:off x="7457181" y="5197267"/>
              <a:ext cx="863719" cy="923619"/>
            </a:xfrm>
            <a:custGeom>
              <a:avLst/>
              <a:gdLst/>
              <a:ahLst/>
              <a:cxnLst/>
              <a:rect l="l" t="t" r="r" b="b"/>
              <a:pathLst>
                <a:path w="1240" h="1326" extrusionOk="0">
                  <a:moveTo>
                    <a:pt x="1064" y="0"/>
                  </a:moveTo>
                  <a:cubicBezTo>
                    <a:pt x="976" y="0"/>
                    <a:pt x="862" y="61"/>
                    <a:pt x="739" y="141"/>
                  </a:cubicBezTo>
                  <a:cubicBezTo>
                    <a:pt x="577" y="257"/>
                    <a:pt x="420" y="383"/>
                    <a:pt x="278" y="525"/>
                  </a:cubicBezTo>
                  <a:cubicBezTo>
                    <a:pt x="167" y="631"/>
                    <a:pt x="81" y="763"/>
                    <a:pt x="36" y="909"/>
                  </a:cubicBezTo>
                  <a:cubicBezTo>
                    <a:pt x="0" y="1010"/>
                    <a:pt x="21" y="1122"/>
                    <a:pt x="81" y="1213"/>
                  </a:cubicBezTo>
                  <a:cubicBezTo>
                    <a:pt x="135" y="1283"/>
                    <a:pt x="222" y="1326"/>
                    <a:pt x="312" y="1326"/>
                  </a:cubicBezTo>
                  <a:cubicBezTo>
                    <a:pt x="333" y="1326"/>
                    <a:pt x="354" y="1324"/>
                    <a:pt x="375" y="1319"/>
                  </a:cubicBezTo>
                  <a:cubicBezTo>
                    <a:pt x="511" y="1304"/>
                    <a:pt x="683" y="1223"/>
                    <a:pt x="850" y="1046"/>
                  </a:cubicBezTo>
                  <a:cubicBezTo>
                    <a:pt x="1017" y="869"/>
                    <a:pt x="1133" y="656"/>
                    <a:pt x="1189" y="424"/>
                  </a:cubicBezTo>
                  <a:cubicBezTo>
                    <a:pt x="1239" y="221"/>
                    <a:pt x="1214" y="60"/>
                    <a:pt x="1128" y="14"/>
                  </a:cubicBezTo>
                  <a:cubicBezTo>
                    <a:pt x="1109" y="4"/>
                    <a:pt x="1087" y="0"/>
                    <a:pt x="1064" y="0"/>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25" name="Google Shape;2653;p42"/>
            <p:cNvSpPr/>
            <p:nvPr/>
          </p:nvSpPr>
          <p:spPr>
            <a:xfrm>
              <a:off x="7220355" y="5337272"/>
              <a:ext cx="941036" cy="908295"/>
            </a:xfrm>
            <a:custGeom>
              <a:avLst/>
              <a:gdLst/>
              <a:ahLst/>
              <a:cxnLst/>
              <a:rect l="l" t="t" r="r" b="b"/>
              <a:pathLst>
                <a:path w="1351" h="1304" extrusionOk="0">
                  <a:moveTo>
                    <a:pt x="1338" y="1"/>
                  </a:moveTo>
                  <a:cubicBezTo>
                    <a:pt x="1336" y="1"/>
                    <a:pt x="1333" y="2"/>
                    <a:pt x="1332" y="5"/>
                  </a:cubicBezTo>
                  <a:cubicBezTo>
                    <a:pt x="1240" y="117"/>
                    <a:pt x="1165" y="248"/>
                    <a:pt x="1069" y="359"/>
                  </a:cubicBezTo>
                  <a:cubicBezTo>
                    <a:pt x="972" y="481"/>
                    <a:pt x="871" y="597"/>
                    <a:pt x="760" y="703"/>
                  </a:cubicBezTo>
                  <a:cubicBezTo>
                    <a:pt x="649" y="809"/>
                    <a:pt x="532" y="911"/>
                    <a:pt x="411" y="1007"/>
                  </a:cubicBezTo>
                  <a:cubicBezTo>
                    <a:pt x="285" y="1098"/>
                    <a:pt x="153" y="1179"/>
                    <a:pt x="22" y="1265"/>
                  </a:cubicBezTo>
                  <a:cubicBezTo>
                    <a:pt x="1" y="1277"/>
                    <a:pt x="8" y="1304"/>
                    <a:pt x="28" y="1304"/>
                  </a:cubicBezTo>
                  <a:cubicBezTo>
                    <a:pt x="32" y="1304"/>
                    <a:pt x="37" y="1303"/>
                    <a:pt x="42" y="1300"/>
                  </a:cubicBezTo>
                  <a:cubicBezTo>
                    <a:pt x="184" y="1229"/>
                    <a:pt x="315" y="1148"/>
                    <a:pt x="436" y="1047"/>
                  </a:cubicBezTo>
                  <a:cubicBezTo>
                    <a:pt x="563" y="951"/>
                    <a:pt x="684" y="850"/>
                    <a:pt x="795" y="739"/>
                  </a:cubicBezTo>
                  <a:cubicBezTo>
                    <a:pt x="907" y="632"/>
                    <a:pt x="1008" y="516"/>
                    <a:pt x="1104" y="390"/>
                  </a:cubicBezTo>
                  <a:cubicBezTo>
                    <a:pt x="1200" y="273"/>
                    <a:pt x="1281" y="147"/>
                    <a:pt x="1347" y="10"/>
                  </a:cubicBezTo>
                  <a:cubicBezTo>
                    <a:pt x="1350" y="7"/>
                    <a:pt x="1344" y="1"/>
                    <a:pt x="133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6" name="Google Shape;2654;p42"/>
            <p:cNvSpPr/>
            <p:nvPr/>
          </p:nvSpPr>
          <p:spPr>
            <a:xfrm>
              <a:off x="7932922" y="5372099"/>
              <a:ext cx="87068" cy="270956"/>
            </a:xfrm>
            <a:custGeom>
              <a:avLst/>
              <a:gdLst/>
              <a:ahLst/>
              <a:cxnLst/>
              <a:rect l="l" t="t" r="r" b="b"/>
              <a:pathLst>
                <a:path w="125" h="389" extrusionOk="0">
                  <a:moveTo>
                    <a:pt x="111" y="0"/>
                  </a:moveTo>
                  <a:cubicBezTo>
                    <a:pt x="105" y="0"/>
                    <a:pt x="98" y="4"/>
                    <a:pt x="96" y="11"/>
                  </a:cubicBezTo>
                  <a:cubicBezTo>
                    <a:pt x="71" y="132"/>
                    <a:pt x="40" y="249"/>
                    <a:pt x="5" y="370"/>
                  </a:cubicBezTo>
                  <a:cubicBezTo>
                    <a:pt x="0" y="383"/>
                    <a:pt x="8" y="389"/>
                    <a:pt x="17" y="389"/>
                  </a:cubicBezTo>
                  <a:cubicBezTo>
                    <a:pt x="27" y="389"/>
                    <a:pt x="38" y="383"/>
                    <a:pt x="40" y="370"/>
                  </a:cubicBezTo>
                  <a:cubicBezTo>
                    <a:pt x="76" y="254"/>
                    <a:pt x="101" y="132"/>
                    <a:pt x="121" y="16"/>
                  </a:cubicBezTo>
                  <a:cubicBezTo>
                    <a:pt x="124" y="5"/>
                    <a:pt x="118" y="0"/>
                    <a:pt x="11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7" name="Google Shape;2655;p42"/>
            <p:cNvSpPr/>
            <p:nvPr/>
          </p:nvSpPr>
          <p:spPr>
            <a:xfrm>
              <a:off x="7818689" y="5624248"/>
              <a:ext cx="281405" cy="149061"/>
            </a:xfrm>
            <a:custGeom>
              <a:avLst/>
              <a:gdLst/>
              <a:ahLst/>
              <a:cxnLst/>
              <a:rect l="l" t="t" r="r" b="b"/>
              <a:pathLst>
                <a:path w="404" h="214" extrusionOk="0">
                  <a:moveTo>
                    <a:pt x="384" y="1"/>
                  </a:moveTo>
                  <a:cubicBezTo>
                    <a:pt x="382" y="1"/>
                    <a:pt x="379" y="2"/>
                    <a:pt x="376" y="3"/>
                  </a:cubicBezTo>
                  <a:cubicBezTo>
                    <a:pt x="260" y="64"/>
                    <a:pt x="144" y="119"/>
                    <a:pt x="22" y="170"/>
                  </a:cubicBezTo>
                  <a:cubicBezTo>
                    <a:pt x="1" y="179"/>
                    <a:pt x="1" y="213"/>
                    <a:pt x="21" y="213"/>
                  </a:cubicBezTo>
                  <a:cubicBezTo>
                    <a:pt x="25" y="213"/>
                    <a:pt x="28" y="212"/>
                    <a:pt x="33" y="210"/>
                  </a:cubicBezTo>
                  <a:cubicBezTo>
                    <a:pt x="154" y="160"/>
                    <a:pt x="270" y="99"/>
                    <a:pt x="387" y="33"/>
                  </a:cubicBezTo>
                  <a:cubicBezTo>
                    <a:pt x="404" y="25"/>
                    <a:pt x="399" y="1"/>
                    <a:pt x="38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8" name="Google Shape;2656;p42"/>
            <p:cNvSpPr/>
            <p:nvPr/>
          </p:nvSpPr>
          <p:spPr>
            <a:xfrm>
              <a:off x="7611814" y="5682758"/>
              <a:ext cx="123985" cy="286977"/>
            </a:xfrm>
            <a:custGeom>
              <a:avLst/>
              <a:gdLst/>
              <a:ahLst/>
              <a:cxnLst/>
              <a:rect l="l" t="t" r="r" b="b"/>
              <a:pathLst>
                <a:path w="178" h="412" extrusionOk="0">
                  <a:moveTo>
                    <a:pt x="164" y="1"/>
                  </a:moveTo>
                  <a:cubicBezTo>
                    <a:pt x="159" y="1"/>
                    <a:pt x="155" y="4"/>
                    <a:pt x="153" y="10"/>
                  </a:cubicBezTo>
                  <a:cubicBezTo>
                    <a:pt x="127" y="71"/>
                    <a:pt x="107" y="141"/>
                    <a:pt x="82" y="212"/>
                  </a:cubicBezTo>
                  <a:cubicBezTo>
                    <a:pt x="67" y="243"/>
                    <a:pt x="56" y="273"/>
                    <a:pt x="41" y="308"/>
                  </a:cubicBezTo>
                  <a:lnTo>
                    <a:pt x="21" y="359"/>
                  </a:lnTo>
                  <a:cubicBezTo>
                    <a:pt x="11" y="374"/>
                    <a:pt x="1" y="389"/>
                    <a:pt x="11" y="404"/>
                  </a:cubicBezTo>
                  <a:cubicBezTo>
                    <a:pt x="11" y="408"/>
                    <a:pt x="16" y="412"/>
                    <a:pt x="21" y="412"/>
                  </a:cubicBezTo>
                  <a:cubicBezTo>
                    <a:pt x="23" y="412"/>
                    <a:pt x="25" y="411"/>
                    <a:pt x="26" y="409"/>
                  </a:cubicBezTo>
                  <a:cubicBezTo>
                    <a:pt x="41" y="399"/>
                    <a:pt x="46" y="384"/>
                    <a:pt x="51" y="369"/>
                  </a:cubicBezTo>
                  <a:lnTo>
                    <a:pt x="77" y="318"/>
                  </a:lnTo>
                  <a:lnTo>
                    <a:pt x="112" y="217"/>
                  </a:lnTo>
                  <a:cubicBezTo>
                    <a:pt x="137" y="152"/>
                    <a:pt x="158" y="81"/>
                    <a:pt x="178" y="15"/>
                  </a:cubicBezTo>
                  <a:cubicBezTo>
                    <a:pt x="178" y="6"/>
                    <a:pt x="171" y="1"/>
                    <a:pt x="16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29" name="Google Shape;2657;p42"/>
            <p:cNvSpPr/>
            <p:nvPr/>
          </p:nvSpPr>
          <p:spPr>
            <a:xfrm>
              <a:off x="7546339" y="5892418"/>
              <a:ext cx="317626" cy="132344"/>
            </a:xfrm>
            <a:custGeom>
              <a:avLst/>
              <a:gdLst/>
              <a:ahLst/>
              <a:cxnLst/>
              <a:rect l="l" t="t" r="r" b="b"/>
              <a:pathLst>
                <a:path w="456" h="190" extrusionOk="0">
                  <a:moveTo>
                    <a:pt x="437" y="0"/>
                  </a:moveTo>
                  <a:cubicBezTo>
                    <a:pt x="435" y="0"/>
                    <a:pt x="432" y="1"/>
                    <a:pt x="429" y="2"/>
                  </a:cubicBezTo>
                  <a:cubicBezTo>
                    <a:pt x="358" y="23"/>
                    <a:pt x="287" y="43"/>
                    <a:pt x="221" y="68"/>
                  </a:cubicBezTo>
                  <a:cubicBezTo>
                    <a:pt x="186" y="83"/>
                    <a:pt x="156" y="93"/>
                    <a:pt x="120" y="108"/>
                  </a:cubicBezTo>
                  <a:cubicBezTo>
                    <a:pt x="85" y="119"/>
                    <a:pt x="49" y="134"/>
                    <a:pt x="19" y="154"/>
                  </a:cubicBezTo>
                  <a:cubicBezTo>
                    <a:pt x="0" y="163"/>
                    <a:pt x="8" y="190"/>
                    <a:pt x="25" y="190"/>
                  </a:cubicBezTo>
                  <a:cubicBezTo>
                    <a:pt x="26" y="190"/>
                    <a:pt x="28" y="190"/>
                    <a:pt x="29" y="189"/>
                  </a:cubicBezTo>
                  <a:cubicBezTo>
                    <a:pt x="64" y="179"/>
                    <a:pt x="100" y="169"/>
                    <a:pt x="130" y="154"/>
                  </a:cubicBezTo>
                  <a:cubicBezTo>
                    <a:pt x="161" y="139"/>
                    <a:pt x="191" y="124"/>
                    <a:pt x="231" y="114"/>
                  </a:cubicBezTo>
                  <a:cubicBezTo>
                    <a:pt x="297" y="83"/>
                    <a:pt x="368" y="63"/>
                    <a:pt x="434" y="38"/>
                  </a:cubicBezTo>
                  <a:cubicBezTo>
                    <a:pt x="456" y="29"/>
                    <a:pt x="455" y="0"/>
                    <a:pt x="437"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0" name="Google Shape;2658;p42"/>
            <p:cNvSpPr/>
            <p:nvPr/>
          </p:nvSpPr>
          <p:spPr>
            <a:xfrm>
              <a:off x="7548429" y="5365134"/>
              <a:ext cx="402604" cy="452058"/>
            </a:xfrm>
            <a:custGeom>
              <a:avLst/>
              <a:gdLst/>
              <a:ahLst/>
              <a:cxnLst/>
              <a:rect l="l" t="t" r="r" b="b"/>
              <a:pathLst>
                <a:path w="578" h="649" extrusionOk="0">
                  <a:moveTo>
                    <a:pt x="577" y="1"/>
                  </a:moveTo>
                  <a:cubicBezTo>
                    <a:pt x="476" y="41"/>
                    <a:pt x="390" y="102"/>
                    <a:pt x="314" y="183"/>
                  </a:cubicBezTo>
                  <a:cubicBezTo>
                    <a:pt x="208" y="284"/>
                    <a:pt x="112" y="400"/>
                    <a:pt x="36" y="527"/>
                  </a:cubicBezTo>
                  <a:cubicBezTo>
                    <a:pt x="11" y="562"/>
                    <a:pt x="1" y="608"/>
                    <a:pt x="11" y="648"/>
                  </a:cubicBezTo>
                  <a:cubicBezTo>
                    <a:pt x="127" y="486"/>
                    <a:pt x="274" y="345"/>
                    <a:pt x="405" y="188"/>
                  </a:cubicBezTo>
                  <a:cubicBezTo>
                    <a:pt x="461" y="122"/>
                    <a:pt x="517" y="56"/>
                    <a:pt x="577"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31" name="Google Shape;2659;p42"/>
            <p:cNvSpPr/>
            <p:nvPr/>
          </p:nvSpPr>
          <p:spPr>
            <a:xfrm>
              <a:off x="7946853" y="5266921"/>
              <a:ext cx="338522" cy="677042"/>
            </a:xfrm>
            <a:custGeom>
              <a:avLst/>
              <a:gdLst/>
              <a:ahLst/>
              <a:cxnLst/>
              <a:rect l="l" t="t" r="r" b="b"/>
              <a:pathLst>
                <a:path w="486" h="972" extrusionOk="0">
                  <a:moveTo>
                    <a:pt x="445" y="0"/>
                  </a:moveTo>
                  <a:cubicBezTo>
                    <a:pt x="415" y="86"/>
                    <a:pt x="395" y="167"/>
                    <a:pt x="380" y="253"/>
                  </a:cubicBezTo>
                  <a:cubicBezTo>
                    <a:pt x="359" y="339"/>
                    <a:pt x="334" y="420"/>
                    <a:pt x="299" y="501"/>
                  </a:cubicBezTo>
                  <a:cubicBezTo>
                    <a:pt x="278" y="541"/>
                    <a:pt x="253" y="577"/>
                    <a:pt x="233" y="617"/>
                  </a:cubicBezTo>
                  <a:cubicBezTo>
                    <a:pt x="162" y="738"/>
                    <a:pt x="81" y="855"/>
                    <a:pt x="0" y="971"/>
                  </a:cubicBezTo>
                  <a:cubicBezTo>
                    <a:pt x="197" y="840"/>
                    <a:pt x="349" y="647"/>
                    <a:pt x="430" y="420"/>
                  </a:cubicBezTo>
                  <a:cubicBezTo>
                    <a:pt x="455" y="349"/>
                    <a:pt x="471" y="273"/>
                    <a:pt x="481" y="202"/>
                  </a:cubicBezTo>
                  <a:cubicBezTo>
                    <a:pt x="486" y="147"/>
                    <a:pt x="481" y="36"/>
                    <a:pt x="445"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32" name="Google Shape;2660;p42"/>
            <p:cNvSpPr/>
            <p:nvPr/>
          </p:nvSpPr>
          <p:spPr>
            <a:xfrm>
              <a:off x="6368479" y="5294086"/>
              <a:ext cx="765506" cy="1000935"/>
            </a:xfrm>
            <a:custGeom>
              <a:avLst/>
              <a:gdLst/>
              <a:ahLst/>
              <a:cxnLst/>
              <a:rect l="l" t="t" r="r" b="b"/>
              <a:pathLst>
                <a:path w="1099" h="1437" extrusionOk="0">
                  <a:moveTo>
                    <a:pt x="912" y="1"/>
                  </a:moveTo>
                  <a:cubicBezTo>
                    <a:pt x="822" y="1"/>
                    <a:pt x="711" y="84"/>
                    <a:pt x="592" y="194"/>
                  </a:cubicBezTo>
                  <a:cubicBezTo>
                    <a:pt x="446" y="330"/>
                    <a:pt x="314" y="482"/>
                    <a:pt x="198" y="649"/>
                  </a:cubicBezTo>
                  <a:cubicBezTo>
                    <a:pt x="102" y="770"/>
                    <a:pt x="41" y="912"/>
                    <a:pt x="16" y="1064"/>
                  </a:cubicBezTo>
                  <a:cubicBezTo>
                    <a:pt x="1" y="1170"/>
                    <a:pt x="36" y="1276"/>
                    <a:pt x="107" y="1352"/>
                  </a:cubicBezTo>
                  <a:cubicBezTo>
                    <a:pt x="166" y="1407"/>
                    <a:pt x="239" y="1437"/>
                    <a:pt x="315" y="1437"/>
                  </a:cubicBezTo>
                  <a:cubicBezTo>
                    <a:pt x="350" y="1437"/>
                    <a:pt x="385" y="1430"/>
                    <a:pt x="420" y="1418"/>
                  </a:cubicBezTo>
                  <a:cubicBezTo>
                    <a:pt x="547" y="1377"/>
                    <a:pt x="704" y="1271"/>
                    <a:pt x="845" y="1069"/>
                  </a:cubicBezTo>
                  <a:cubicBezTo>
                    <a:pt x="982" y="871"/>
                    <a:pt x="1063" y="639"/>
                    <a:pt x="1083" y="401"/>
                  </a:cubicBezTo>
                  <a:cubicBezTo>
                    <a:pt x="1098" y="194"/>
                    <a:pt x="1047" y="42"/>
                    <a:pt x="951" y="7"/>
                  </a:cubicBezTo>
                  <a:cubicBezTo>
                    <a:pt x="939" y="3"/>
                    <a:pt x="926" y="1"/>
                    <a:pt x="912"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133" name="Google Shape;2661;p42"/>
            <p:cNvSpPr/>
            <p:nvPr/>
          </p:nvSpPr>
          <p:spPr>
            <a:xfrm>
              <a:off x="6185983" y="5443147"/>
              <a:ext cx="785706" cy="1044121"/>
            </a:xfrm>
            <a:custGeom>
              <a:avLst/>
              <a:gdLst/>
              <a:ahLst/>
              <a:cxnLst/>
              <a:rect l="l" t="t" r="r" b="b"/>
              <a:pathLst>
                <a:path w="1128" h="1499" extrusionOk="0">
                  <a:moveTo>
                    <a:pt x="1118" y="1"/>
                  </a:moveTo>
                  <a:cubicBezTo>
                    <a:pt x="1116" y="1"/>
                    <a:pt x="1114" y="2"/>
                    <a:pt x="1112" y="5"/>
                  </a:cubicBezTo>
                  <a:cubicBezTo>
                    <a:pt x="1041" y="131"/>
                    <a:pt x="986" y="273"/>
                    <a:pt x="910" y="399"/>
                  </a:cubicBezTo>
                  <a:cubicBezTo>
                    <a:pt x="834" y="536"/>
                    <a:pt x="748" y="662"/>
                    <a:pt x="657" y="789"/>
                  </a:cubicBezTo>
                  <a:cubicBezTo>
                    <a:pt x="566" y="910"/>
                    <a:pt x="465" y="1032"/>
                    <a:pt x="359" y="1143"/>
                  </a:cubicBezTo>
                  <a:cubicBezTo>
                    <a:pt x="253" y="1254"/>
                    <a:pt x="131" y="1355"/>
                    <a:pt x="20" y="1456"/>
                  </a:cubicBezTo>
                  <a:cubicBezTo>
                    <a:pt x="0" y="1476"/>
                    <a:pt x="11" y="1498"/>
                    <a:pt x="28" y="1498"/>
                  </a:cubicBezTo>
                  <a:cubicBezTo>
                    <a:pt x="34" y="1498"/>
                    <a:pt x="39" y="1496"/>
                    <a:pt x="45" y="1492"/>
                  </a:cubicBezTo>
                  <a:cubicBezTo>
                    <a:pt x="172" y="1401"/>
                    <a:pt x="288" y="1295"/>
                    <a:pt x="394" y="1178"/>
                  </a:cubicBezTo>
                  <a:cubicBezTo>
                    <a:pt x="500" y="1062"/>
                    <a:pt x="601" y="946"/>
                    <a:pt x="693" y="819"/>
                  </a:cubicBezTo>
                  <a:cubicBezTo>
                    <a:pt x="789" y="693"/>
                    <a:pt x="875" y="561"/>
                    <a:pt x="945" y="425"/>
                  </a:cubicBezTo>
                  <a:cubicBezTo>
                    <a:pt x="1021" y="293"/>
                    <a:pt x="1082" y="157"/>
                    <a:pt x="1127" y="10"/>
                  </a:cubicBezTo>
                  <a:cubicBezTo>
                    <a:pt x="1127" y="7"/>
                    <a:pt x="1123" y="1"/>
                    <a:pt x="111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4" name="Google Shape;2662;p42"/>
            <p:cNvSpPr/>
            <p:nvPr/>
          </p:nvSpPr>
          <p:spPr>
            <a:xfrm>
              <a:off x="6794765" y="5500960"/>
              <a:ext cx="43186" cy="278618"/>
            </a:xfrm>
            <a:custGeom>
              <a:avLst/>
              <a:gdLst/>
              <a:ahLst/>
              <a:cxnLst/>
              <a:rect l="l" t="t" r="r" b="b"/>
              <a:pathLst>
                <a:path w="62" h="400" extrusionOk="0">
                  <a:moveTo>
                    <a:pt x="51" y="0"/>
                  </a:moveTo>
                  <a:cubicBezTo>
                    <a:pt x="44" y="0"/>
                    <a:pt x="36" y="7"/>
                    <a:pt x="36" y="18"/>
                  </a:cubicBezTo>
                  <a:cubicBezTo>
                    <a:pt x="31" y="134"/>
                    <a:pt x="21" y="256"/>
                    <a:pt x="1" y="382"/>
                  </a:cubicBezTo>
                  <a:cubicBezTo>
                    <a:pt x="1" y="394"/>
                    <a:pt x="8" y="399"/>
                    <a:pt x="17" y="399"/>
                  </a:cubicBezTo>
                  <a:cubicBezTo>
                    <a:pt x="27" y="399"/>
                    <a:pt x="38" y="393"/>
                    <a:pt x="41" y="382"/>
                  </a:cubicBezTo>
                  <a:cubicBezTo>
                    <a:pt x="56" y="261"/>
                    <a:pt x="61" y="134"/>
                    <a:pt x="61" y="13"/>
                  </a:cubicBezTo>
                  <a:cubicBezTo>
                    <a:pt x="61" y="4"/>
                    <a:pt x="56" y="0"/>
                    <a:pt x="5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5" name="Google Shape;2663;p42"/>
            <p:cNvSpPr/>
            <p:nvPr/>
          </p:nvSpPr>
          <p:spPr>
            <a:xfrm>
              <a:off x="6699338" y="5739178"/>
              <a:ext cx="259116" cy="186674"/>
            </a:xfrm>
            <a:custGeom>
              <a:avLst/>
              <a:gdLst/>
              <a:ahLst/>
              <a:cxnLst/>
              <a:rect l="l" t="t" r="r" b="b"/>
              <a:pathLst>
                <a:path w="372" h="268" extrusionOk="0">
                  <a:moveTo>
                    <a:pt x="356" y="0"/>
                  </a:moveTo>
                  <a:cubicBezTo>
                    <a:pt x="353" y="0"/>
                    <a:pt x="349" y="2"/>
                    <a:pt x="345" y="5"/>
                  </a:cubicBezTo>
                  <a:cubicBezTo>
                    <a:pt x="244" y="81"/>
                    <a:pt x="133" y="157"/>
                    <a:pt x="21" y="222"/>
                  </a:cubicBezTo>
                  <a:cubicBezTo>
                    <a:pt x="0" y="235"/>
                    <a:pt x="7" y="268"/>
                    <a:pt x="24" y="268"/>
                  </a:cubicBezTo>
                  <a:cubicBezTo>
                    <a:pt x="28" y="268"/>
                    <a:pt x="32" y="266"/>
                    <a:pt x="36" y="263"/>
                  </a:cubicBezTo>
                  <a:cubicBezTo>
                    <a:pt x="148" y="192"/>
                    <a:pt x="259" y="116"/>
                    <a:pt x="360" y="30"/>
                  </a:cubicBezTo>
                  <a:cubicBezTo>
                    <a:pt x="372" y="18"/>
                    <a:pt x="368" y="0"/>
                    <a:pt x="356"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6" name="Google Shape;2664;p42"/>
            <p:cNvSpPr/>
            <p:nvPr/>
          </p:nvSpPr>
          <p:spPr>
            <a:xfrm>
              <a:off x="6530774" y="5853412"/>
              <a:ext cx="78013" cy="297425"/>
            </a:xfrm>
            <a:custGeom>
              <a:avLst/>
              <a:gdLst/>
              <a:ahLst/>
              <a:cxnLst/>
              <a:rect l="l" t="t" r="r" b="b"/>
              <a:pathLst>
                <a:path w="112" h="427" extrusionOk="0">
                  <a:moveTo>
                    <a:pt x="102" y="1"/>
                  </a:moveTo>
                  <a:cubicBezTo>
                    <a:pt x="96" y="1"/>
                    <a:pt x="89" y="4"/>
                    <a:pt x="86" y="13"/>
                  </a:cubicBezTo>
                  <a:cubicBezTo>
                    <a:pt x="76" y="79"/>
                    <a:pt x="61" y="149"/>
                    <a:pt x="46" y="220"/>
                  </a:cubicBezTo>
                  <a:cubicBezTo>
                    <a:pt x="41" y="256"/>
                    <a:pt x="31" y="291"/>
                    <a:pt x="26" y="326"/>
                  </a:cubicBezTo>
                  <a:lnTo>
                    <a:pt x="10" y="377"/>
                  </a:lnTo>
                  <a:cubicBezTo>
                    <a:pt x="5" y="392"/>
                    <a:pt x="0" y="412"/>
                    <a:pt x="10" y="422"/>
                  </a:cubicBezTo>
                  <a:cubicBezTo>
                    <a:pt x="13" y="425"/>
                    <a:pt x="15" y="426"/>
                    <a:pt x="18" y="426"/>
                  </a:cubicBezTo>
                  <a:cubicBezTo>
                    <a:pt x="21" y="426"/>
                    <a:pt x="23" y="425"/>
                    <a:pt x="26" y="422"/>
                  </a:cubicBezTo>
                  <a:cubicBezTo>
                    <a:pt x="41" y="412"/>
                    <a:pt x="46" y="397"/>
                    <a:pt x="46" y="382"/>
                  </a:cubicBezTo>
                  <a:lnTo>
                    <a:pt x="61" y="326"/>
                  </a:lnTo>
                  <a:lnTo>
                    <a:pt x="81" y="220"/>
                  </a:lnTo>
                  <a:cubicBezTo>
                    <a:pt x="96" y="149"/>
                    <a:pt x="101" y="79"/>
                    <a:pt x="112" y="8"/>
                  </a:cubicBezTo>
                  <a:cubicBezTo>
                    <a:pt x="112" y="3"/>
                    <a:pt x="107" y="1"/>
                    <a:pt x="102"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7" name="Google Shape;2665;p42"/>
            <p:cNvSpPr/>
            <p:nvPr/>
          </p:nvSpPr>
          <p:spPr>
            <a:xfrm>
              <a:off x="6465995" y="6040086"/>
              <a:ext cx="302998" cy="179709"/>
            </a:xfrm>
            <a:custGeom>
              <a:avLst/>
              <a:gdLst/>
              <a:ahLst/>
              <a:cxnLst/>
              <a:rect l="l" t="t" r="r" b="b"/>
              <a:pathLst>
                <a:path w="435" h="258" extrusionOk="0">
                  <a:moveTo>
                    <a:pt x="415" y="1"/>
                  </a:moveTo>
                  <a:cubicBezTo>
                    <a:pt x="412" y="1"/>
                    <a:pt x="410" y="1"/>
                    <a:pt x="407" y="3"/>
                  </a:cubicBezTo>
                  <a:cubicBezTo>
                    <a:pt x="341" y="38"/>
                    <a:pt x="275" y="68"/>
                    <a:pt x="210" y="104"/>
                  </a:cubicBezTo>
                  <a:cubicBezTo>
                    <a:pt x="179" y="119"/>
                    <a:pt x="149" y="139"/>
                    <a:pt x="119" y="154"/>
                  </a:cubicBezTo>
                  <a:cubicBezTo>
                    <a:pt x="83" y="175"/>
                    <a:pt x="53" y="195"/>
                    <a:pt x="22" y="220"/>
                  </a:cubicBezTo>
                  <a:cubicBezTo>
                    <a:pt x="0" y="229"/>
                    <a:pt x="13" y="257"/>
                    <a:pt x="34" y="257"/>
                  </a:cubicBezTo>
                  <a:cubicBezTo>
                    <a:pt x="37" y="257"/>
                    <a:pt x="40" y="257"/>
                    <a:pt x="43" y="256"/>
                  </a:cubicBezTo>
                  <a:cubicBezTo>
                    <a:pt x="73" y="240"/>
                    <a:pt x="103" y="220"/>
                    <a:pt x="134" y="200"/>
                  </a:cubicBezTo>
                  <a:cubicBezTo>
                    <a:pt x="164" y="185"/>
                    <a:pt x="194" y="165"/>
                    <a:pt x="225" y="144"/>
                  </a:cubicBezTo>
                  <a:cubicBezTo>
                    <a:pt x="291" y="109"/>
                    <a:pt x="351" y="73"/>
                    <a:pt x="417" y="38"/>
                  </a:cubicBezTo>
                  <a:cubicBezTo>
                    <a:pt x="434" y="25"/>
                    <a:pt x="429" y="1"/>
                    <a:pt x="415"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138" name="Google Shape;2666;p42"/>
            <p:cNvSpPr/>
            <p:nvPr/>
          </p:nvSpPr>
          <p:spPr>
            <a:xfrm>
              <a:off x="6438830" y="5502353"/>
              <a:ext cx="332253" cy="511961"/>
            </a:xfrm>
            <a:custGeom>
              <a:avLst/>
              <a:gdLst/>
              <a:ahLst/>
              <a:cxnLst/>
              <a:rect l="l" t="t" r="r" b="b"/>
              <a:pathLst>
                <a:path w="477" h="735" extrusionOk="0">
                  <a:moveTo>
                    <a:pt x="476" y="1"/>
                  </a:moveTo>
                  <a:lnTo>
                    <a:pt x="476" y="1"/>
                  </a:lnTo>
                  <a:cubicBezTo>
                    <a:pt x="385" y="62"/>
                    <a:pt x="304" y="137"/>
                    <a:pt x="249" y="229"/>
                  </a:cubicBezTo>
                  <a:cubicBezTo>
                    <a:pt x="153" y="340"/>
                    <a:pt x="77" y="471"/>
                    <a:pt x="26" y="608"/>
                  </a:cubicBezTo>
                  <a:cubicBezTo>
                    <a:pt x="6" y="648"/>
                    <a:pt x="1" y="694"/>
                    <a:pt x="16" y="734"/>
                  </a:cubicBezTo>
                  <a:cubicBezTo>
                    <a:pt x="112" y="557"/>
                    <a:pt x="228" y="390"/>
                    <a:pt x="335" y="218"/>
                  </a:cubicBezTo>
                  <a:cubicBezTo>
                    <a:pt x="375" y="143"/>
                    <a:pt x="426" y="72"/>
                    <a:pt x="476"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39" name="Google Shape;2667;p42"/>
            <p:cNvSpPr/>
            <p:nvPr/>
          </p:nvSpPr>
          <p:spPr>
            <a:xfrm>
              <a:off x="6854668" y="5361651"/>
              <a:ext cx="250757" cy="716048"/>
            </a:xfrm>
            <a:custGeom>
              <a:avLst/>
              <a:gdLst/>
              <a:ahLst/>
              <a:cxnLst/>
              <a:rect l="l" t="t" r="r" b="b"/>
              <a:pathLst>
                <a:path w="360" h="1028" extrusionOk="0">
                  <a:moveTo>
                    <a:pt x="289" y="1"/>
                  </a:moveTo>
                  <a:cubicBezTo>
                    <a:pt x="274" y="82"/>
                    <a:pt x="269" y="168"/>
                    <a:pt x="269" y="254"/>
                  </a:cubicBezTo>
                  <a:cubicBezTo>
                    <a:pt x="258" y="345"/>
                    <a:pt x="243" y="431"/>
                    <a:pt x="223" y="511"/>
                  </a:cubicBezTo>
                  <a:cubicBezTo>
                    <a:pt x="208" y="552"/>
                    <a:pt x="198" y="592"/>
                    <a:pt x="183" y="633"/>
                  </a:cubicBezTo>
                  <a:cubicBezTo>
                    <a:pt x="127" y="769"/>
                    <a:pt x="66" y="896"/>
                    <a:pt x="1" y="1027"/>
                  </a:cubicBezTo>
                  <a:cubicBezTo>
                    <a:pt x="178" y="860"/>
                    <a:pt x="299" y="648"/>
                    <a:pt x="344" y="410"/>
                  </a:cubicBezTo>
                  <a:cubicBezTo>
                    <a:pt x="355" y="339"/>
                    <a:pt x="360" y="264"/>
                    <a:pt x="355" y="188"/>
                  </a:cubicBezTo>
                  <a:cubicBezTo>
                    <a:pt x="355" y="132"/>
                    <a:pt x="329" y="26"/>
                    <a:pt x="289"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140" name="Google Shape;2668;p42"/>
            <p:cNvSpPr/>
            <p:nvPr/>
          </p:nvSpPr>
          <p:spPr>
            <a:xfrm>
              <a:off x="6950095" y="4486095"/>
              <a:ext cx="921532" cy="1560261"/>
            </a:xfrm>
            <a:custGeom>
              <a:avLst/>
              <a:gdLst/>
              <a:ahLst/>
              <a:cxnLst/>
              <a:rect l="l" t="t" r="r" b="b"/>
              <a:pathLst>
                <a:path w="1323" h="2240" extrusionOk="0">
                  <a:moveTo>
                    <a:pt x="1306" y="1"/>
                  </a:moveTo>
                  <a:cubicBezTo>
                    <a:pt x="1299" y="1"/>
                    <a:pt x="1292" y="5"/>
                    <a:pt x="1290" y="14"/>
                  </a:cubicBezTo>
                  <a:cubicBezTo>
                    <a:pt x="1153" y="671"/>
                    <a:pt x="855" y="1283"/>
                    <a:pt x="420" y="1789"/>
                  </a:cubicBezTo>
                  <a:cubicBezTo>
                    <a:pt x="293" y="1935"/>
                    <a:pt x="162" y="2072"/>
                    <a:pt x="20" y="2198"/>
                  </a:cubicBezTo>
                  <a:cubicBezTo>
                    <a:pt x="0" y="2214"/>
                    <a:pt x="15" y="2240"/>
                    <a:pt x="35" y="2240"/>
                  </a:cubicBezTo>
                  <a:cubicBezTo>
                    <a:pt x="40" y="2240"/>
                    <a:pt x="45" y="2238"/>
                    <a:pt x="51" y="2234"/>
                  </a:cubicBezTo>
                  <a:cubicBezTo>
                    <a:pt x="182" y="2122"/>
                    <a:pt x="309" y="2001"/>
                    <a:pt x="420" y="1870"/>
                  </a:cubicBezTo>
                  <a:cubicBezTo>
                    <a:pt x="531" y="1738"/>
                    <a:pt x="637" y="1602"/>
                    <a:pt x="733" y="1460"/>
                  </a:cubicBezTo>
                  <a:cubicBezTo>
                    <a:pt x="920" y="1182"/>
                    <a:pt x="1067" y="878"/>
                    <a:pt x="1178" y="560"/>
                  </a:cubicBezTo>
                  <a:cubicBezTo>
                    <a:pt x="1239" y="383"/>
                    <a:pt x="1290" y="201"/>
                    <a:pt x="1320" y="19"/>
                  </a:cubicBezTo>
                  <a:cubicBezTo>
                    <a:pt x="1323" y="7"/>
                    <a:pt x="1315" y="1"/>
                    <a:pt x="1306"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1" name="Google Shape;2669;p42"/>
            <p:cNvSpPr/>
            <p:nvPr/>
          </p:nvSpPr>
          <p:spPr>
            <a:xfrm>
              <a:off x="7680772" y="4690182"/>
              <a:ext cx="76620" cy="221501"/>
            </a:xfrm>
            <a:custGeom>
              <a:avLst/>
              <a:gdLst/>
              <a:ahLst/>
              <a:cxnLst/>
              <a:rect l="l" t="t" r="r" b="b"/>
              <a:pathLst>
                <a:path w="110" h="318" extrusionOk="0">
                  <a:moveTo>
                    <a:pt x="21" y="0"/>
                  </a:moveTo>
                  <a:cubicBezTo>
                    <a:pt x="11" y="0"/>
                    <a:pt x="1" y="13"/>
                    <a:pt x="8" y="24"/>
                  </a:cubicBezTo>
                  <a:cubicBezTo>
                    <a:pt x="33" y="70"/>
                    <a:pt x="54" y="115"/>
                    <a:pt x="64" y="166"/>
                  </a:cubicBezTo>
                  <a:cubicBezTo>
                    <a:pt x="69" y="191"/>
                    <a:pt x="74" y="216"/>
                    <a:pt x="74" y="241"/>
                  </a:cubicBezTo>
                  <a:lnTo>
                    <a:pt x="74" y="282"/>
                  </a:lnTo>
                  <a:cubicBezTo>
                    <a:pt x="74" y="292"/>
                    <a:pt x="74" y="307"/>
                    <a:pt x="84" y="317"/>
                  </a:cubicBezTo>
                  <a:lnTo>
                    <a:pt x="99" y="317"/>
                  </a:lnTo>
                  <a:cubicBezTo>
                    <a:pt x="109" y="307"/>
                    <a:pt x="109" y="292"/>
                    <a:pt x="109" y="277"/>
                  </a:cubicBezTo>
                  <a:lnTo>
                    <a:pt x="109" y="236"/>
                  </a:lnTo>
                  <a:cubicBezTo>
                    <a:pt x="109" y="211"/>
                    <a:pt x="104" y="181"/>
                    <a:pt x="94" y="156"/>
                  </a:cubicBezTo>
                  <a:cubicBezTo>
                    <a:pt x="84" y="105"/>
                    <a:pt x="64" y="54"/>
                    <a:pt x="33" y="9"/>
                  </a:cubicBezTo>
                  <a:cubicBezTo>
                    <a:pt x="30" y="3"/>
                    <a:pt x="26" y="0"/>
                    <a:pt x="21"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2" name="Google Shape;2670;p42"/>
            <p:cNvSpPr/>
            <p:nvPr/>
          </p:nvSpPr>
          <p:spPr>
            <a:xfrm>
              <a:off x="7566539" y="5056565"/>
              <a:ext cx="269564" cy="231949"/>
            </a:xfrm>
            <a:custGeom>
              <a:avLst/>
              <a:gdLst/>
              <a:ahLst/>
              <a:cxnLst/>
              <a:rect l="l" t="t" r="r" b="b"/>
              <a:pathLst>
                <a:path w="387" h="333" extrusionOk="0">
                  <a:moveTo>
                    <a:pt x="372" y="1"/>
                  </a:moveTo>
                  <a:cubicBezTo>
                    <a:pt x="370" y="1"/>
                    <a:pt x="367" y="2"/>
                    <a:pt x="364" y="4"/>
                  </a:cubicBezTo>
                  <a:cubicBezTo>
                    <a:pt x="293" y="44"/>
                    <a:pt x="228" y="90"/>
                    <a:pt x="162" y="145"/>
                  </a:cubicBezTo>
                  <a:cubicBezTo>
                    <a:pt x="132" y="171"/>
                    <a:pt x="96" y="196"/>
                    <a:pt x="66" y="226"/>
                  </a:cubicBezTo>
                  <a:cubicBezTo>
                    <a:pt x="35" y="246"/>
                    <a:pt x="10" y="282"/>
                    <a:pt x="0" y="317"/>
                  </a:cubicBezTo>
                  <a:cubicBezTo>
                    <a:pt x="0" y="327"/>
                    <a:pt x="5" y="332"/>
                    <a:pt x="15" y="332"/>
                  </a:cubicBezTo>
                  <a:cubicBezTo>
                    <a:pt x="46" y="317"/>
                    <a:pt x="76" y="292"/>
                    <a:pt x="96" y="262"/>
                  </a:cubicBezTo>
                  <a:cubicBezTo>
                    <a:pt x="127" y="231"/>
                    <a:pt x="152" y="206"/>
                    <a:pt x="182" y="176"/>
                  </a:cubicBezTo>
                  <a:cubicBezTo>
                    <a:pt x="243" y="120"/>
                    <a:pt x="309" y="69"/>
                    <a:pt x="374" y="24"/>
                  </a:cubicBezTo>
                  <a:cubicBezTo>
                    <a:pt x="387" y="16"/>
                    <a:pt x="382" y="1"/>
                    <a:pt x="372"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3" name="Google Shape;2671;p42"/>
            <p:cNvSpPr/>
            <p:nvPr/>
          </p:nvSpPr>
          <p:spPr>
            <a:xfrm>
              <a:off x="7333892" y="5290604"/>
              <a:ext cx="57117" cy="362203"/>
            </a:xfrm>
            <a:custGeom>
              <a:avLst/>
              <a:gdLst/>
              <a:ahLst/>
              <a:cxnLst/>
              <a:rect l="l" t="t" r="r" b="b"/>
              <a:pathLst>
                <a:path w="82" h="520" extrusionOk="0">
                  <a:moveTo>
                    <a:pt x="42" y="0"/>
                  </a:moveTo>
                  <a:cubicBezTo>
                    <a:pt x="34" y="0"/>
                    <a:pt x="28" y="7"/>
                    <a:pt x="31" y="17"/>
                  </a:cubicBezTo>
                  <a:cubicBezTo>
                    <a:pt x="46" y="98"/>
                    <a:pt x="51" y="179"/>
                    <a:pt x="41" y="264"/>
                  </a:cubicBezTo>
                  <a:cubicBezTo>
                    <a:pt x="41" y="305"/>
                    <a:pt x="36" y="345"/>
                    <a:pt x="26" y="391"/>
                  </a:cubicBezTo>
                  <a:cubicBezTo>
                    <a:pt x="21" y="411"/>
                    <a:pt x="15" y="431"/>
                    <a:pt x="10" y="452"/>
                  </a:cubicBezTo>
                  <a:cubicBezTo>
                    <a:pt x="5" y="472"/>
                    <a:pt x="0" y="492"/>
                    <a:pt x="0" y="512"/>
                  </a:cubicBezTo>
                  <a:cubicBezTo>
                    <a:pt x="4" y="516"/>
                    <a:pt x="10" y="519"/>
                    <a:pt x="15" y="519"/>
                  </a:cubicBezTo>
                  <a:cubicBezTo>
                    <a:pt x="17" y="519"/>
                    <a:pt x="19" y="519"/>
                    <a:pt x="21" y="517"/>
                  </a:cubicBezTo>
                  <a:cubicBezTo>
                    <a:pt x="36" y="502"/>
                    <a:pt x="46" y="482"/>
                    <a:pt x="46" y="462"/>
                  </a:cubicBezTo>
                  <a:cubicBezTo>
                    <a:pt x="51" y="441"/>
                    <a:pt x="56" y="421"/>
                    <a:pt x="61" y="401"/>
                  </a:cubicBezTo>
                  <a:cubicBezTo>
                    <a:pt x="66" y="356"/>
                    <a:pt x="71" y="315"/>
                    <a:pt x="76" y="275"/>
                  </a:cubicBezTo>
                  <a:cubicBezTo>
                    <a:pt x="81" y="189"/>
                    <a:pt x="76" y="103"/>
                    <a:pt x="61" y="22"/>
                  </a:cubicBezTo>
                  <a:cubicBezTo>
                    <a:pt x="58" y="7"/>
                    <a:pt x="50" y="0"/>
                    <a:pt x="4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4" name="Google Shape;2672;p42"/>
            <p:cNvSpPr/>
            <p:nvPr/>
          </p:nvSpPr>
          <p:spPr>
            <a:xfrm>
              <a:off x="7168811" y="5639572"/>
              <a:ext cx="393549" cy="206177"/>
            </a:xfrm>
            <a:custGeom>
              <a:avLst/>
              <a:gdLst/>
              <a:ahLst/>
              <a:cxnLst/>
              <a:rect l="l" t="t" r="r" b="b"/>
              <a:pathLst>
                <a:path w="565" h="296" extrusionOk="0">
                  <a:moveTo>
                    <a:pt x="540" y="1"/>
                  </a:moveTo>
                  <a:cubicBezTo>
                    <a:pt x="539" y="1"/>
                    <a:pt x="537" y="1"/>
                    <a:pt x="536" y="1"/>
                  </a:cubicBezTo>
                  <a:cubicBezTo>
                    <a:pt x="440" y="26"/>
                    <a:pt x="344" y="62"/>
                    <a:pt x="252" y="107"/>
                  </a:cubicBezTo>
                  <a:cubicBezTo>
                    <a:pt x="207" y="133"/>
                    <a:pt x="167" y="153"/>
                    <a:pt x="121" y="178"/>
                  </a:cubicBezTo>
                  <a:cubicBezTo>
                    <a:pt x="75" y="203"/>
                    <a:pt x="35" y="234"/>
                    <a:pt x="5" y="274"/>
                  </a:cubicBezTo>
                  <a:cubicBezTo>
                    <a:pt x="0" y="283"/>
                    <a:pt x="3" y="295"/>
                    <a:pt x="14" y="295"/>
                  </a:cubicBezTo>
                  <a:cubicBezTo>
                    <a:pt x="16" y="295"/>
                    <a:pt x="18" y="295"/>
                    <a:pt x="20" y="294"/>
                  </a:cubicBezTo>
                  <a:cubicBezTo>
                    <a:pt x="40" y="294"/>
                    <a:pt x="60" y="284"/>
                    <a:pt x="75" y="274"/>
                  </a:cubicBezTo>
                  <a:lnTo>
                    <a:pt x="141" y="234"/>
                  </a:lnTo>
                  <a:cubicBezTo>
                    <a:pt x="182" y="203"/>
                    <a:pt x="222" y="183"/>
                    <a:pt x="268" y="158"/>
                  </a:cubicBezTo>
                  <a:cubicBezTo>
                    <a:pt x="354" y="112"/>
                    <a:pt x="445" y="77"/>
                    <a:pt x="536" y="42"/>
                  </a:cubicBezTo>
                  <a:cubicBezTo>
                    <a:pt x="564" y="37"/>
                    <a:pt x="561" y="1"/>
                    <a:pt x="54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5" name="Google Shape;2673;p42"/>
            <p:cNvSpPr/>
            <p:nvPr/>
          </p:nvSpPr>
          <p:spPr>
            <a:xfrm>
              <a:off x="7443250" y="4491667"/>
              <a:ext cx="307177" cy="317625"/>
            </a:xfrm>
            <a:custGeom>
              <a:avLst/>
              <a:gdLst/>
              <a:ahLst/>
              <a:cxnLst/>
              <a:rect l="l" t="t" r="r" b="b"/>
              <a:pathLst>
                <a:path w="441" h="456" extrusionOk="0">
                  <a:moveTo>
                    <a:pt x="0" y="1"/>
                  </a:moveTo>
                  <a:lnTo>
                    <a:pt x="0" y="1"/>
                  </a:lnTo>
                  <a:cubicBezTo>
                    <a:pt x="10" y="76"/>
                    <a:pt x="41" y="152"/>
                    <a:pt x="81" y="223"/>
                  </a:cubicBezTo>
                  <a:cubicBezTo>
                    <a:pt x="167" y="334"/>
                    <a:pt x="314" y="380"/>
                    <a:pt x="440" y="456"/>
                  </a:cubicBezTo>
                  <a:cubicBezTo>
                    <a:pt x="430" y="395"/>
                    <a:pt x="415" y="334"/>
                    <a:pt x="400" y="274"/>
                  </a:cubicBezTo>
                  <a:cubicBezTo>
                    <a:pt x="389" y="243"/>
                    <a:pt x="374" y="213"/>
                    <a:pt x="359" y="183"/>
                  </a:cubicBezTo>
                  <a:cubicBezTo>
                    <a:pt x="319" y="127"/>
                    <a:pt x="263" y="81"/>
                    <a:pt x="197" y="56"/>
                  </a:cubicBezTo>
                  <a:cubicBezTo>
                    <a:pt x="132" y="31"/>
                    <a:pt x="66" y="11"/>
                    <a:pt x="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6" name="Google Shape;2674;p42"/>
            <p:cNvSpPr/>
            <p:nvPr/>
          </p:nvSpPr>
          <p:spPr>
            <a:xfrm>
              <a:off x="7245431" y="5002234"/>
              <a:ext cx="226378" cy="546788"/>
            </a:xfrm>
            <a:custGeom>
              <a:avLst/>
              <a:gdLst/>
              <a:ahLst/>
              <a:cxnLst/>
              <a:rect l="l" t="t" r="r" b="b"/>
              <a:pathLst>
                <a:path w="325" h="785" extrusionOk="0">
                  <a:moveTo>
                    <a:pt x="77" y="1"/>
                  </a:moveTo>
                  <a:cubicBezTo>
                    <a:pt x="31" y="92"/>
                    <a:pt x="6" y="188"/>
                    <a:pt x="1" y="294"/>
                  </a:cubicBezTo>
                  <a:cubicBezTo>
                    <a:pt x="1" y="471"/>
                    <a:pt x="122" y="618"/>
                    <a:pt x="178" y="785"/>
                  </a:cubicBezTo>
                  <a:cubicBezTo>
                    <a:pt x="223" y="714"/>
                    <a:pt x="259" y="638"/>
                    <a:pt x="284" y="557"/>
                  </a:cubicBezTo>
                  <a:cubicBezTo>
                    <a:pt x="299" y="517"/>
                    <a:pt x="309" y="476"/>
                    <a:pt x="314" y="431"/>
                  </a:cubicBezTo>
                  <a:cubicBezTo>
                    <a:pt x="325" y="345"/>
                    <a:pt x="299" y="259"/>
                    <a:pt x="249" y="188"/>
                  </a:cubicBezTo>
                  <a:cubicBezTo>
                    <a:pt x="198" y="117"/>
                    <a:pt x="142" y="51"/>
                    <a:pt x="7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7" name="Google Shape;2675;p42"/>
            <p:cNvSpPr/>
            <p:nvPr/>
          </p:nvSpPr>
          <p:spPr>
            <a:xfrm>
              <a:off x="7654304" y="4762623"/>
              <a:ext cx="423501" cy="433948"/>
            </a:xfrm>
            <a:custGeom>
              <a:avLst/>
              <a:gdLst/>
              <a:ahLst/>
              <a:cxnLst/>
              <a:rect l="l" t="t" r="r" b="b"/>
              <a:pathLst>
                <a:path w="608" h="623" extrusionOk="0">
                  <a:moveTo>
                    <a:pt x="607" y="1"/>
                  </a:moveTo>
                  <a:lnTo>
                    <a:pt x="607" y="1"/>
                  </a:lnTo>
                  <a:cubicBezTo>
                    <a:pt x="506" y="31"/>
                    <a:pt x="410" y="77"/>
                    <a:pt x="324" y="137"/>
                  </a:cubicBezTo>
                  <a:cubicBezTo>
                    <a:pt x="178" y="264"/>
                    <a:pt x="117" y="461"/>
                    <a:pt x="1" y="623"/>
                  </a:cubicBezTo>
                  <a:cubicBezTo>
                    <a:pt x="76" y="613"/>
                    <a:pt x="152" y="593"/>
                    <a:pt x="228" y="567"/>
                  </a:cubicBezTo>
                  <a:cubicBezTo>
                    <a:pt x="269" y="552"/>
                    <a:pt x="309" y="532"/>
                    <a:pt x="344" y="512"/>
                  </a:cubicBezTo>
                  <a:cubicBezTo>
                    <a:pt x="425" y="456"/>
                    <a:pt x="486" y="375"/>
                    <a:pt x="526" y="284"/>
                  </a:cubicBezTo>
                  <a:cubicBezTo>
                    <a:pt x="562" y="193"/>
                    <a:pt x="592" y="97"/>
                    <a:pt x="60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8" name="Google Shape;2676;p42"/>
            <p:cNvSpPr/>
            <p:nvPr/>
          </p:nvSpPr>
          <p:spPr>
            <a:xfrm>
              <a:off x="7256575" y="5477974"/>
              <a:ext cx="528680" cy="320411"/>
            </a:xfrm>
            <a:custGeom>
              <a:avLst/>
              <a:gdLst/>
              <a:ahLst/>
              <a:cxnLst/>
              <a:rect l="l" t="t" r="r" b="b"/>
              <a:pathLst>
                <a:path w="759" h="460" extrusionOk="0">
                  <a:moveTo>
                    <a:pt x="759" y="1"/>
                  </a:moveTo>
                  <a:cubicBezTo>
                    <a:pt x="652" y="1"/>
                    <a:pt x="546" y="21"/>
                    <a:pt x="445" y="61"/>
                  </a:cubicBezTo>
                  <a:cubicBezTo>
                    <a:pt x="268" y="147"/>
                    <a:pt x="157" y="329"/>
                    <a:pt x="0" y="451"/>
                  </a:cubicBezTo>
                  <a:cubicBezTo>
                    <a:pt x="44" y="457"/>
                    <a:pt x="89" y="459"/>
                    <a:pt x="134" y="459"/>
                  </a:cubicBezTo>
                  <a:cubicBezTo>
                    <a:pt x="167" y="459"/>
                    <a:pt x="199" y="458"/>
                    <a:pt x="233" y="456"/>
                  </a:cubicBezTo>
                  <a:cubicBezTo>
                    <a:pt x="273" y="456"/>
                    <a:pt x="319" y="446"/>
                    <a:pt x="359" y="435"/>
                  </a:cubicBezTo>
                  <a:cubicBezTo>
                    <a:pt x="455" y="400"/>
                    <a:pt x="536" y="339"/>
                    <a:pt x="597" y="264"/>
                  </a:cubicBezTo>
                  <a:cubicBezTo>
                    <a:pt x="663" y="183"/>
                    <a:pt x="713" y="97"/>
                    <a:pt x="75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149" name="Google Shape;2677;p42"/>
            <p:cNvSpPr/>
            <p:nvPr/>
          </p:nvSpPr>
          <p:spPr>
            <a:xfrm>
              <a:off x="7705151" y="4383006"/>
              <a:ext cx="270260" cy="211750"/>
            </a:xfrm>
            <a:custGeom>
              <a:avLst/>
              <a:gdLst/>
              <a:ahLst/>
              <a:cxnLst/>
              <a:rect l="l" t="t" r="r" b="b"/>
              <a:pathLst>
                <a:path w="388" h="304" extrusionOk="0">
                  <a:moveTo>
                    <a:pt x="222" y="1"/>
                  </a:moveTo>
                  <a:cubicBezTo>
                    <a:pt x="74" y="1"/>
                    <a:pt x="1" y="216"/>
                    <a:pt x="155" y="293"/>
                  </a:cubicBezTo>
                  <a:cubicBezTo>
                    <a:pt x="174" y="300"/>
                    <a:pt x="194" y="304"/>
                    <a:pt x="213" y="304"/>
                  </a:cubicBezTo>
                  <a:cubicBezTo>
                    <a:pt x="274" y="304"/>
                    <a:pt x="329" y="269"/>
                    <a:pt x="352" y="207"/>
                  </a:cubicBezTo>
                  <a:cubicBezTo>
                    <a:pt x="388" y="131"/>
                    <a:pt x="352" y="40"/>
                    <a:pt x="276" y="10"/>
                  </a:cubicBezTo>
                  <a:cubicBezTo>
                    <a:pt x="258" y="4"/>
                    <a:pt x="240" y="1"/>
                    <a:pt x="222"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0" name="Google Shape;2678;p42"/>
            <p:cNvSpPr/>
            <p:nvPr/>
          </p:nvSpPr>
          <p:spPr>
            <a:xfrm>
              <a:off x="7513601" y="4819739"/>
              <a:ext cx="278619" cy="224287"/>
            </a:xfrm>
            <a:custGeom>
              <a:avLst/>
              <a:gdLst/>
              <a:ahLst/>
              <a:cxnLst/>
              <a:rect l="l" t="t" r="r" b="b"/>
              <a:pathLst>
                <a:path w="400" h="322" extrusionOk="0">
                  <a:moveTo>
                    <a:pt x="235" y="1"/>
                  </a:moveTo>
                  <a:cubicBezTo>
                    <a:pt x="90" y="1"/>
                    <a:pt x="1" y="198"/>
                    <a:pt x="137" y="303"/>
                  </a:cubicBezTo>
                  <a:cubicBezTo>
                    <a:pt x="159" y="315"/>
                    <a:pt x="184" y="321"/>
                    <a:pt x="208" y="321"/>
                  </a:cubicBezTo>
                  <a:cubicBezTo>
                    <a:pt x="265" y="321"/>
                    <a:pt x="321" y="289"/>
                    <a:pt x="349" y="232"/>
                  </a:cubicBezTo>
                  <a:cubicBezTo>
                    <a:pt x="400" y="157"/>
                    <a:pt x="374" y="61"/>
                    <a:pt x="304" y="15"/>
                  </a:cubicBezTo>
                  <a:cubicBezTo>
                    <a:pt x="280" y="5"/>
                    <a:pt x="257" y="1"/>
                    <a:pt x="23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1" name="Google Shape;2679;p42"/>
            <p:cNvSpPr/>
            <p:nvPr/>
          </p:nvSpPr>
          <p:spPr>
            <a:xfrm>
              <a:off x="7506636" y="5152688"/>
              <a:ext cx="282102" cy="229163"/>
            </a:xfrm>
            <a:custGeom>
              <a:avLst/>
              <a:gdLst/>
              <a:ahLst/>
              <a:cxnLst/>
              <a:rect l="l" t="t" r="r" b="b"/>
              <a:pathLst>
                <a:path w="405" h="329" extrusionOk="0">
                  <a:moveTo>
                    <a:pt x="245" y="1"/>
                  </a:moveTo>
                  <a:cubicBezTo>
                    <a:pt x="102" y="1"/>
                    <a:pt x="0" y="189"/>
                    <a:pt x="121" y="306"/>
                  </a:cubicBezTo>
                  <a:cubicBezTo>
                    <a:pt x="149" y="321"/>
                    <a:pt x="178" y="328"/>
                    <a:pt x="207" y="328"/>
                  </a:cubicBezTo>
                  <a:cubicBezTo>
                    <a:pt x="264" y="328"/>
                    <a:pt x="319" y="300"/>
                    <a:pt x="349" y="250"/>
                  </a:cubicBezTo>
                  <a:cubicBezTo>
                    <a:pt x="405" y="179"/>
                    <a:pt x="390" y="73"/>
                    <a:pt x="319" y="17"/>
                  </a:cubicBezTo>
                  <a:cubicBezTo>
                    <a:pt x="294" y="6"/>
                    <a:pt x="269" y="1"/>
                    <a:pt x="24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2" name="Google Shape;2680;p42"/>
            <p:cNvSpPr/>
            <p:nvPr/>
          </p:nvSpPr>
          <p:spPr>
            <a:xfrm>
              <a:off x="7159059" y="5365830"/>
              <a:ext cx="270260" cy="218715"/>
            </a:xfrm>
            <a:custGeom>
              <a:avLst/>
              <a:gdLst/>
              <a:ahLst/>
              <a:cxnLst/>
              <a:rect l="l" t="t" r="r" b="b"/>
              <a:pathLst>
                <a:path w="388" h="314" extrusionOk="0">
                  <a:moveTo>
                    <a:pt x="234" y="0"/>
                  </a:moveTo>
                  <a:cubicBezTo>
                    <a:pt x="102" y="0"/>
                    <a:pt x="1" y="161"/>
                    <a:pt x="105" y="278"/>
                  </a:cubicBezTo>
                  <a:cubicBezTo>
                    <a:pt x="135" y="301"/>
                    <a:pt x="170" y="313"/>
                    <a:pt x="205" y="313"/>
                  </a:cubicBezTo>
                  <a:cubicBezTo>
                    <a:pt x="252" y="313"/>
                    <a:pt x="298" y="291"/>
                    <a:pt x="327" y="248"/>
                  </a:cubicBezTo>
                  <a:cubicBezTo>
                    <a:pt x="388" y="187"/>
                    <a:pt x="383" y="86"/>
                    <a:pt x="322" y="25"/>
                  </a:cubicBezTo>
                  <a:cubicBezTo>
                    <a:pt x="292" y="8"/>
                    <a:pt x="263"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3" name="Google Shape;2681;p42"/>
            <p:cNvSpPr/>
            <p:nvPr/>
          </p:nvSpPr>
          <p:spPr>
            <a:xfrm>
              <a:off x="7151397" y="5686241"/>
              <a:ext cx="274440" cy="222198"/>
            </a:xfrm>
            <a:custGeom>
              <a:avLst/>
              <a:gdLst/>
              <a:ahLst/>
              <a:cxnLst/>
              <a:rect l="l" t="t" r="r" b="b"/>
              <a:pathLst>
                <a:path w="394" h="319" extrusionOk="0">
                  <a:moveTo>
                    <a:pt x="235" y="0"/>
                  </a:moveTo>
                  <a:cubicBezTo>
                    <a:pt x="104" y="0"/>
                    <a:pt x="1" y="153"/>
                    <a:pt x="90" y="283"/>
                  </a:cubicBezTo>
                  <a:cubicBezTo>
                    <a:pt x="121" y="307"/>
                    <a:pt x="157" y="319"/>
                    <a:pt x="193" y="319"/>
                  </a:cubicBezTo>
                  <a:cubicBezTo>
                    <a:pt x="241" y="319"/>
                    <a:pt x="288" y="298"/>
                    <a:pt x="323" y="258"/>
                  </a:cubicBezTo>
                  <a:cubicBezTo>
                    <a:pt x="389" y="197"/>
                    <a:pt x="394" y="96"/>
                    <a:pt x="333" y="30"/>
                  </a:cubicBezTo>
                  <a:cubicBezTo>
                    <a:pt x="300" y="9"/>
                    <a:pt x="267"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154" name="Google Shape;2682;p42"/>
            <p:cNvSpPr/>
            <p:nvPr/>
          </p:nvSpPr>
          <p:spPr>
            <a:xfrm>
              <a:off x="7781075" y="4825312"/>
              <a:ext cx="240309" cy="223591"/>
            </a:xfrm>
            <a:custGeom>
              <a:avLst/>
              <a:gdLst/>
              <a:ahLst/>
              <a:cxnLst/>
              <a:rect l="l" t="t" r="r" b="b"/>
              <a:pathLst>
                <a:path w="345" h="321" extrusionOk="0">
                  <a:moveTo>
                    <a:pt x="338" y="1"/>
                  </a:moveTo>
                  <a:cubicBezTo>
                    <a:pt x="337" y="1"/>
                    <a:pt x="336" y="1"/>
                    <a:pt x="334" y="2"/>
                  </a:cubicBezTo>
                  <a:cubicBezTo>
                    <a:pt x="264" y="32"/>
                    <a:pt x="203" y="73"/>
                    <a:pt x="142" y="123"/>
                  </a:cubicBezTo>
                  <a:cubicBezTo>
                    <a:pt x="117" y="149"/>
                    <a:pt x="87" y="179"/>
                    <a:pt x="66" y="209"/>
                  </a:cubicBezTo>
                  <a:cubicBezTo>
                    <a:pt x="36" y="235"/>
                    <a:pt x="16" y="270"/>
                    <a:pt x="1" y="305"/>
                  </a:cubicBezTo>
                  <a:cubicBezTo>
                    <a:pt x="1" y="315"/>
                    <a:pt x="5" y="321"/>
                    <a:pt x="11" y="321"/>
                  </a:cubicBezTo>
                  <a:cubicBezTo>
                    <a:pt x="14" y="321"/>
                    <a:pt x="17" y="319"/>
                    <a:pt x="21" y="316"/>
                  </a:cubicBezTo>
                  <a:cubicBezTo>
                    <a:pt x="41" y="290"/>
                    <a:pt x="66" y="265"/>
                    <a:pt x="81" y="230"/>
                  </a:cubicBezTo>
                  <a:cubicBezTo>
                    <a:pt x="107" y="204"/>
                    <a:pt x="127" y="174"/>
                    <a:pt x="157" y="149"/>
                  </a:cubicBezTo>
                  <a:cubicBezTo>
                    <a:pt x="208" y="98"/>
                    <a:pt x="269" y="53"/>
                    <a:pt x="334" y="17"/>
                  </a:cubicBezTo>
                  <a:cubicBezTo>
                    <a:pt x="343" y="13"/>
                    <a:pt x="344" y="1"/>
                    <a:pt x="338"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5" name="Google Shape;2683;p42"/>
            <p:cNvSpPr/>
            <p:nvPr/>
          </p:nvSpPr>
          <p:spPr>
            <a:xfrm>
              <a:off x="7477381" y="5510015"/>
              <a:ext cx="220109" cy="119109"/>
            </a:xfrm>
            <a:custGeom>
              <a:avLst/>
              <a:gdLst/>
              <a:ahLst/>
              <a:cxnLst/>
              <a:rect l="l" t="t" r="r" b="b"/>
              <a:pathLst>
                <a:path w="316" h="171" extrusionOk="0">
                  <a:moveTo>
                    <a:pt x="305" y="0"/>
                  </a:moveTo>
                  <a:cubicBezTo>
                    <a:pt x="280" y="5"/>
                    <a:pt x="255" y="5"/>
                    <a:pt x="234" y="15"/>
                  </a:cubicBezTo>
                  <a:cubicBezTo>
                    <a:pt x="209" y="20"/>
                    <a:pt x="184" y="30"/>
                    <a:pt x="158" y="41"/>
                  </a:cubicBezTo>
                  <a:cubicBezTo>
                    <a:pt x="108" y="61"/>
                    <a:pt x="57" y="91"/>
                    <a:pt x="17" y="126"/>
                  </a:cubicBezTo>
                  <a:cubicBezTo>
                    <a:pt x="0" y="143"/>
                    <a:pt x="11" y="171"/>
                    <a:pt x="30" y="171"/>
                  </a:cubicBezTo>
                  <a:cubicBezTo>
                    <a:pt x="34" y="171"/>
                    <a:pt x="38" y="170"/>
                    <a:pt x="42" y="167"/>
                  </a:cubicBezTo>
                  <a:cubicBezTo>
                    <a:pt x="88" y="147"/>
                    <a:pt x="128" y="111"/>
                    <a:pt x="169" y="86"/>
                  </a:cubicBezTo>
                  <a:cubicBezTo>
                    <a:pt x="194" y="76"/>
                    <a:pt x="214" y="66"/>
                    <a:pt x="234" y="56"/>
                  </a:cubicBezTo>
                  <a:cubicBezTo>
                    <a:pt x="255" y="46"/>
                    <a:pt x="280" y="25"/>
                    <a:pt x="305" y="20"/>
                  </a:cubicBezTo>
                  <a:cubicBezTo>
                    <a:pt x="315" y="15"/>
                    <a:pt x="315" y="0"/>
                    <a:pt x="30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6" name="Google Shape;2684;p42"/>
            <p:cNvSpPr/>
            <p:nvPr/>
          </p:nvSpPr>
          <p:spPr>
            <a:xfrm>
              <a:off x="7308120" y="5053778"/>
              <a:ext cx="128165" cy="230556"/>
            </a:xfrm>
            <a:custGeom>
              <a:avLst/>
              <a:gdLst/>
              <a:ahLst/>
              <a:cxnLst/>
              <a:rect l="l" t="t" r="r" b="b"/>
              <a:pathLst>
                <a:path w="184" h="331" extrusionOk="0">
                  <a:moveTo>
                    <a:pt x="29" y="0"/>
                  </a:moveTo>
                  <a:cubicBezTo>
                    <a:pt x="15" y="0"/>
                    <a:pt x="1" y="18"/>
                    <a:pt x="12" y="33"/>
                  </a:cubicBezTo>
                  <a:cubicBezTo>
                    <a:pt x="47" y="73"/>
                    <a:pt x="78" y="124"/>
                    <a:pt x="98" y="175"/>
                  </a:cubicBezTo>
                  <a:cubicBezTo>
                    <a:pt x="108" y="200"/>
                    <a:pt x="118" y="225"/>
                    <a:pt x="128" y="250"/>
                  </a:cubicBezTo>
                  <a:cubicBezTo>
                    <a:pt x="133" y="276"/>
                    <a:pt x="133" y="306"/>
                    <a:pt x="154" y="326"/>
                  </a:cubicBezTo>
                  <a:cubicBezTo>
                    <a:pt x="156" y="329"/>
                    <a:pt x="160" y="330"/>
                    <a:pt x="164" y="330"/>
                  </a:cubicBezTo>
                  <a:cubicBezTo>
                    <a:pt x="168" y="330"/>
                    <a:pt x="171" y="329"/>
                    <a:pt x="174" y="326"/>
                  </a:cubicBezTo>
                  <a:cubicBezTo>
                    <a:pt x="184" y="296"/>
                    <a:pt x="184" y="266"/>
                    <a:pt x="174" y="240"/>
                  </a:cubicBezTo>
                  <a:cubicBezTo>
                    <a:pt x="164" y="210"/>
                    <a:pt x="154" y="180"/>
                    <a:pt x="144" y="154"/>
                  </a:cubicBezTo>
                  <a:cubicBezTo>
                    <a:pt x="118" y="99"/>
                    <a:pt x="83" y="53"/>
                    <a:pt x="42" y="8"/>
                  </a:cubicBezTo>
                  <a:cubicBezTo>
                    <a:pt x="38" y="2"/>
                    <a:pt x="33" y="0"/>
                    <a:pt x="29"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7" name="Google Shape;2685;p42"/>
            <p:cNvSpPr/>
            <p:nvPr/>
          </p:nvSpPr>
          <p:spPr>
            <a:xfrm>
              <a:off x="7506636" y="4523708"/>
              <a:ext cx="169261" cy="138612"/>
            </a:xfrm>
            <a:custGeom>
              <a:avLst/>
              <a:gdLst/>
              <a:ahLst/>
              <a:cxnLst/>
              <a:rect l="l" t="t" r="r" b="b"/>
              <a:pathLst>
                <a:path w="243" h="199" extrusionOk="0">
                  <a:moveTo>
                    <a:pt x="20" y="0"/>
                  </a:moveTo>
                  <a:cubicBezTo>
                    <a:pt x="5" y="0"/>
                    <a:pt x="0" y="20"/>
                    <a:pt x="15" y="25"/>
                  </a:cubicBezTo>
                  <a:cubicBezTo>
                    <a:pt x="51" y="46"/>
                    <a:pt x="91" y="71"/>
                    <a:pt x="121" y="101"/>
                  </a:cubicBezTo>
                  <a:cubicBezTo>
                    <a:pt x="137" y="111"/>
                    <a:pt x="152" y="126"/>
                    <a:pt x="167" y="147"/>
                  </a:cubicBezTo>
                  <a:cubicBezTo>
                    <a:pt x="182" y="162"/>
                    <a:pt x="197" y="182"/>
                    <a:pt x="213" y="197"/>
                  </a:cubicBezTo>
                  <a:cubicBezTo>
                    <a:pt x="215" y="198"/>
                    <a:pt x="218" y="199"/>
                    <a:pt x="221" y="199"/>
                  </a:cubicBezTo>
                  <a:cubicBezTo>
                    <a:pt x="233" y="199"/>
                    <a:pt x="243" y="190"/>
                    <a:pt x="243" y="177"/>
                  </a:cubicBezTo>
                  <a:cubicBezTo>
                    <a:pt x="238" y="152"/>
                    <a:pt x="223" y="126"/>
                    <a:pt x="202" y="111"/>
                  </a:cubicBezTo>
                  <a:cubicBezTo>
                    <a:pt x="187" y="96"/>
                    <a:pt x="167" y="76"/>
                    <a:pt x="147" y="66"/>
                  </a:cubicBezTo>
                  <a:cubicBezTo>
                    <a:pt x="111" y="35"/>
                    <a:pt x="66" y="15"/>
                    <a:pt x="20"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158" name="Google Shape;2686;p42"/>
            <p:cNvSpPr/>
            <p:nvPr/>
          </p:nvSpPr>
          <p:spPr>
            <a:xfrm>
              <a:off x="7781075" y="4407385"/>
              <a:ext cx="74531" cy="109358"/>
            </a:xfrm>
            <a:custGeom>
              <a:avLst/>
              <a:gdLst/>
              <a:ahLst/>
              <a:cxnLst/>
              <a:rect l="l" t="t" r="r" b="b"/>
              <a:pathLst>
                <a:path w="107" h="157" extrusionOk="0">
                  <a:moveTo>
                    <a:pt x="92" y="0"/>
                  </a:moveTo>
                  <a:cubicBezTo>
                    <a:pt x="76" y="0"/>
                    <a:pt x="61" y="5"/>
                    <a:pt x="51" y="15"/>
                  </a:cubicBezTo>
                  <a:cubicBezTo>
                    <a:pt x="36" y="25"/>
                    <a:pt x="26" y="36"/>
                    <a:pt x="16" y="51"/>
                  </a:cubicBezTo>
                  <a:cubicBezTo>
                    <a:pt x="11" y="66"/>
                    <a:pt x="6" y="81"/>
                    <a:pt x="6" y="96"/>
                  </a:cubicBezTo>
                  <a:cubicBezTo>
                    <a:pt x="1" y="116"/>
                    <a:pt x="6" y="137"/>
                    <a:pt x="16" y="152"/>
                  </a:cubicBezTo>
                  <a:cubicBezTo>
                    <a:pt x="21" y="155"/>
                    <a:pt x="26" y="157"/>
                    <a:pt x="32" y="157"/>
                  </a:cubicBezTo>
                  <a:cubicBezTo>
                    <a:pt x="43" y="157"/>
                    <a:pt x="53" y="150"/>
                    <a:pt x="56" y="137"/>
                  </a:cubicBezTo>
                  <a:cubicBezTo>
                    <a:pt x="56" y="127"/>
                    <a:pt x="56" y="122"/>
                    <a:pt x="51" y="111"/>
                  </a:cubicBezTo>
                  <a:lnTo>
                    <a:pt x="51" y="106"/>
                  </a:lnTo>
                  <a:lnTo>
                    <a:pt x="51" y="96"/>
                  </a:lnTo>
                  <a:lnTo>
                    <a:pt x="51" y="91"/>
                  </a:lnTo>
                  <a:lnTo>
                    <a:pt x="51" y="81"/>
                  </a:lnTo>
                  <a:lnTo>
                    <a:pt x="51" y="76"/>
                  </a:lnTo>
                  <a:lnTo>
                    <a:pt x="56" y="71"/>
                  </a:lnTo>
                  <a:lnTo>
                    <a:pt x="56" y="61"/>
                  </a:lnTo>
                  <a:lnTo>
                    <a:pt x="56" y="56"/>
                  </a:lnTo>
                  <a:cubicBezTo>
                    <a:pt x="56" y="51"/>
                    <a:pt x="61" y="46"/>
                    <a:pt x="66" y="46"/>
                  </a:cubicBezTo>
                  <a:cubicBezTo>
                    <a:pt x="71" y="36"/>
                    <a:pt x="81" y="31"/>
                    <a:pt x="92" y="25"/>
                  </a:cubicBezTo>
                  <a:cubicBezTo>
                    <a:pt x="107" y="20"/>
                    <a:pt x="107" y="0"/>
                    <a:pt x="9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59" name="Google Shape;2687;p42"/>
            <p:cNvSpPr/>
            <p:nvPr/>
          </p:nvSpPr>
          <p:spPr>
            <a:xfrm>
              <a:off x="7576987" y="4830188"/>
              <a:ext cx="130951" cy="103089"/>
            </a:xfrm>
            <a:custGeom>
              <a:avLst/>
              <a:gdLst/>
              <a:ahLst/>
              <a:cxnLst/>
              <a:rect l="l" t="t" r="r" b="b"/>
              <a:pathLst>
                <a:path w="188" h="148" extrusionOk="0">
                  <a:moveTo>
                    <a:pt x="122" y="0"/>
                  </a:moveTo>
                  <a:cubicBezTo>
                    <a:pt x="101" y="0"/>
                    <a:pt x="86" y="5"/>
                    <a:pt x="66" y="15"/>
                  </a:cubicBezTo>
                  <a:cubicBezTo>
                    <a:pt x="51" y="25"/>
                    <a:pt x="36" y="40"/>
                    <a:pt x="26" y="56"/>
                  </a:cubicBezTo>
                  <a:cubicBezTo>
                    <a:pt x="15" y="66"/>
                    <a:pt x="15" y="76"/>
                    <a:pt x="10" y="86"/>
                  </a:cubicBezTo>
                  <a:cubicBezTo>
                    <a:pt x="5" y="91"/>
                    <a:pt x="5" y="96"/>
                    <a:pt x="5" y="101"/>
                  </a:cubicBezTo>
                  <a:cubicBezTo>
                    <a:pt x="0" y="111"/>
                    <a:pt x="0" y="121"/>
                    <a:pt x="5" y="132"/>
                  </a:cubicBezTo>
                  <a:cubicBezTo>
                    <a:pt x="11" y="142"/>
                    <a:pt x="21" y="147"/>
                    <a:pt x="31" y="147"/>
                  </a:cubicBezTo>
                  <a:cubicBezTo>
                    <a:pt x="40" y="147"/>
                    <a:pt x="49" y="144"/>
                    <a:pt x="56" y="137"/>
                  </a:cubicBezTo>
                  <a:cubicBezTo>
                    <a:pt x="61" y="126"/>
                    <a:pt x="66" y="116"/>
                    <a:pt x="71" y="106"/>
                  </a:cubicBezTo>
                  <a:lnTo>
                    <a:pt x="71" y="101"/>
                  </a:lnTo>
                  <a:cubicBezTo>
                    <a:pt x="71" y="101"/>
                    <a:pt x="71" y="96"/>
                    <a:pt x="76" y="91"/>
                  </a:cubicBezTo>
                  <a:lnTo>
                    <a:pt x="81" y="81"/>
                  </a:lnTo>
                  <a:lnTo>
                    <a:pt x="86" y="76"/>
                  </a:lnTo>
                  <a:lnTo>
                    <a:pt x="91" y="71"/>
                  </a:lnTo>
                  <a:lnTo>
                    <a:pt x="96" y="66"/>
                  </a:lnTo>
                  <a:lnTo>
                    <a:pt x="106" y="61"/>
                  </a:lnTo>
                  <a:lnTo>
                    <a:pt x="127" y="56"/>
                  </a:lnTo>
                  <a:lnTo>
                    <a:pt x="137" y="51"/>
                  </a:lnTo>
                  <a:lnTo>
                    <a:pt x="157" y="51"/>
                  </a:lnTo>
                  <a:cubicBezTo>
                    <a:pt x="159" y="52"/>
                    <a:pt x="161" y="52"/>
                    <a:pt x="163" y="52"/>
                  </a:cubicBezTo>
                  <a:cubicBezTo>
                    <a:pt x="171" y="52"/>
                    <a:pt x="178" y="44"/>
                    <a:pt x="182" y="35"/>
                  </a:cubicBezTo>
                  <a:cubicBezTo>
                    <a:pt x="187" y="25"/>
                    <a:pt x="182" y="15"/>
                    <a:pt x="177" y="10"/>
                  </a:cubicBezTo>
                  <a:cubicBezTo>
                    <a:pt x="157" y="5"/>
                    <a:pt x="142" y="0"/>
                    <a:pt x="12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0" name="Google Shape;2688;p42"/>
            <p:cNvSpPr/>
            <p:nvPr/>
          </p:nvSpPr>
          <p:spPr>
            <a:xfrm>
              <a:off x="7587435" y="5165922"/>
              <a:ext cx="123985" cy="81496"/>
            </a:xfrm>
            <a:custGeom>
              <a:avLst/>
              <a:gdLst/>
              <a:ahLst/>
              <a:cxnLst/>
              <a:rect l="l" t="t" r="r" b="b"/>
              <a:pathLst>
                <a:path w="178" h="117" extrusionOk="0">
                  <a:moveTo>
                    <a:pt x="71" y="74"/>
                  </a:moveTo>
                  <a:cubicBezTo>
                    <a:pt x="69" y="79"/>
                    <a:pt x="69" y="80"/>
                    <a:pt x="69" y="80"/>
                  </a:cubicBezTo>
                  <a:cubicBezTo>
                    <a:pt x="70" y="80"/>
                    <a:pt x="71" y="77"/>
                    <a:pt x="71" y="74"/>
                  </a:cubicBezTo>
                  <a:close/>
                  <a:moveTo>
                    <a:pt x="119" y="0"/>
                  </a:moveTo>
                  <a:cubicBezTo>
                    <a:pt x="100" y="0"/>
                    <a:pt x="82" y="4"/>
                    <a:pt x="66" y="14"/>
                  </a:cubicBezTo>
                  <a:cubicBezTo>
                    <a:pt x="36" y="29"/>
                    <a:pt x="16" y="54"/>
                    <a:pt x="5" y="84"/>
                  </a:cubicBezTo>
                  <a:cubicBezTo>
                    <a:pt x="0" y="95"/>
                    <a:pt x="5" y="110"/>
                    <a:pt x="16" y="115"/>
                  </a:cubicBezTo>
                  <a:cubicBezTo>
                    <a:pt x="18" y="116"/>
                    <a:pt x="21" y="117"/>
                    <a:pt x="25" y="117"/>
                  </a:cubicBezTo>
                  <a:cubicBezTo>
                    <a:pt x="33" y="117"/>
                    <a:pt x="44" y="112"/>
                    <a:pt x="51" y="105"/>
                  </a:cubicBezTo>
                  <a:cubicBezTo>
                    <a:pt x="56" y="95"/>
                    <a:pt x="61" y="84"/>
                    <a:pt x="71" y="74"/>
                  </a:cubicBezTo>
                  <a:lnTo>
                    <a:pt x="76" y="69"/>
                  </a:lnTo>
                  <a:lnTo>
                    <a:pt x="86" y="64"/>
                  </a:lnTo>
                  <a:lnTo>
                    <a:pt x="102" y="54"/>
                  </a:lnTo>
                  <a:lnTo>
                    <a:pt x="137" y="54"/>
                  </a:lnTo>
                  <a:cubicBezTo>
                    <a:pt x="141" y="55"/>
                    <a:pt x="144" y="56"/>
                    <a:pt x="147" y="56"/>
                  </a:cubicBezTo>
                  <a:cubicBezTo>
                    <a:pt x="157" y="56"/>
                    <a:pt x="164" y="50"/>
                    <a:pt x="167" y="39"/>
                  </a:cubicBezTo>
                  <a:cubicBezTo>
                    <a:pt x="177" y="24"/>
                    <a:pt x="167" y="9"/>
                    <a:pt x="152" y="4"/>
                  </a:cubicBezTo>
                  <a:cubicBezTo>
                    <a:pt x="141" y="2"/>
                    <a:pt x="130" y="0"/>
                    <a:pt x="119"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1" name="Google Shape;2689;p42"/>
            <p:cNvSpPr/>
            <p:nvPr/>
          </p:nvSpPr>
          <p:spPr>
            <a:xfrm>
              <a:off x="7228017" y="5383244"/>
              <a:ext cx="71048" cy="117716"/>
            </a:xfrm>
            <a:custGeom>
              <a:avLst/>
              <a:gdLst/>
              <a:ahLst/>
              <a:cxnLst/>
              <a:rect l="l" t="t" r="r" b="b"/>
              <a:pathLst>
                <a:path w="102" h="169" extrusionOk="0">
                  <a:moveTo>
                    <a:pt x="87" y="0"/>
                  </a:moveTo>
                  <a:cubicBezTo>
                    <a:pt x="51" y="15"/>
                    <a:pt x="31" y="35"/>
                    <a:pt x="16" y="71"/>
                  </a:cubicBezTo>
                  <a:cubicBezTo>
                    <a:pt x="1" y="96"/>
                    <a:pt x="1" y="131"/>
                    <a:pt x="16" y="157"/>
                  </a:cubicBezTo>
                  <a:cubicBezTo>
                    <a:pt x="19" y="164"/>
                    <a:pt x="29" y="169"/>
                    <a:pt x="37" y="169"/>
                  </a:cubicBezTo>
                  <a:cubicBezTo>
                    <a:pt x="40" y="169"/>
                    <a:pt x="43" y="168"/>
                    <a:pt x="46" y="167"/>
                  </a:cubicBezTo>
                  <a:cubicBezTo>
                    <a:pt x="56" y="162"/>
                    <a:pt x="61" y="147"/>
                    <a:pt x="56" y="137"/>
                  </a:cubicBezTo>
                  <a:lnTo>
                    <a:pt x="51" y="121"/>
                  </a:lnTo>
                  <a:lnTo>
                    <a:pt x="51" y="96"/>
                  </a:lnTo>
                  <a:cubicBezTo>
                    <a:pt x="56" y="91"/>
                    <a:pt x="56" y="86"/>
                    <a:pt x="56" y="81"/>
                  </a:cubicBezTo>
                  <a:lnTo>
                    <a:pt x="56" y="76"/>
                  </a:lnTo>
                  <a:lnTo>
                    <a:pt x="61" y="71"/>
                  </a:lnTo>
                  <a:lnTo>
                    <a:pt x="66" y="61"/>
                  </a:lnTo>
                  <a:lnTo>
                    <a:pt x="76" y="61"/>
                  </a:lnTo>
                  <a:lnTo>
                    <a:pt x="82" y="56"/>
                  </a:lnTo>
                  <a:lnTo>
                    <a:pt x="87" y="56"/>
                  </a:lnTo>
                  <a:cubicBezTo>
                    <a:pt x="97" y="51"/>
                    <a:pt x="102" y="35"/>
                    <a:pt x="97" y="25"/>
                  </a:cubicBezTo>
                  <a:cubicBezTo>
                    <a:pt x="102" y="15"/>
                    <a:pt x="97" y="5"/>
                    <a:pt x="8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2" name="Google Shape;2690;p42"/>
            <p:cNvSpPr/>
            <p:nvPr/>
          </p:nvSpPr>
          <p:spPr>
            <a:xfrm>
              <a:off x="7238465" y="5693206"/>
              <a:ext cx="134434" cy="68958"/>
            </a:xfrm>
            <a:custGeom>
              <a:avLst/>
              <a:gdLst/>
              <a:ahLst/>
              <a:cxnLst/>
              <a:rect l="l" t="t" r="r" b="b"/>
              <a:pathLst>
                <a:path w="193" h="99" extrusionOk="0">
                  <a:moveTo>
                    <a:pt x="97" y="0"/>
                  </a:moveTo>
                  <a:cubicBezTo>
                    <a:pt x="82" y="0"/>
                    <a:pt x="67" y="5"/>
                    <a:pt x="51" y="10"/>
                  </a:cubicBezTo>
                  <a:cubicBezTo>
                    <a:pt x="41" y="15"/>
                    <a:pt x="31" y="25"/>
                    <a:pt x="21" y="30"/>
                  </a:cubicBezTo>
                  <a:cubicBezTo>
                    <a:pt x="16" y="35"/>
                    <a:pt x="16" y="40"/>
                    <a:pt x="11" y="46"/>
                  </a:cubicBezTo>
                  <a:cubicBezTo>
                    <a:pt x="11" y="51"/>
                    <a:pt x="6" y="56"/>
                    <a:pt x="1" y="61"/>
                  </a:cubicBezTo>
                  <a:cubicBezTo>
                    <a:pt x="1" y="66"/>
                    <a:pt x="1" y="71"/>
                    <a:pt x="1" y="76"/>
                  </a:cubicBezTo>
                  <a:cubicBezTo>
                    <a:pt x="6" y="86"/>
                    <a:pt x="11" y="91"/>
                    <a:pt x="16" y="91"/>
                  </a:cubicBezTo>
                  <a:cubicBezTo>
                    <a:pt x="21" y="96"/>
                    <a:pt x="26" y="99"/>
                    <a:pt x="31" y="99"/>
                  </a:cubicBezTo>
                  <a:cubicBezTo>
                    <a:pt x="36" y="99"/>
                    <a:pt x="41" y="96"/>
                    <a:pt x="46" y="91"/>
                  </a:cubicBezTo>
                  <a:lnTo>
                    <a:pt x="51" y="91"/>
                  </a:lnTo>
                  <a:lnTo>
                    <a:pt x="46" y="96"/>
                  </a:lnTo>
                  <a:cubicBezTo>
                    <a:pt x="51" y="96"/>
                    <a:pt x="56" y="91"/>
                    <a:pt x="61" y="91"/>
                  </a:cubicBezTo>
                  <a:lnTo>
                    <a:pt x="65" y="83"/>
                  </a:lnTo>
                  <a:lnTo>
                    <a:pt x="65" y="83"/>
                  </a:lnTo>
                  <a:cubicBezTo>
                    <a:pt x="72" y="78"/>
                    <a:pt x="78" y="74"/>
                    <a:pt x="82" y="71"/>
                  </a:cubicBezTo>
                  <a:lnTo>
                    <a:pt x="82" y="71"/>
                  </a:lnTo>
                  <a:lnTo>
                    <a:pt x="77" y="76"/>
                  </a:lnTo>
                  <a:cubicBezTo>
                    <a:pt x="82" y="76"/>
                    <a:pt x="87" y="71"/>
                    <a:pt x="97" y="71"/>
                  </a:cubicBezTo>
                  <a:lnTo>
                    <a:pt x="112" y="71"/>
                  </a:lnTo>
                  <a:cubicBezTo>
                    <a:pt x="117" y="76"/>
                    <a:pt x="122" y="76"/>
                    <a:pt x="127" y="81"/>
                  </a:cubicBezTo>
                  <a:lnTo>
                    <a:pt x="127" y="81"/>
                  </a:lnTo>
                  <a:cubicBezTo>
                    <a:pt x="129" y="83"/>
                    <a:pt x="131" y="84"/>
                    <a:pt x="132" y="86"/>
                  </a:cubicBezTo>
                  <a:lnTo>
                    <a:pt x="132" y="86"/>
                  </a:lnTo>
                  <a:cubicBezTo>
                    <a:pt x="137" y="91"/>
                    <a:pt x="142" y="96"/>
                    <a:pt x="147" y="96"/>
                  </a:cubicBezTo>
                  <a:cubicBezTo>
                    <a:pt x="158" y="96"/>
                    <a:pt x="163" y="96"/>
                    <a:pt x="173" y="91"/>
                  </a:cubicBezTo>
                  <a:cubicBezTo>
                    <a:pt x="188" y="81"/>
                    <a:pt x="193" y="61"/>
                    <a:pt x="183" y="46"/>
                  </a:cubicBezTo>
                  <a:cubicBezTo>
                    <a:pt x="173" y="35"/>
                    <a:pt x="163" y="20"/>
                    <a:pt x="147" y="15"/>
                  </a:cubicBezTo>
                  <a:cubicBezTo>
                    <a:pt x="132" y="5"/>
                    <a:pt x="117" y="0"/>
                    <a:pt x="9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163" name="Google Shape;2691;p42"/>
            <p:cNvSpPr/>
            <p:nvPr/>
          </p:nvSpPr>
          <p:spPr>
            <a:xfrm>
              <a:off x="6358030" y="5711317"/>
              <a:ext cx="1363840" cy="1083127"/>
            </a:xfrm>
            <a:custGeom>
              <a:avLst/>
              <a:gdLst/>
              <a:ahLst/>
              <a:cxnLst/>
              <a:rect l="l" t="t" r="r" b="b"/>
              <a:pathLst>
                <a:path w="1958" h="1555" extrusionOk="0">
                  <a:moveTo>
                    <a:pt x="1459" y="1"/>
                  </a:moveTo>
                  <a:cubicBezTo>
                    <a:pt x="1441" y="1"/>
                    <a:pt x="1423" y="5"/>
                    <a:pt x="1406" y="14"/>
                  </a:cubicBezTo>
                  <a:cubicBezTo>
                    <a:pt x="1366" y="45"/>
                    <a:pt x="1336" y="85"/>
                    <a:pt x="1310" y="131"/>
                  </a:cubicBezTo>
                  <a:cubicBezTo>
                    <a:pt x="1290" y="176"/>
                    <a:pt x="1250" y="217"/>
                    <a:pt x="1204" y="237"/>
                  </a:cubicBezTo>
                  <a:cubicBezTo>
                    <a:pt x="1199" y="242"/>
                    <a:pt x="1189" y="242"/>
                    <a:pt x="1179" y="242"/>
                  </a:cubicBezTo>
                  <a:cubicBezTo>
                    <a:pt x="1148" y="232"/>
                    <a:pt x="1164" y="186"/>
                    <a:pt x="1154" y="156"/>
                  </a:cubicBezTo>
                  <a:cubicBezTo>
                    <a:pt x="1145" y="129"/>
                    <a:pt x="1119" y="116"/>
                    <a:pt x="1090" y="116"/>
                  </a:cubicBezTo>
                  <a:cubicBezTo>
                    <a:pt x="1066" y="116"/>
                    <a:pt x="1040" y="125"/>
                    <a:pt x="1022" y="141"/>
                  </a:cubicBezTo>
                  <a:cubicBezTo>
                    <a:pt x="982" y="176"/>
                    <a:pt x="951" y="222"/>
                    <a:pt x="926" y="272"/>
                  </a:cubicBezTo>
                  <a:cubicBezTo>
                    <a:pt x="913" y="289"/>
                    <a:pt x="890" y="310"/>
                    <a:pt x="867" y="310"/>
                  </a:cubicBezTo>
                  <a:cubicBezTo>
                    <a:pt x="863" y="310"/>
                    <a:pt x="859" y="309"/>
                    <a:pt x="855" y="308"/>
                  </a:cubicBezTo>
                  <a:cubicBezTo>
                    <a:pt x="830" y="303"/>
                    <a:pt x="830" y="252"/>
                    <a:pt x="815" y="222"/>
                  </a:cubicBezTo>
                  <a:cubicBezTo>
                    <a:pt x="798" y="199"/>
                    <a:pt x="771" y="186"/>
                    <a:pt x="742" y="186"/>
                  </a:cubicBezTo>
                  <a:cubicBezTo>
                    <a:pt x="727" y="186"/>
                    <a:pt x="712" y="190"/>
                    <a:pt x="698" y="197"/>
                  </a:cubicBezTo>
                  <a:cubicBezTo>
                    <a:pt x="663" y="222"/>
                    <a:pt x="633" y="257"/>
                    <a:pt x="612" y="293"/>
                  </a:cubicBezTo>
                  <a:cubicBezTo>
                    <a:pt x="572" y="348"/>
                    <a:pt x="537" y="404"/>
                    <a:pt x="496" y="454"/>
                  </a:cubicBezTo>
                  <a:cubicBezTo>
                    <a:pt x="456" y="439"/>
                    <a:pt x="461" y="384"/>
                    <a:pt x="430" y="353"/>
                  </a:cubicBezTo>
                  <a:cubicBezTo>
                    <a:pt x="422" y="347"/>
                    <a:pt x="411" y="343"/>
                    <a:pt x="398" y="343"/>
                  </a:cubicBezTo>
                  <a:cubicBezTo>
                    <a:pt x="363" y="343"/>
                    <a:pt x="317" y="367"/>
                    <a:pt x="299" y="404"/>
                  </a:cubicBezTo>
                  <a:cubicBezTo>
                    <a:pt x="279" y="454"/>
                    <a:pt x="253" y="500"/>
                    <a:pt x="223" y="545"/>
                  </a:cubicBezTo>
                  <a:cubicBezTo>
                    <a:pt x="213" y="556"/>
                    <a:pt x="208" y="561"/>
                    <a:pt x="198" y="561"/>
                  </a:cubicBezTo>
                  <a:cubicBezTo>
                    <a:pt x="172" y="561"/>
                    <a:pt x="157" y="535"/>
                    <a:pt x="142" y="515"/>
                  </a:cubicBezTo>
                  <a:cubicBezTo>
                    <a:pt x="128" y="507"/>
                    <a:pt x="113" y="503"/>
                    <a:pt x="98" y="503"/>
                  </a:cubicBezTo>
                  <a:cubicBezTo>
                    <a:pt x="75" y="503"/>
                    <a:pt x="51" y="514"/>
                    <a:pt x="36" y="535"/>
                  </a:cubicBezTo>
                  <a:cubicBezTo>
                    <a:pt x="11" y="566"/>
                    <a:pt x="0" y="601"/>
                    <a:pt x="0" y="642"/>
                  </a:cubicBezTo>
                  <a:cubicBezTo>
                    <a:pt x="0" y="803"/>
                    <a:pt x="152" y="889"/>
                    <a:pt x="203" y="1041"/>
                  </a:cubicBezTo>
                  <a:cubicBezTo>
                    <a:pt x="248" y="1188"/>
                    <a:pt x="152" y="1345"/>
                    <a:pt x="238" y="1481"/>
                  </a:cubicBezTo>
                  <a:cubicBezTo>
                    <a:pt x="258" y="1516"/>
                    <a:pt x="299" y="1547"/>
                    <a:pt x="339" y="1552"/>
                  </a:cubicBezTo>
                  <a:cubicBezTo>
                    <a:pt x="347" y="1553"/>
                    <a:pt x="354" y="1554"/>
                    <a:pt x="362" y="1554"/>
                  </a:cubicBezTo>
                  <a:cubicBezTo>
                    <a:pt x="403" y="1554"/>
                    <a:pt x="439" y="1531"/>
                    <a:pt x="461" y="1496"/>
                  </a:cubicBezTo>
                  <a:cubicBezTo>
                    <a:pt x="471" y="1471"/>
                    <a:pt x="461" y="1441"/>
                    <a:pt x="486" y="1425"/>
                  </a:cubicBezTo>
                  <a:cubicBezTo>
                    <a:pt x="496" y="1420"/>
                    <a:pt x="511" y="1420"/>
                    <a:pt x="521" y="1420"/>
                  </a:cubicBezTo>
                  <a:cubicBezTo>
                    <a:pt x="582" y="1430"/>
                    <a:pt x="643" y="1451"/>
                    <a:pt x="698" y="1471"/>
                  </a:cubicBezTo>
                  <a:cubicBezTo>
                    <a:pt x="709" y="1474"/>
                    <a:pt x="720" y="1475"/>
                    <a:pt x="732" y="1475"/>
                  </a:cubicBezTo>
                  <a:cubicBezTo>
                    <a:pt x="790" y="1475"/>
                    <a:pt x="857" y="1446"/>
                    <a:pt x="865" y="1400"/>
                  </a:cubicBezTo>
                  <a:cubicBezTo>
                    <a:pt x="870" y="1360"/>
                    <a:pt x="820" y="1324"/>
                    <a:pt x="845" y="1284"/>
                  </a:cubicBezTo>
                  <a:cubicBezTo>
                    <a:pt x="921" y="1284"/>
                    <a:pt x="997" y="1289"/>
                    <a:pt x="1078" y="1289"/>
                  </a:cubicBezTo>
                  <a:cubicBezTo>
                    <a:pt x="1133" y="1289"/>
                    <a:pt x="1189" y="1279"/>
                    <a:pt x="1239" y="1259"/>
                  </a:cubicBezTo>
                  <a:cubicBezTo>
                    <a:pt x="1290" y="1238"/>
                    <a:pt x="1331" y="1178"/>
                    <a:pt x="1310" y="1142"/>
                  </a:cubicBezTo>
                  <a:cubicBezTo>
                    <a:pt x="1290" y="1107"/>
                    <a:pt x="1245" y="1097"/>
                    <a:pt x="1255" y="1061"/>
                  </a:cubicBezTo>
                  <a:cubicBezTo>
                    <a:pt x="1265" y="1021"/>
                    <a:pt x="1305" y="1016"/>
                    <a:pt x="1341" y="1011"/>
                  </a:cubicBezTo>
                  <a:cubicBezTo>
                    <a:pt x="1406" y="1011"/>
                    <a:pt x="1467" y="1001"/>
                    <a:pt x="1528" y="980"/>
                  </a:cubicBezTo>
                  <a:cubicBezTo>
                    <a:pt x="1593" y="950"/>
                    <a:pt x="1634" y="869"/>
                    <a:pt x="1593" y="839"/>
                  </a:cubicBezTo>
                  <a:cubicBezTo>
                    <a:pt x="1568" y="819"/>
                    <a:pt x="1513" y="819"/>
                    <a:pt x="1528" y="783"/>
                  </a:cubicBezTo>
                  <a:cubicBezTo>
                    <a:pt x="1528" y="773"/>
                    <a:pt x="1533" y="768"/>
                    <a:pt x="1543" y="758"/>
                  </a:cubicBezTo>
                  <a:cubicBezTo>
                    <a:pt x="1588" y="722"/>
                    <a:pt x="1639" y="697"/>
                    <a:pt x="1700" y="692"/>
                  </a:cubicBezTo>
                  <a:cubicBezTo>
                    <a:pt x="1755" y="682"/>
                    <a:pt x="1811" y="657"/>
                    <a:pt x="1856" y="621"/>
                  </a:cubicBezTo>
                  <a:cubicBezTo>
                    <a:pt x="1902" y="581"/>
                    <a:pt x="1917" y="510"/>
                    <a:pt x="1872" y="490"/>
                  </a:cubicBezTo>
                  <a:cubicBezTo>
                    <a:pt x="1856" y="485"/>
                    <a:pt x="1840" y="482"/>
                    <a:pt x="1824" y="482"/>
                  </a:cubicBezTo>
                  <a:cubicBezTo>
                    <a:pt x="1807" y="482"/>
                    <a:pt x="1791" y="485"/>
                    <a:pt x="1776" y="490"/>
                  </a:cubicBezTo>
                  <a:cubicBezTo>
                    <a:pt x="1771" y="491"/>
                    <a:pt x="1766" y="491"/>
                    <a:pt x="1762" y="491"/>
                  </a:cubicBezTo>
                  <a:cubicBezTo>
                    <a:pt x="1731" y="491"/>
                    <a:pt x="1700" y="476"/>
                    <a:pt x="1700" y="449"/>
                  </a:cubicBezTo>
                  <a:cubicBezTo>
                    <a:pt x="1700" y="419"/>
                    <a:pt x="1740" y="394"/>
                    <a:pt x="1776" y="374"/>
                  </a:cubicBezTo>
                  <a:cubicBezTo>
                    <a:pt x="1867" y="308"/>
                    <a:pt x="1958" y="171"/>
                    <a:pt x="1897" y="106"/>
                  </a:cubicBezTo>
                  <a:cubicBezTo>
                    <a:pt x="1879" y="86"/>
                    <a:pt x="1853" y="77"/>
                    <a:pt x="1824" y="77"/>
                  </a:cubicBezTo>
                  <a:cubicBezTo>
                    <a:pt x="1756" y="77"/>
                    <a:pt x="1670" y="122"/>
                    <a:pt x="1614" y="171"/>
                  </a:cubicBezTo>
                  <a:cubicBezTo>
                    <a:pt x="1591" y="189"/>
                    <a:pt x="1561" y="219"/>
                    <a:pt x="1534" y="219"/>
                  </a:cubicBezTo>
                  <a:cubicBezTo>
                    <a:pt x="1530" y="219"/>
                    <a:pt x="1526" y="218"/>
                    <a:pt x="1523" y="217"/>
                  </a:cubicBezTo>
                  <a:cubicBezTo>
                    <a:pt x="1497" y="202"/>
                    <a:pt x="1497" y="166"/>
                    <a:pt x="1508" y="136"/>
                  </a:cubicBezTo>
                  <a:cubicBezTo>
                    <a:pt x="1523" y="106"/>
                    <a:pt x="1528" y="75"/>
                    <a:pt x="1528" y="45"/>
                  </a:cubicBezTo>
                  <a:cubicBezTo>
                    <a:pt x="1521" y="16"/>
                    <a:pt x="1492" y="1"/>
                    <a:pt x="145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164" name="Google Shape;2692;p42"/>
            <p:cNvSpPr/>
            <p:nvPr/>
          </p:nvSpPr>
          <p:spPr>
            <a:xfrm>
              <a:off x="5869751" y="5941873"/>
              <a:ext cx="1621563" cy="664504"/>
            </a:xfrm>
            <a:custGeom>
              <a:avLst/>
              <a:gdLst/>
              <a:ahLst/>
              <a:cxnLst/>
              <a:rect l="l" t="t" r="r" b="b"/>
              <a:pathLst>
                <a:path w="2328" h="954" extrusionOk="0">
                  <a:moveTo>
                    <a:pt x="2318" y="1"/>
                  </a:moveTo>
                  <a:cubicBezTo>
                    <a:pt x="2317" y="1"/>
                    <a:pt x="2316" y="1"/>
                    <a:pt x="2315" y="2"/>
                  </a:cubicBezTo>
                  <a:cubicBezTo>
                    <a:pt x="1971" y="235"/>
                    <a:pt x="1602" y="427"/>
                    <a:pt x="1212" y="579"/>
                  </a:cubicBezTo>
                  <a:cubicBezTo>
                    <a:pt x="1020" y="649"/>
                    <a:pt x="823" y="715"/>
                    <a:pt x="626" y="771"/>
                  </a:cubicBezTo>
                  <a:cubicBezTo>
                    <a:pt x="530" y="801"/>
                    <a:pt x="433" y="821"/>
                    <a:pt x="332" y="847"/>
                  </a:cubicBezTo>
                  <a:lnTo>
                    <a:pt x="181" y="877"/>
                  </a:lnTo>
                  <a:cubicBezTo>
                    <a:pt x="130" y="882"/>
                    <a:pt x="79" y="897"/>
                    <a:pt x="29" y="907"/>
                  </a:cubicBezTo>
                  <a:cubicBezTo>
                    <a:pt x="0" y="917"/>
                    <a:pt x="8" y="953"/>
                    <a:pt x="34" y="953"/>
                  </a:cubicBezTo>
                  <a:cubicBezTo>
                    <a:pt x="36" y="953"/>
                    <a:pt x="37" y="953"/>
                    <a:pt x="39" y="953"/>
                  </a:cubicBezTo>
                  <a:cubicBezTo>
                    <a:pt x="95" y="948"/>
                    <a:pt x="145" y="943"/>
                    <a:pt x="201" y="933"/>
                  </a:cubicBezTo>
                  <a:lnTo>
                    <a:pt x="358" y="897"/>
                  </a:lnTo>
                  <a:cubicBezTo>
                    <a:pt x="454" y="877"/>
                    <a:pt x="555" y="852"/>
                    <a:pt x="651" y="821"/>
                  </a:cubicBezTo>
                  <a:cubicBezTo>
                    <a:pt x="853" y="766"/>
                    <a:pt x="1050" y="700"/>
                    <a:pt x="1243" y="619"/>
                  </a:cubicBezTo>
                  <a:cubicBezTo>
                    <a:pt x="1622" y="452"/>
                    <a:pt x="1986" y="250"/>
                    <a:pt x="2320" y="12"/>
                  </a:cubicBezTo>
                  <a:cubicBezTo>
                    <a:pt x="2328" y="8"/>
                    <a:pt x="2323" y="1"/>
                    <a:pt x="2318"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5" name="Google Shape;2693;p42"/>
            <p:cNvSpPr/>
            <p:nvPr/>
          </p:nvSpPr>
          <p:spPr>
            <a:xfrm>
              <a:off x="7059453" y="5847143"/>
              <a:ext cx="278619" cy="358024"/>
            </a:xfrm>
            <a:custGeom>
              <a:avLst/>
              <a:gdLst/>
              <a:ahLst/>
              <a:cxnLst/>
              <a:rect l="l" t="t" r="r" b="b"/>
              <a:pathLst>
                <a:path w="400" h="514" extrusionOk="0">
                  <a:moveTo>
                    <a:pt x="390" y="1"/>
                  </a:moveTo>
                  <a:cubicBezTo>
                    <a:pt x="387" y="1"/>
                    <a:pt x="384" y="2"/>
                    <a:pt x="384" y="7"/>
                  </a:cubicBezTo>
                  <a:cubicBezTo>
                    <a:pt x="364" y="52"/>
                    <a:pt x="339" y="98"/>
                    <a:pt x="313" y="138"/>
                  </a:cubicBezTo>
                  <a:cubicBezTo>
                    <a:pt x="283" y="184"/>
                    <a:pt x="258" y="224"/>
                    <a:pt x="222" y="265"/>
                  </a:cubicBezTo>
                  <a:cubicBezTo>
                    <a:pt x="187" y="310"/>
                    <a:pt x="152" y="350"/>
                    <a:pt x="111" y="391"/>
                  </a:cubicBezTo>
                  <a:lnTo>
                    <a:pt x="55" y="447"/>
                  </a:lnTo>
                  <a:cubicBezTo>
                    <a:pt x="35" y="462"/>
                    <a:pt x="20" y="477"/>
                    <a:pt x="5" y="497"/>
                  </a:cubicBezTo>
                  <a:cubicBezTo>
                    <a:pt x="1" y="505"/>
                    <a:pt x="3" y="514"/>
                    <a:pt x="13" y="514"/>
                  </a:cubicBezTo>
                  <a:cubicBezTo>
                    <a:pt x="15" y="514"/>
                    <a:pt x="17" y="513"/>
                    <a:pt x="20" y="512"/>
                  </a:cubicBezTo>
                  <a:cubicBezTo>
                    <a:pt x="40" y="497"/>
                    <a:pt x="61" y="482"/>
                    <a:pt x="76" y="467"/>
                  </a:cubicBezTo>
                  <a:cubicBezTo>
                    <a:pt x="96" y="447"/>
                    <a:pt x="116" y="426"/>
                    <a:pt x="136" y="401"/>
                  </a:cubicBezTo>
                  <a:cubicBezTo>
                    <a:pt x="172" y="361"/>
                    <a:pt x="207" y="320"/>
                    <a:pt x="238" y="280"/>
                  </a:cubicBezTo>
                  <a:cubicBezTo>
                    <a:pt x="303" y="194"/>
                    <a:pt x="359" y="103"/>
                    <a:pt x="399" y="7"/>
                  </a:cubicBezTo>
                  <a:cubicBezTo>
                    <a:pt x="399" y="4"/>
                    <a:pt x="394" y="1"/>
                    <a:pt x="390"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6" name="Google Shape;2694;p42"/>
            <p:cNvSpPr/>
            <p:nvPr/>
          </p:nvSpPr>
          <p:spPr>
            <a:xfrm>
              <a:off x="6991888" y="6143871"/>
              <a:ext cx="452059" cy="94730"/>
            </a:xfrm>
            <a:custGeom>
              <a:avLst/>
              <a:gdLst/>
              <a:ahLst/>
              <a:cxnLst/>
              <a:rect l="l" t="t" r="r" b="b"/>
              <a:pathLst>
                <a:path w="649" h="136" extrusionOk="0">
                  <a:moveTo>
                    <a:pt x="643" y="0"/>
                  </a:moveTo>
                  <a:cubicBezTo>
                    <a:pt x="587" y="0"/>
                    <a:pt x="532" y="5"/>
                    <a:pt x="481" y="10"/>
                  </a:cubicBezTo>
                  <a:cubicBezTo>
                    <a:pt x="426" y="21"/>
                    <a:pt x="375" y="26"/>
                    <a:pt x="319" y="36"/>
                  </a:cubicBezTo>
                  <a:cubicBezTo>
                    <a:pt x="269" y="46"/>
                    <a:pt x="208" y="61"/>
                    <a:pt x="158" y="71"/>
                  </a:cubicBezTo>
                  <a:cubicBezTo>
                    <a:pt x="127" y="76"/>
                    <a:pt x="102" y="86"/>
                    <a:pt x="77" y="91"/>
                  </a:cubicBezTo>
                  <a:cubicBezTo>
                    <a:pt x="51" y="91"/>
                    <a:pt x="26" y="101"/>
                    <a:pt x="6" y="117"/>
                  </a:cubicBezTo>
                  <a:cubicBezTo>
                    <a:pt x="1" y="122"/>
                    <a:pt x="1" y="127"/>
                    <a:pt x="6" y="132"/>
                  </a:cubicBezTo>
                  <a:cubicBezTo>
                    <a:pt x="16" y="134"/>
                    <a:pt x="27" y="136"/>
                    <a:pt x="39" y="136"/>
                  </a:cubicBezTo>
                  <a:cubicBezTo>
                    <a:pt x="50" y="136"/>
                    <a:pt x="61" y="134"/>
                    <a:pt x="72" y="132"/>
                  </a:cubicBezTo>
                  <a:lnTo>
                    <a:pt x="147" y="117"/>
                  </a:lnTo>
                  <a:cubicBezTo>
                    <a:pt x="203" y="101"/>
                    <a:pt x="254" y="91"/>
                    <a:pt x="309" y="81"/>
                  </a:cubicBezTo>
                  <a:cubicBezTo>
                    <a:pt x="415" y="56"/>
                    <a:pt x="527" y="36"/>
                    <a:pt x="633" y="16"/>
                  </a:cubicBezTo>
                  <a:cubicBezTo>
                    <a:pt x="648" y="16"/>
                    <a:pt x="648" y="0"/>
                    <a:pt x="643"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7" name="Google Shape;2695;p42"/>
            <p:cNvSpPr/>
            <p:nvPr/>
          </p:nvSpPr>
          <p:spPr>
            <a:xfrm>
              <a:off x="6755759" y="6034513"/>
              <a:ext cx="236826" cy="322500"/>
            </a:xfrm>
            <a:custGeom>
              <a:avLst/>
              <a:gdLst/>
              <a:ahLst/>
              <a:cxnLst/>
              <a:rect l="l" t="t" r="r" b="b"/>
              <a:pathLst>
                <a:path w="340" h="463" extrusionOk="0">
                  <a:moveTo>
                    <a:pt x="332" y="0"/>
                  </a:moveTo>
                  <a:cubicBezTo>
                    <a:pt x="329" y="0"/>
                    <a:pt x="327" y="2"/>
                    <a:pt x="325" y="6"/>
                  </a:cubicBezTo>
                  <a:cubicBezTo>
                    <a:pt x="264" y="173"/>
                    <a:pt x="158" y="324"/>
                    <a:pt x="16" y="435"/>
                  </a:cubicBezTo>
                  <a:cubicBezTo>
                    <a:pt x="1" y="443"/>
                    <a:pt x="12" y="463"/>
                    <a:pt x="24" y="463"/>
                  </a:cubicBezTo>
                  <a:cubicBezTo>
                    <a:pt x="28" y="463"/>
                    <a:pt x="33" y="461"/>
                    <a:pt x="36" y="456"/>
                  </a:cubicBezTo>
                  <a:cubicBezTo>
                    <a:pt x="178" y="339"/>
                    <a:pt x="284" y="183"/>
                    <a:pt x="340" y="11"/>
                  </a:cubicBezTo>
                  <a:cubicBezTo>
                    <a:pt x="340" y="4"/>
                    <a:pt x="336" y="0"/>
                    <a:pt x="3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8" name="Google Shape;2696;p42"/>
            <p:cNvSpPr/>
            <p:nvPr/>
          </p:nvSpPr>
          <p:spPr>
            <a:xfrm>
              <a:off x="6693766" y="6346565"/>
              <a:ext cx="467383" cy="34131"/>
            </a:xfrm>
            <a:custGeom>
              <a:avLst/>
              <a:gdLst/>
              <a:ahLst/>
              <a:cxnLst/>
              <a:rect l="l" t="t" r="r" b="b"/>
              <a:pathLst>
                <a:path w="671" h="49" extrusionOk="0">
                  <a:moveTo>
                    <a:pt x="145" y="0"/>
                  </a:moveTo>
                  <a:cubicBezTo>
                    <a:pt x="110" y="0"/>
                    <a:pt x="75" y="1"/>
                    <a:pt x="39" y="3"/>
                  </a:cubicBezTo>
                  <a:cubicBezTo>
                    <a:pt x="11" y="3"/>
                    <a:pt x="0" y="38"/>
                    <a:pt x="29" y="38"/>
                  </a:cubicBezTo>
                  <a:cubicBezTo>
                    <a:pt x="30" y="38"/>
                    <a:pt x="32" y="38"/>
                    <a:pt x="34" y="38"/>
                  </a:cubicBezTo>
                  <a:cubicBezTo>
                    <a:pt x="141" y="33"/>
                    <a:pt x="242" y="33"/>
                    <a:pt x="343" y="33"/>
                  </a:cubicBezTo>
                  <a:lnTo>
                    <a:pt x="495" y="33"/>
                  </a:lnTo>
                  <a:cubicBezTo>
                    <a:pt x="545" y="33"/>
                    <a:pt x="601" y="38"/>
                    <a:pt x="651" y="48"/>
                  </a:cubicBezTo>
                  <a:cubicBezTo>
                    <a:pt x="653" y="49"/>
                    <a:pt x="655" y="49"/>
                    <a:pt x="656" y="49"/>
                  </a:cubicBezTo>
                  <a:cubicBezTo>
                    <a:pt x="667" y="49"/>
                    <a:pt x="670" y="33"/>
                    <a:pt x="661" y="33"/>
                  </a:cubicBezTo>
                  <a:cubicBezTo>
                    <a:pt x="560" y="18"/>
                    <a:pt x="459" y="8"/>
                    <a:pt x="353" y="3"/>
                  </a:cubicBezTo>
                  <a:cubicBezTo>
                    <a:pt x="285" y="3"/>
                    <a:pt x="216" y="0"/>
                    <a:pt x="14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69" name="Google Shape;2697;p42"/>
            <p:cNvSpPr/>
            <p:nvPr/>
          </p:nvSpPr>
          <p:spPr>
            <a:xfrm>
              <a:off x="6510574" y="6165464"/>
              <a:ext cx="205482" cy="276528"/>
            </a:xfrm>
            <a:custGeom>
              <a:avLst/>
              <a:gdLst/>
              <a:ahLst/>
              <a:cxnLst/>
              <a:rect l="l" t="t" r="r" b="b"/>
              <a:pathLst>
                <a:path w="295" h="397" extrusionOk="0">
                  <a:moveTo>
                    <a:pt x="289" y="1"/>
                  </a:moveTo>
                  <a:cubicBezTo>
                    <a:pt x="286" y="1"/>
                    <a:pt x="282" y="2"/>
                    <a:pt x="282" y="5"/>
                  </a:cubicBezTo>
                  <a:cubicBezTo>
                    <a:pt x="262" y="81"/>
                    <a:pt x="227" y="146"/>
                    <a:pt x="176" y="207"/>
                  </a:cubicBezTo>
                  <a:cubicBezTo>
                    <a:pt x="156" y="232"/>
                    <a:pt x="125" y="263"/>
                    <a:pt x="100" y="288"/>
                  </a:cubicBezTo>
                  <a:cubicBezTo>
                    <a:pt x="85" y="303"/>
                    <a:pt x="70" y="313"/>
                    <a:pt x="55" y="328"/>
                  </a:cubicBezTo>
                  <a:cubicBezTo>
                    <a:pt x="39" y="339"/>
                    <a:pt x="24" y="349"/>
                    <a:pt x="9" y="369"/>
                  </a:cubicBezTo>
                  <a:cubicBezTo>
                    <a:pt x="1" y="381"/>
                    <a:pt x="9" y="397"/>
                    <a:pt x="26" y="397"/>
                  </a:cubicBezTo>
                  <a:cubicBezTo>
                    <a:pt x="30" y="397"/>
                    <a:pt x="35" y="396"/>
                    <a:pt x="39" y="394"/>
                  </a:cubicBezTo>
                  <a:cubicBezTo>
                    <a:pt x="60" y="384"/>
                    <a:pt x="75" y="374"/>
                    <a:pt x="90" y="359"/>
                  </a:cubicBezTo>
                  <a:cubicBezTo>
                    <a:pt x="105" y="344"/>
                    <a:pt x="120" y="328"/>
                    <a:pt x="130" y="313"/>
                  </a:cubicBezTo>
                  <a:cubicBezTo>
                    <a:pt x="161" y="283"/>
                    <a:pt x="181" y="247"/>
                    <a:pt x="201" y="217"/>
                  </a:cubicBezTo>
                  <a:cubicBezTo>
                    <a:pt x="242" y="151"/>
                    <a:pt x="272" y="81"/>
                    <a:pt x="292" y="5"/>
                  </a:cubicBezTo>
                  <a:cubicBezTo>
                    <a:pt x="295" y="2"/>
                    <a:pt x="292" y="1"/>
                    <a:pt x="289"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0" name="Google Shape;2698;p42"/>
            <p:cNvSpPr/>
            <p:nvPr/>
          </p:nvSpPr>
          <p:spPr>
            <a:xfrm>
              <a:off x="6467388" y="6443385"/>
              <a:ext cx="381011" cy="91944"/>
            </a:xfrm>
            <a:custGeom>
              <a:avLst/>
              <a:gdLst/>
              <a:ahLst/>
              <a:cxnLst/>
              <a:rect l="l" t="t" r="r" b="b"/>
              <a:pathLst>
                <a:path w="547" h="132" extrusionOk="0">
                  <a:moveTo>
                    <a:pt x="66" y="0"/>
                  </a:moveTo>
                  <a:cubicBezTo>
                    <a:pt x="51" y="0"/>
                    <a:pt x="41" y="5"/>
                    <a:pt x="26" y="5"/>
                  </a:cubicBezTo>
                  <a:cubicBezTo>
                    <a:pt x="10" y="5"/>
                    <a:pt x="0" y="31"/>
                    <a:pt x="15" y="36"/>
                  </a:cubicBezTo>
                  <a:cubicBezTo>
                    <a:pt x="26" y="41"/>
                    <a:pt x="36" y="41"/>
                    <a:pt x="46" y="46"/>
                  </a:cubicBezTo>
                  <a:lnTo>
                    <a:pt x="76" y="46"/>
                  </a:lnTo>
                  <a:lnTo>
                    <a:pt x="142" y="51"/>
                  </a:lnTo>
                  <a:cubicBezTo>
                    <a:pt x="187" y="56"/>
                    <a:pt x="233" y="61"/>
                    <a:pt x="273" y="71"/>
                  </a:cubicBezTo>
                  <a:cubicBezTo>
                    <a:pt x="359" y="86"/>
                    <a:pt x="445" y="111"/>
                    <a:pt x="526" y="132"/>
                  </a:cubicBezTo>
                  <a:cubicBezTo>
                    <a:pt x="536" y="132"/>
                    <a:pt x="546" y="122"/>
                    <a:pt x="536" y="117"/>
                  </a:cubicBezTo>
                  <a:cubicBezTo>
                    <a:pt x="460" y="81"/>
                    <a:pt x="374" y="51"/>
                    <a:pt x="294" y="36"/>
                  </a:cubicBezTo>
                  <a:lnTo>
                    <a:pt x="167" y="10"/>
                  </a:lnTo>
                  <a:cubicBezTo>
                    <a:pt x="142" y="5"/>
                    <a:pt x="122" y="0"/>
                    <a:pt x="96"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171" name="Google Shape;2699;p42"/>
            <p:cNvSpPr/>
            <p:nvPr/>
          </p:nvSpPr>
          <p:spPr>
            <a:xfrm>
              <a:off x="7466933" y="5795598"/>
              <a:ext cx="177620" cy="92640"/>
            </a:xfrm>
            <a:custGeom>
              <a:avLst/>
              <a:gdLst/>
              <a:ahLst/>
              <a:cxnLst/>
              <a:rect l="l" t="t" r="r" b="b"/>
              <a:pathLst>
                <a:path w="255" h="133" extrusionOk="0">
                  <a:moveTo>
                    <a:pt x="199" y="1"/>
                  </a:moveTo>
                  <a:cubicBezTo>
                    <a:pt x="195" y="1"/>
                    <a:pt x="191" y="2"/>
                    <a:pt x="189" y="5"/>
                  </a:cubicBezTo>
                  <a:cubicBezTo>
                    <a:pt x="168" y="5"/>
                    <a:pt x="148" y="10"/>
                    <a:pt x="128" y="15"/>
                  </a:cubicBezTo>
                  <a:cubicBezTo>
                    <a:pt x="87" y="25"/>
                    <a:pt x="47" y="50"/>
                    <a:pt x="17" y="86"/>
                  </a:cubicBezTo>
                  <a:cubicBezTo>
                    <a:pt x="1" y="106"/>
                    <a:pt x="20" y="132"/>
                    <a:pt x="41" y="132"/>
                  </a:cubicBezTo>
                  <a:cubicBezTo>
                    <a:pt x="46" y="132"/>
                    <a:pt x="52" y="130"/>
                    <a:pt x="57" y="126"/>
                  </a:cubicBezTo>
                  <a:cubicBezTo>
                    <a:pt x="72" y="111"/>
                    <a:pt x="87" y="101"/>
                    <a:pt x="103" y="91"/>
                  </a:cubicBezTo>
                  <a:lnTo>
                    <a:pt x="106" y="91"/>
                  </a:lnTo>
                  <a:cubicBezTo>
                    <a:pt x="105" y="91"/>
                    <a:pt x="104" y="92"/>
                    <a:pt x="104" y="92"/>
                  </a:cubicBezTo>
                  <a:cubicBezTo>
                    <a:pt x="105" y="92"/>
                    <a:pt x="106" y="92"/>
                    <a:pt x="108" y="91"/>
                  </a:cubicBezTo>
                  <a:lnTo>
                    <a:pt x="118" y="86"/>
                  </a:lnTo>
                  <a:lnTo>
                    <a:pt x="143" y="70"/>
                  </a:lnTo>
                  <a:lnTo>
                    <a:pt x="153" y="65"/>
                  </a:lnTo>
                  <a:lnTo>
                    <a:pt x="178" y="65"/>
                  </a:lnTo>
                  <a:lnTo>
                    <a:pt x="204" y="60"/>
                  </a:lnTo>
                  <a:lnTo>
                    <a:pt x="229" y="60"/>
                  </a:lnTo>
                  <a:cubicBezTo>
                    <a:pt x="239" y="60"/>
                    <a:pt x="244" y="50"/>
                    <a:pt x="249" y="45"/>
                  </a:cubicBezTo>
                  <a:cubicBezTo>
                    <a:pt x="254" y="20"/>
                    <a:pt x="249" y="10"/>
                    <a:pt x="244" y="5"/>
                  </a:cubicBezTo>
                  <a:lnTo>
                    <a:pt x="214" y="5"/>
                  </a:lnTo>
                  <a:cubicBezTo>
                    <a:pt x="209" y="2"/>
                    <a:pt x="204" y="1"/>
                    <a:pt x="1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2" name="Google Shape;2700;p42"/>
            <p:cNvSpPr/>
            <p:nvPr/>
          </p:nvSpPr>
          <p:spPr>
            <a:xfrm>
              <a:off x="7510118" y="6070734"/>
              <a:ext cx="127468" cy="58510"/>
            </a:xfrm>
            <a:custGeom>
              <a:avLst/>
              <a:gdLst/>
              <a:ahLst/>
              <a:cxnLst/>
              <a:rect l="l" t="t" r="r" b="b"/>
              <a:pathLst>
                <a:path w="183" h="84" extrusionOk="0">
                  <a:moveTo>
                    <a:pt x="56" y="0"/>
                  </a:moveTo>
                  <a:cubicBezTo>
                    <a:pt x="52" y="0"/>
                    <a:pt x="48" y="2"/>
                    <a:pt x="46" y="4"/>
                  </a:cubicBezTo>
                  <a:cubicBezTo>
                    <a:pt x="36" y="4"/>
                    <a:pt x="31" y="9"/>
                    <a:pt x="25" y="9"/>
                  </a:cubicBezTo>
                  <a:cubicBezTo>
                    <a:pt x="20" y="14"/>
                    <a:pt x="10" y="19"/>
                    <a:pt x="5" y="24"/>
                  </a:cubicBezTo>
                  <a:cubicBezTo>
                    <a:pt x="0" y="29"/>
                    <a:pt x="0" y="40"/>
                    <a:pt x="0" y="45"/>
                  </a:cubicBezTo>
                  <a:cubicBezTo>
                    <a:pt x="0" y="50"/>
                    <a:pt x="0" y="55"/>
                    <a:pt x="5" y="60"/>
                  </a:cubicBezTo>
                  <a:cubicBezTo>
                    <a:pt x="10" y="65"/>
                    <a:pt x="15" y="70"/>
                    <a:pt x="25" y="70"/>
                  </a:cubicBezTo>
                  <a:lnTo>
                    <a:pt x="91" y="70"/>
                  </a:lnTo>
                  <a:cubicBezTo>
                    <a:pt x="101" y="70"/>
                    <a:pt x="116" y="75"/>
                    <a:pt x="127" y="80"/>
                  </a:cubicBezTo>
                  <a:cubicBezTo>
                    <a:pt x="132" y="83"/>
                    <a:pt x="137" y="84"/>
                    <a:pt x="142" y="84"/>
                  </a:cubicBezTo>
                  <a:cubicBezTo>
                    <a:pt x="147" y="84"/>
                    <a:pt x="152" y="83"/>
                    <a:pt x="157" y="80"/>
                  </a:cubicBezTo>
                  <a:cubicBezTo>
                    <a:pt x="167" y="75"/>
                    <a:pt x="172" y="70"/>
                    <a:pt x="177" y="60"/>
                  </a:cubicBezTo>
                  <a:cubicBezTo>
                    <a:pt x="182" y="50"/>
                    <a:pt x="182" y="40"/>
                    <a:pt x="182" y="35"/>
                  </a:cubicBezTo>
                  <a:lnTo>
                    <a:pt x="177" y="24"/>
                  </a:lnTo>
                  <a:cubicBezTo>
                    <a:pt x="172" y="19"/>
                    <a:pt x="172" y="19"/>
                    <a:pt x="167" y="19"/>
                  </a:cubicBezTo>
                  <a:cubicBezTo>
                    <a:pt x="147" y="9"/>
                    <a:pt x="122" y="4"/>
                    <a:pt x="101" y="4"/>
                  </a:cubicBezTo>
                  <a:lnTo>
                    <a:pt x="71" y="4"/>
                  </a:lnTo>
                  <a:cubicBezTo>
                    <a:pt x="66" y="2"/>
                    <a:pt x="61" y="0"/>
                    <a:pt x="56"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3" name="Google Shape;2701;p42"/>
            <p:cNvSpPr/>
            <p:nvPr/>
          </p:nvSpPr>
          <p:spPr>
            <a:xfrm>
              <a:off x="7337375" y="6291538"/>
              <a:ext cx="88462" cy="63386"/>
            </a:xfrm>
            <a:custGeom>
              <a:avLst/>
              <a:gdLst/>
              <a:ahLst/>
              <a:cxnLst/>
              <a:rect l="l" t="t" r="r" b="b"/>
              <a:pathLst>
                <a:path w="127" h="91" extrusionOk="0">
                  <a:moveTo>
                    <a:pt x="46" y="1"/>
                  </a:moveTo>
                  <a:cubicBezTo>
                    <a:pt x="26" y="1"/>
                    <a:pt x="10" y="6"/>
                    <a:pt x="5" y="21"/>
                  </a:cubicBezTo>
                  <a:cubicBezTo>
                    <a:pt x="0" y="36"/>
                    <a:pt x="10" y="51"/>
                    <a:pt x="26" y="51"/>
                  </a:cubicBezTo>
                  <a:cubicBezTo>
                    <a:pt x="31" y="56"/>
                    <a:pt x="41" y="56"/>
                    <a:pt x="51" y="61"/>
                  </a:cubicBezTo>
                  <a:lnTo>
                    <a:pt x="51" y="61"/>
                  </a:lnTo>
                  <a:cubicBezTo>
                    <a:pt x="56" y="67"/>
                    <a:pt x="62" y="73"/>
                    <a:pt x="66" y="77"/>
                  </a:cubicBezTo>
                  <a:cubicBezTo>
                    <a:pt x="67" y="78"/>
                    <a:pt x="69" y="79"/>
                    <a:pt x="71" y="82"/>
                  </a:cubicBezTo>
                  <a:lnTo>
                    <a:pt x="76" y="87"/>
                  </a:lnTo>
                  <a:cubicBezTo>
                    <a:pt x="81" y="89"/>
                    <a:pt x="88" y="91"/>
                    <a:pt x="94" y="91"/>
                  </a:cubicBezTo>
                  <a:cubicBezTo>
                    <a:pt x="100" y="91"/>
                    <a:pt x="107" y="89"/>
                    <a:pt x="112" y="87"/>
                  </a:cubicBezTo>
                  <a:cubicBezTo>
                    <a:pt x="117" y="82"/>
                    <a:pt x="117" y="77"/>
                    <a:pt x="122" y="77"/>
                  </a:cubicBezTo>
                  <a:cubicBezTo>
                    <a:pt x="127" y="72"/>
                    <a:pt x="127" y="61"/>
                    <a:pt x="127" y="56"/>
                  </a:cubicBezTo>
                  <a:cubicBezTo>
                    <a:pt x="127" y="51"/>
                    <a:pt x="122" y="46"/>
                    <a:pt x="122" y="41"/>
                  </a:cubicBezTo>
                  <a:cubicBezTo>
                    <a:pt x="117" y="36"/>
                    <a:pt x="117" y="36"/>
                    <a:pt x="112" y="31"/>
                  </a:cubicBezTo>
                  <a:cubicBezTo>
                    <a:pt x="107" y="26"/>
                    <a:pt x="96" y="21"/>
                    <a:pt x="91" y="16"/>
                  </a:cubicBezTo>
                  <a:cubicBezTo>
                    <a:pt x="76" y="11"/>
                    <a:pt x="61"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4" name="Google Shape;2702;p42"/>
            <p:cNvSpPr/>
            <p:nvPr/>
          </p:nvSpPr>
          <p:spPr>
            <a:xfrm>
              <a:off x="7037860" y="6450350"/>
              <a:ext cx="194337" cy="87068"/>
            </a:xfrm>
            <a:custGeom>
              <a:avLst/>
              <a:gdLst/>
              <a:ahLst/>
              <a:cxnLst/>
              <a:rect l="l" t="t" r="r" b="b"/>
              <a:pathLst>
                <a:path w="279" h="125" extrusionOk="0">
                  <a:moveTo>
                    <a:pt x="71" y="0"/>
                  </a:moveTo>
                  <a:lnTo>
                    <a:pt x="46" y="5"/>
                  </a:lnTo>
                  <a:cubicBezTo>
                    <a:pt x="41" y="5"/>
                    <a:pt x="31" y="10"/>
                    <a:pt x="21" y="15"/>
                  </a:cubicBezTo>
                  <a:cubicBezTo>
                    <a:pt x="6" y="21"/>
                    <a:pt x="1" y="36"/>
                    <a:pt x="1" y="51"/>
                  </a:cubicBezTo>
                  <a:cubicBezTo>
                    <a:pt x="1" y="66"/>
                    <a:pt x="16" y="76"/>
                    <a:pt x="31" y="76"/>
                  </a:cubicBezTo>
                  <a:lnTo>
                    <a:pt x="152" y="76"/>
                  </a:lnTo>
                  <a:lnTo>
                    <a:pt x="178" y="91"/>
                  </a:lnTo>
                  <a:lnTo>
                    <a:pt x="188" y="96"/>
                  </a:lnTo>
                  <a:lnTo>
                    <a:pt x="193" y="101"/>
                  </a:lnTo>
                  <a:cubicBezTo>
                    <a:pt x="198" y="107"/>
                    <a:pt x="203" y="112"/>
                    <a:pt x="213" y="117"/>
                  </a:cubicBezTo>
                  <a:cubicBezTo>
                    <a:pt x="218" y="122"/>
                    <a:pt x="226" y="124"/>
                    <a:pt x="233" y="124"/>
                  </a:cubicBezTo>
                  <a:cubicBezTo>
                    <a:pt x="241" y="124"/>
                    <a:pt x="248" y="122"/>
                    <a:pt x="253" y="117"/>
                  </a:cubicBezTo>
                  <a:cubicBezTo>
                    <a:pt x="269" y="112"/>
                    <a:pt x="279" y="91"/>
                    <a:pt x="269" y="81"/>
                  </a:cubicBezTo>
                  <a:cubicBezTo>
                    <a:pt x="243" y="51"/>
                    <a:pt x="208" y="26"/>
                    <a:pt x="167" y="10"/>
                  </a:cubicBezTo>
                  <a:cubicBezTo>
                    <a:pt x="142" y="5"/>
                    <a:pt x="122" y="0"/>
                    <a:pt x="102"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5" name="Google Shape;2703;p42"/>
            <p:cNvSpPr/>
            <p:nvPr/>
          </p:nvSpPr>
          <p:spPr>
            <a:xfrm>
              <a:off x="6745310" y="6606376"/>
              <a:ext cx="177620" cy="89854"/>
            </a:xfrm>
            <a:custGeom>
              <a:avLst/>
              <a:gdLst/>
              <a:ahLst/>
              <a:cxnLst/>
              <a:rect l="l" t="t" r="r" b="b"/>
              <a:pathLst>
                <a:path w="255" h="129" extrusionOk="0">
                  <a:moveTo>
                    <a:pt x="66" y="1"/>
                  </a:moveTo>
                  <a:cubicBezTo>
                    <a:pt x="51" y="1"/>
                    <a:pt x="38" y="3"/>
                    <a:pt x="26" y="9"/>
                  </a:cubicBezTo>
                  <a:cubicBezTo>
                    <a:pt x="1" y="14"/>
                    <a:pt x="1" y="39"/>
                    <a:pt x="21" y="44"/>
                  </a:cubicBezTo>
                  <a:cubicBezTo>
                    <a:pt x="36" y="49"/>
                    <a:pt x="56" y="54"/>
                    <a:pt x="77" y="54"/>
                  </a:cubicBezTo>
                  <a:lnTo>
                    <a:pt x="87" y="54"/>
                  </a:lnTo>
                  <a:lnTo>
                    <a:pt x="97" y="60"/>
                  </a:lnTo>
                  <a:cubicBezTo>
                    <a:pt x="107" y="65"/>
                    <a:pt x="117" y="65"/>
                    <a:pt x="122" y="70"/>
                  </a:cubicBezTo>
                  <a:lnTo>
                    <a:pt x="127" y="70"/>
                  </a:lnTo>
                  <a:lnTo>
                    <a:pt x="142" y="75"/>
                  </a:lnTo>
                  <a:lnTo>
                    <a:pt x="163" y="90"/>
                  </a:lnTo>
                  <a:lnTo>
                    <a:pt x="173" y="95"/>
                  </a:lnTo>
                  <a:lnTo>
                    <a:pt x="178" y="100"/>
                  </a:lnTo>
                  <a:cubicBezTo>
                    <a:pt x="183" y="105"/>
                    <a:pt x="193" y="110"/>
                    <a:pt x="198" y="120"/>
                  </a:cubicBezTo>
                  <a:cubicBezTo>
                    <a:pt x="202" y="126"/>
                    <a:pt x="209" y="129"/>
                    <a:pt x="217" y="129"/>
                  </a:cubicBezTo>
                  <a:cubicBezTo>
                    <a:pt x="235" y="129"/>
                    <a:pt x="254" y="114"/>
                    <a:pt x="244" y="100"/>
                  </a:cubicBezTo>
                  <a:cubicBezTo>
                    <a:pt x="238" y="85"/>
                    <a:pt x="228" y="70"/>
                    <a:pt x="213" y="54"/>
                  </a:cubicBezTo>
                  <a:cubicBezTo>
                    <a:pt x="198" y="39"/>
                    <a:pt x="183" y="29"/>
                    <a:pt x="163" y="24"/>
                  </a:cubicBezTo>
                  <a:cubicBezTo>
                    <a:pt x="142" y="14"/>
                    <a:pt x="122" y="9"/>
                    <a:pt x="97" y="4"/>
                  </a:cubicBezTo>
                  <a:cubicBezTo>
                    <a:pt x="86" y="2"/>
                    <a:pt x="76" y="1"/>
                    <a:pt x="6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6" name="Google Shape;2704;p42"/>
            <p:cNvSpPr/>
            <p:nvPr/>
          </p:nvSpPr>
          <p:spPr>
            <a:xfrm>
              <a:off x="6603911" y="5997596"/>
              <a:ext cx="68262" cy="145578"/>
            </a:xfrm>
            <a:custGeom>
              <a:avLst/>
              <a:gdLst/>
              <a:ahLst/>
              <a:cxnLst/>
              <a:rect l="l" t="t" r="r" b="b"/>
              <a:pathLst>
                <a:path w="98" h="209" extrusionOk="0">
                  <a:moveTo>
                    <a:pt x="36" y="1"/>
                  </a:moveTo>
                  <a:cubicBezTo>
                    <a:pt x="17" y="1"/>
                    <a:pt x="0" y="18"/>
                    <a:pt x="12" y="33"/>
                  </a:cubicBezTo>
                  <a:cubicBezTo>
                    <a:pt x="27" y="59"/>
                    <a:pt x="37" y="84"/>
                    <a:pt x="37" y="109"/>
                  </a:cubicBezTo>
                  <a:cubicBezTo>
                    <a:pt x="42" y="124"/>
                    <a:pt x="42" y="140"/>
                    <a:pt x="37" y="155"/>
                  </a:cubicBezTo>
                  <a:lnTo>
                    <a:pt x="37" y="165"/>
                  </a:lnTo>
                  <a:lnTo>
                    <a:pt x="37" y="170"/>
                  </a:lnTo>
                  <a:cubicBezTo>
                    <a:pt x="32" y="180"/>
                    <a:pt x="32" y="190"/>
                    <a:pt x="37" y="200"/>
                  </a:cubicBezTo>
                  <a:cubicBezTo>
                    <a:pt x="37" y="206"/>
                    <a:pt x="44" y="209"/>
                    <a:pt x="52" y="209"/>
                  </a:cubicBezTo>
                  <a:cubicBezTo>
                    <a:pt x="57" y="209"/>
                    <a:pt x="63" y="207"/>
                    <a:pt x="67" y="205"/>
                  </a:cubicBezTo>
                  <a:cubicBezTo>
                    <a:pt x="82" y="195"/>
                    <a:pt x="93" y="175"/>
                    <a:pt x="93" y="155"/>
                  </a:cubicBezTo>
                  <a:cubicBezTo>
                    <a:pt x="98" y="140"/>
                    <a:pt x="98" y="119"/>
                    <a:pt x="93" y="104"/>
                  </a:cubicBezTo>
                  <a:cubicBezTo>
                    <a:pt x="93" y="69"/>
                    <a:pt x="77" y="33"/>
                    <a:pt x="57" y="8"/>
                  </a:cubicBezTo>
                  <a:cubicBezTo>
                    <a:pt x="51" y="3"/>
                    <a:pt x="43" y="1"/>
                    <a:pt x="3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7" name="Google Shape;2705;p42"/>
            <p:cNvSpPr/>
            <p:nvPr/>
          </p:nvSpPr>
          <p:spPr>
            <a:xfrm>
              <a:off x="6777351" y="5979486"/>
              <a:ext cx="117020" cy="239611"/>
            </a:xfrm>
            <a:custGeom>
              <a:avLst/>
              <a:gdLst/>
              <a:ahLst/>
              <a:cxnLst/>
              <a:rect l="l" t="t" r="r" b="b"/>
              <a:pathLst>
                <a:path w="168" h="344" extrusionOk="0">
                  <a:moveTo>
                    <a:pt x="138" y="1"/>
                  </a:moveTo>
                  <a:cubicBezTo>
                    <a:pt x="128" y="1"/>
                    <a:pt x="117" y="8"/>
                    <a:pt x="117" y="19"/>
                  </a:cubicBezTo>
                  <a:cubicBezTo>
                    <a:pt x="117" y="69"/>
                    <a:pt x="106" y="125"/>
                    <a:pt x="81" y="171"/>
                  </a:cubicBezTo>
                  <a:cubicBezTo>
                    <a:pt x="76" y="181"/>
                    <a:pt x="71" y="196"/>
                    <a:pt x="66" y="206"/>
                  </a:cubicBezTo>
                  <a:lnTo>
                    <a:pt x="56" y="226"/>
                  </a:lnTo>
                  <a:cubicBezTo>
                    <a:pt x="51" y="231"/>
                    <a:pt x="51" y="236"/>
                    <a:pt x="46" y="236"/>
                  </a:cubicBezTo>
                  <a:cubicBezTo>
                    <a:pt x="41" y="252"/>
                    <a:pt x="31" y="262"/>
                    <a:pt x="21" y="272"/>
                  </a:cubicBezTo>
                  <a:lnTo>
                    <a:pt x="10" y="287"/>
                  </a:lnTo>
                  <a:cubicBezTo>
                    <a:pt x="5" y="297"/>
                    <a:pt x="0" y="307"/>
                    <a:pt x="0" y="322"/>
                  </a:cubicBezTo>
                  <a:cubicBezTo>
                    <a:pt x="0" y="335"/>
                    <a:pt x="14" y="344"/>
                    <a:pt x="27" y="344"/>
                  </a:cubicBezTo>
                  <a:cubicBezTo>
                    <a:pt x="30" y="344"/>
                    <a:pt x="33" y="343"/>
                    <a:pt x="36" y="343"/>
                  </a:cubicBezTo>
                  <a:cubicBezTo>
                    <a:pt x="71" y="332"/>
                    <a:pt x="91" y="297"/>
                    <a:pt x="112" y="267"/>
                  </a:cubicBezTo>
                  <a:cubicBezTo>
                    <a:pt x="127" y="241"/>
                    <a:pt x="142" y="211"/>
                    <a:pt x="147" y="186"/>
                  </a:cubicBezTo>
                  <a:cubicBezTo>
                    <a:pt x="162" y="130"/>
                    <a:pt x="167" y="69"/>
                    <a:pt x="157" y="14"/>
                  </a:cubicBezTo>
                  <a:cubicBezTo>
                    <a:pt x="155" y="5"/>
                    <a:pt x="147" y="1"/>
                    <a:pt x="13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8" name="Google Shape;2706;p42"/>
            <p:cNvSpPr/>
            <p:nvPr/>
          </p:nvSpPr>
          <p:spPr>
            <a:xfrm>
              <a:off x="7041343" y="5866646"/>
              <a:ext cx="110055" cy="272349"/>
            </a:xfrm>
            <a:custGeom>
              <a:avLst/>
              <a:gdLst/>
              <a:ahLst/>
              <a:cxnLst/>
              <a:rect l="l" t="t" r="r" b="b"/>
              <a:pathLst>
                <a:path w="158" h="391" extrusionOk="0">
                  <a:moveTo>
                    <a:pt x="108" y="1"/>
                  </a:moveTo>
                  <a:cubicBezTo>
                    <a:pt x="95" y="1"/>
                    <a:pt x="78" y="15"/>
                    <a:pt x="81" y="29"/>
                  </a:cubicBezTo>
                  <a:cubicBezTo>
                    <a:pt x="92" y="85"/>
                    <a:pt x="92" y="140"/>
                    <a:pt x="81" y="196"/>
                  </a:cubicBezTo>
                  <a:cubicBezTo>
                    <a:pt x="71" y="226"/>
                    <a:pt x="61" y="257"/>
                    <a:pt x="46" y="282"/>
                  </a:cubicBezTo>
                  <a:cubicBezTo>
                    <a:pt x="41" y="297"/>
                    <a:pt x="31" y="307"/>
                    <a:pt x="26" y="317"/>
                  </a:cubicBezTo>
                  <a:cubicBezTo>
                    <a:pt x="21" y="328"/>
                    <a:pt x="16" y="333"/>
                    <a:pt x="11" y="338"/>
                  </a:cubicBezTo>
                  <a:cubicBezTo>
                    <a:pt x="6" y="348"/>
                    <a:pt x="1" y="363"/>
                    <a:pt x="6" y="373"/>
                  </a:cubicBezTo>
                  <a:cubicBezTo>
                    <a:pt x="6" y="384"/>
                    <a:pt x="14" y="390"/>
                    <a:pt x="25" y="390"/>
                  </a:cubicBezTo>
                  <a:cubicBezTo>
                    <a:pt x="28" y="390"/>
                    <a:pt x="32" y="389"/>
                    <a:pt x="36" y="388"/>
                  </a:cubicBezTo>
                  <a:cubicBezTo>
                    <a:pt x="76" y="383"/>
                    <a:pt x="102" y="333"/>
                    <a:pt x="112" y="307"/>
                  </a:cubicBezTo>
                  <a:cubicBezTo>
                    <a:pt x="132" y="272"/>
                    <a:pt x="142" y="237"/>
                    <a:pt x="147" y="201"/>
                  </a:cubicBezTo>
                  <a:cubicBezTo>
                    <a:pt x="157" y="135"/>
                    <a:pt x="147" y="70"/>
                    <a:pt x="122" y="9"/>
                  </a:cubicBezTo>
                  <a:cubicBezTo>
                    <a:pt x="119" y="3"/>
                    <a:pt x="114" y="1"/>
                    <a:pt x="10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79" name="Google Shape;2707;p42"/>
            <p:cNvSpPr/>
            <p:nvPr/>
          </p:nvSpPr>
          <p:spPr>
            <a:xfrm>
              <a:off x="7308816" y="5731516"/>
              <a:ext cx="92641" cy="80799"/>
            </a:xfrm>
            <a:custGeom>
              <a:avLst/>
              <a:gdLst/>
              <a:ahLst/>
              <a:cxnLst/>
              <a:rect l="l" t="t" r="r" b="b"/>
              <a:pathLst>
                <a:path w="133" h="116" extrusionOk="0">
                  <a:moveTo>
                    <a:pt x="107" y="1"/>
                  </a:moveTo>
                  <a:cubicBezTo>
                    <a:pt x="82" y="6"/>
                    <a:pt x="62" y="16"/>
                    <a:pt x="41" y="31"/>
                  </a:cubicBezTo>
                  <a:cubicBezTo>
                    <a:pt x="31" y="36"/>
                    <a:pt x="26" y="46"/>
                    <a:pt x="16" y="51"/>
                  </a:cubicBezTo>
                  <a:lnTo>
                    <a:pt x="11" y="56"/>
                  </a:lnTo>
                  <a:cubicBezTo>
                    <a:pt x="6" y="61"/>
                    <a:pt x="6" y="66"/>
                    <a:pt x="1" y="77"/>
                  </a:cubicBezTo>
                  <a:cubicBezTo>
                    <a:pt x="1" y="77"/>
                    <a:pt x="1" y="82"/>
                    <a:pt x="1" y="87"/>
                  </a:cubicBezTo>
                  <a:cubicBezTo>
                    <a:pt x="1" y="97"/>
                    <a:pt x="6" y="107"/>
                    <a:pt x="11" y="112"/>
                  </a:cubicBezTo>
                  <a:cubicBezTo>
                    <a:pt x="16" y="114"/>
                    <a:pt x="21" y="116"/>
                    <a:pt x="26" y="116"/>
                  </a:cubicBezTo>
                  <a:cubicBezTo>
                    <a:pt x="30" y="116"/>
                    <a:pt x="34" y="114"/>
                    <a:pt x="36" y="112"/>
                  </a:cubicBezTo>
                  <a:cubicBezTo>
                    <a:pt x="46" y="107"/>
                    <a:pt x="51" y="102"/>
                    <a:pt x="57" y="92"/>
                  </a:cubicBezTo>
                  <a:cubicBezTo>
                    <a:pt x="62" y="87"/>
                    <a:pt x="67" y="82"/>
                    <a:pt x="72" y="77"/>
                  </a:cubicBezTo>
                  <a:lnTo>
                    <a:pt x="72" y="77"/>
                  </a:lnTo>
                  <a:lnTo>
                    <a:pt x="67" y="87"/>
                  </a:lnTo>
                  <a:cubicBezTo>
                    <a:pt x="77" y="77"/>
                    <a:pt x="82" y="71"/>
                    <a:pt x="92" y="66"/>
                  </a:cubicBezTo>
                  <a:lnTo>
                    <a:pt x="87" y="66"/>
                  </a:lnTo>
                  <a:lnTo>
                    <a:pt x="102" y="61"/>
                  </a:lnTo>
                  <a:lnTo>
                    <a:pt x="107" y="56"/>
                  </a:lnTo>
                  <a:cubicBezTo>
                    <a:pt x="117" y="56"/>
                    <a:pt x="122" y="51"/>
                    <a:pt x="127" y="46"/>
                  </a:cubicBezTo>
                  <a:cubicBezTo>
                    <a:pt x="132" y="41"/>
                    <a:pt x="132" y="36"/>
                    <a:pt x="132" y="26"/>
                  </a:cubicBezTo>
                  <a:cubicBezTo>
                    <a:pt x="132" y="11"/>
                    <a:pt x="122" y="1"/>
                    <a:pt x="10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180" name="Google Shape;2708;p42"/>
            <p:cNvSpPr/>
            <p:nvPr/>
          </p:nvSpPr>
          <p:spPr>
            <a:xfrm>
              <a:off x="7147218" y="6246263"/>
              <a:ext cx="123985" cy="299514"/>
            </a:xfrm>
            <a:custGeom>
              <a:avLst/>
              <a:gdLst/>
              <a:ahLst/>
              <a:cxnLst/>
              <a:rect l="l" t="t" r="r" b="b"/>
              <a:pathLst>
                <a:path w="178" h="430" extrusionOk="0">
                  <a:moveTo>
                    <a:pt x="86" y="0"/>
                  </a:moveTo>
                  <a:cubicBezTo>
                    <a:pt x="41" y="0"/>
                    <a:pt x="0" y="96"/>
                    <a:pt x="0" y="217"/>
                  </a:cubicBezTo>
                  <a:cubicBezTo>
                    <a:pt x="0" y="334"/>
                    <a:pt x="41" y="430"/>
                    <a:pt x="86" y="430"/>
                  </a:cubicBezTo>
                  <a:cubicBezTo>
                    <a:pt x="137" y="430"/>
                    <a:pt x="177" y="334"/>
                    <a:pt x="177" y="217"/>
                  </a:cubicBezTo>
                  <a:cubicBezTo>
                    <a:pt x="177" y="96"/>
                    <a:pt x="137" y="0"/>
                    <a:pt x="86"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1" name="Google Shape;2709;p42"/>
            <p:cNvSpPr/>
            <p:nvPr/>
          </p:nvSpPr>
          <p:spPr>
            <a:xfrm>
              <a:off x="6950095" y="6352138"/>
              <a:ext cx="278619" cy="210357"/>
            </a:xfrm>
            <a:custGeom>
              <a:avLst/>
              <a:gdLst/>
              <a:ahLst/>
              <a:cxnLst/>
              <a:rect l="l" t="t" r="r" b="b"/>
              <a:pathLst>
                <a:path w="400" h="302" extrusionOk="0">
                  <a:moveTo>
                    <a:pt x="79" y="1"/>
                  </a:moveTo>
                  <a:cubicBezTo>
                    <a:pt x="57" y="1"/>
                    <a:pt x="40" y="7"/>
                    <a:pt x="30" y="20"/>
                  </a:cubicBezTo>
                  <a:cubicBezTo>
                    <a:pt x="0" y="55"/>
                    <a:pt x="51" y="146"/>
                    <a:pt x="147" y="222"/>
                  </a:cubicBezTo>
                  <a:cubicBezTo>
                    <a:pt x="210" y="271"/>
                    <a:pt x="278" y="301"/>
                    <a:pt x="324" y="301"/>
                  </a:cubicBezTo>
                  <a:cubicBezTo>
                    <a:pt x="344" y="301"/>
                    <a:pt x="360" y="295"/>
                    <a:pt x="369" y="283"/>
                  </a:cubicBezTo>
                  <a:cubicBezTo>
                    <a:pt x="400" y="242"/>
                    <a:pt x="349" y="151"/>
                    <a:pt x="253" y="81"/>
                  </a:cubicBezTo>
                  <a:cubicBezTo>
                    <a:pt x="191" y="29"/>
                    <a:pt x="124" y="1"/>
                    <a:pt x="7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2" name="Google Shape;2710;p42"/>
            <p:cNvSpPr/>
            <p:nvPr/>
          </p:nvSpPr>
          <p:spPr>
            <a:xfrm>
              <a:off x="6907606" y="6517915"/>
              <a:ext cx="307177" cy="138612"/>
            </a:xfrm>
            <a:custGeom>
              <a:avLst/>
              <a:gdLst/>
              <a:ahLst/>
              <a:cxnLst/>
              <a:rect l="l" t="t" r="r" b="b"/>
              <a:pathLst>
                <a:path w="441" h="199" extrusionOk="0">
                  <a:moveTo>
                    <a:pt x="309" y="0"/>
                  </a:moveTo>
                  <a:cubicBezTo>
                    <a:pt x="277" y="0"/>
                    <a:pt x="241" y="5"/>
                    <a:pt x="203" y="15"/>
                  </a:cubicBezTo>
                  <a:cubicBezTo>
                    <a:pt x="86" y="40"/>
                    <a:pt x="0" y="101"/>
                    <a:pt x="11" y="151"/>
                  </a:cubicBezTo>
                  <a:cubicBezTo>
                    <a:pt x="17" y="182"/>
                    <a:pt x="66" y="199"/>
                    <a:pt x="133" y="199"/>
                  </a:cubicBezTo>
                  <a:cubicBezTo>
                    <a:pt x="166" y="199"/>
                    <a:pt x="204" y="195"/>
                    <a:pt x="243" y="187"/>
                  </a:cubicBezTo>
                  <a:cubicBezTo>
                    <a:pt x="359" y="161"/>
                    <a:pt x="440" y="95"/>
                    <a:pt x="430" y="50"/>
                  </a:cubicBezTo>
                  <a:cubicBezTo>
                    <a:pt x="423" y="19"/>
                    <a:pt x="375" y="0"/>
                    <a:pt x="309"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3" name="Google Shape;2711;p42"/>
            <p:cNvSpPr/>
            <p:nvPr/>
          </p:nvSpPr>
          <p:spPr>
            <a:xfrm>
              <a:off x="7055274" y="6549956"/>
              <a:ext cx="187371" cy="276528"/>
            </a:xfrm>
            <a:custGeom>
              <a:avLst/>
              <a:gdLst/>
              <a:ahLst/>
              <a:cxnLst/>
              <a:rect l="l" t="t" r="r" b="b"/>
              <a:pathLst>
                <a:path w="269" h="397" extrusionOk="0">
                  <a:moveTo>
                    <a:pt x="206" y="1"/>
                  </a:moveTo>
                  <a:cubicBezTo>
                    <a:pt x="161" y="1"/>
                    <a:pt x="96" y="67"/>
                    <a:pt x="51" y="161"/>
                  </a:cubicBezTo>
                  <a:cubicBezTo>
                    <a:pt x="1" y="272"/>
                    <a:pt x="1" y="373"/>
                    <a:pt x="41" y="393"/>
                  </a:cubicBezTo>
                  <a:cubicBezTo>
                    <a:pt x="47" y="396"/>
                    <a:pt x="52" y="397"/>
                    <a:pt x="58" y="397"/>
                  </a:cubicBezTo>
                  <a:cubicBezTo>
                    <a:pt x="104" y="397"/>
                    <a:pt x="168" y="331"/>
                    <a:pt x="213" y="237"/>
                  </a:cubicBezTo>
                  <a:cubicBezTo>
                    <a:pt x="264" y="130"/>
                    <a:pt x="269" y="24"/>
                    <a:pt x="223" y="4"/>
                  </a:cubicBezTo>
                  <a:cubicBezTo>
                    <a:pt x="218" y="2"/>
                    <a:pt x="212" y="1"/>
                    <a:pt x="206"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4" name="Google Shape;2712;p42"/>
            <p:cNvSpPr/>
            <p:nvPr/>
          </p:nvSpPr>
          <p:spPr>
            <a:xfrm>
              <a:off x="7182045" y="6548563"/>
              <a:ext cx="198516" cy="272349"/>
            </a:xfrm>
            <a:custGeom>
              <a:avLst/>
              <a:gdLst/>
              <a:ahLst/>
              <a:cxnLst/>
              <a:rect l="l" t="t" r="r" b="b"/>
              <a:pathLst>
                <a:path w="285" h="391" extrusionOk="0">
                  <a:moveTo>
                    <a:pt x="67" y="1"/>
                  </a:moveTo>
                  <a:cubicBezTo>
                    <a:pt x="59" y="1"/>
                    <a:pt x="53" y="2"/>
                    <a:pt x="46" y="6"/>
                  </a:cubicBezTo>
                  <a:cubicBezTo>
                    <a:pt x="1" y="26"/>
                    <a:pt x="11" y="132"/>
                    <a:pt x="62" y="239"/>
                  </a:cubicBezTo>
                  <a:cubicBezTo>
                    <a:pt x="109" y="326"/>
                    <a:pt x="172" y="390"/>
                    <a:pt x="218" y="390"/>
                  </a:cubicBezTo>
                  <a:cubicBezTo>
                    <a:pt x="225" y="390"/>
                    <a:pt x="232" y="389"/>
                    <a:pt x="239" y="385"/>
                  </a:cubicBezTo>
                  <a:cubicBezTo>
                    <a:pt x="284" y="365"/>
                    <a:pt x="274" y="259"/>
                    <a:pt x="223" y="158"/>
                  </a:cubicBezTo>
                  <a:cubicBezTo>
                    <a:pt x="175" y="66"/>
                    <a:pt x="112" y="1"/>
                    <a:pt x="6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5" name="Google Shape;2713;p42"/>
            <p:cNvSpPr/>
            <p:nvPr/>
          </p:nvSpPr>
          <p:spPr>
            <a:xfrm>
              <a:off x="7207121" y="6509557"/>
              <a:ext cx="307177" cy="135130"/>
            </a:xfrm>
            <a:custGeom>
              <a:avLst/>
              <a:gdLst/>
              <a:ahLst/>
              <a:cxnLst/>
              <a:rect l="l" t="t" r="r" b="b"/>
              <a:pathLst>
                <a:path w="441" h="194" extrusionOk="0">
                  <a:moveTo>
                    <a:pt x="145" y="1"/>
                  </a:moveTo>
                  <a:cubicBezTo>
                    <a:pt x="75" y="1"/>
                    <a:pt x="23" y="21"/>
                    <a:pt x="15" y="57"/>
                  </a:cubicBezTo>
                  <a:cubicBezTo>
                    <a:pt x="0" y="102"/>
                    <a:pt x="86" y="163"/>
                    <a:pt x="203" y="183"/>
                  </a:cubicBezTo>
                  <a:cubicBezTo>
                    <a:pt x="234" y="190"/>
                    <a:pt x="265" y="193"/>
                    <a:pt x="293" y="193"/>
                  </a:cubicBezTo>
                  <a:cubicBezTo>
                    <a:pt x="367" y="193"/>
                    <a:pt x="423" y="171"/>
                    <a:pt x="430" y="138"/>
                  </a:cubicBezTo>
                  <a:cubicBezTo>
                    <a:pt x="440" y="92"/>
                    <a:pt x="354" y="37"/>
                    <a:pt x="238" y="11"/>
                  </a:cubicBezTo>
                  <a:cubicBezTo>
                    <a:pt x="205" y="4"/>
                    <a:pt x="174" y="1"/>
                    <a:pt x="1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6" name="Google Shape;2714;p42"/>
            <p:cNvSpPr/>
            <p:nvPr/>
          </p:nvSpPr>
          <p:spPr>
            <a:xfrm>
              <a:off x="7189010" y="6340993"/>
              <a:ext cx="272350" cy="215232"/>
            </a:xfrm>
            <a:custGeom>
              <a:avLst/>
              <a:gdLst/>
              <a:ahLst/>
              <a:cxnLst/>
              <a:rect l="l" t="t" r="r" b="b"/>
              <a:pathLst>
                <a:path w="391" h="309" extrusionOk="0">
                  <a:moveTo>
                    <a:pt x="319" y="1"/>
                  </a:moveTo>
                  <a:cubicBezTo>
                    <a:pt x="274" y="1"/>
                    <a:pt x="203" y="32"/>
                    <a:pt x="138" y="87"/>
                  </a:cubicBezTo>
                  <a:cubicBezTo>
                    <a:pt x="46" y="162"/>
                    <a:pt x="1" y="253"/>
                    <a:pt x="31" y="294"/>
                  </a:cubicBezTo>
                  <a:cubicBezTo>
                    <a:pt x="41" y="304"/>
                    <a:pt x="56" y="309"/>
                    <a:pt x="74" y="309"/>
                  </a:cubicBezTo>
                  <a:cubicBezTo>
                    <a:pt x="120" y="309"/>
                    <a:pt x="188" y="278"/>
                    <a:pt x="254" y="223"/>
                  </a:cubicBezTo>
                  <a:cubicBezTo>
                    <a:pt x="345" y="147"/>
                    <a:pt x="390" y="56"/>
                    <a:pt x="360" y="16"/>
                  </a:cubicBezTo>
                  <a:cubicBezTo>
                    <a:pt x="351" y="6"/>
                    <a:pt x="337" y="1"/>
                    <a:pt x="31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87" name="Google Shape;2715;p42"/>
            <p:cNvSpPr/>
            <p:nvPr/>
          </p:nvSpPr>
          <p:spPr>
            <a:xfrm>
              <a:off x="7073384" y="6450350"/>
              <a:ext cx="236130" cy="202695"/>
            </a:xfrm>
            <a:custGeom>
              <a:avLst/>
              <a:gdLst/>
              <a:ahLst/>
              <a:cxnLst/>
              <a:rect l="l" t="t" r="r" b="b"/>
              <a:pathLst>
                <a:path w="339" h="291" extrusionOk="0">
                  <a:moveTo>
                    <a:pt x="192" y="0"/>
                  </a:moveTo>
                  <a:cubicBezTo>
                    <a:pt x="66" y="0"/>
                    <a:pt x="0" y="157"/>
                    <a:pt x="91" y="248"/>
                  </a:cubicBezTo>
                  <a:cubicBezTo>
                    <a:pt x="120" y="277"/>
                    <a:pt x="157" y="290"/>
                    <a:pt x="192" y="290"/>
                  </a:cubicBezTo>
                  <a:cubicBezTo>
                    <a:pt x="267" y="290"/>
                    <a:pt x="339" y="233"/>
                    <a:pt x="339" y="147"/>
                  </a:cubicBezTo>
                  <a:cubicBezTo>
                    <a:pt x="339" y="66"/>
                    <a:pt x="273" y="0"/>
                    <a:pt x="19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188" name="Google Shape;2716;p42"/>
            <p:cNvSpPr/>
            <p:nvPr/>
          </p:nvSpPr>
          <p:spPr>
            <a:xfrm>
              <a:off x="7164631" y="6273428"/>
              <a:ext cx="50151" cy="132344"/>
            </a:xfrm>
            <a:custGeom>
              <a:avLst/>
              <a:gdLst/>
              <a:ahLst/>
              <a:cxnLst/>
              <a:rect l="l" t="t" r="r" b="b"/>
              <a:pathLst>
                <a:path w="72" h="190" extrusionOk="0">
                  <a:moveTo>
                    <a:pt x="48" y="0"/>
                  </a:moveTo>
                  <a:cubicBezTo>
                    <a:pt x="38" y="0"/>
                    <a:pt x="31" y="8"/>
                    <a:pt x="31" y="17"/>
                  </a:cubicBezTo>
                  <a:cubicBezTo>
                    <a:pt x="21" y="42"/>
                    <a:pt x="11" y="67"/>
                    <a:pt x="6" y="92"/>
                  </a:cubicBezTo>
                  <a:cubicBezTo>
                    <a:pt x="1" y="118"/>
                    <a:pt x="1" y="148"/>
                    <a:pt x="1" y="178"/>
                  </a:cubicBezTo>
                  <a:cubicBezTo>
                    <a:pt x="3" y="186"/>
                    <a:pt x="11" y="190"/>
                    <a:pt x="19" y="190"/>
                  </a:cubicBezTo>
                  <a:cubicBezTo>
                    <a:pt x="27" y="190"/>
                    <a:pt x="36" y="186"/>
                    <a:pt x="41" y="178"/>
                  </a:cubicBezTo>
                  <a:cubicBezTo>
                    <a:pt x="41" y="153"/>
                    <a:pt x="41" y="123"/>
                    <a:pt x="46" y="103"/>
                  </a:cubicBezTo>
                  <a:cubicBezTo>
                    <a:pt x="51" y="77"/>
                    <a:pt x="56" y="52"/>
                    <a:pt x="66" y="27"/>
                  </a:cubicBezTo>
                  <a:cubicBezTo>
                    <a:pt x="71" y="17"/>
                    <a:pt x="66" y="7"/>
                    <a:pt x="56" y="1"/>
                  </a:cubicBezTo>
                  <a:cubicBezTo>
                    <a:pt x="53" y="1"/>
                    <a:pt x="51" y="0"/>
                    <a:pt x="4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89" name="Google Shape;2717;p42"/>
            <p:cNvSpPr/>
            <p:nvPr/>
          </p:nvSpPr>
          <p:spPr>
            <a:xfrm>
              <a:off x="7280955" y="6362586"/>
              <a:ext cx="134434" cy="91944"/>
            </a:xfrm>
            <a:custGeom>
              <a:avLst/>
              <a:gdLst/>
              <a:ahLst/>
              <a:cxnLst/>
              <a:rect l="l" t="t" r="r" b="b"/>
              <a:pathLst>
                <a:path w="193" h="132" extrusionOk="0">
                  <a:moveTo>
                    <a:pt x="161" y="1"/>
                  </a:moveTo>
                  <a:cubicBezTo>
                    <a:pt x="148" y="1"/>
                    <a:pt x="132" y="7"/>
                    <a:pt x="122" y="10"/>
                  </a:cubicBezTo>
                  <a:cubicBezTo>
                    <a:pt x="107" y="15"/>
                    <a:pt x="86" y="25"/>
                    <a:pt x="76" y="35"/>
                  </a:cubicBezTo>
                  <a:cubicBezTo>
                    <a:pt x="61" y="40"/>
                    <a:pt x="46" y="50"/>
                    <a:pt x="36" y="66"/>
                  </a:cubicBezTo>
                  <a:cubicBezTo>
                    <a:pt x="21" y="76"/>
                    <a:pt x="11" y="91"/>
                    <a:pt x="6" y="106"/>
                  </a:cubicBezTo>
                  <a:cubicBezTo>
                    <a:pt x="0" y="111"/>
                    <a:pt x="0" y="121"/>
                    <a:pt x="11" y="126"/>
                  </a:cubicBezTo>
                  <a:cubicBezTo>
                    <a:pt x="13" y="129"/>
                    <a:pt x="17" y="130"/>
                    <a:pt x="21" y="130"/>
                  </a:cubicBezTo>
                  <a:cubicBezTo>
                    <a:pt x="24" y="130"/>
                    <a:pt x="28" y="129"/>
                    <a:pt x="31" y="126"/>
                  </a:cubicBezTo>
                  <a:lnTo>
                    <a:pt x="31" y="131"/>
                  </a:lnTo>
                  <a:cubicBezTo>
                    <a:pt x="41" y="121"/>
                    <a:pt x="51" y="116"/>
                    <a:pt x="66" y="106"/>
                  </a:cubicBezTo>
                  <a:lnTo>
                    <a:pt x="71" y="101"/>
                  </a:lnTo>
                  <a:lnTo>
                    <a:pt x="81" y="91"/>
                  </a:lnTo>
                  <a:lnTo>
                    <a:pt x="102" y="81"/>
                  </a:lnTo>
                  <a:cubicBezTo>
                    <a:pt x="107" y="76"/>
                    <a:pt x="112" y="76"/>
                    <a:pt x="117" y="71"/>
                  </a:cubicBezTo>
                  <a:lnTo>
                    <a:pt x="127" y="66"/>
                  </a:lnTo>
                  <a:lnTo>
                    <a:pt x="132" y="66"/>
                  </a:lnTo>
                  <a:lnTo>
                    <a:pt x="152" y="61"/>
                  </a:lnTo>
                  <a:cubicBezTo>
                    <a:pt x="162" y="61"/>
                    <a:pt x="177" y="50"/>
                    <a:pt x="183" y="40"/>
                  </a:cubicBezTo>
                  <a:cubicBezTo>
                    <a:pt x="193" y="30"/>
                    <a:pt x="193" y="10"/>
                    <a:pt x="177" y="5"/>
                  </a:cubicBezTo>
                  <a:cubicBezTo>
                    <a:pt x="173" y="2"/>
                    <a:pt x="167" y="1"/>
                    <a:pt x="1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0" name="Google Shape;2718;p42"/>
            <p:cNvSpPr/>
            <p:nvPr/>
          </p:nvSpPr>
          <p:spPr>
            <a:xfrm>
              <a:off x="7326927" y="6524184"/>
              <a:ext cx="148365" cy="79406"/>
            </a:xfrm>
            <a:custGeom>
              <a:avLst/>
              <a:gdLst/>
              <a:ahLst/>
              <a:cxnLst/>
              <a:rect l="l" t="t" r="r" b="b"/>
              <a:pathLst>
                <a:path w="213" h="114" extrusionOk="0">
                  <a:moveTo>
                    <a:pt x="61" y="1"/>
                  </a:moveTo>
                  <a:cubicBezTo>
                    <a:pt x="51" y="1"/>
                    <a:pt x="41" y="6"/>
                    <a:pt x="36" y="6"/>
                  </a:cubicBezTo>
                  <a:lnTo>
                    <a:pt x="10" y="21"/>
                  </a:lnTo>
                  <a:cubicBezTo>
                    <a:pt x="0" y="26"/>
                    <a:pt x="0" y="36"/>
                    <a:pt x="10" y="46"/>
                  </a:cubicBezTo>
                  <a:lnTo>
                    <a:pt x="15" y="46"/>
                  </a:lnTo>
                  <a:lnTo>
                    <a:pt x="31" y="56"/>
                  </a:lnTo>
                  <a:lnTo>
                    <a:pt x="46" y="61"/>
                  </a:lnTo>
                  <a:lnTo>
                    <a:pt x="51" y="61"/>
                  </a:lnTo>
                  <a:cubicBezTo>
                    <a:pt x="66" y="71"/>
                    <a:pt x="86" y="71"/>
                    <a:pt x="101" y="81"/>
                  </a:cubicBezTo>
                  <a:lnTo>
                    <a:pt x="117" y="81"/>
                  </a:lnTo>
                  <a:lnTo>
                    <a:pt x="137" y="92"/>
                  </a:lnTo>
                  <a:lnTo>
                    <a:pt x="157" y="107"/>
                  </a:lnTo>
                  <a:cubicBezTo>
                    <a:pt x="164" y="110"/>
                    <a:pt x="174" y="114"/>
                    <a:pt x="184" y="114"/>
                  </a:cubicBezTo>
                  <a:cubicBezTo>
                    <a:pt x="189" y="114"/>
                    <a:pt x="193" y="113"/>
                    <a:pt x="197" y="112"/>
                  </a:cubicBezTo>
                  <a:cubicBezTo>
                    <a:pt x="202" y="112"/>
                    <a:pt x="208" y="107"/>
                    <a:pt x="213" y="102"/>
                  </a:cubicBezTo>
                  <a:cubicBezTo>
                    <a:pt x="213" y="92"/>
                    <a:pt x="213" y="86"/>
                    <a:pt x="213" y="76"/>
                  </a:cubicBezTo>
                  <a:cubicBezTo>
                    <a:pt x="213" y="56"/>
                    <a:pt x="187" y="41"/>
                    <a:pt x="167" y="31"/>
                  </a:cubicBezTo>
                  <a:cubicBezTo>
                    <a:pt x="152" y="21"/>
                    <a:pt x="132" y="16"/>
                    <a:pt x="117" y="11"/>
                  </a:cubicBezTo>
                  <a:cubicBezTo>
                    <a:pt x="96" y="6"/>
                    <a:pt x="81" y="1"/>
                    <a:pt x="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1" name="Google Shape;2719;p42"/>
            <p:cNvSpPr/>
            <p:nvPr/>
          </p:nvSpPr>
          <p:spPr>
            <a:xfrm>
              <a:off x="7291403" y="6660010"/>
              <a:ext cx="57117" cy="135826"/>
            </a:xfrm>
            <a:custGeom>
              <a:avLst/>
              <a:gdLst/>
              <a:ahLst/>
              <a:cxnLst/>
              <a:rect l="l" t="t" r="r" b="b"/>
              <a:pathLst>
                <a:path w="82" h="195" extrusionOk="0">
                  <a:moveTo>
                    <a:pt x="30" y="1"/>
                  </a:moveTo>
                  <a:cubicBezTo>
                    <a:pt x="27" y="1"/>
                    <a:pt x="24" y="1"/>
                    <a:pt x="21" y="3"/>
                  </a:cubicBezTo>
                  <a:cubicBezTo>
                    <a:pt x="11" y="8"/>
                    <a:pt x="1" y="18"/>
                    <a:pt x="6" y="28"/>
                  </a:cubicBezTo>
                  <a:lnTo>
                    <a:pt x="1" y="28"/>
                  </a:lnTo>
                  <a:cubicBezTo>
                    <a:pt x="11" y="53"/>
                    <a:pt x="21" y="74"/>
                    <a:pt x="26" y="99"/>
                  </a:cubicBezTo>
                  <a:cubicBezTo>
                    <a:pt x="31" y="109"/>
                    <a:pt x="31" y="124"/>
                    <a:pt x="36" y="134"/>
                  </a:cubicBezTo>
                  <a:cubicBezTo>
                    <a:pt x="36" y="144"/>
                    <a:pt x="36" y="160"/>
                    <a:pt x="36" y="170"/>
                  </a:cubicBezTo>
                  <a:cubicBezTo>
                    <a:pt x="36" y="180"/>
                    <a:pt x="46" y="190"/>
                    <a:pt x="56" y="195"/>
                  </a:cubicBezTo>
                  <a:cubicBezTo>
                    <a:pt x="71" y="190"/>
                    <a:pt x="82" y="180"/>
                    <a:pt x="82" y="170"/>
                  </a:cubicBezTo>
                  <a:cubicBezTo>
                    <a:pt x="82" y="154"/>
                    <a:pt x="76" y="144"/>
                    <a:pt x="76" y="129"/>
                  </a:cubicBezTo>
                  <a:cubicBezTo>
                    <a:pt x="76" y="119"/>
                    <a:pt x="76" y="104"/>
                    <a:pt x="76" y="89"/>
                  </a:cubicBezTo>
                  <a:cubicBezTo>
                    <a:pt x="71" y="58"/>
                    <a:pt x="61" y="33"/>
                    <a:pt x="46" y="8"/>
                  </a:cubicBezTo>
                  <a:cubicBezTo>
                    <a:pt x="43" y="4"/>
                    <a:pt x="36" y="1"/>
                    <a:pt x="3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2" name="Google Shape;2720;p42"/>
            <p:cNvSpPr/>
            <p:nvPr/>
          </p:nvSpPr>
          <p:spPr>
            <a:xfrm>
              <a:off x="7083832" y="6673941"/>
              <a:ext cx="41793" cy="136523"/>
            </a:xfrm>
            <a:custGeom>
              <a:avLst/>
              <a:gdLst/>
              <a:ahLst/>
              <a:cxnLst/>
              <a:rect l="l" t="t" r="r" b="b"/>
              <a:pathLst>
                <a:path w="60" h="196" extrusionOk="0">
                  <a:moveTo>
                    <a:pt x="37" y="1"/>
                  </a:moveTo>
                  <a:cubicBezTo>
                    <a:pt x="32" y="1"/>
                    <a:pt x="27" y="3"/>
                    <a:pt x="26" y="8"/>
                  </a:cubicBezTo>
                  <a:cubicBezTo>
                    <a:pt x="10" y="38"/>
                    <a:pt x="5" y="64"/>
                    <a:pt x="0" y="99"/>
                  </a:cubicBezTo>
                  <a:cubicBezTo>
                    <a:pt x="0" y="109"/>
                    <a:pt x="0" y="124"/>
                    <a:pt x="0" y="140"/>
                  </a:cubicBezTo>
                  <a:lnTo>
                    <a:pt x="0" y="160"/>
                  </a:lnTo>
                  <a:cubicBezTo>
                    <a:pt x="0" y="170"/>
                    <a:pt x="5" y="180"/>
                    <a:pt x="10" y="190"/>
                  </a:cubicBezTo>
                  <a:cubicBezTo>
                    <a:pt x="12" y="194"/>
                    <a:pt x="16" y="196"/>
                    <a:pt x="20" y="196"/>
                  </a:cubicBezTo>
                  <a:cubicBezTo>
                    <a:pt x="26" y="196"/>
                    <a:pt x="34" y="191"/>
                    <a:pt x="41" y="185"/>
                  </a:cubicBezTo>
                  <a:cubicBezTo>
                    <a:pt x="41" y="170"/>
                    <a:pt x="41" y="155"/>
                    <a:pt x="41" y="140"/>
                  </a:cubicBezTo>
                  <a:cubicBezTo>
                    <a:pt x="36" y="129"/>
                    <a:pt x="36" y="114"/>
                    <a:pt x="41" y="99"/>
                  </a:cubicBezTo>
                  <a:cubicBezTo>
                    <a:pt x="41" y="74"/>
                    <a:pt x="46" y="48"/>
                    <a:pt x="56" y="23"/>
                  </a:cubicBezTo>
                  <a:cubicBezTo>
                    <a:pt x="59" y="10"/>
                    <a:pt x="47" y="1"/>
                    <a:pt x="37"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3" name="Google Shape;2721;p42"/>
            <p:cNvSpPr/>
            <p:nvPr/>
          </p:nvSpPr>
          <p:spPr>
            <a:xfrm>
              <a:off x="6936164" y="6534632"/>
              <a:ext cx="137916" cy="82192"/>
            </a:xfrm>
            <a:custGeom>
              <a:avLst/>
              <a:gdLst/>
              <a:ahLst/>
              <a:cxnLst/>
              <a:rect l="l" t="t" r="r" b="b"/>
              <a:pathLst>
                <a:path w="198" h="118" extrusionOk="0">
                  <a:moveTo>
                    <a:pt x="172" y="1"/>
                  </a:moveTo>
                  <a:cubicBezTo>
                    <a:pt x="172" y="1"/>
                    <a:pt x="173" y="1"/>
                    <a:pt x="173" y="1"/>
                  </a:cubicBezTo>
                  <a:lnTo>
                    <a:pt x="173" y="1"/>
                  </a:lnTo>
                  <a:cubicBezTo>
                    <a:pt x="174" y="1"/>
                    <a:pt x="176" y="1"/>
                    <a:pt x="177" y="1"/>
                  </a:cubicBezTo>
                  <a:close/>
                  <a:moveTo>
                    <a:pt x="173" y="1"/>
                  </a:moveTo>
                  <a:cubicBezTo>
                    <a:pt x="139" y="1"/>
                    <a:pt x="110" y="11"/>
                    <a:pt x="81" y="26"/>
                  </a:cubicBezTo>
                  <a:cubicBezTo>
                    <a:pt x="66" y="31"/>
                    <a:pt x="50" y="41"/>
                    <a:pt x="40" y="51"/>
                  </a:cubicBezTo>
                  <a:cubicBezTo>
                    <a:pt x="30" y="51"/>
                    <a:pt x="25" y="61"/>
                    <a:pt x="20" y="66"/>
                  </a:cubicBezTo>
                  <a:cubicBezTo>
                    <a:pt x="10" y="71"/>
                    <a:pt x="5" y="82"/>
                    <a:pt x="5" y="92"/>
                  </a:cubicBezTo>
                  <a:cubicBezTo>
                    <a:pt x="1" y="105"/>
                    <a:pt x="11" y="118"/>
                    <a:pt x="24" y="118"/>
                  </a:cubicBezTo>
                  <a:cubicBezTo>
                    <a:pt x="26" y="118"/>
                    <a:pt x="28" y="118"/>
                    <a:pt x="30" y="117"/>
                  </a:cubicBezTo>
                  <a:cubicBezTo>
                    <a:pt x="35" y="117"/>
                    <a:pt x="45" y="112"/>
                    <a:pt x="50" y="107"/>
                  </a:cubicBezTo>
                  <a:cubicBezTo>
                    <a:pt x="55" y="102"/>
                    <a:pt x="61" y="97"/>
                    <a:pt x="66" y="92"/>
                  </a:cubicBezTo>
                  <a:cubicBezTo>
                    <a:pt x="81" y="87"/>
                    <a:pt x="91" y="77"/>
                    <a:pt x="106" y="71"/>
                  </a:cubicBezTo>
                  <a:lnTo>
                    <a:pt x="121" y="61"/>
                  </a:lnTo>
                  <a:lnTo>
                    <a:pt x="131" y="56"/>
                  </a:lnTo>
                  <a:lnTo>
                    <a:pt x="136" y="56"/>
                  </a:lnTo>
                  <a:cubicBezTo>
                    <a:pt x="147" y="51"/>
                    <a:pt x="162" y="46"/>
                    <a:pt x="177" y="46"/>
                  </a:cubicBezTo>
                  <a:cubicBezTo>
                    <a:pt x="187" y="41"/>
                    <a:pt x="197" y="31"/>
                    <a:pt x="192" y="21"/>
                  </a:cubicBezTo>
                  <a:cubicBezTo>
                    <a:pt x="192" y="11"/>
                    <a:pt x="183" y="1"/>
                    <a:pt x="173"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4" name="Google Shape;2722;p42"/>
            <p:cNvSpPr/>
            <p:nvPr/>
          </p:nvSpPr>
          <p:spPr>
            <a:xfrm>
              <a:off x="6982833" y="6374427"/>
              <a:ext cx="105179" cy="115626"/>
            </a:xfrm>
            <a:custGeom>
              <a:avLst/>
              <a:gdLst/>
              <a:ahLst/>
              <a:cxnLst/>
              <a:rect l="l" t="t" r="r" b="b"/>
              <a:pathLst>
                <a:path w="151" h="166" extrusionOk="0">
                  <a:moveTo>
                    <a:pt x="18" y="1"/>
                  </a:moveTo>
                  <a:cubicBezTo>
                    <a:pt x="10" y="1"/>
                    <a:pt x="0" y="8"/>
                    <a:pt x="4" y="18"/>
                  </a:cubicBezTo>
                  <a:cubicBezTo>
                    <a:pt x="9" y="44"/>
                    <a:pt x="24" y="64"/>
                    <a:pt x="39" y="89"/>
                  </a:cubicBezTo>
                  <a:cubicBezTo>
                    <a:pt x="54" y="109"/>
                    <a:pt x="69" y="124"/>
                    <a:pt x="90" y="145"/>
                  </a:cubicBezTo>
                  <a:cubicBezTo>
                    <a:pt x="99" y="149"/>
                    <a:pt x="108" y="166"/>
                    <a:pt x="120" y="166"/>
                  </a:cubicBezTo>
                  <a:cubicBezTo>
                    <a:pt x="122" y="166"/>
                    <a:pt x="123" y="165"/>
                    <a:pt x="125" y="165"/>
                  </a:cubicBezTo>
                  <a:cubicBezTo>
                    <a:pt x="140" y="165"/>
                    <a:pt x="150" y="155"/>
                    <a:pt x="145" y="145"/>
                  </a:cubicBezTo>
                  <a:cubicBezTo>
                    <a:pt x="145" y="135"/>
                    <a:pt x="135" y="130"/>
                    <a:pt x="130" y="124"/>
                  </a:cubicBezTo>
                  <a:lnTo>
                    <a:pt x="115" y="114"/>
                  </a:lnTo>
                  <a:cubicBezTo>
                    <a:pt x="110" y="109"/>
                    <a:pt x="105" y="104"/>
                    <a:pt x="100" y="99"/>
                  </a:cubicBezTo>
                  <a:cubicBezTo>
                    <a:pt x="95" y="89"/>
                    <a:pt x="85" y="84"/>
                    <a:pt x="74" y="74"/>
                  </a:cubicBezTo>
                  <a:cubicBezTo>
                    <a:pt x="69" y="64"/>
                    <a:pt x="59" y="54"/>
                    <a:pt x="54" y="44"/>
                  </a:cubicBezTo>
                  <a:cubicBezTo>
                    <a:pt x="44" y="33"/>
                    <a:pt x="39" y="18"/>
                    <a:pt x="29" y="8"/>
                  </a:cubicBezTo>
                  <a:cubicBezTo>
                    <a:pt x="27" y="3"/>
                    <a:pt x="23" y="1"/>
                    <a:pt x="18"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195" name="Google Shape;2723;p42"/>
            <p:cNvSpPr/>
            <p:nvPr/>
          </p:nvSpPr>
          <p:spPr>
            <a:xfrm>
              <a:off x="8123079" y="5144329"/>
              <a:ext cx="268171" cy="137916"/>
            </a:xfrm>
            <a:custGeom>
              <a:avLst/>
              <a:gdLst/>
              <a:ahLst/>
              <a:cxnLst/>
              <a:rect l="l" t="t" r="r" b="b"/>
              <a:pathLst>
                <a:path w="385" h="198" extrusionOk="0">
                  <a:moveTo>
                    <a:pt x="97" y="1"/>
                  </a:moveTo>
                  <a:cubicBezTo>
                    <a:pt x="55" y="1"/>
                    <a:pt x="24" y="12"/>
                    <a:pt x="15" y="35"/>
                  </a:cubicBezTo>
                  <a:cubicBezTo>
                    <a:pt x="0" y="75"/>
                    <a:pt x="66" y="141"/>
                    <a:pt x="167" y="176"/>
                  </a:cubicBezTo>
                  <a:cubicBezTo>
                    <a:pt x="212" y="190"/>
                    <a:pt x="255" y="198"/>
                    <a:pt x="290" y="198"/>
                  </a:cubicBezTo>
                  <a:cubicBezTo>
                    <a:pt x="331" y="198"/>
                    <a:pt x="361" y="188"/>
                    <a:pt x="369" y="166"/>
                  </a:cubicBezTo>
                  <a:cubicBezTo>
                    <a:pt x="384" y="120"/>
                    <a:pt x="319" y="60"/>
                    <a:pt x="218" y="24"/>
                  </a:cubicBezTo>
                  <a:cubicBezTo>
                    <a:pt x="174" y="8"/>
                    <a:pt x="132" y="1"/>
                    <a:pt x="9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96" name="Google Shape;2724;p42"/>
            <p:cNvSpPr/>
            <p:nvPr/>
          </p:nvSpPr>
          <p:spPr>
            <a:xfrm>
              <a:off x="8143976" y="5246025"/>
              <a:ext cx="254240" cy="167867"/>
            </a:xfrm>
            <a:custGeom>
              <a:avLst/>
              <a:gdLst/>
              <a:ahLst/>
              <a:cxnLst/>
              <a:rect l="l" t="t" r="r" b="b"/>
              <a:pathLst>
                <a:path w="365" h="241" extrusionOk="0">
                  <a:moveTo>
                    <a:pt x="293" y="1"/>
                  </a:moveTo>
                  <a:cubicBezTo>
                    <a:pt x="254" y="1"/>
                    <a:pt x="197" y="20"/>
                    <a:pt x="142" y="55"/>
                  </a:cubicBezTo>
                  <a:cubicBezTo>
                    <a:pt x="51" y="111"/>
                    <a:pt x="0" y="182"/>
                    <a:pt x="21" y="217"/>
                  </a:cubicBezTo>
                  <a:cubicBezTo>
                    <a:pt x="30" y="233"/>
                    <a:pt x="50" y="240"/>
                    <a:pt x="75" y="240"/>
                  </a:cubicBezTo>
                  <a:cubicBezTo>
                    <a:pt x="115" y="240"/>
                    <a:pt x="170" y="221"/>
                    <a:pt x="223" y="187"/>
                  </a:cubicBezTo>
                  <a:cubicBezTo>
                    <a:pt x="309" y="131"/>
                    <a:pt x="365" y="60"/>
                    <a:pt x="339" y="20"/>
                  </a:cubicBezTo>
                  <a:cubicBezTo>
                    <a:pt x="332" y="7"/>
                    <a:pt x="315" y="1"/>
                    <a:pt x="29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97" name="Google Shape;2725;p42"/>
            <p:cNvSpPr/>
            <p:nvPr/>
          </p:nvSpPr>
          <p:spPr>
            <a:xfrm>
              <a:off x="8309754" y="5259259"/>
              <a:ext cx="123985" cy="261901"/>
            </a:xfrm>
            <a:custGeom>
              <a:avLst/>
              <a:gdLst/>
              <a:ahLst/>
              <a:cxnLst/>
              <a:rect l="l" t="t" r="r" b="b"/>
              <a:pathLst>
                <a:path w="178" h="376" extrusionOk="0">
                  <a:moveTo>
                    <a:pt x="103" y="1"/>
                  </a:moveTo>
                  <a:cubicBezTo>
                    <a:pt x="63" y="1"/>
                    <a:pt x="20" y="80"/>
                    <a:pt x="10" y="183"/>
                  </a:cubicBezTo>
                  <a:cubicBezTo>
                    <a:pt x="0" y="284"/>
                    <a:pt x="20" y="370"/>
                    <a:pt x="66" y="375"/>
                  </a:cubicBezTo>
                  <a:cubicBezTo>
                    <a:pt x="67" y="375"/>
                    <a:pt x="69" y="375"/>
                    <a:pt x="70" y="375"/>
                  </a:cubicBezTo>
                  <a:cubicBezTo>
                    <a:pt x="114" y="375"/>
                    <a:pt x="152" y="296"/>
                    <a:pt x="167" y="198"/>
                  </a:cubicBezTo>
                  <a:cubicBezTo>
                    <a:pt x="177" y="97"/>
                    <a:pt x="152" y="6"/>
                    <a:pt x="106" y="1"/>
                  </a:cubicBezTo>
                  <a:cubicBezTo>
                    <a:pt x="105" y="1"/>
                    <a:pt x="104" y="1"/>
                    <a:pt x="10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98" name="Google Shape;2726;p42"/>
            <p:cNvSpPr/>
            <p:nvPr/>
          </p:nvSpPr>
          <p:spPr>
            <a:xfrm>
              <a:off x="8366174" y="5248811"/>
              <a:ext cx="229164" cy="201998"/>
            </a:xfrm>
            <a:custGeom>
              <a:avLst/>
              <a:gdLst/>
              <a:ahLst/>
              <a:cxnLst/>
              <a:rect l="l" t="t" r="r" b="b"/>
              <a:pathLst>
                <a:path w="329" h="290" extrusionOk="0">
                  <a:moveTo>
                    <a:pt x="62" y="0"/>
                  </a:moveTo>
                  <a:cubicBezTo>
                    <a:pt x="49" y="0"/>
                    <a:pt x="38" y="4"/>
                    <a:pt x="30" y="11"/>
                  </a:cubicBezTo>
                  <a:cubicBezTo>
                    <a:pt x="0" y="46"/>
                    <a:pt x="35" y="127"/>
                    <a:pt x="111" y="203"/>
                  </a:cubicBezTo>
                  <a:cubicBezTo>
                    <a:pt x="165" y="257"/>
                    <a:pt x="227" y="290"/>
                    <a:pt x="267" y="290"/>
                  </a:cubicBezTo>
                  <a:cubicBezTo>
                    <a:pt x="280" y="290"/>
                    <a:pt x="291" y="286"/>
                    <a:pt x="298" y="279"/>
                  </a:cubicBezTo>
                  <a:cubicBezTo>
                    <a:pt x="329" y="249"/>
                    <a:pt x="293" y="163"/>
                    <a:pt x="223" y="87"/>
                  </a:cubicBezTo>
                  <a:cubicBezTo>
                    <a:pt x="165" y="33"/>
                    <a:pt x="102" y="0"/>
                    <a:pt x="62"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199" name="Google Shape;2727;p42"/>
            <p:cNvSpPr/>
            <p:nvPr/>
          </p:nvSpPr>
          <p:spPr>
            <a:xfrm>
              <a:off x="8383588" y="5182639"/>
              <a:ext cx="268171" cy="114233"/>
            </a:xfrm>
            <a:custGeom>
              <a:avLst/>
              <a:gdLst/>
              <a:ahLst/>
              <a:cxnLst/>
              <a:rect l="l" t="t" r="r" b="b"/>
              <a:pathLst>
                <a:path w="385" h="164" extrusionOk="0">
                  <a:moveTo>
                    <a:pt x="240" y="0"/>
                  </a:moveTo>
                  <a:cubicBezTo>
                    <a:pt x="222" y="0"/>
                    <a:pt x="202" y="2"/>
                    <a:pt x="182" y="5"/>
                  </a:cubicBezTo>
                  <a:cubicBezTo>
                    <a:pt x="76" y="15"/>
                    <a:pt x="0" y="60"/>
                    <a:pt x="5" y="106"/>
                  </a:cubicBezTo>
                  <a:cubicBezTo>
                    <a:pt x="10" y="140"/>
                    <a:pt x="73" y="164"/>
                    <a:pt x="157" y="164"/>
                  </a:cubicBezTo>
                  <a:cubicBezTo>
                    <a:pt x="171" y="164"/>
                    <a:pt x="187" y="163"/>
                    <a:pt x="203" y="162"/>
                  </a:cubicBezTo>
                  <a:cubicBezTo>
                    <a:pt x="304" y="146"/>
                    <a:pt x="385" y="101"/>
                    <a:pt x="380" y="60"/>
                  </a:cubicBezTo>
                  <a:cubicBezTo>
                    <a:pt x="372" y="24"/>
                    <a:pt x="315" y="0"/>
                    <a:pt x="240"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0" name="Google Shape;2728;p42"/>
            <p:cNvSpPr/>
            <p:nvPr/>
          </p:nvSpPr>
          <p:spPr>
            <a:xfrm>
              <a:off x="8358512" y="5026613"/>
              <a:ext cx="187371" cy="231253"/>
            </a:xfrm>
            <a:custGeom>
              <a:avLst/>
              <a:gdLst/>
              <a:ahLst/>
              <a:cxnLst/>
              <a:rect l="l" t="t" r="r" b="b"/>
              <a:pathLst>
                <a:path w="269" h="332" extrusionOk="0">
                  <a:moveTo>
                    <a:pt x="211" y="0"/>
                  </a:moveTo>
                  <a:cubicBezTo>
                    <a:pt x="170" y="0"/>
                    <a:pt x="113" y="52"/>
                    <a:pt x="67" y="128"/>
                  </a:cubicBezTo>
                  <a:cubicBezTo>
                    <a:pt x="16" y="214"/>
                    <a:pt x="1" y="305"/>
                    <a:pt x="36" y="325"/>
                  </a:cubicBezTo>
                  <a:cubicBezTo>
                    <a:pt x="43" y="329"/>
                    <a:pt x="51" y="331"/>
                    <a:pt x="59" y="331"/>
                  </a:cubicBezTo>
                  <a:cubicBezTo>
                    <a:pt x="100" y="331"/>
                    <a:pt x="157" y="280"/>
                    <a:pt x="203" y="209"/>
                  </a:cubicBezTo>
                  <a:cubicBezTo>
                    <a:pt x="254" y="118"/>
                    <a:pt x="269" y="27"/>
                    <a:pt x="234" y="6"/>
                  </a:cubicBezTo>
                  <a:cubicBezTo>
                    <a:pt x="227" y="2"/>
                    <a:pt x="220" y="0"/>
                    <a:pt x="211"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1" name="Google Shape;2729;p42"/>
            <p:cNvSpPr/>
            <p:nvPr/>
          </p:nvSpPr>
          <p:spPr>
            <a:xfrm>
              <a:off x="8260299" y="5008503"/>
              <a:ext cx="151847" cy="249363"/>
            </a:xfrm>
            <a:custGeom>
              <a:avLst/>
              <a:gdLst/>
              <a:ahLst/>
              <a:cxnLst/>
              <a:rect l="l" t="t" r="r" b="b"/>
              <a:pathLst>
                <a:path w="218" h="358" extrusionOk="0">
                  <a:moveTo>
                    <a:pt x="50" y="1"/>
                  </a:moveTo>
                  <a:cubicBezTo>
                    <a:pt x="47" y="1"/>
                    <a:pt x="44" y="1"/>
                    <a:pt x="41" y="2"/>
                  </a:cubicBezTo>
                  <a:cubicBezTo>
                    <a:pt x="0" y="17"/>
                    <a:pt x="0" y="108"/>
                    <a:pt x="36" y="204"/>
                  </a:cubicBezTo>
                  <a:cubicBezTo>
                    <a:pt x="69" y="298"/>
                    <a:pt x="123" y="357"/>
                    <a:pt x="163" y="357"/>
                  </a:cubicBezTo>
                  <a:cubicBezTo>
                    <a:pt x="166" y="357"/>
                    <a:pt x="169" y="357"/>
                    <a:pt x="172" y="356"/>
                  </a:cubicBezTo>
                  <a:cubicBezTo>
                    <a:pt x="213" y="341"/>
                    <a:pt x="218" y="250"/>
                    <a:pt x="182" y="154"/>
                  </a:cubicBezTo>
                  <a:cubicBezTo>
                    <a:pt x="150" y="60"/>
                    <a:pt x="91" y="1"/>
                    <a:pt x="50"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02" name="Google Shape;2730;p42"/>
            <p:cNvSpPr/>
            <p:nvPr/>
          </p:nvSpPr>
          <p:spPr>
            <a:xfrm>
              <a:off x="8282589" y="5172888"/>
              <a:ext cx="214537" cy="176226"/>
            </a:xfrm>
            <a:custGeom>
              <a:avLst/>
              <a:gdLst/>
              <a:ahLst/>
              <a:cxnLst/>
              <a:rect l="l" t="t" r="r" b="b"/>
              <a:pathLst>
                <a:path w="308" h="253" extrusionOk="0">
                  <a:moveTo>
                    <a:pt x="152" y="0"/>
                  </a:moveTo>
                  <a:cubicBezTo>
                    <a:pt x="99" y="0"/>
                    <a:pt x="50" y="33"/>
                    <a:pt x="34" y="85"/>
                  </a:cubicBezTo>
                  <a:cubicBezTo>
                    <a:pt x="1" y="172"/>
                    <a:pt x="67" y="253"/>
                    <a:pt x="151" y="253"/>
                  </a:cubicBezTo>
                  <a:cubicBezTo>
                    <a:pt x="169" y="253"/>
                    <a:pt x="187" y="249"/>
                    <a:pt x="206" y="241"/>
                  </a:cubicBezTo>
                  <a:cubicBezTo>
                    <a:pt x="307" y="196"/>
                    <a:pt x="297" y="44"/>
                    <a:pt x="196" y="9"/>
                  </a:cubicBezTo>
                  <a:cubicBezTo>
                    <a:pt x="181" y="3"/>
                    <a:pt x="166" y="0"/>
                    <a:pt x="15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203" name="Google Shape;2731;p42"/>
            <p:cNvSpPr/>
            <p:nvPr/>
          </p:nvSpPr>
          <p:spPr>
            <a:xfrm>
              <a:off x="8147459" y="5176370"/>
              <a:ext cx="117020" cy="73137"/>
            </a:xfrm>
            <a:custGeom>
              <a:avLst/>
              <a:gdLst/>
              <a:ahLst/>
              <a:cxnLst/>
              <a:rect l="l" t="t" r="r" b="b"/>
              <a:pathLst>
                <a:path w="168" h="105" extrusionOk="0">
                  <a:moveTo>
                    <a:pt x="22" y="0"/>
                  </a:moveTo>
                  <a:cubicBezTo>
                    <a:pt x="17" y="0"/>
                    <a:pt x="12" y="3"/>
                    <a:pt x="6" y="9"/>
                  </a:cubicBezTo>
                  <a:cubicBezTo>
                    <a:pt x="1" y="14"/>
                    <a:pt x="6" y="29"/>
                    <a:pt x="11" y="34"/>
                  </a:cubicBezTo>
                  <a:lnTo>
                    <a:pt x="16" y="34"/>
                  </a:lnTo>
                  <a:cubicBezTo>
                    <a:pt x="31" y="49"/>
                    <a:pt x="51" y="64"/>
                    <a:pt x="71" y="74"/>
                  </a:cubicBezTo>
                  <a:cubicBezTo>
                    <a:pt x="92" y="90"/>
                    <a:pt x="117" y="95"/>
                    <a:pt x="137" y="105"/>
                  </a:cubicBezTo>
                  <a:cubicBezTo>
                    <a:pt x="157" y="105"/>
                    <a:pt x="167" y="80"/>
                    <a:pt x="152" y="74"/>
                  </a:cubicBezTo>
                  <a:cubicBezTo>
                    <a:pt x="137" y="64"/>
                    <a:pt x="112" y="54"/>
                    <a:pt x="86" y="44"/>
                  </a:cubicBezTo>
                  <a:cubicBezTo>
                    <a:pt x="66" y="34"/>
                    <a:pt x="51" y="19"/>
                    <a:pt x="31" y="4"/>
                  </a:cubicBezTo>
                  <a:cubicBezTo>
                    <a:pt x="29" y="2"/>
                    <a:pt x="26" y="0"/>
                    <a:pt x="22"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4" name="Google Shape;2732;p42"/>
            <p:cNvSpPr/>
            <p:nvPr/>
          </p:nvSpPr>
          <p:spPr>
            <a:xfrm>
              <a:off x="8284678" y="5041241"/>
              <a:ext cx="53634" cy="128861"/>
            </a:xfrm>
            <a:custGeom>
              <a:avLst/>
              <a:gdLst/>
              <a:ahLst/>
              <a:cxnLst/>
              <a:rect l="l" t="t" r="r" b="b"/>
              <a:pathLst>
                <a:path w="77" h="185" extrusionOk="0">
                  <a:moveTo>
                    <a:pt x="25" y="0"/>
                  </a:moveTo>
                  <a:cubicBezTo>
                    <a:pt x="21" y="0"/>
                    <a:pt x="18" y="2"/>
                    <a:pt x="16" y="6"/>
                  </a:cubicBezTo>
                  <a:cubicBezTo>
                    <a:pt x="1" y="16"/>
                    <a:pt x="1" y="41"/>
                    <a:pt x="6" y="56"/>
                  </a:cubicBezTo>
                  <a:cubicBezTo>
                    <a:pt x="6" y="71"/>
                    <a:pt x="6" y="86"/>
                    <a:pt x="11" y="102"/>
                  </a:cubicBezTo>
                  <a:cubicBezTo>
                    <a:pt x="11" y="117"/>
                    <a:pt x="16" y="127"/>
                    <a:pt x="21" y="142"/>
                  </a:cubicBezTo>
                  <a:cubicBezTo>
                    <a:pt x="26" y="157"/>
                    <a:pt x="36" y="167"/>
                    <a:pt x="46" y="177"/>
                  </a:cubicBezTo>
                  <a:cubicBezTo>
                    <a:pt x="50" y="181"/>
                    <a:pt x="56" y="185"/>
                    <a:pt x="61" y="185"/>
                  </a:cubicBezTo>
                  <a:cubicBezTo>
                    <a:pt x="63" y="185"/>
                    <a:pt x="65" y="184"/>
                    <a:pt x="66" y="183"/>
                  </a:cubicBezTo>
                  <a:cubicBezTo>
                    <a:pt x="72" y="177"/>
                    <a:pt x="77" y="167"/>
                    <a:pt x="72" y="162"/>
                  </a:cubicBezTo>
                  <a:lnTo>
                    <a:pt x="66" y="157"/>
                  </a:lnTo>
                  <a:cubicBezTo>
                    <a:pt x="61" y="147"/>
                    <a:pt x="56" y="137"/>
                    <a:pt x="56" y="127"/>
                  </a:cubicBezTo>
                  <a:cubicBezTo>
                    <a:pt x="51" y="117"/>
                    <a:pt x="56" y="122"/>
                    <a:pt x="56" y="117"/>
                  </a:cubicBezTo>
                  <a:lnTo>
                    <a:pt x="56" y="107"/>
                  </a:lnTo>
                  <a:cubicBezTo>
                    <a:pt x="56" y="107"/>
                    <a:pt x="56" y="97"/>
                    <a:pt x="51" y="91"/>
                  </a:cubicBezTo>
                  <a:cubicBezTo>
                    <a:pt x="46" y="81"/>
                    <a:pt x="51" y="76"/>
                    <a:pt x="51" y="71"/>
                  </a:cubicBezTo>
                  <a:lnTo>
                    <a:pt x="51" y="61"/>
                  </a:lnTo>
                  <a:lnTo>
                    <a:pt x="51" y="41"/>
                  </a:lnTo>
                  <a:cubicBezTo>
                    <a:pt x="51" y="31"/>
                    <a:pt x="51" y="16"/>
                    <a:pt x="46" y="11"/>
                  </a:cubicBezTo>
                  <a:cubicBezTo>
                    <a:pt x="40" y="4"/>
                    <a:pt x="32" y="0"/>
                    <a:pt x="25"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5" name="Google Shape;2733;p42"/>
            <p:cNvSpPr/>
            <p:nvPr/>
          </p:nvSpPr>
          <p:spPr>
            <a:xfrm>
              <a:off x="8407967" y="5047510"/>
              <a:ext cx="92641" cy="112144"/>
            </a:xfrm>
            <a:custGeom>
              <a:avLst/>
              <a:gdLst/>
              <a:ahLst/>
              <a:cxnLst/>
              <a:rect l="l" t="t" r="r" b="b"/>
              <a:pathLst>
                <a:path w="133" h="161" extrusionOk="0">
                  <a:moveTo>
                    <a:pt x="100" y="1"/>
                  </a:moveTo>
                  <a:cubicBezTo>
                    <a:pt x="86" y="1"/>
                    <a:pt x="69" y="13"/>
                    <a:pt x="56" y="22"/>
                  </a:cubicBezTo>
                  <a:cubicBezTo>
                    <a:pt x="46" y="32"/>
                    <a:pt x="36" y="47"/>
                    <a:pt x="26" y="57"/>
                  </a:cubicBezTo>
                  <a:cubicBezTo>
                    <a:pt x="16" y="72"/>
                    <a:pt x="6" y="88"/>
                    <a:pt x="1" y="103"/>
                  </a:cubicBezTo>
                  <a:cubicBezTo>
                    <a:pt x="1" y="108"/>
                    <a:pt x="1" y="118"/>
                    <a:pt x="1" y="128"/>
                  </a:cubicBezTo>
                  <a:lnTo>
                    <a:pt x="1" y="148"/>
                  </a:lnTo>
                  <a:cubicBezTo>
                    <a:pt x="1" y="156"/>
                    <a:pt x="6" y="160"/>
                    <a:pt x="13" y="160"/>
                  </a:cubicBezTo>
                  <a:cubicBezTo>
                    <a:pt x="16" y="160"/>
                    <a:pt x="18" y="160"/>
                    <a:pt x="21" y="158"/>
                  </a:cubicBezTo>
                  <a:lnTo>
                    <a:pt x="26" y="158"/>
                  </a:lnTo>
                  <a:cubicBezTo>
                    <a:pt x="31" y="153"/>
                    <a:pt x="36" y="148"/>
                    <a:pt x="41" y="143"/>
                  </a:cubicBezTo>
                  <a:lnTo>
                    <a:pt x="51" y="133"/>
                  </a:lnTo>
                  <a:cubicBezTo>
                    <a:pt x="61" y="118"/>
                    <a:pt x="66" y="108"/>
                    <a:pt x="77" y="93"/>
                  </a:cubicBezTo>
                  <a:lnTo>
                    <a:pt x="87" y="82"/>
                  </a:lnTo>
                  <a:cubicBezTo>
                    <a:pt x="92" y="77"/>
                    <a:pt x="92" y="72"/>
                    <a:pt x="97" y="67"/>
                  </a:cubicBezTo>
                  <a:cubicBezTo>
                    <a:pt x="102" y="67"/>
                    <a:pt x="107" y="62"/>
                    <a:pt x="117" y="57"/>
                  </a:cubicBezTo>
                  <a:cubicBezTo>
                    <a:pt x="122" y="47"/>
                    <a:pt x="132" y="37"/>
                    <a:pt x="132" y="27"/>
                  </a:cubicBezTo>
                  <a:cubicBezTo>
                    <a:pt x="132" y="22"/>
                    <a:pt x="132" y="12"/>
                    <a:pt x="127" y="7"/>
                  </a:cubicBezTo>
                  <a:cubicBezTo>
                    <a:pt x="122" y="2"/>
                    <a:pt x="117" y="2"/>
                    <a:pt x="107" y="2"/>
                  </a:cubicBezTo>
                  <a:cubicBezTo>
                    <a:pt x="105" y="1"/>
                    <a:pt x="103" y="1"/>
                    <a:pt x="10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6" name="Google Shape;2734;p42"/>
            <p:cNvSpPr/>
            <p:nvPr/>
          </p:nvSpPr>
          <p:spPr>
            <a:xfrm>
              <a:off x="8499911" y="5193784"/>
              <a:ext cx="123985" cy="43186"/>
            </a:xfrm>
            <a:custGeom>
              <a:avLst/>
              <a:gdLst/>
              <a:ahLst/>
              <a:cxnLst/>
              <a:rect l="l" t="t" r="r" b="b"/>
              <a:pathLst>
                <a:path w="178" h="62" extrusionOk="0">
                  <a:moveTo>
                    <a:pt x="54" y="0"/>
                  </a:moveTo>
                  <a:cubicBezTo>
                    <a:pt x="42" y="0"/>
                    <a:pt x="31" y="1"/>
                    <a:pt x="20" y="4"/>
                  </a:cubicBezTo>
                  <a:cubicBezTo>
                    <a:pt x="10" y="4"/>
                    <a:pt x="0" y="14"/>
                    <a:pt x="0" y="24"/>
                  </a:cubicBezTo>
                  <a:cubicBezTo>
                    <a:pt x="0" y="34"/>
                    <a:pt x="10" y="44"/>
                    <a:pt x="20" y="44"/>
                  </a:cubicBezTo>
                  <a:lnTo>
                    <a:pt x="20" y="49"/>
                  </a:lnTo>
                  <a:lnTo>
                    <a:pt x="117" y="49"/>
                  </a:lnTo>
                  <a:cubicBezTo>
                    <a:pt x="127" y="49"/>
                    <a:pt x="137" y="55"/>
                    <a:pt x="147" y="60"/>
                  </a:cubicBezTo>
                  <a:cubicBezTo>
                    <a:pt x="150" y="61"/>
                    <a:pt x="152" y="62"/>
                    <a:pt x="155" y="62"/>
                  </a:cubicBezTo>
                  <a:cubicBezTo>
                    <a:pt x="162" y="62"/>
                    <a:pt x="168" y="57"/>
                    <a:pt x="172" y="49"/>
                  </a:cubicBezTo>
                  <a:cubicBezTo>
                    <a:pt x="177" y="34"/>
                    <a:pt x="172" y="24"/>
                    <a:pt x="162" y="24"/>
                  </a:cubicBezTo>
                  <a:lnTo>
                    <a:pt x="127" y="14"/>
                  </a:lnTo>
                  <a:cubicBezTo>
                    <a:pt x="117" y="14"/>
                    <a:pt x="101" y="4"/>
                    <a:pt x="91" y="4"/>
                  </a:cubicBezTo>
                  <a:cubicBezTo>
                    <a:pt x="79" y="1"/>
                    <a:pt x="66" y="0"/>
                    <a:pt x="5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7" name="Google Shape;2735;p42"/>
            <p:cNvSpPr/>
            <p:nvPr/>
          </p:nvSpPr>
          <p:spPr>
            <a:xfrm>
              <a:off x="8452546" y="5367223"/>
              <a:ext cx="114930" cy="68261"/>
            </a:xfrm>
            <a:custGeom>
              <a:avLst/>
              <a:gdLst/>
              <a:ahLst/>
              <a:cxnLst/>
              <a:rect l="l" t="t" r="r" b="b"/>
              <a:pathLst>
                <a:path w="165" h="98" extrusionOk="0">
                  <a:moveTo>
                    <a:pt x="24" y="0"/>
                  </a:moveTo>
                  <a:cubicBezTo>
                    <a:pt x="11" y="0"/>
                    <a:pt x="0" y="15"/>
                    <a:pt x="13" y="23"/>
                  </a:cubicBezTo>
                  <a:lnTo>
                    <a:pt x="13" y="28"/>
                  </a:lnTo>
                  <a:cubicBezTo>
                    <a:pt x="33" y="48"/>
                    <a:pt x="53" y="63"/>
                    <a:pt x="78" y="74"/>
                  </a:cubicBezTo>
                  <a:cubicBezTo>
                    <a:pt x="88" y="79"/>
                    <a:pt x="99" y="84"/>
                    <a:pt x="109" y="89"/>
                  </a:cubicBezTo>
                  <a:lnTo>
                    <a:pt x="129" y="94"/>
                  </a:lnTo>
                  <a:cubicBezTo>
                    <a:pt x="134" y="96"/>
                    <a:pt x="138" y="98"/>
                    <a:pt x="142" y="98"/>
                  </a:cubicBezTo>
                  <a:cubicBezTo>
                    <a:pt x="145" y="98"/>
                    <a:pt x="149" y="96"/>
                    <a:pt x="154" y="94"/>
                  </a:cubicBezTo>
                  <a:cubicBezTo>
                    <a:pt x="164" y="89"/>
                    <a:pt x="164" y="79"/>
                    <a:pt x="159" y="69"/>
                  </a:cubicBezTo>
                  <a:cubicBezTo>
                    <a:pt x="149" y="63"/>
                    <a:pt x="139" y="58"/>
                    <a:pt x="124" y="53"/>
                  </a:cubicBezTo>
                  <a:cubicBezTo>
                    <a:pt x="114" y="48"/>
                    <a:pt x="104" y="48"/>
                    <a:pt x="88" y="38"/>
                  </a:cubicBezTo>
                  <a:cubicBezTo>
                    <a:pt x="68" y="28"/>
                    <a:pt x="48" y="18"/>
                    <a:pt x="33" y="3"/>
                  </a:cubicBezTo>
                  <a:cubicBezTo>
                    <a:pt x="30" y="1"/>
                    <a:pt x="27" y="0"/>
                    <a:pt x="2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8" name="Google Shape;2736;p42"/>
            <p:cNvSpPr/>
            <p:nvPr/>
          </p:nvSpPr>
          <p:spPr>
            <a:xfrm>
              <a:off x="8320202" y="5368617"/>
              <a:ext cx="43186" cy="130950"/>
            </a:xfrm>
            <a:custGeom>
              <a:avLst/>
              <a:gdLst/>
              <a:ahLst/>
              <a:cxnLst/>
              <a:rect l="l" t="t" r="r" b="b"/>
              <a:pathLst>
                <a:path w="62" h="188" extrusionOk="0">
                  <a:moveTo>
                    <a:pt x="36" y="1"/>
                  </a:moveTo>
                  <a:cubicBezTo>
                    <a:pt x="26" y="1"/>
                    <a:pt x="15" y="6"/>
                    <a:pt x="10" y="16"/>
                  </a:cubicBezTo>
                  <a:cubicBezTo>
                    <a:pt x="0" y="41"/>
                    <a:pt x="0" y="72"/>
                    <a:pt x="0" y="102"/>
                  </a:cubicBezTo>
                  <a:cubicBezTo>
                    <a:pt x="0" y="117"/>
                    <a:pt x="5" y="127"/>
                    <a:pt x="10" y="142"/>
                  </a:cubicBezTo>
                  <a:cubicBezTo>
                    <a:pt x="10" y="147"/>
                    <a:pt x="10" y="158"/>
                    <a:pt x="15" y="163"/>
                  </a:cubicBezTo>
                  <a:cubicBezTo>
                    <a:pt x="21" y="173"/>
                    <a:pt x="26" y="178"/>
                    <a:pt x="31" y="183"/>
                  </a:cubicBezTo>
                  <a:cubicBezTo>
                    <a:pt x="35" y="186"/>
                    <a:pt x="40" y="187"/>
                    <a:pt x="44" y="187"/>
                  </a:cubicBezTo>
                  <a:cubicBezTo>
                    <a:pt x="53" y="187"/>
                    <a:pt x="61" y="180"/>
                    <a:pt x="61" y="173"/>
                  </a:cubicBezTo>
                  <a:cubicBezTo>
                    <a:pt x="61" y="163"/>
                    <a:pt x="61" y="158"/>
                    <a:pt x="61" y="147"/>
                  </a:cubicBezTo>
                  <a:cubicBezTo>
                    <a:pt x="61" y="142"/>
                    <a:pt x="56" y="137"/>
                    <a:pt x="56" y="132"/>
                  </a:cubicBezTo>
                  <a:cubicBezTo>
                    <a:pt x="56" y="117"/>
                    <a:pt x="51" y="107"/>
                    <a:pt x="51" y="97"/>
                  </a:cubicBezTo>
                  <a:lnTo>
                    <a:pt x="51" y="77"/>
                  </a:lnTo>
                  <a:lnTo>
                    <a:pt x="51" y="67"/>
                  </a:lnTo>
                  <a:lnTo>
                    <a:pt x="51" y="61"/>
                  </a:lnTo>
                  <a:cubicBezTo>
                    <a:pt x="51" y="46"/>
                    <a:pt x="51" y="36"/>
                    <a:pt x="51" y="21"/>
                  </a:cubicBezTo>
                  <a:cubicBezTo>
                    <a:pt x="51" y="11"/>
                    <a:pt x="46" y="6"/>
                    <a:pt x="36"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09" name="Google Shape;2737;p42"/>
            <p:cNvSpPr/>
            <p:nvPr/>
          </p:nvSpPr>
          <p:spPr>
            <a:xfrm>
              <a:off x="8171838" y="5337272"/>
              <a:ext cx="123985" cy="60599"/>
            </a:xfrm>
            <a:custGeom>
              <a:avLst/>
              <a:gdLst/>
              <a:ahLst/>
              <a:cxnLst/>
              <a:rect l="l" t="t" r="r" b="b"/>
              <a:pathLst>
                <a:path w="178" h="87" extrusionOk="0">
                  <a:moveTo>
                    <a:pt x="163" y="0"/>
                  </a:moveTo>
                  <a:cubicBezTo>
                    <a:pt x="153" y="0"/>
                    <a:pt x="143" y="5"/>
                    <a:pt x="137" y="10"/>
                  </a:cubicBezTo>
                  <a:lnTo>
                    <a:pt x="127" y="15"/>
                  </a:lnTo>
                  <a:cubicBezTo>
                    <a:pt x="122" y="20"/>
                    <a:pt x="117" y="20"/>
                    <a:pt x="112" y="26"/>
                  </a:cubicBezTo>
                  <a:lnTo>
                    <a:pt x="82" y="36"/>
                  </a:lnTo>
                  <a:lnTo>
                    <a:pt x="51" y="46"/>
                  </a:lnTo>
                  <a:cubicBezTo>
                    <a:pt x="41" y="51"/>
                    <a:pt x="26" y="51"/>
                    <a:pt x="16" y="56"/>
                  </a:cubicBezTo>
                  <a:cubicBezTo>
                    <a:pt x="1" y="61"/>
                    <a:pt x="1" y="81"/>
                    <a:pt x="16" y="86"/>
                  </a:cubicBezTo>
                  <a:cubicBezTo>
                    <a:pt x="36" y="81"/>
                    <a:pt x="62" y="81"/>
                    <a:pt x="82" y="76"/>
                  </a:cubicBezTo>
                  <a:cubicBezTo>
                    <a:pt x="102" y="66"/>
                    <a:pt x="122" y="61"/>
                    <a:pt x="143" y="51"/>
                  </a:cubicBezTo>
                  <a:cubicBezTo>
                    <a:pt x="153" y="46"/>
                    <a:pt x="173" y="36"/>
                    <a:pt x="173" y="26"/>
                  </a:cubicBezTo>
                  <a:cubicBezTo>
                    <a:pt x="178" y="15"/>
                    <a:pt x="173" y="5"/>
                    <a:pt x="163"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10" name="Google Shape;2738;p42"/>
            <p:cNvSpPr/>
            <p:nvPr/>
          </p:nvSpPr>
          <p:spPr>
            <a:xfrm>
              <a:off x="6248673" y="6221187"/>
              <a:ext cx="697" cy="4179"/>
            </a:xfrm>
            <a:custGeom>
              <a:avLst/>
              <a:gdLst/>
              <a:ahLst/>
              <a:cxnLst/>
              <a:rect l="l" t="t" r="r" b="b"/>
              <a:pathLst>
                <a:path w="1" h="6" extrusionOk="0">
                  <a:moveTo>
                    <a:pt x="1" y="6"/>
                  </a:moveTo>
                  <a:lnTo>
                    <a:pt x="1" y="1"/>
                  </a:ln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11" name="Google Shape;2739;p42"/>
            <p:cNvSpPr/>
            <p:nvPr/>
          </p:nvSpPr>
          <p:spPr>
            <a:xfrm>
              <a:off x="6266086" y="6425275"/>
              <a:ext cx="75227" cy="57117"/>
            </a:xfrm>
            <a:custGeom>
              <a:avLst/>
              <a:gdLst/>
              <a:ahLst/>
              <a:cxnLst/>
              <a:rect l="l" t="t" r="r" b="b"/>
              <a:pathLst>
                <a:path w="108" h="82" extrusionOk="0">
                  <a:moveTo>
                    <a:pt x="57" y="1"/>
                  </a:moveTo>
                  <a:cubicBezTo>
                    <a:pt x="1" y="1"/>
                    <a:pt x="1" y="82"/>
                    <a:pt x="57" y="82"/>
                  </a:cubicBezTo>
                  <a:cubicBezTo>
                    <a:pt x="107" y="82"/>
                    <a:pt x="107" y="1"/>
                    <a:pt x="57"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12" name="Google Shape;2740;p42"/>
            <p:cNvSpPr/>
            <p:nvPr/>
          </p:nvSpPr>
          <p:spPr>
            <a:xfrm>
              <a:off x="6322507" y="5779578"/>
              <a:ext cx="208964" cy="218019"/>
            </a:xfrm>
            <a:custGeom>
              <a:avLst/>
              <a:gdLst/>
              <a:ahLst/>
              <a:cxnLst/>
              <a:rect l="l" t="t" r="r" b="b"/>
              <a:pathLst>
                <a:path w="300" h="313" extrusionOk="0">
                  <a:moveTo>
                    <a:pt x="58" y="1"/>
                  </a:moveTo>
                  <a:cubicBezTo>
                    <a:pt x="49" y="1"/>
                    <a:pt x="42" y="3"/>
                    <a:pt x="36" y="8"/>
                  </a:cubicBezTo>
                  <a:cubicBezTo>
                    <a:pt x="1" y="33"/>
                    <a:pt x="26" y="124"/>
                    <a:pt x="87" y="205"/>
                  </a:cubicBezTo>
                  <a:cubicBezTo>
                    <a:pt x="136" y="271"/>
                    <a:pt x="199" y="313"/>
                    <a:pt x="240" y="313"/>
                  </a:cubicBezTo>
                  <a:cubicBezTo>
                    <a:pt x="249" y="313"/>
                    <a:pt x="257" y="311"/>
                    <a:pt x="264" y="306"/>
                  </a:cubicBezTo>
                  <a:cubicBezTo>
                    <a:pt x="299" y="281"/>
                    <a:pt x="274" y="195"/>
                    <a:pt x="208" y="109"/>
                  </a:cubicBezTo>
                  <a:cubicBezTo>
                    <a:pt x="159" y="43"/>
                    <a:pt x="96" y="1"/>
                    <a:pt x="58"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3" name="Google Shape;2741;p42"/>
            <p:cNvSpPr/>
            <p:nvPr/>
          </p:nvSpPr>
          <p:spPr>
            <a:xfrm>
              <a:off x="6241707" y="5939783"/>
              <a:ext cx="264688" cy="109358"/>
            </a:xfrm>
            <a:custGeom>
              <a:avLst/>
              <a:gdLst/>
              <a:ahLst/>
              <a:cxnLst/>
              <a:rect l="l" t="t" r="r" b="b"/>
              <a:pathLst>
                <a:path w="380" h="157" extrusionOk="0">
                  <a:moveTo>
                    <a:pt x="193" y="0"/>
                  </a:moveTo>
                  <a:cubicBezTo>
                    <a:pt x="92" y="0"/>
                    <a:pt x="1" y="30"/>
                    <a:pt x="1" y="76"/>
                  </a:cubicBezTo>
                  <a:cubicBezTo>
                    <a:pt x="1" y="116"/>
                    <a:pt x="82" y="157"/>
                    <a:pt x="188" y="157"/>
                  </a:cubicBezTo>
                  <a:cubicBezTo>
                    <a:pt x="294" y="157"/>
                    <a:pt x="375" y="126"/>
                    <a:pt x="380" y="81"/>
                  </a:cubicBezTo>
                  <a:cubicBezTo>
                    <a:pt x="380" y="40"/>
                    <a:pt x="294" y="0"/>
                    <a:pt x="193"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4" name="Google Shape;2742;p42"/>
            <p:cNvSpPr/>
            <p:nvPr/>
          </p:nvSpPr>
          <p:spPr>
            <a:xfrm>
              <a:off x="6319024" y="5992721"/>
              <a:ext cx="212447" cy="213143"/>
            </a:xfrm>
            <a:custGeom>
              <a:avLst/>
              <a:gdLst/>
              <a:ahLst/>
              <a:cxnLst/>
              <a:rect l="l" t="t" r="r" b="b"/>
              <a:pathLst>
                <a:path w="305" h="306" extrusionOk="0">
                  <a:moveTo>
                    <a:pt x="245" y="1"/>
                  </a:moveTo>
                  <a:cubicBezTo>
                    <a:pt x="203" y="1"/>
                    <a:pt x="140" y="42"/>
                    <a:pt x="92" y="106"/>
                  </a:cubicBezTo>
                  <a:cubicBezTo>
                    <a:pt x="26" y="182"/>
                    <a:pt x="1" y="273"/>
                    <a:pt x="36" y="298"/>
                  </a:cubicBezTo>
                  <a:cubicBezTo>
                    <a:pt x="42" y="303"/>
                    <a:pt x="50" y="306"/>
                    <a:pt x="60" y="306"/>
                  </a:cubicBezTo>
                  <a:cubicBezTo>
                    <a:pt x="98" y="306"/>
                    <a:pt x="161" y="267"/>
                    <a:pt x="213" y="202"/>
                  </a:cubicBezTo>
                  <a:cubicBezTo>
                    <a:pt x="279" y="121"/>
                    <a:pt x="304" y="35"/>
                    <a:pt x="274" y="10"/>
                  </a:cubicBezTo>
                  <a:cubicBezTo>
                    <a:pt x="266" y="4"/>
                    <a:pt x="257" y="1"/>
                    <a:pt x="2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5" name="Google Shape;2743;p42"/>
            <p:cNvSpPr/>
            <p:nvPr/>
          </p:nvSpPr>
          <p:spPr>
            <a:xfrm>
              <a:off x="6470871" y="5995507"/>
              <a:ext cx="137916" cy="259115"/>
            </a:xfrm>
            <a:custGeom>
              <a:avLst/>
              <a:gdLst/>
              <a:ahLst/>
              <a:cxnLst/>
              <a:rect l="l" t="t" r="r" b="b"/>
              <a:pathLst>
                <a:path w="198" h="372" extrusionOk="0">
                  <a:moveTo>
                    <a:pt x="64" y="0"/>
                  </a:moveTo>
                  <a:cubicBezTo>
                    <a:pt x="61" y="0"/>
                    <a:pt x="59" y="0"/>
                    <a:pt x="56" y="1"/>
                  </a:cubicBezTo>
                  <a:cubicBezTo>
                    <a:pt x="15" y="11"/>
                    <a:pt x="0" y="102"/>
                    <a:pt x="21" y="203"/>
                  </a:cubicBezTo>
                  <a:cubicBezTo>
                    <a:pt x="44" y="298"/>
                    <a:pt x="90" y="371"/>
                    <a:pt x="129" y="371"/>
                  </a:cubicBezTo>
                  <a:cubicBezTo>
                    <a:pt x="132" y="371"/>
                    <a:pt x="134" y="371"/>
                    <a:pt x="137" y="370"/>
                  </a:cubicBezTo>
                  <a:cubicBezTo>
                    <a:pt x="182" y="360"/>
                    <a:pt x="198" y="274"/>
                    <a:pt x="177" y="168"/>
                  </a:cubicBezTo>
                  <a:cubicBezTo>
                    <a:pt x="154" y="73"/>
                    <a:pt x="107" y="0"/>
                    <a:pt x="64"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6" name="Google Shape;2744;p42"/>
            <p:cNvSpPr/>
            <p:nvPr/>
          </p:nvSpPr>
          <p:spPr>
            <a:xfrm>
              <a:off x="6498733" y="5976003"/>
              <a:ext cx="261205" cy="149757"/>
            </a:xfrm>
            <a:custGeom>
              <a:avLst/>
              <a:gdLst/>
              <a:ahLst/>
              <a:cxnLst/>
              <a:rect l="l" t="t" r="r" b="b"/>
              <a:pathLst>
                <a:path w="375" h="215" extrusionOk="0">
                  <a:moveTo>
                    <a:pt x="81" y="1"/>
                  </a:moveTo>
                  <a:cubicBezTo>
                    <a:pt x="51" y="1"/>
                    <a:pt x="30" y="8"/>
                    <a:pt x="21" y="24"/>
                  </a:cubicBezTo>
                  <a:cubicBezTo>
                    <a:pt x="1" y="64"/>
                    <a:pt x="61" y="135"/>
                    <a:pt x="152" y="181"/>
                  </a:cubicBezTo>
                  <a:cubicBezTo>
                    <a:pt x="205" y="203"/>
                    <a:pt x="257" y="214"/>
                    <a:pt x="295" y="214"/>
                  </a:cubicBezTo>
                  <a:cubicBezTo>
                    <a:pt x="327" y="214"/>
                    <a:pt x="351" y="207"/>
                    <a:pt x="360" y="191"/>
                  </a:cubicBezTo>
                  <a:cubicBezTo>
                    <a:pt x="375" y="150"/>
                    <a:pt x="314" y="80"/>
                    <a:pt x="223" y="39"/>
                  </a:cubicBezTo>
                  <a:cubicBezTo>
                    <a:pt x="169" y="13"/>
                    <a:pt x="118" y="1"/>
                    <a:pt x="81"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7" name="Google Shape;2745;p42"/>
            <p:cNvSpPr/>
            <p:nvPr/>
          </p:nvSpPr>
          <p:spPr>
            <a:xfrm>
              <a:off x="6495250" y="5856894"/>
              <a:ext cx="264688" cy="152543"/>
            </a:xfrm>
            <a:custGeom>
              <a:avLst/>
              <a:gdLst/>
              <a:ahLst/>
              <a:cxnLst/>
              <a:rect l="l" t="t" r="r" b="b"/>
              <a:pathLst>
                <a:path w="380" h="219" extrusionOk="0">
                  <a:moveTo>
                    <a:pt x="295" y="1"/>
                  </a:moveTo>
                  <a:cubicBezTo>
                    <a:pt x="257" y="1"/>
                    <a:pt x="207" y="13"/>
                    <a:pt x="157" y="38"/>
                  </a:cubicBezTo>
                  <a:cubicBezTo>
                    <a:pt x="61" y="89"/>
                    <a:pt x="1" y="154"/>
                    <a:pt x="21" y="195"/>
                  </a:cubicBezTo>
                  <a:cubicBezTo>
                    <a:pt x="30" y="210"/>
                    <a:pt x="52" y="218"/>
                    <a:pt x="82" y="218"/>
                  </a:cubicBezTo>
                  <a:cubicBezTo>
                    <a:pt x="121" y="218"/>
                    <a:pt x="172" y="205"/>
                    <a:pt x="223" y="180"/>
                  </a:cubicBezTo>
                  <a:cubicBezTo>
                    <a:pt x="319" y="134"/>
                    <a:pt x="380" y="68"/>
                    <a:pt x="360" y="28"/>
                  </a:cubicBezTo>
                  <a:cubicBezTo>
                    <a:pt x="351" y="10"/>
                    <a:pt x="327" y="1"/>
                    <a:pt x="29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8" name="Google Shape;2746;p42"/>
            <p:cNvSpPr/>
            <p:nvPr/>
          </p:nvSpPr>
          <p:spPr>
            <a:xfrm>
              <a:off x="6467388" y="5734302"/>
              <a:ext cx="137916" cy="255632"/>
            </a:xfrm>
            <a:custGeom>
              <a:avLst/>
              <a:gdLst/>
              <a:ahLst/>
              <a:cxnLst/>
              <a:rect l="l" t="t" r="r" b="b"/>
              <a:pathLst>
                <a:path w="198" h="367" extrusionOk="0">
                  <a:moveTo>
                    <a:pt x="129" y="1"/>
                  </a:moveTo>
                  <a:cubicBezTo>
                    <a:pt x="90" y="1"/>
                    <a:pt x="44" y="74"/>
                    <a:pt x="20" y="169"/>
                  </a:cubicBezTo>
                  <a:cubicBezTo>
                    <a:pt x="0" y="270"/>
                    <a:pt x="15" y="361"/>
                    <a:pt x="56" y="366"/>
                  </a:cubicBezTo>
                  <a:cubicBezTo>
                    <a:pt x="59" y="366"/>
                    <a:pt x="62" y="367"/>
                    <a:pt x="65" y="367"/>
                  </a:cubicBezTo>
                  <a:cubicBezTo>
                    <a:pt x="108" y="367"/>
                    <a:pt x="153" y="299"/>
                    <a:pt x="172" y="204"/>
                  </a:cubicBezTo>
                  <a:cubicBezTo>
                    <a:pt x="197" y="103"/>
                    <a:pt x="182" y="12"/>
                    <a:pt x="137" y="2"/>
                  </a:cubicBezTo>
                  <a:cubicBezTo>
                    <a:pt x="134" y="1"/>
                    <a:pt x="132" y="1"/>
                    <a:pt x="12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219" name="Google Shape;2747;p42"/>
            <p:cNvSpPr/>
            <p:nvPr/>
          </p:nvSpPr>
          <p:spPr>
            <a:xfrm>
              <a:off x="6393554" y="5909135"/>
              <a:ext cx="229861" cy="176226"/>
            </a:xfrm>
            <a:custGeom>
              <a:avLst/>
              <a:gdLst/>
              <a:ahLst/>
              <a:cxnLst/>
              <a:rect l="l" t="t" r="r" b="b"/>
              <a:pathLst>
                <a:path w="330" h="253" extrusionOk="0">
                  <a:moveTo>
                    <a:pt x="166" y="0"/>
                  </a:moveTo>
                  <a:cubicBezTo>
                    <a:pt x="138" y="0"/>
                    <a:pt x="110" y="9"/>
                    <a:pt x="86" y="29"/>
                  </a:cubicBezTo>
                  <a:cubicBezTo>
                    <a:pt x="0" y="95"/>
                    <a:pt x="35" y="236"/>
                    <a:pt x="147" y="251"/>
                  </a:cubicBezTo>
                  <a:cubicBezTo>
                    <a:pt x="153" y="252"/>
                    <a:pt x="159" y="253"/>
                    <a:pt x="165" y="253"/>
                  </a:cubicBezTo>
                  <a:cubicBezTo>
                    <a:pt x="266" y="253"/>
                    <a:pt x="330" y="135"/>
                    <a:pt x="263" y="49"/>
                  </a:cubicBezTo>
                  <a:cubicBezTo>
                    <a:pt x="240" y="17"/>
                    <a:pt x="203" y="0"/>
                    <a:pt x="166"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220" name="Google Shape;2748;p42"/>
            <p:cNvSpPr/>
            <p:nvPr/>
          </p:nvSpPr>
          <p:spPr>
            <a:xfrm>
              <a:off x="6347582" y="5803957"/>
              <a:ext cx="73137" cy="110054"/>
            </a:xfrm>
            <a:custGeom>
              <a:avLst/>
              <a:gdLst/>
              <a:ahLst/>
              <a:cxnLst/>
              <a:rect l="l" t="t" r="r" b="b"/>
              <a:pathLst>
                <a:path w="105" h="158" extrusionOk="0">
                  <a:moveTo>
                    <a:pt x="20" y="1"/>
                  </a:moveTo>
                  <a:cubicBezTo>
                    <a:pt x="19" y="1"/>
                    <a:pt x="17" y="2"/>
                    <a:pt x="15" y="3"/>
                  </a:cubicBezTo>
                  <a:cubicBezTo>
                    <a:pt x="5" y="8"/>
                    <a:pt x="0" y="18"/>
                    <a:pt x="5" y="28"/>
                  </a:cubicBezTo>
                  <a:cubicBezTo>
                    <a:pt x="10" y="48"/>
                    <a:pt x="21" y="69"/>
                    <a:pt x="31" y="89"/>
                  </a:cubicBezTo>
                  <a:cubicBezTo>
                    <a:pt x="41" y="114"/>
                    <a:pt x="51" y="134"/>
                    <a:pt x="71" y="155"/>
                  </a:cubicBezTo>
                  <a:cubicBezTo>
                    <a:pt x="73" y="157"/>
                    <a:pt x="76" y="158"/>
                    <a:pt x="80" y="158"/>
                  </a:cubicBezTo>
                  <a:cubicBezTo>
                    <a:pt x="91" y="158"/>
                    <a:pt x="104" y="146"/>
                    <a:pt x="96" y="134"/>
                  </a:cubicBezTo>
                  <a:cubicBezTo>
                    <a:pt x="86" y="119"/>
                    <a:pt x="71" y="99"/>
                    <a:pt x="61" y="74"/>
                  </a:cubicBezTo>
                  <a:cubicBezTo>
                    <a:pt x="51" y="58"/>
                    <a:pt x="41" y="33"/>
                    <a:pt x="36" y="13"/>
                  </a:cubicBezTo>
                  <a:cubicBezTo>
                    <a:pt x="32" y="6"/>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1" name="Google Shape;2749;p42"/>
            <p:cNvSpPr/>
            <p:nvPr/>
          </p:nvSpPr>
          <p:spPr>
            <a:xfrm>
              <a:off x="6491767" y="5763557"/>
              <a:ext cx="67565" cy="127468"/>
            </a:xfrm>
            <a:custGeom>
              <a:avLst/>
              <a:gdLst/>
              <a:ahLst/>
              <a:cxnLst/>
              <a:rect l="l" t="t" r="r" b="b"/>
              <a:pathLst>
                <a:path w="97" h="183" extrusionOk="0">
                  <a:moveTo>
                    <a:pt x="71" y="0"/>
                  </a:moveTo>
                  <a:cubicBezTo>
                    <a:pt x="51" y="0"/>
                    <a:pt x="41" y="25"/>
                    <a:pt x="31" y="41"/>
                  </a:cubicBezTo>
                  <a:cubicBezTo>
                    <a:pt x="26" y="51"/>
                    <a:pt x="21" y="66"/>
                    <a:pt x="16" y="81"/>
                  </a:cubicBezTo>
                  <a:cubicBezTo>
                    <a:pt x="6" y="91"/>
                    <a:pt x="6" y="106"/>
                    <a:pt x="1" y="122"/>
                  </a:cubicBezTo>
                  <a:cubicBezTo>
                    <a:pt x="1" y="137"/>
                    <a:pt x="1" y="152"/>
                    <a:pt x="1" y="167"/>
                  </a:cubicBezTo>
                  <a:cubicBezTo>
                    <a:pt x="1" y="177"/>
                    <a:pt x="8" y="182"/>
                    <a:pt x="16" y="182"/>
                  </a:cubicBezTo>
                  <a:cubicBezTo>
                    <a:pt x="23" y="182"/>
                    <a:pt x="31" y="177"/>
                    <a:pt x="31" y="167"/>
                  </a:cubicBezTo>
                  <a:lnTo>
                    <a:pt x="41" y="162"/>
                  </a:lnTo>
                  <a:cubicBezTo>
                    <a:pt x="41" y="152"/>
                    <a:pt x="51" y="142"/>
                    <a:pt x="51" y="132"/>
                  </a:cubicBezTo>
                  <a:cubicBezTo>
                    <a:pt x="51" y="127"/>
                    <a:pt x="51" y="127"/>
                    <a:pt x="51" y="122"/>
                  </a:cubicBezTo>
                  <a:cubicBezTo>
                    <a:pt x="51" y="116"/>
                    <a:pt x="51" y="116"/>
                    <a:pt x="51" y="111"/>
                  </a:cubicBezTo>
                  <a:cubicBezTo>
                    <a:pt x="51" y="106"/>
                    <a:pt x="56" y="101"/>
                    <a:pt x="61" y="96"/>
                  </a:cubicBezTo>
                  <a:lnTo>
                    <a:pt x="66" y="76"/>
                  </a:lnTo>
                  <a:lnTo>
                    <a:pt x="71" y="71"/>
                  </a:lnTo>
                  <a:cubicBezTo>
                    <a:pt x="71" y="66"/>
                    <a:pt x="71" y="66"/>
                    <a:pt x="71" y="66"/>
                  </a:cubicBezTo>
                  <a:lnTo>
                    <a:pt x="82" y="51"/>
                  </a:lnTo>
                  <a:cubicBezTo>
                    <a:pt x="87" y="41"/>
                    <a:pt x="97" y="36"/>
                    <a:pt x="92" y="20"/>
                  </a:cubicBezTo>
                  <a:cubicBezTo>
                    <a:pt x="92" y="10"/>
                    <a:pt x="82" y="0"/>
                    <a:pt x="71"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2" name="Google Shape;2750;p42"/>
            <p:cNvSpPr/>
            <p:nvPr/>
          </p:nvSpPr>
          <p:spPr>
            <a:xfrm>
              <a:off x="6587194" y="5872218"/>
              <a:ext cx="130951" cy="68261"/>
            </a:xfrm>
            <a:custGeom>
              <a:avLst/>
              <a:gdLst/>
              <a:ahLst/>
              <a:cxnLst/>
              <a:rect l="l" t="t" r="r" b="b"/>
              <a:pathLst>
                <a:path w="188" h="98" extrusionOk="0">
                  <a:moveTo>
                    <a:pt x="146" y="0"/>
                  </a:moveTo>
                  <a:cubicBezTo>
                    <a:pt x="138" y="0"/>
                    <a:pt x="130" y="1"/>
                    <a:pt x="122" y="1"/>
                  </a:cubicBezTo>
                  <a:cubicBezTo>
                    <a:pt x="106" y="6"/>
                    <a:pt x="91" y="11"/>
                    <a:pt x="76" y="16"/>
                  </a:cubicBezTo>
                  <a:cubicBezTo>
                    <a:pt x="61" y="21"/>
                    <a:pt x="46" y="26"/>
                    <a:pt x="36" y="36"/>
                  </a:cubicBezTo>
                  <a:cubicBezTo>
                    <a:pt x="25" y="46"/>
                    <a:pt x="20" y="52"/>
                    <a:pt x="15" y="57"/>
                  </a:cubicBezTo>
                  <a:cubicBezTo>
                    <a:pt x="10" y="62"/>
                    <a:pt x="10" y="72"/>
                    <a:pt x="5" y="77"/>
                  </a:cubicBezTo>
                  <a:cubicBezTo>
                    <a:pt x="0" y="87"/>
                    <a:pt x="10" y="97"/>
                    <a:pt x="20" y="97"/>
                  </a:cubicBezTo>
                  <a:lnTo>
                    <a:pt x="20" y="87"/>
                  </a:lnTo>
                  <a:lnTo>
                    <a:pt x="36" y="82"/>
                  </a:lnTo>
                  <a:lnTo>
                    <a:pt x="56" y="82"/>
                  </a:lnTo>
                  <a:cubicBezTo>
                    <a:pt x="71" y="77"/>
                    <a:pt x="81" y="67"/>
                    <a:pt x="96" y="67"/>
                  </a:cubicBezTo>
                  <a:lnTo>
                    <a:pt x="111" y="67"/>
                  </a:lnTo>
                  <a:lnTo>
                    <a:pt x="132" y="62"/>
                  </a:lnTo>
                  <a:lnTo>
                    <a:pt x="152" y="62"/>
                  </a:lnTo>
                  <a:cubicBezTo>
                    <a:pt x="162" y="62"/>
                    <a:pt x="172" y="57"/>
                    <a:pt x="182" y="46"/>
                  </a:cubicBezTo>
                  <a:cubicBezTo>
                    <a:pt x="187" y="41"/>
                    <a:pt x="187" y="36"/>
                    <a:pt x="187" y="26"/>
                  </a:cubicBezTo>
                  <a:cubicBezTo>
                    <a:pt x="187" y="21"/>
                    <a:pt x="182" y="16"/>
                    <a:pt x="177" y="11"/>
                  </a:cubicBezTo>
                  <a:cubicBezTo>
                    <a:pt x="168" y="2"/>
                    <a:pt x="157" y="0"/>
                    <a:pt x="146"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3" name="Google Shape;2751;p42"/>
            <p:cNvSpPr/>
            <p:nvPr/>
          </p:nvSpPr>
          <p:spPr>
            <a:xfrm>
              <a:off x="6628987" y="6015706"/>
              <a:ext cx="103089" cy="87765"/>
            </a:xfrm>
            <a:custGeom>
              <a:avLst/>
              <a:gdLst/>
              <a:ahLst/>
              <a:cxnLst/>
              <a:rect l="l" t="t" r="r" b="b"/>
              <a:pathLst>
                <a:path w="148" h="126" extrusionOk="0">
                  <a:moveTo>
                    <a:pt x="18" y="0"/>
                  </a:moveTo>
                  <a:cubicBezTo>
                    <a:pt x="11" y="0"/>
                    <a:pt x="5" y="5"/>
                    <a:pt x="1" y="12"/>
                  </a:cubicBezTo>
                  <a:cubicBezTo>
                    <a:pt x="1" y="17"/>
                    <a:pt x="1" y="28"/>
                    <a:pt x="6" y="38"/>
                  </a:cubicBezTo>
                  <a:lnTo>
                    <a:pt x="11" y="38"/>
                  </a:lnTo>
                  <a:cubicBezTo>
                    <a:pt x="26" y="48"/>
                    <a:pt x="46" y="58"/>
                    <a:pt x="62" y="73"/>
                  </a:cubicBezTo>
                  <a:cubicBezTo>
                    <a:pt x="72" y="78"/>
                    <a:pt x="82" y="88"/>
                    <a:pt x="92" y="93"/>
                  </a:cubicBezTo>
                  <a:cubicBezTo>
                    <a:pt x="97" y="98"/>
                    <a:pt x="102" y="108"/>
                    <a:pt x="107" y="119"/>
                  </a:cubicBezTo>
                  <a:cubicBezTo>
                    <a:pt x="114" y="122"/>
                    <a:pt x="121" y="126"/>
                    <a:pt x="129" y="126"/>
                  </a:cubicBezTo>
                  <a:cubicBezTo>
                    <a:pt x="132" y="126"/>
                    <a:pt x="134" y="125"/>
                    <a:pt x="137" y="124"/>
                  </a:cubicBezTo>
                  <a:cubicBezTo>
                    <a:pt x="142" y="114"/>
                    <a:pt x="148" y="103"/>
                    <a:pt x="137" y="93"/>
                  </a:cubicBezTo>
                  <a:lnTo>
                    <a:pt x="117" y="68"/>
                  </a:lnTo>
                  <a:cubicBezTo>
                    <a:pt x="107" y="58"/>
                    <a:pt x="97" y="48"/>
                    <a:pt x="92" y="43"/>
                  </a:cubicBezTo>
                  <a:cubicBezTo>
                    <a:pt x="72" y="23"/>
                    <a:pt x="51" y="12"/>
                    <a:pt x="26" y="2"/>
                  </a:cubicBezTo>
                  <a:cubicBezTo>
                    <a:pt x="23" y="1"/>
                    <a:pt x="21" y="0"/>
                    <a:pt x="1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4" name="Google Shape;2752;p42"/>
            <p:cNvSpPr/>
            <p:nvPr/>
          </p:nvSpPr>
          <p:spPr>
            <a:xfrm>
              <a:off x="6500126" y="6132029"/>
              <a:ext cx="73137" cy="107268"/>
            </a:xfrm>
            <a:custGeom>
              <a:avLst/>
              <a:gdLst/>
              <a:ahLst/>
              <a:cxnLst/>
              <a:rect l="l" t="t" r="r" b="b"/>
              <a:pathLst>
                <a:path w="105" h="154" extrusionOk="0">
                  <a:moveTo>
                    <a:pt x="20" y="1"/>
                  </a:moveTo>
                  <a:cubicBezTo>
                    <a:pt x="11" y="1"/>
                    <a:pt x="1" y="8"/>
                    <a:pt x="4" y="17"/>
                  </a:cubicBezTo>
                  <a:cubicBezTo>
                    <a:pt x="9" y="43"/>
                    <a:pt x="19" y="68"/>
                    <a:pt x="34" y="93"/>
                  </a:cubicBezTo>
                  <a:cubicBezTo>
                    <a:pt x="39" y="103"/>
                    <a:pt x="44" y="113"/>
                    <a:pt x="54" y="124"/>
                  </a:cubicBezTo>
                  <a:cubicBezTo>
                    <a:pt x="59" y="129"/>
                    <a:pt x="59" y="134"/>
                    <a:pt x="65" y="139"/>
                  </a:cubicBezTo>
                  <a:cubicBezTo>
                    <a:pt x="70" y="144"/>
                    <a:pt x="80" y="149"/>
                    <a:pt x="85" y="154"/>
                  </a:cubicBezTo>
                  <a:cubicBezTo>
                    <a:pt x="95" y="154"/>
                    <a:pt x="105" y="144"/>
                    <a:pt x="105" y="134"/>
                  </a:cubicBezTo>
                  <a:cubicBezTo>
                    <a:pt x="100" y="124"/>
                    <a:pt x="95" y="113"/>
                    <a:pt x="85" y="103"/>
                  </a:cubicBezTo>
                  <a:cubicBezTo>
                    <a:pt x="75" y="93"/>
                    <a:pt x="70" y="83"/>
                    <a:pt x="65" y="73"/>
                  </a:cubicBezTo>
                  <a:cubicBezTo>
                    <a:pt x="49" y="53"/>
                    <a:pt x="39" y="33"/>
                    <a:pt x="34" y="12"/>
                  </a:cubicBezTo>
                  <a:cubicBezTo>
                    <a:pt x="32" y="4"/>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5" name="Google Shape;2753;p42"/>
            <p:cNvSpPr/>
            <p:nvPr/>
          </p:nvSpPr>
          <p:spPr>
            <a:xfrm>
              <a:off x="6340617" y="6065858"/>
              <a:ext cx="75924" cy="114930"/>
            </a:xfrm>
            <a:custGeom>
              <a:avLst/>
              <a:gdLst/>
              <a:ahLst/>
              <a:cxnLst/>
              <a:rect l="l" t="t" r="r" b="b"/>
              <a:pathLst>
                <a:path w="109" h="165" extrusionOk="0">
                  <a:moveTo>
                    <a:pt x="85" y="1"/>
                  </a:moveTo>
                  <a:cubicBezTo>
                    <a:pt x="81" y="1"/>
                    <a:pt x="76" y="2"/>
                    <a:pt x="71" y="6"/>
                  </a:cubicBezTo>
                  <a:lnTo>
                    <a:pt x="76" y="1"/>
                  </a:lnTo>
                  <a:lnTo>
                    <a:pt x="76" y="1"/>
                  </a:lnTo>
                  <a:cubicBezTo>
                    <a:pt x="56" y="16"/>
                    <a:pt x="36" y="42"/>
                    <a:pt x="25" y="67"/>
                  </a:cubicBezTo>
                  <a:cubicBezTo>
                    <a:pt x="15" y="82"/>
                    <a:pt x="15" y="92"/>
                    <a:pt x="10" y="102"/>
                  </a:cubicBezTo>
                  <a:cubicBezTo>
                    <a:pt x="5" y="112"/>
                    <a:pt x="5" y="117"/>
                    <a:pt x="5" y="128"/>
                  </a:cubicBezTo>
                  <a:cubicBezTo>
                    <a:pt x="0" y="138"/>
                    <a:pt x="0" y="148"/>
                    <a:pt x="5" y="153"/>
                  </a:cubicBezTo>
                  <a:cubicBezTo>
                    <a:pt x="8" y="161"/>
                    <a:pt x="14" y="165"/>
                    <a:pt x="20" y="165"/>
                  </a:cubicBezTo>
                  <a:cubicBezTo>
                    <a:pt x="25" y="165"/>
                    <a:pt x="31" y="162"/>
                    <a:pt x="36" y="158"/>
                  </a:cubicBezTo>
                  <a:cubicBezTo>
                    <a:pt x="41" y="153"/>
                    <a:pt x="46" y="148"/>
                    <a:pt x="46" y="138"/>
                  </a:cubicBezTo>
                  <a:cubicBezTo>
                    <a:pt x="46" y="133"/>
                    <a:pt x="51" y="128"/>
                    <a:pt x="51" y="122"/>
                  </a:cubicBezTo>
                  <a:cubicBezTo>
                    <a:pt x="56" y="112"/>
                    <a:pt x="61" y="97"/>
                    <a:pt x="66" y="87"/>
                  </a:cubicBezTo>
                  <a:lnTo>
                    <a:pt x="76" y="72"/>
                  </a:lnTo>
                  <a:lnTo>
                    <a:pt x="76" y="62"/>
                  </a:lnTo>
                  <a:cubicBezTo>
                    <a:pt x="86" y="52"/>
                    <a:pt x="91" y="42"/>
                    <a:pt x="101" y="31"/>
                  </a:cubicBezTo>
                  <a:cubicBezTo>
                    <a:pt x="109" y="16"/>
                    <a:pt x="99" y="1"/>
                    <a:pt x="85"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226" name="Google Shape;2754;p42"/>
            <p:cNvSpPr/>
            <p:nvPr/>
          </p:nvSpPr>
          <p:spPr>
            <a:xfrm>
              <a:off x="6259121" y="5985059"/>
              <a:ext cx="127468" cy="46669"/>
            </a:xfrm>
            <a:custGeom>
              <a:avLst/>
              <a:gdLst/>
              <a:ahLst/>
              <a:cxnLst/>
              <a:rect l="l" t="t" r="r" b="b"/>
              <a:pathLst>
                <a:path w="183" h="67" extrusionOk="0">
                  <a:moveTo>
                    <a:pt x="21" y="1"/>
                  </a:moveTo>
                  <a:cubicBezTo>
                    <a:pt x="16" y="1"/>
                    <a:pt x="6" y="1"/>
                    <a:pt x="6" y="11"/>
                  </a:cubicBezTo>
                  <a:cubicBezTo>
                    <a:pt x="1" y="16"/>
                    <a:pt x="1" y="26"/>
                    <a:pt x="6" y="26"/>
                  </a:cubicBezTo>
                  <a:lnTo>
                    <a:pt x="11" y="26"/>
                  </a:lnTo>
                  <a:cubicBezTo>
                    <a:pt x="26" y="36"/>
                    <a:pt x="51" y="46"/>
                    <a:pt x="72" y="51"/>
                  </a:cubicBezTo>
                  <a:cubicBezTo>
                    <a:pt x="92" y="56"/>
                    <a:pt x="112" y="61"/>
                    <a:pt x="137" y="67"/>
                  </a:cubicBezTo>
                  <a:cubicBezTo>
                    <a:pt x="148" y="67"/>
                    <a:pt x="163" y="67"/>
                    <a:pt x="173" y="61"/>
                  </a:cubicBezTo>
                  <a:cubicBezTo>
                    <a:pt x="183" y="56"/>
                    <a:pt x="183" y="41"/>
                    <a:pt x="173" y="36"/>
                  </a:cubicBezTo>
                  <a:cubicBezTo>
                    <a:pt x="169" y="33"/>
                    <a:pt x="163" y="29"/>
                    <a:pt x="158" y="29"/>
                  </a:cubicBezTo>
                  <a:cubicBezTo>
                    <a:pt x="156" y="29"/>
                    <a:pt x="154" y="30"/>
                    <a:pt x="153" y="31"/>
                  </a:cubicBezTo>
                  <a:lnTo>
                    <a:pt x="122" y="31"/>
                  </a:lnTo>
                  <a:lnTo>
                    <a:pt x="87" y="26"/>
                  </a:lnTo>
                  <a:cubicBezTo>
                    <a:pt x="77" y="21"/>
                    <a:pt x="67" y="21"/>
                    <a:pt x="57" y="16"/>
                  </a:cubicBezTo>
                  <a:cubicBezTo>
                    <a:pt x="46" y="11"/>
                    <a:pt x="31" y="6"/>
                    <a:pt x="21" y="1"/>
                  </a:cubicBezTo>
                  <a:close/>
                </a:path>
              </a:pathLst>
            </a:custGeom>
            <a:solidFill>
              <a:srgbClr val="F6A373"/>
            </a:solidFill>
            <a:ln>
              <a:noFill/>
            </a:ln>
          </p:spPr>
          <p:txBody>
            <a:bodyPr spcFirstLastPara="1" wrap="square" lIns="91425" tIns="91425" rIns="91425" bIns="91425" anchor="ctr" anchorCtr="0">
              <a:noAutofit/>
            </a:bodyPr>
            <a:lstStyle/>
            <a:p>
              <a:endParaRPr/>
            </a:p>
          </p:txBody>
        </p:sp>
      </p:grpSp>
      <p:grpSp>
        <p:nvGrpSpPr>
          <p:cNvPr id="227" name="Google Shape;2755;p42"/>
          <p:cNvGrpSpPr/>
          <p:nvPr/>
        </p:nvGrpSpPr>
        <p:grpSpPr>
          <a:xfrm flipH="1">
            <a:off x="1249680" y="2753628"/>
            <a:ext cx="4438460" cy="3865127"/>
            <a:chOff x="5699097" y="3578497"/>
            <a:chExt cx="3361534" cy="3865127"/>
          </a:xfrm>
        </p:grpSpPr>
        <p:sp>
          <p:nvSpPr>
            <p:cNvPr id="228" name="Google Shape;2756;p42"/>
            <p:cNvSpPr/>
            <p:nvPr/>
          </p:nvSpPr>
          <p:spPr>
            <a:xfrm>
              <a:off x="8003273" y="4463805"/>
              <a:ext cx="180406" cy="153936"/>
            </a:xfrm>
            <a:custGeom>
              <a:avLst/>
              <a:gdLst/>
              <a:ahLst/>
              <a:cxnLst/>
              <a:rect l="l" t="t" r="r" b="b"/>
              <a:pathLst>
                <a:path w="259" h="221" extrusionOk="0">
                  <a:moveTo>
                    <a:pt x="111" y="0"/>
                  </a:moveTo>
                  <a:cubicBezTo>
                    <a:pt x="51" y="0"/>
                    <a:pt x="0" y="51"/>
                    <a:pt x="0" y="111"/>
                  </a:cubicBezTo>
                  <a:cubicBezTo>
                    <a:pt x="0" y="176"/>
                    <a:pt x="56" y="220"/>
                    <a:pt x="113" y="220"/>
                  </a:cubicBezTo>
                  <a:cubicBezTo>
                    <a:pt x="141" y="220"/>
                    <a:pt x="169" y="210"/>
                    <a:pt x="192" y="187"/>
                  </a:cubicBezTo>
                  <a:cubicBezTo>
                    <a:pt x="258" y="121"/>
                    <a:pt x="213" y="0"/>
                    <a:pt x="11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29" name="Google Shape;2757;p42"/>
            <p:cNvSpPr/>
            <p:nvPr/>
          </p:nvSpPr>
          <p:spPr>
            <a:xfrm>
              <a:off x="6470871" y="5358168"/>
              <a:ext cx="78013" cy="78013"/>
            </a:xfrm>
            <a:custGeom>
              <a:avLst/>
              <a:gdLst/>
              <a:ahLst/>
              <a:cxnLst/>
              <a:rect l="l" t="t" r="r" b="b"/>
              <a:pathLst>
                <a:path w="112" h="112" extrusionOk="0">
                  <a:moveTo>
                    <a:pt x="56" y="1"/>
                  </a:moveTo>
                  <a:cubicBezTo>
                    <a:pt x="26" y="1"/>
                    <a:pt x="0" y="26"/>
                    <a:pt x="0" y="56"/>
                  </a:cubicBezTo>
                  <a:cubicBezTo>
                    <a:pt x="0" y="87"/>
                    <a:pt x="26" y="112"/>
                    <a:pt x="56" y="112"/>
                  </a:cubicBezTo>
                  <a:cubicBezTo>
                    <a:pt x="86" y="112"/>
                    <a:pt x="112" y="87"/>
                    <a:pt x="112" y="56"/>
                  </a:cubicBezTo>
                  <a:cubicBezTo>
                    <a:pt x="112" y="26"/>
                    <a:pt x="86" y="1"/>
                    <a:pt x="5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0" name="Google Shape;2758;p42"/>
            <p:cNvSpPr/>
            <p:nvPr/>
          </p:nvSpPr>
          <p:spPr>
            <a:xfrm>
              <a:off x="7280955" y="4794664"/>
              <a:ext cx="53634" cy="53634"/>
            </a:xfrm>
            <a:custGeom>
              <a:avLst/>
              <a:gdLst/>
              <a:ahLst/>
              <a:cxnLst/>
              <a:rect l="l" t="t" r="r" b="b"/>
              <a:pathLst>
                <a:path w="77" h="77" extrusionOk="0">
                  <a:moveTo>
                    <a:pt x="41" y="0"/>
                  </a:moveTo>
                  <a:cubicBezTo>
                    <a:pt x="21" y="0"/>
                    <a:pt x="0" y="16"/>
                    <a:pt x="0" y="36"/>
                  </a:cubicBezTo>
                  <a:cubicBezTo>
                    <a:pt x="0" y="61"/>
                    <a:pt x="21" y="76"/>
                    <a:pt x="41" y="76"/>
                  </a:cubicBezTo>
                  <a:cubicBezTo>
                    <a:pt x="61" y="76"/>
                    <a:pt x="76" y="61"/>
                    <a:pt x="76" y="36"/>
                  </a:cubicBezTo>
                  <a:cubicBezTo>
                    <a:pt x="76" y="16"/>
                    <a:pt x="61"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1" name="Google Shape;2759;p42"/>
            <p:cNvSpPr/>
            <p:nvPr/>
          </p:nvSpPr>
          <p:spPr>
            <a:xfrm>
              <a:off x="7203638" y="4555052"/>
              <a:ext cx="88462" cy="77316"/>
            </a:xfrm>
            <a:custGeom>
              <a:avLst/>
              <a:gdLst/>
              <a:ahLst/>
              <a:cxnLst/>
              <a:rect l="l" t="t" r="r" b="b"/>
              <a:pathLst>
                <a:path w="127" h="111" extrusionOk="0">
                  <a:moveTo>
                    <a:pt x="51" y="1"/>
                  </a:moveTo>
                  <a:cubicBezTo>
                    <a:pt x="20" y="1"/>
                    <a:pt x="0" y="26"/>
                    <a:pt x="0" y="56"/>
                  </a:cubicBezTo>
                  <a:cubicBezTo>
                    <a:pt x="0" y="91"/>
                    <a:pt x="26" y="111"/>
                    <a:pt x="53" y="111"/>
                  </a:cubicBezTo>
                  <a:cubicBezTo>
                    <a:pt x="66" y="111"/>
                    <a:pt x="80" y="106"/>
                    <a:pt x="91" y="97"/>
                  </a:cubicBezTo>
                  <a:cubicBezTo>
                    <a:pt x="127" y="61"/>
                    <a:pt x="101"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2" name="Google Shape;2760;p42"/>
            <p:cNvSpPr/>
            <p:nvPr/>
          </p:nvSpPr>
          <p:spPr>
            <a:xfrm>
              <a:off x="6675667" y="4811897"/>
              <a:ext cx="158813" cy="162295"/>
            </a:xfrm>
            <a:custGeom>
              <a:avLst/>
              <a:gdLst/>
              <a:ahLst/>
              <a:cxnLst/>
              <a:rect l="l" t="t" r="r" b="b"/>
              <a:pathLst>
                <a:path w="228" h="233" extrusionOk="0">
                  <a:moveTo>
                    <a:pt x="117" y="0"/>
                  </a:moveTo>
                  <a:cubicBezTo>
                    <a:pt x="51" y="0"/>
                    <a:pt x="0" y="56"/>
                    <a:pt x="0" y="116"/>
                  </a:cubicBezTo>
                  <a:cubicBezTo>
                    <a:pt x="0" y="177"/>
                    <a:pt x="51" y="233"/>
                    <a:pt x="117" y="233"/>
                  </a:cubicBezTo>
                  <a:cubicBezTo>
                    <a:pt x="177" y="233"/>
                    <a:pt x="228" y="177"/>
                    <a:pt x="228" y="116"/>
                  </a:cubicBezTo>
                  <a:cubicBezTo>
                    <a:pt x="228" y="56"/>
                    <a:pt x="177" y="0"/>
                    <a:pt x="11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3" name="Google Shape;2761;p42"/>
            <p:cNvSpPr/>
            <p:nvPr/>
          </p:nvSpPr>
          <p:spPr>
            <a:xfrm>
              <a:off x="7668235" y="3889156"/>
              <a:ext cx="82193" cy="67565"/>
            </a:xfrm>
            <a:custGeom>
              <a:avLst/>
              <a:gdLst/>
              <a:ahLst/>
              <a:cxnLst/>
              <a:rect l="l" t="t" r="r" b="b"/>
              <a:pathLst>
                <a:path w="118" h="97" extrusionOk="0">
                  <a:moveTo>
                    <a:pt x="51" y="1"/>
                  </a:moveTo>
                  <a:cubicBezTo>
                    <a:pt x="21" y="1"/>
                    <a:pt x="1" y="21"/>
                    <a:pt x="1" y="46"/>
                  </a:cubicBezTo>
                  <a:cubicBezTo>
                    <a:pt x="1" y="77"/>
                    <a:pt x="24" y="96"/>
                    <a:pt x="49" y="96"/>
                  </a:cubicBezTo>
                  <a:cubicBezTo>
                    <a:pt x="62" y="96"/>
                    <a:pt x="75" y="92"/>
                    <a:pt x="87" y="82"/>
                  </a:cubicBezTo>
                  <a:cubicBezTo>
                    <a:pt x="117" y="51"/>
                    <a:pt x="92" y="1"/>
                    <a:pt x="5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4" name="Google Shape;2762;p42"/>
            <p:cNvSpPr/>
            <p:nvPr/>
          </p:nvSpPr>
          <p:spPr>
            <a:xfrm>
              <a:off x="7379864" y="4036823"/>
              <a:ext cx="50151" cy="33434"/>
            </a:xfrm>
            <a:custGeom>
              <a:avLst/>
              <a:gdLst/>
              <a:ahLst/>
              <a:cxnLst/>
              <a:rect l="l" t="t" r="r" b="b"/>
              <a:pathLst>
                <a:path w="72" h="48" extrusionOk="0">
                  <a:moveTo>
                    <a:pt x="40" y="1"/>
                  </a:moveTo>
                  <a:cubicBezTo>
                    <a:pt x="38" y="1"/>
                    <a:pt x="37" y="1"/>
                    <a:pt x="35" y="1"/>
                  </a:cubicBezTo>
                  <a:cubicBezTo>
                    <a:pt x="15" y="1"/>
                    <a:pt x="0" y="16"/>
                    <a:pt x="0" y="32"/>
                  </a:cubicBezTo>
                  <a:cubicBezTo>
                    <a:pt x="0" y="43"/>
                    <a:pt x="5" y="48"/>
                    <a:pt x="11" y="48"/>
                  </a:cubicBezTo>
                  <a:cubicBezTo>
                    <a:pt x="31" y="48"/>
                    <a:pt x="71" y="1"/>
                    <a:pt x="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5" name="Google Shape;2763;p42"/>
            <p:cNvSpPr/>
            <p:nvPr/>
          </p:nvSpPr>
          <p:spPr>
            <a:xfrm>
              <a:off x="7267024" y="3878708"/>
              <a:ext cx="42489" cy="39703"/>
            </a:xfrm>
            <a:custGeom>
              <a:avLst/>
              <a:gdLst/>
              <a:ahLst/>
              <a:cxnLst/>
              <a:rect l="l" t="t" r="r" b="b"/>
              <a:pathLst>
                <a:path w="61" h="57" extrusionOk="0">
                  <a:moveTo>
                    <a:pt x="26" y="1"/>
                  </a:moveTo>
                  <a:cubicBezTo>
                    <a:pt x="10" y="1"/>
                    <a:pt x="0" y="16"/>
                    <a:pt x="0" y="31"/>
                  </a:cubicBezTo>
                  <a:cubicBezTo>
                    <a:pt x="0" y="41"/>
                    <a:pt x="10" y="56"/>
                    <a:pt x="26" y="56"/>
                  </a:cubicBezTo>
                  <a:cubicBezTo>
                    <a:pt x="61" y="56"/>
                    <a:pt x="61" y="1"/>
                    <a:pt x="2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6" name="Google Shape;2764;p42"/>
            <p:cNvSpPr/>
            <p:nvPr/>
          </p:nvSpPr>
          <p:spPr>
            <a:xfrm>
              <a:off x="6759938" y="5207018"/>
              <a:ext cx="45972" cy="35524"/>
            </a:xfrm>
            <a:custGeom>
              <a:avLst/>
              <a:gdLst/>
              <a:ahLst/>
              <a:cxnLst/>
              <a:rect l="l" t="t" r="r" b="b"/>
              <a:pathLst>
                <a:path w="66" h="51" extrusionOk="0">
                  <a:moveTo>
                    <a:pt x="25" y="0"/>
                  </a:moveTo>
                  <a:cubicBezTo>
                    <a:pt x="10" y="0"/>
                    <a:pt x="0" y="10"/>
                    <a:pt x="0" y="25"/>
                  </a:cubicBezTo>
                  <a:cubicBezTo>
                    <a:pt x="0" y="41"/>
                    <a:pt x="10" y="51"/>
                    <a:pt x="25" y="51"/>
                  </a:cubicBezTo>
                  <a:cubicBezTo>
                    <a:pt x="66" y="51"/>
                    <a:pt x="66" y="0"/>
                    <a:pt x="2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7" name="Google Shape;2765;p42"/>
            <p:cNvSpPr/>
            <p:nvPr/>
          </p:nvSpPr>
          <p:spPr>
            <a:xfrm>
              <a:off x="7972970" y="4083493"/>
              <a:ext cx="78710" cy="68958"/>
            </a:xfrm>
            <a:custGeom>
              <a:avLst/>
              <a:gdLst/>
              <a:ahLst/>
              <a:cxnLst/>
              <a:rect l="l" t="t" r="r" b="b"/>
              <a:pathLst>
                <a:path w="113" h="99" extrusionOk="0">
                  <a:moveTo>
                    <a:pt x="46" y="1"/>
                  </a:moveTo>
                  <a:cubicBezTo>
                    <a:pt x="21" y="1"/>
                    <a:pt x="1" y="21"/>
                    <a:pt x="1" y="51"/>
                  </a:cubicBezTo>
                  <a:cubicBezTo>
                    <a:pt x="1" y="78"/>
                    <a:pt x="23" y="98"/>
                    <a:pt x="47" y="98"/>
                  </a:cubicBezTo>
                  <a:cubicBezTo>
                    <a:pt x="59" y="98"/>
                    <a:pt x="72" y="93"/>
                    <a:pt x="82" y="81"/>
                  </a:cubicBezTo>
                  <a:cubicBezTo>
                    <a:pt x="112" y="51"/>
                    <a:pt x="92" y="1"/>
                    <a:pt x="4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8" name="Google Shape;2766;p42"/>
            <p:cNvSpPr/>
            <p:nvPr/>
          </p:nvSpPr>
          <p:spPr>
            <a:xfrm>
              <a:off x="7363131" y="4279210"/>
              <a:ext cx="123985" cy="109358"/>
            </a:xfrm>
            <a:custGeom>
              <a:avLst/>
              <a:gdLst/>
              <a:ahLst/>
              <a:cxnLst/>
              <a:rect l="l" t="t" r="r" b="b"/>
              <a:pathLst>
                <a:path w="178" h="157" extrusionOk="0">
                  <a:moveTo>
                    <a:pt x="76" y="1"/>
                  </a:moveTo>
                  <a:cubicBezTo>
                    <a:pt x="36" y="1"/>
                    <a:pt x="1" y="36"/>
                    <a:pt x="1" y="82"/>
                  </a:cubicBezTo>
                  <a:cubicBezTo>
                    <a:pt x="1" y="126"/>
                    <a:pt x="37" y="156"/>
                    <a:pt x="76" y="156"/>
                  </a:cubicBezTo>
                  <a:cubicBezTo>
                    <a:pt x="95" y="156"/>
                    <a:pt x="115" y="149"/>
                    <a:pt x="132" y="132"/>
                  </a:cubicBezTo>
                  <a:cubicBezTo>
                    <a:pt x="178" y="87"/>
                    <a:pt x="147" y="1"/>
                    <a:pt x="7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39" name="Google Shape;2767;p42"/>
            <p:cNvSpPr/>
            <p:nvPr/>
          </p:nvSpPr>
          <p:spPr>
            <a:xfrm>
              <a:off x="6661028" y="4118319"/>
              <a:ext cx="57813" cy="41096"/>
            </a:xfrm>
            <a:custGeom>
              <a:avLst/>
              <a:gdLst/>
              <a:ahLst/>
              <a:cxnLst/>
              <a:rect l="l" t="t" r="r" b="b"/>
              <a:pathLst>
                <a:path w="83" h="59" extrusionOk="0">
                  <a:moveTo>
                    <a:pt x="36" y="0"/>
                  </a:moveTo>
                  <a:cubicBezTo>
                    <a:pt x="16" y="0"/>
                    <a:pt x="0" y="16"/>
                    <a:pt x="0" y="41"/>
                  </a:cubicBezTo>
                  <a:cubicBezTo>
                    <a:pt x="0" y="53"/>
                    <a:pt x="5" y="58"/>
                    <a:pt x="12" y="58"/>
                  </a:cubicBezTo>
                  <a:cubicBezTo>
                    <a:pt x="36" y="58"/>
                    <a:pt x="83" y="0"/>
                    <a:pt x="36"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0" name="Google Shape;2768;p42"/>
            <p:cNvSpPr/>
            <p:nvPr/>
          </p:nvSpPr>
          <p:spPr>
            <a:xfrm>
              <a:off x="7622959" y="4241607"/>
              <a:ext cx="35524" cy="32738"/>
            </a:xfrm>
            <a:custGeom>
              <a:avLst/>
              <a:gdLst/>
              <a:ahLst/>
              <a:cxnLst/>
              <a:rect l="l" t="t" r="r" b="b"/>
              <a:pathLst>
                <a:path w="51" h="47" extrusionOk="0">
                  <a:moveTo>
                    <a:pt x="29" y="0"/>
                  </a:moveTo>
                  <a:cubicBezTo>
                    <a:pt x="28" y="0"/>
                    <a:pt x="26" y="0"/>
                    <a:pt x="25" y="0"/>
                  </a:cubicBezTo>
                  <a:cubicBezTo>
                    <a:pt x="10" y="0"/>
                    <a:pt x="5" y="11"/>
                    <a:pt x="5" y="21"/>
                  </a:cubicBezTo>
                  <a:cubicBezTo>
                    <a:pt x="0" y="31"/>
                    <a:pt x="10" y="41"/>
                    <a:pt x="25" y="46"/>
                  </a:cubicBezTo>
                  <a:cubicBezTo>
                    <a:pt x="49" y="46"/>
                    <a:pt x="51" y="0"/>
                    <a:pt x="29"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1" name="Google Shape;2769;p42"/>
            <p:cNvSpPr/>
            <p:nvPr/>
          </p:nvSpPr>
          <p:spPr>
            <a:xfrm>
              <a:off x="7270506" y="4097423"/>
              <a:ext cx="60600" cy="39007"/>
            </a:xfrm>
            <a:custGeom>
              <a:avLst/>
              <a:gdLst/>
              <a:ahLst/>
              <a:cxnLst/>
              <a:rect l="l" t="t" r="r" b="b"/>
              <a:pathLst>
                <a:path w="87" h="56" extrusionOk="0">
                  <a:moveTo>
                    <a:pt x="41" y="0"/>
                  </a:moveTo>
                  <a:cubicBezTo>
                    <a:pt x="21" y="0"/>
                    <a:pt x="0" y="15"/>
                    <a:pt x="5" y="36"/>
                  </a:cubicBezTo>
                  <a:cubicBezTo>
                    <a:pt x="4" y="50"/>
                    <a:pt x="9" y="56"/>
                    <a:pt x="16" y="56"/>
                  </a:cubicBezTo>
                  <a:cubicBezTo>
                    <a:pt x="40" y="56"/>
                    <a:pt x="87" y="0"/>
                    <a:pt x="4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2" name="Google Shape;2770;p42"/>
            <p:cNvSpPr/>
            <p:nvPr/>
          </p:nvSpPr>
          <p:spPr>
            <a:xfrm>
              <a:off x="7101246" y="5168012"/>
              <a:ext cx="52241" cy="33434"/>
            </a:xfrm>
            <a:custGeom>
              <a:avLst/>
              <a:gdLst/>
              <a:ahLst/>
              <a:cxnLst/>
              <a:rect l="l" t="t" r="r" b="b"/>
              <a:pathLst>
                <a:path w="75" h="48" extrusionOk="0">
                  <a:moveTo>
                    <a:pt x="36" y="1"/>
                  </a:moveTo>
                  <a:cubicBezTo>
                    <a:pt x="16" y="1"/>
                    <a:pt x="1" y="16"/>
                    <a:pt x="1" y="31"/>
                  </a:cubicBezTo>
                  <a:cubicBezTo>
                    <a:pt x="1" y="43"/>
                    <a:pt x="5" y="47"/>
                    <a:pt x="12" y="47"/>
                  </a:cubicBezTo>
                  <a:cubicBezTo>
                    <a:pt x="34" y="47"/>
                    <a:pt x="74" y="1"/>
                    <a:pt x="36"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3" name="Google Shape;2771;p42"/>
            <p:cNvSpPr/>
            <p:nvPr/>
          </p:nvSpPr>
          <p:spPr>
            <a:xfrm>
              <a:off x="7018371" y="4780740"/>
              <a:ext cx="78710" cy="74530"/>
            </a:xfrm>
            <a:custGeom>
              <a:avLst/>
              <a:gdLst/>
              <a:ahLst/>
              <a:cxnLst/>
              <a:rect l="l" t="t" r="r" b="b"/>
              <a:pathLst>
                <a:path w="113" h="107" extrusionOk="0">
                  <a:moveTo>
                    <a:pt x="56" y="0"/>
                  </a:moveTo>
                  <a:cubicBezTo>
                    <a:pt x="26" y="0"/>
                    <a:pt x="1" y="26"/>
                    <a:pt x="1" y="56"/>
                  </a:cubicBezTo>
                  <a:cubicBezTo>
                    <a:pt x="1" y="86"/>
                    <a:pt x="26" y="107"/>
                    <a:pt x="56" y="107"/>
                  </a:cubicBezTo>
                  <a:cubicBezTo>
                    <a:pt x="87" y="107"/>
                    <a:pt x="112" y="86"/>
                    <a:pt x="112" y="56"/>
                  </a:cubicBezTo>
                  <a:cubicBezTo>
                    <a:pt x="112" y="26"/>
                    <a:pt x="87" y="0"/>
                    <a:pt x="56"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4" name="Google Shape;2772;p42"/>
            <p:cNvSpPr/>
            <p:nvPr/>
          </p:nvSpPr>
          <p:spPr>
            <a:xfrm>
              <a:off x="8457422" y="3892639"/>
              <a:ext cx="222895" cy="617139"/>
            </a:xfrm>
            <a:custGeom>
              <a:avLst/>
              <a:gdLst/>
              <a:ahLst/>
              <a:cxnLst/>
              <a:rect l="l" t="t" r="r" b="b"/>
              <a:pathLst>
                <a:path w="320" h="886" extrusionOk="0">
                  <a:moveTo>
                    <a:pt x="112" y="1"/>
                  </a:moveTo>
                  <a:cubicBezTo>
                    <a:pt x="1" y="299"/>
                    <a:pt x="51" y="633"/>
                    <a:pt x="248" y="886"/>
                  </a:cubicBezTo>
                  <a:cubicBezTo>
                    <a:pt x="299" y="739"/>
                    <a:pt x="319" y="577"/>
                    <a:pt x="294" y="426"/>
                  </a:cubicBezTo>
                  <a:cubicBezTo>
                    <a:pt x="269" y="269"/>
                    <a:pt x="208" y="127"/>
                    <a:pt x="112"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245" name="Google Shape;2773;p42"/>
            <p:cNvSpPr/>
            <p:nvPr/>
          </p:nvSpPr>
          <p:spPr>
            <a:xfrm>
              <a:off x="6058515" y="6326365"/>
              <a:ext cx="1202241" cy="1117258"/>
            </a:xfrm>
            <a:custGeom>
              <a:avLst/>
              <a:gdLst/>
              <a:ahLst/>
              <a:cxnLst/>
              <a:rect l="l" t="t" r="r" b="b"/>
              <a:pathLst>
                <a:path w="1726" h="1604" extrusionOk="0">
                  <a:moveTo>
                    <a:pt x="477" y="1"/>
                  </a:moveTo>
                  <a:cubicBezTo>
                    <a:pt x="474" y="1"/>
                    <a:pt x="470" y="1"/>
                    <a:pt x="466" y="1"/>
                  </a:cubicBezTo>
                  <a:cubicBezTo>
                    <a:pt x="425" y="11"/>
                    <a:pt x="385" y="37"/>
                    <a:pt x="365" y="72"/>
                  </a:cubicBezTo>
                  <a:cubicBezTo>
                    <a:pt x="264" y="209"/>
                    <a:pt x="324" y="376"/>
                    <a:pt x="253" y="527"/>
                  </a:cubicBezTo>
                  <a:cubicBezTo>
                    <a:pt x="183" y="684"/>
                    <a:pt x="41" y="765"/>
                    <a:pt x="11" y="932"/>
                  </a:cubicBezTo>
                  <a:cubicBezTo>
                    <a:pt x="1" y="967"/>
                    <a:pt x="1" y="1008"/>
                    <a:pt x="16" y="1043"/>
                  </a:cubicBezTo>
                  <a:cubicBezTo>
                    <a:pt x="25" y="1065"/>
                    <a:pt x="46" y="1077"/>
                    <a:pt x="68" y="1077"/>
                  </a:cubicBezTo>
                  <a:cubicBezTo>
                    <a:pt x="82" y="1077"/>
                    <a:pt x="95" y="1073"/>
                    <a:pt x="107" y="1063"/>
                  </a:cubicBezTo>
                  <a:cubicBezTo>
                    <a:pt x="126" y="1049"/>
                    <a:pt x="140" y="1022"/>
                    <a:pt x="158" y="1022"/>
                  </a:cubicBezTo>
                  <a:cubicBezTo>
                    <a:pt x="159" y="1022"/>
                    <a:pt x="161" y="1022"/>
                    <a:pt x="162" y="1023"/>
                  </a:cubicBezTo>
                  <a:cubicBezTo>
                    <a:pt x="168" y="1023"/>
                    <a:pt x="178" y="1028"/>
                    <a:pt x="183" y="1038"/>
                  </a:cubicBezTo>
                  <a:cubicBezTo>
                    <a:pt x="198" y="1084"/>
                    <a:pt x="213" y="1134"/>
                    <a:pt x="218" y="1185"/>
                  </a:cubicBezTo>
                  <a:cubicBezTo>
                    <a:pt x="229" y="1222"/>
                    <a:pt x="257" y="1254"/>
                    <a:pt x="289" y="1254"/>
                  </a:cubicBezTo>
                  <a:cubicBezTo>
                    <a:pt x="300" y="1254"/>
                    <a:pt x="312" y="1250"/>
                    <a:pt x="324" y="1240"/>
                  </a:cubicBezTo>
                  <a:cubicBezTo>
                    <a:pt x="355" y="1210"/>
                    <a:pt x="365" y="1154"/>
                    <a:pt x="400" y="1139"/>
                  </a:cubicBezTo>
                  <a:cubicBezTo>
                    <a:pt x="425" y="1195"/>
                    <a:pt x="446" y="1250"/>
                    <a:pt x="471" y="1301"/>
                  </a:cubicBezTo>
                  <a:cubicBezTo>
                    <a:pt x="476" y="1341"/>
                    <a:pt x="496" y="1372"/>
                    <a:pt x="527" y="1402"/>
                  </a:cubicBezTo>
                  <a:cubicBezTo>
                    <a:pt x="539" y="1409"/>
                    <a:pt x="553" y="1413"/>
                    <a:pt x="567" y="1413"/>
                  </a:cubicBezTo>
                  <a:cubicBezTo>
                    <a:pt x="592" y="1413"/>
                    <a:pt x="616" y="1402"/>
                    <a:pt x="633" y="1382"/>
                  </a:cubicBezTo>
                  <a:cubicBezTo>
                    <a:pt x="653" y="1352"/>
                    <a:pt x="658" y="1306"/>
                    <a:pt x="688" y="1291"/>
                  </a:cubicBezTo>
                  <a:cubicBezTo>
                    <a:pt x="693" y="1289"/>
                    <a:pt x="697" y="1289"/>
                    <a:pt x="701" y="1289"/>
                  </a:cubicBezTo>
                  <a:cubicBezTo>
                    <a:pt x="723" y="1289"/>
                    <a:pt x="735" y="1310"/>
                    <a:pt x="744" y="1331"/>
                  </a:cubicBezTo>
                  <a:cubicBezTo>
                    <a:pt x="754" y="1377"/>
                    <a:pt x="774" y="1422"/>
                    <a:pt x="800" y="1463"/>
                  </a:cubicBezTo>
                  <a:cubicBezTo>
                    <a:pt x="815" y="1480"/>
                    <a:pt x="835" y="1488"/>
                    <a:pt x="856" y="1488"/>
                  </a:cubicBezTo>
                  <a:cubicBezTo>
                    <a:pt x="884" y="1488"/>
                    <a:pt x="912" y="1474"/>
                    <a:pt x="926" y="1448"/>
                  </a:cubicBezTo>
                  <a:cubicBezTo>
                    <a:pt x="941" y="1417"/>
                    <a:pt x="936" y="1372"/>
                    <a:pt x="967" y="1367"/>
                  </a:cubicBezTo>
                  <a:cubicBezTo>
                    <a:pt x="977" y="1367"/>
                    <a:pt x="982" y="1367"/>
                    <a:pt x="992" y="1372"/>
                  </a:cubicBezTo>
                  <a:cubicBezTo>
                    <a:pt x="1027" y="1392"/>
                    <a:pt x="1058" y="1432"/>
                    <a:pt x="1063" y="1478"/>
                  </a:cubicBezTo>
                  <a:cubicBezTo>
                    <a:pt x="1073" y="1518"/>
                    <a:pt x="1093" y="1559"/>
                    <a:pt x="1128" y="1589"/>
                  </a:cubicBezTo>
                  <a:cubicBezTo>
                    <a:pt x="1143" y="1599"/>
                    <a:pt x="1159" y="1603"/>
                    <a:pt x="1175" y="1603"/>
                  </a:cubicBezTo>
                  <a:cubicBezTo>
                    <a:pt x="1203" y="1603"/>
                    <a:pt x="1231" y="1590"/>
                    <a:pt x="1250" y="1564"/>
                  </a:cubicBezTo>
                  <a:cubicBezTo>
                    <a:pt x="1255" y="1539"/>
                    <a:pt x="1255" y="1508"/>
                    <a:pt x="1250" y="1478"/>
                  </a:cubicBezTo>
                  <a:cubicBezTo>
                    <a:pt x="1250" y="1448"/>
                    <a:pt x="1255" y="1407"/>
                    <a:pt x="1280" y="1402"/>
                  </a:cubicBezTo>
                  <a:cubicBezTo>
                    <a:pt x="1284" y="1401"/>
                    <a:pt x="1288" y="1400"/>
                    <a:pt x="1292" y="1400"/>
                  </a:cubicBezTo>
                  <a:cubicBezTo>
                    <a:pt x="1317" y="1400"/>
                    <a:pt x="1338" y="1426"/>
                    <a:pt x="1356" y="1448"/>
                  </a:cubicBezTo>
                  <a:cubicBezTo>
                    <a:pt x="1399" y="1494"/>
                    <a:pt x="1470" y="1541"/>
                    <a:pt x="1534" y="1541"/>
                  </a:cubicBezTo>
                  <a:cubicBezTo>
                    <a:pt x="1561" y="1541"/>
                    <a:pt x="1587" y="1533"/>
                    <a:pt x="1609" y="1513"/>
                  </a:cubicBezTo>
                  <a:cubicBezTo>
                    <a:pt x="1690" y="1448"/>
                    <a:pt x="1629" y="1316"/>
                    <a:pt x="1553" y="1255"/>
                  </a:cubicBezTo>
                  <a:cubicBezTo>
                    <a:pt x="1528" y="1230"/>
                    <a:pt x="1498" y="1205"/>
                    <a:pt x="1503" y="1175"/>
                  </a:cubicBezTo>
                  <a:cubicBezTo>
                    <a:pt x="1511" y="1147"/>
                    <a:pt x="1535" y="1138"/>
                    <a:pt x="1562" y="1138"/>
                  </a:cubicBezTo>
                  <a:cubicBezTo>
                    <a:pt x="1569" y="1138"/>
                    <a:pt x="1576" y="1138"/>
                    <a:pt x="1584" y="1139"/>
                  </a:cubicBezTo>
                  <a:cubicBezTo>
                    <a:pt x="1601" y="1145"/>
                    <a:pt x="1619" y="1148"/>
                    <a:pt x="1637" y="1148"/>
                  </a:cubicBezTo>
                  <a:cubicBezTo>
                    <a:pt x="1649" y="1148"/>
                    <a:pt x="1662" y="1146"/>
                    <a:pt x="1675" y="1144"/>
                  </a:cubicBezTo>
                  <a:cubicBezTo>
                    <a:pt x="1720" y="1124"/>
                    <a:pt x="1725" y="1053"/>
                    <a:pt x="1690" y="1013"/>
                  </a:cubicBezTo>
                  <a:cubicBezTo>
                    <a:pt x="1649" y="977"/>
                    <a:pt x="1604" y="952"/>
                    <a:pt x="1553" y="942"/>
                  </a:cubicBezTo>
                  <a:cubicBezTo>
                    <a:pt x="1503" y="932"/>
                    <a:pt x="1457" y="901"/>
                    <a:pt x="1422" y="866"/>
                  </a:cubicBezTo>
                  <a:cubicBezTo>
                    <a:pt x="1417" y="856"/>
                    <a:pt x="1412" y="851"/>
                    <a:pt x="1412" y="841"/>
                  </a:cubicBezTo>
                  <a:cubicBezTo>
                    <a:pt x="1412" y="810"/>
                    <a:pt x="1457" y="805"/>
                    <a:pt x="1487" y="790"/>
                  </a:cubicBezTo>
                  <a:cubicBezTo>
                    <a:pt x="1533" y="760"/>
                    <a:pt x="1508" y="679"/>
                    <a:pt x="1457" y="649"/>
                  </a:cubicBezTo>
                  <a:cubicBezTo>
                    <a:pt x="1401" y="623"/>
                    <a:pt x="1346" y="608"/>
                    <a:pt x="1285" y="603"/>
                  </a:cubicBezTo>
                  <a:cubicBezTo>
                    <a:pt x="1255" y="598"/>
                    <a:pt x="1219" y="583"/>
                    <a:pt x="1219" y="553"/>
                  </a:cubicBezTo>
                  <a:cubicBezTo>
                    <a:pt x="1214" y="522"/>
                    <a:pt x="1260" y="502"/>
                    <a:pt x="1280" y="472"/>
                  </a:cubicBezTo>
                  <a:cubicBezTo>
                    <a:pt x="1300" y="446"/>
                    <a:pt x="1280" y="376"/>
                    <a:pt x="1240" y="350"/>
                  </a:cubicBezTo>
                  <a:cubicBezTo>
                    <a:pt x="1194" y="325"/>
                    <a:pt x="1144" y="315"/>
                    <a:pt x="1098" y="315"/>
                  </a:cubicBezTo>
                  <a:cubicBezTo>
                    <a:pt x="1022" y="310"/>
                    <a:pt x="951" y="310"/>
                    <a:pt x="881" y="310"/>
                  </a:cubicBezTo>
                  <a:cubicBezTo>
                    <a:pt x="865" y="264"/>
                    <a:pt x="916" y="234"/>
                    <a:pt x="921" y="188"/>
                  </a:cubicBezTo>
                  <a:cubicBezTo>
                    <a:pt x="921" y="139"/>
                    <a:pt x="858" y="106"/>
                    <a:pt x="801" y="106"/>
                  </a:cubicBezTo>
                  <a:cubicBezTo>
                    <a:pt x="794" y="106"/>
                    <a:pt x="786" y="106"/>
                    <a:pt x="779" y="108"/>
                  </a:cubicBezTo>
                  <a:cubicBezTo>
                    <a:pt x="724" y="128"/>
                    <a:pt x="668" y="143"/>
                    <a:pt x="607" y="148"/>
                  </a:cubicBezTo>
                  <a:cubicBezTo>
                    <a:pt x="597" y="148"/>
                    <a:pt x="587" y="148"/>
                    <a:pt x="577" y="143"/>
                  </a:cubicBezTo>
                  <a:cubicBezTo>
                    <a:pt x="557" y="128"/>
                    <a:pt x="567" y="92"/>
                    <a:pt x="567" y="67"/>
                  </a:cubicBezTo>
                  <a:cubicBezTo>
                    <a:pt x="558" y="25"/>
                    <a:pt x="519" y="1"/>
                    <a:pt x="477" y="1"/>
                  </a:cubicBezTo>
                  <a:close/>
                </a:path>
              </a:pathLst>
            </a:custGeom>
            <a:solidFill>
              <a:srgbClr val="F48F54"/>
            </a:solidFill>
            <a:ln>
              <a:noFill/>
            </a:ln>
          </p:spPr>
          <p:txBody>
            <a:bodyPr spcFirstLastPara="1" wrap="square" lIns="91425" tIns="91425" rIns="91425" bIns="91425" anchor="ctr" anchorCtr="0">
              <a:noAutofit/>
            </a:bodyPr>
            <a:lstStyle/>
            <a:p>
              <a:endParaRPr/>
            </a:p>
          </p:txBody>
        </p:sp>
        <p:sp>
          <p:nvSpPr>
            <p:cNvPr id="246" name="Google Shape;2774;p42"/>
            <p:cNvSpPr/>
            <p:nvPr/>
          </p:nvSpPr>
          <p:spPr>
            <a:xfrm>
              <a:off x="5699097" y="6552046"/>
              <a:ext cx="1331102" cy="677042"/>
            </a:xfrm>
            <a:custGeom>
              <a:avLst/>
              <a:gdLst/>
              <a:ahLst/>
              <a:cxnLst/>
              <a:rect l="l" t="t" r="r" b="b"/>
              <a:pathLst>
                <a:path w="1911" h="972" extrusionOk="0">
                  <a:moveTo>
                    <a:pt x="31" y="1"/>
                  </a:moveTo>
                  <a:cubicBezTo>
                    <a:pt x="1" y="1"/>
                    <a:pt x="1" y="41"/>
                    <a:pt x="26" y="46"/>
                  </a:cubicBezTo>
                  <a:cubicBezTo>
                    <a:pt x="67" y="62"/>
                    <a:pt x="112" y="72"/>
                    <a:pt x="158" y="77"/>
                  </a:cubicBezTo>
                  <a:lnTo>
                    <a:pt x="289" y="102"/>
                  </a:lnTo>
                  <a:cubicBezTo>
                    <a:pt x="370" y="122"/>
                    <a:pt x="456" y="143"/>
                    <a:pt x="537" y="168"/>
                  </a:cubicBezTo>
                  <a:cubicBezTo>
                    <a:pt x="704" y="218"/>
                    <a:pt x="871" y="284"/>
                    <a:pt x="1032" y="355"/>
                  </a:cubicBezTo>
                  <a:cubicBezTo>
                    <a:pt x="1351" y="512"/>
                    <a:pt x="1644" y="719"/>
                    <a:pt x="1897" y="967"/>
                  </a:cubicBezTo>
                  <a:cubicBezTo>
                    <a:pt x="1899" y="970"/>
                    <a:pt x="1901" y="971"/>
                    <a:pt x="1903" y="971"/>
                  </a:cubicBezTo>
                  <a:cubicBezTo>
                    <a:pt x="1907" y="971"/>
                    <a:pt x="1911" y="965"/>
                    <a:pt x="1907" y="962"/>
                  </a:cubicBezTo>
                  <a:cubicBezTo>
                    <a:pt x="1654" y="699"/>
                    <a:pt x="1366" y="476"/>
                    <a:pt x="1043" y="309"/>
                  </a:cubicBezTo>
                  <a:cubicBezTo>
                    <a:pt x="886" y="229"/>
                    <a:pt x="719" y="158"/>
                    <a:pt x="547" y="107"/>
                  </a:cubicBezTo>
                  <a:cubicBezTo>
                    <a:pt x="461" y="82"/>
                    <a:pt x="380" y="62"/>
                    <a:pt x="294" y="41"/>
                  </a:cubicBezTo>
                  <a:lnTo>
                    <a:pt x="163" y="11"/>
                  </a:lnTo>
                  <a:cubicBezTo>
                    <a:pt x="117" y="6"/>
                    <a:pt x="72" y="1"/>
                    <a:pt x="31"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47" name="Google Shape;2775;p42"/>
            <p:cNvSpPr/>
            <p:nvPr/>
          </p:nvSpPr>
          <p:spPr>
            <a:xfrm>
              <a:off x="6692373" y="6946987"/>
              <a:ext cx="413053" cy="117020"/>
            </a:xfrm>
            <a:custGeom>
              <a:avLst/>
              <a:gdLst/>
              <a:ahLst/>
              <a:cxnLst/>
              <a:rect l="l" t="t" r="r" b="b"/>
              <a:pathLst>
                <a:path w="593" h="168" extrusionOk="0">
                  <a:moveTo>
                    <a:pt x="21" y="0"/>
                  </a:moveTo>
                  <a:cubicBezTo>
                    <a:pt x="6" y="0"/>
                    <a:pt x="1" y="16"/>
                    <a:pt x="11" y="21"/>
                  </a:cubicBezTo>
                  <a:cubicBezTo>
                    <a:pt x="31" y="31"/>
                    <a:pt x="46" y="41"/>
                    <a:pt x="67" y="46"/>
                  </a:cubicBezTo>
                  <a:lnTo>
                    <a:pt x="143" y="66"/>
                  </a:lnTo>
                  <a:cubicBezTo>
                    <a:pt x="188" y="76"/>
                    <a:pt x="234" y="91"/>
                    <a:pt x="284" y="102"/>
                  </a:cubicBezTo>
                  <a:cubicBezTo>
                    <a:pt x="380" y="127"/>
                    <a:pt x="481" y="152"/>
                    <a:pt x="577" y="167"/>
                  </a:cubicBezTo>
                  <a:cubicBezTo>
                    <a:pt x="593" y="167"/>
                    <a:pt x="593" y="152"/>
                    <a:pt x="582" y="152"/>
                  </a:cubicBezTo>
                  <a:cubicBezTo>
                    <a:pt x="486" y="132"/>
                    <a:pt x="390" y="107"/>
                    <a:pt x="299" y="81"/>
                  </a:cubicBezTo>
                  <a:cubicBezTo>
                    <a:pt x="249" y="71"/>
                    <a:pt x="198" y="51"/>
                    <a:pt x="153" y="41"/>
                  </a:cubicBezTo>
                  <a:lnTo>
                    <a:pt x="82" y="16"/>
                  </a:lnTo>
                  <a:cubicBezTo>
                    <a:pt x="62" y="5"/>
                    <a:pt x="41" y="0"/>
                    <a:pt x="21"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48" name="Google Shape;2776;p42"/>
            <p:cNvSpPr/>
            <p:nvPr/>
          </p:nvSpPr>
          <p:spPr>
            <a:xfrm>
              <a:off x="6643615" y="6910070"/>
              <a:ext cx="190854" cy="344790"/>
            </a:xfrm>
            <a:custGeom>
              <a:avLst/>
              <a:gdLst/>
              <a:ahLst/>
              <a:cxnLst/>
              <a:rect l="l" t="t" r="r" b="b"/>
              <a:pathLst>
                <a:path w="274" h="495" extrusionOk="0">
                  <a:moveTo>
                    <a:pt x="6" y="1"/>
                  </a:moveTo>
                  <a:cubicBezTo>
                    <a:pt x="3" y="1"/>
                    <a:pt x="0" y="4"/>
                    <a:pt x="0" y="8"/>
                  </a:cubicBezTo>
                  <a:cubicBezTo>
                    <a:pt x="0" y="28"/>
                    <a:pt x="10" y="48"/>
                    <a:pt x="25" y="63"/>
                  </a:cubicBezTo>
                  <a:cubicBezTo>
                    <a:pt x="41" y="79"/>
                    <a:pt x="56" y="99"/>
                    <a:pt x="66" y="119"/>
                  </a:cubicBezTo>
                  <a:cubicBezTo>
                    <a:pt x="91" y="155"/>
                    <a:pt x="121" y="195"/>
                    <a:pt x="142" y="235"/>
                  </a:cubicBezTo>
                  <a:cubicBezTo>
                    <a:pt x="187" y="316"/>
                    <a:pt x="228" y="402"/>
                    <a:pt x="258" y="488"/>
                  </a:cubicBezTo>
                  <a:cubicBezTo>
                    <a:pt x="260" y="493"/>
                    <a:pt x="263" y="494"/>
                    <a:pt x="266" y="494"/>
                  </a:cubicBezTo>
                  <a:cubicBezTo>
                    <a:pt x="270" y="494"/>
                    <a:pt x="273" y="491"/>
                    <a:pt x="273" y="488"/>
                  </a:cubicBezTo>
                  <a:cubicBezTo>
                    <a:pt x="263" y="443"/>
                    <a:pt x="253" y="397"/>
                    <a:pt x="238" y="352"/>
                  </a:cubicBezTo>
                  <a:cubicBezTo>
                    <a:pt x="223" y="306"/>
                    <a:pt x="202" y="266"/>
                    <a:pt x="182" y="225"/>
                  </a:cubicBezTo>
                  <a:cubicBezTo>
                    <a:pt x="157" y="180"/>
                    <a:pt x="132" y="139"/>
                    <a:pt x="101" y="99"/>
                  </a:cubicBezTo>
                  <a:cubicBezTo>
                    <a:pt x="91" y="79"/>
                    <a:pt x="76" y="58"/>
                    <a:pt x="61" y="43"/>
                  </a:cubicBezTo>
                  <a:cubicBezTo>
                    <a:pt x="51" y="23"/>
                    <a:pt x="30" y="8"/>
                    <a:pt x="10" y="3"/>
                  </a:cubicBezTo>
                  <a:cubicBezTo>
                    <a:pt x="9" y="1"/>
                    <a:pt x="7" y="1"/>
                    <a:pt x="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49" name="Google Shape;2777;p42"/>
            <p:cNvSpPr/>
            <p:nvPr/>
          </p:nvSpPr>
          <p:spPr>
            <a:xfrm>
              <a:off x="6442313" y="6794443"/>
              <a:ext cx="380315" cy="36917"/>
            </a:xfrm>
            <a:custGeom>
              <a:avLst/>
              <a:gdLst/>
              <a:ahLst/>
              <a:cxnLst/>
              <a:rect l="l" t="t" r="r" b="b"/>
              <a:pathLst>
                <a:path w="546" h="53" extrusionOk="0">
                  <a:moveTo>
                    <a:pt x="536" y="1"/>
                  </a:moveTo>
                  <a:cubicBezTo>
                    <a:pt x="535" y="1"/>
                    <a:pt x="533" y="1"/>
                    <a:pt x="532" y="2"/>
                  </a:cubicBezTo>
                  <a:cubicBezTo>
                    <a:pt x="440" y="19"/>
                    <a:pt x="347" y="26"/>
                    <a:pt x="253" y="26"/>
                  </a:cubicBezTo>
                  <a:cubicBezTo>
                    <a:pt x="177" y="26"/>
                    <a:pt x="101" y="21"/>
                    <a:pt x="26" y="12"/>
                  </a:cubicBezTo>
                  <a:cubicBezTo>
                    <a:pt x="6" y="12"/>
                    <a:pt x="1" y="37"/>
                    <a:pt x="21" y="42"/>
                  </a:cubicBezTo>
                  <a:cubicBezTo>
                    <a:pt x="80" y="49"/>
                    <a:pt x="140" y="53"/>
                    <a:pt x="199" y="53"/>
                  </a:cubicBezTo>
                  <a:cubicBezTo>
                    <a:pt x="313" y="53"/>
                    <a:pt x="427" y="40"/>
                    <a:pt x="537" y="17"/>
                  </a:cubicBezTo>
                  <a:cubicBezTo>
                    <a:pt x="546" y="13"/>
                    <a:pt x="543" y="1"/>
                    <a:pt x="5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0" name="Google Shape;2778;p42"/>
            <p:cNvSpPr/>
            <p:nvPr/>
          </p:nvSpPr>
          <p:spPr>
            <a:xfrm>
              <a:off x="6396340" y="6772850"/>
              <a:ext cx="190157" cy="353148"/>
            </a:xfrm>
            <a:custGeom>
              <a:avLst/>
              <a:gdLst/>
              <a:ahLst/>
              <a:cxnLst/>
              <a:rect l="l" t="t" r="r" b="b"/>
              <a:pathLst>
                <a:path w="273" h="507" extrusionOk="0">
                  <a:moveTo>
                    <a:pt x="36" y="1"/>
                  </a:moveTo>
                  <a:cubicBezTo>
                    <a:pt x="21" y="1"/>
                    <a:pt x="1" y="21"/>
                    <a:pt x="16" y="33"/>
                  </a:cubicBezTo>
                  <a:cubicBezTo>
                    <a:pt x="72" y="104"/>
                    <a:pt x="122" y="175"/>
                    <a:pt x="168" y="255"/>
                  </a:cubicBezTo>
                  <a:cubicBezTo>
                    <a:pt x="188" y="291"/>
                    <a:pt x="203" y="331"/>
                    <a:pt x="219" y="372"/>
                  </a:cubicBezTo>
                  <a:cubicBezTo>
                    <a:pt x="239" y="412"/>
                    <a:pt x="249" y="458"/>
                    <a:pt x="254" y="503"/>
                  </a:cubicBezTo>
                  <a:cubicBezTo>
                    <a:pt x="256" y="505"/>
                    <a:pt x="260" y="507"/>
                    <a:pt x="263" y="507"/>
                  </a:cubicBezTo>
                  <a:cubicBezTo>
                    <a:pt x="268" y="507"/>
                    <a:pt x="272" y="504"/>
                    <a:pt x="269" y="498"/>
                  </a:cubicBezTo>
                  <a:cubicBezTo>
                    <a:pt x="254" y="412"/>
                    <a:pt x="229" y="326"/>
                    <a:pt x="193" y="245"/>
                  </a:cubicBezTo>
                  <a:cubicBezTo>
                    <a:pt x="153" y="159"/>
                    <a:pt x="102" y="83"/>
                    <a:pt x="47" y="8"/>
                  </a:cubicBezTo>
                  <a:cubicBezTo>
                    <a:pt x="44" y="3"/>
                    <a:pt x="40" y="1"/>
                    <a:pt x="3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1" name="Google Shape;2779;p42"/>
            <p:cNvSpPr/>
            <p:nvPr/>
          </p:nvSpPr>
          <p:spPr>
            <a:xfrm>
              <a:off x="6245190" y="6637024"/>
              <a:ext cx="324591" cy="91247"/>
            </a:xfrm>
            <a:custGeom>
              <a:avLst/>
              <a:gdLst/>
              <a:ahLst/>
              <a:cxnLst/>
              <a:rect l="l" t="t" r="r" b="b"/>
              <a:pathLst>
                <a:path w="466" h="131" extrusionOk="0">
                  <a:moveTo>
                    <a:pt x="446" y="0"/>
                  </a:moveTo>
                  <a:cubicBezTo>
                    <a:pt x="380" y="36"/>
                    <a:pt x="304" y="56"/>
                    <a:pt x="233" y="71"/>
                  </a:cubicBezTo>
                  <a:cubicBezTo>
                    <a:pt x="198" y="76"/>
                    <a:pt x="162" y="76"/>
                    <a:pt x="127" y="81"/>
                  </a:cubicBezTo>
                  <a:lnTo>
                    <a:pt x="71" y="81"/>
                  </a:lnTo>
                  <a:cubicBezTo>
                    <a:pt x="51" y="81"/>
                    <a:pt x="36" y="81"/>
                    <a:pt x="16" y="86"/>
                  </a:cubicBezTo>
                  <a:cubicBezTo>
                    <a:pt x="1" y="91"/>
                    <a:pt x="1" y="117"/>
                    <a:pt x="16" y="127"/>
                  </a:cubicBezTo>
                  <a:cubicBezTo>
                    <a:pt x="26" y="129"/>
                    <a:pt x="36" y="131"/>
                    <a:pt x="46" y="131"/>
                  </a:cubicBezTo>
                  <a:cubicBezTo>
                    <a:pt x="56" y="131"/>
                    <a:pt x="66" y="129"/>
                    <a:pt x="77" y="127"/>
                  </a:cubicBezTo>
                  <a:cubicBezTo>
                    <a:pt x="92" y="127"/>
                    <a:pt x="112" y="122"/>
                    <a:pt x="132" y="122"/>
                  </a:cubicBezTo>
                  <a:cubicBezTo>
                    <a:pt x="168" y="117"/>
                    <a:pt x="203" y="107"/>
                    <a:pt x="238" y="96"/>
                  </a:cubicBezTo>
                  <a:cubicBezTo>
                    <a:pt x="314" y="71"/>
                    <a:pt x="385" y="46"/>
                    <a:pt x="456" y="16"/>
                  </a:cubicBezTo>
                  <a:cubicBezTo>
                    <a:pt x="466" y="10"/>
                    <a:pt x="456" y="0"/>
                    <a:pt x="446" y="0"/>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2" name="Google Shape;2780;p42"/>
            <p:cNvSpPr/>
            <p:nvPr/>
          </p:nvSpPr>
          <p:spPr>
            <a:xfrm>
              <a:off x="6197128" y="6695534"/>
              <a:ext cx="158116" cy="301604"/>
            </a:xfrm>
            <a:custGeom>
              <a:avLst/>
              <a:gdLst/>
              <a:ahLst/>
              <a:cxnLst/>
              <a:rect l="l" t="t" r="r" b="b"/>
              <a:pathLst>
                <a:path w="227" h="433" extrusionOk="0">
                  <a:moveTo>
                    <a:pt x="26" y="1"/>
                  </a:moveTo>
                  <a:cubicBezTo>
                    <a:pt x="13" y="1"/>
                    <a:pt x="1" y="9"/>
                    <a:pt x="9" y="17"/>
                  </a:cubicBezTo>
                  <a:cubicBezTo>
                    <a:pt x="14" y="33"/>
                    <a:pt x="14" y="38"/>
                    <a:pt x="19" y="48"/>
                  </a:cubicBezTo>
                  <a:cubicBezTo>
                    <a:pt x="24" y="53"/>
                    <a:pt x="29" y="63"/>
                    <a:pt x="39" y="68"/>
                  </a:cubicBezTo>
                  <a:lnTo>
                    <a:pt x="70" y="114"/>
                  </a:lnTo>
                  <a:cubicBezTo>
                    <a:pt x="95" y="144"/>
                    <a:pt x="115" y="174"/>
                    <a:pt x="135" y="210"/>
                  </a:cubicBezTo>
                  <a:cubicBezTo>
                    <a:pt x="166" y="280"/>
                    <a:pt x="196" y="351"/>
                    <a:pt x="211" y="427"/>
                  </a:cubicBezTo>
                  <a:cubicBezTo>
                    <a:pt x="213" y="431"/>
                    <a:pt x="216" y="433"/>
                    <a:pt x="219" y="433"/>
                  </a:cubicBezTo>
                  <a:cubicBezTo>
                    <a:pt x="223" y="433"/>
                    <a:pt x="226" y="430"/>
                    <a:pt x="226" y="427"/>
                  </a:cubicBezTo>
                  <a:cubicBezTo>
                    <a:pt x="221" y="346"/>
                    <a:pt x="201" y="270"/>
                    <a:pt x="171" y="200"/>
                  </a:cubicBezTo>
                  <a:cubicBezTo>
                    <a:pt x="151" y="164"/>
                    <a:pt x="135" y="129"/>
                    <a:pt x="115" y="93"/>
                  </a:cubicBezTo>
                  <a:cubicBezTo>
                    <a:pt x="105" y="73"/>
                    <a:pt x="90" y="58"/>
                    <a:pt x="80" y="43"/>
                  </a:cubicBezTo>
                  <a:cubicBezTo>
                    <a:pt x="75" y="33"/>
                    <a:pt x="70" y="28"/>
                    <a:pt x="60" y="23"/>
                  </a:cubicBezTo>
                  <a:cubicBezTo>
                    <a:pt x="54" y="12"/>
                    <a:pt x="44" y="7"/>
                    <a:pt x="34" y="2"/>
                  </a:cubicBezTo>
                  <a:cubicBezTo>
                    <a:pt x="31" y="1"/>
                    <a:pt x="29" y="1"/>
                    <a:pt x="26" y="1"/>
                  </a:cubicBezTo>
                  <a:close/>
                </a:path>
              </a:pathLst>
            </a:custGeom>
            <a:solidFill>
              <a:srgbClr val="F2762E"/>
            </a:solidFill>
            <a:ln>
              <a:noFill/>
            </a:ln>
          </p:spPr>
          <p:txBody>
            <a:bodyPr spcFirstLastPara="1" wrap="square" lIns="91425" tIns="91425" rIns="91425" bIns="91425" anchor="ctr" anchorCtr="0">
              <a:noAutofit/>
            </a:bodyPr>
            <a:lstStyle/>
            <a:p>
              <a:endParaRPr/>
            </a:p>
          </p:txBody>
        </p:sp>
        <p:sp>
          <p:nvSpPr>
            <p:cNvPr id="253" name="Google Shape;2781;p42"/>
            <p:cNvSpPr/>
            <p:nvPr/>
          </p:nvSpPr>
          <p:spPr>
            <a:xfrm>
              <a:off x="7076170" y="7197046"/>
              <a:ext cx="96124" cy="156026"/>
            </a:xfrm>
            <a:custGeom>
              <a:avLst/>
              <a:gdLst/>
              <a:ahLst/>
              <a:cxnLst/>
              <a:rect l="l" t="t" r="r" b="b"/>
              <a:pathLst>
                <a:path w="138" h="224" extrusionOk="0">
                  <a:moveTo>
                    <a:pt x="40" y="0"/>
                  </a:moveTo>
                  <a:cubicBezTo>
                    <a:pt x="17" y="0"/>
                    <a:pt x="1" y="30"/>
                    <a:pt x="21" y="51"/>
                  </a:cubicBezTo>
                  <a:cubicBezTo>
                    <a:pt x="31" y="61"/>
                    <a:pt x="42" y="71"/>
                    <a:pt x="52" y="86"/>
                  </a:cubicBezTo>
                  <a:lnTo>
                    <a:pt x="57" y="97"/>
                  </a:lnTo>
                  <a:lnTo>
                    <a:pt x="72" y="117"/>
                  </a:lnTo>
                  <a:lnTo>
                    <a:pt x="77" y="127"/>
                  </a:lnTo>
                  <a:lnTo>
                    <a:pt x="77" y="132"/>
                  </a:lnTo>
                  <a:lnTo>
                    <a:pt x="77" y="137"/>
                  </a:lnTo>
                  <a:lnTo>
                    <a:pt x="77" y="142"/>
                  </a:lnTo>
                  <a:lnTo>
                    <a:pt x="77" y="152"/>
                  </a:lnTo>
                  <a:lnTo>
                    <a:pt x="82" y="177"/>
                  </a:lnTo>
                  <a:cubicBezTo>
                    <a:pt x="87" y="182"/>
                    <a:pt x="87" y="193"/>
                    <a:pt x="82" y="198"/>
                  </a:cubicBezTo>
                  <a:cubicBezTo>
                    <a:pt x="82" y="208"/>
                    <a:pt x="92" y="218"/>
                    <a:pt x="97" y="218"/>
                  </a:cubicBezTo>
                  <a:cubicBezTo>
                    <a:pt x="101" y="221"/>
                    <a:pt x="106" y="223"/>
                    <a:pt x="111" y="223"/>
                  </a:cubicBezTo>
                  <a:cubicBezTo>
                    <a:pt x="120" y="223"/>
                    <a:pt x="129" y="218"/>
                    <a:pt x="133" y="208"/>
                  </a:cubicBezTo>
                  <a:lnTo>
                    <a:pt x="133" y="182"/>
                  </a:lnTo>
                  <a:cubicBezTo>
                    <a:pt x="138" y="172"/>
                    <a:pt x="138" y="162"/>
                    <a:pt x="138" y="152"/>
                  </a:cubicBezTo>
                  <a:cubicBezTo>
                    <a:pt x="138" y="137"/>
                    <a:pt x="138" y="117"/>
                    <a:pt x="133" y="97"/>
                  </a:cubicBezTo>
                  <a:cubicBezTo>
                    <a:pt x="117" y="61"/>
                    <a:pt x="92" y="26"/>
                    <a:pt x="57" y="5"/>
                  </a:cubicBezTo>
                  <a:cubicBezTo>
                    <a:pt x="51" y="2"/>
                    <a:pt x="45" y="0"/>
                    <a:pt x="40"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4" name="Google Shape;2782;p42"/>
            <p:cNvSpPr/>
            <p:nvPr/>
          </p:nvSpPr>
          <p:spPr>
            <a:xfrm>
              <a:off x="6854668" y="7295955"/>
              <a:ext cx="53634" cy="112840"/>
            </a:xfrm>
            <a:custGeom>
              <a:avLst/>
              <a:gdLst/>
              <a:ahLst/>
              <a:cxnLst/>
              <a:rect l="l" t="t" r="r" b="b"/>
              <a:pathLst>
                <a:path w="77" h="162" extrusionOk="0">
                  <a:moveTo>
                    <a:pt x="36" y="0"/>
                  </a:moveTo>
                  <a:cubicBezTo>
                    <a:pt x="31" y="5"/>
                    <a:pt x="26" y="5"/>
                    <a:pt x="21" y="10"/>
                  </a:cubicBezTo>
                  <a:cubicBezTo>
                    <a:pt x="16" y="15"/>
                    <a:pt x="11" y="25"/>
                    <a:pt x="11" y="30"/>
                  </a:cubicBezTo>
                  <a:lnTo>
                    <a:pt x="11" y="40"/>
                  </a:lnTo>
                  <a:cubicBezTo>
                    <a:pt x="11" y="46"/>
                    <a:pt x="11" y="52"/>
                    <a:pt x="11" y="56"/>
                  </a:cubicBezTo>
                  <a:cubicBezTo>
                    <a:pt x="11" y="67"/>
                    <a:pt x="11" y="79"/>
                    <a:pt x="11" y="91"/>
                  </a:cubicBezTo>
                  <a:cubicBezTo>
                    <a:pt x="11" y="101"/>
                    <a:pt x="6" y="116"/>
                    <a:pt x="1" y="126"/>
                  </a:cubicBezTo>
                  <a:cubicBezTo>
                    <a:pt x="1" y="132"/>
                    <a:pt x="1" y="142"/>
                    <a:pt x="1" y="147"/>
                  </a:cubicBezTo>
                  <a:cubicBezTo>
                    <a:pt x="6" y="157"/>
                    <a:pt x="16" y="162"/>
                    <a:pt x="21" y="162"/>
                  </a:cubicBezTo>
                  <a:cubicBezTo>
                    <a:pt x="31" y="162"/>
                    <a:pt x="36" y="162"/>
                    <a:pt x="46" y="157"/>
                  </a:cubicBezTo>
                  <a:lnTo>
                    <a:pt x="51" y="152"/>
                  </a:lnTo>
                  <a:cubicBezTo>
                    <a:pt x="56" y="147"/>
                    <a:pt x="61" y="142"/>
                    <a:pt x="66" y="137"/>
                  </a:cubicBezTo>
                  <a:cubicBezTo>
                    <a:pt x="71" y="116"/>
                    <a:pt x="76" y="96"/>
                    <a:pt x="76" y="76"/>
                  </a:cubicBezTo>
                  <a:cubicBezTo>
                    <a:pt x="76" y="71"/>
                    <a:pt x="76" y="61"/>
                    <a:pt x="76" y="51"/>
                  </a:cubicBezTo>
                  <a:cubicBezTo>
                    <a:pt x="76" y="46"/>
                    <a:pt x="76" y="35"/>
                    <a:pt x="76" y="30"/>
                  </a:cubicBezTo>
                  <a:cubicBezTo>
                    <a:pt x="71" y="25"/>
                    <a:pt x="71" y="20"/>
                    <a:pt x="66" y="15"/>
                  </a:cubicBezTo>
                  <a:cubicBezTo>
                    <a:pt x="61" y="10"/>
                    <a:pt x="56" y="5"/>
                    <a:pt x="51"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5" name="Google Shape;2783;p42"/>
            <p:cNvSpPr/>
            <p:nvPr/>
          </p:nvSpPr>
          <p:spPr>
            <a:xfrm>
              <a:off x="6640132" y="7238142"/>
              <a:ext cx="52938" cy="82889"/>
            </a:xfrm>
            <a:custGeom>
              <a:avLst/>
              <a:gdLst/>
              <a:ahLst/>
              <a:cxnLst/>
              <a:rect l="l" t="t" r="r" b="b"/>
              <a:pathLst>
                <a:path w="76" h="119" extrusionOk="0">
                  <a:moveTo>
                    <a:pt x="58" y="1"/>
                  </a:moveTo>
                  <a:cubicBezTo>
                    <a:pt x="56" y="1"/>
                    <a:pt x="53" y="1"/>
                    <a:pt x="51" y="2"/>
                  </a:cubicBezTo>
                  <a:cubicBezTo>
                    <a:pt x="41" y="2"/>
                    <a:pt x="30" y="17"/>
                    <a:pt x="30" y="27"/>
                  </a:cubicBezTo>
                  <a:cubicBezTo>
                    <a:pt x="30" y="38"/>
                    <a:pt x="30" y="48"/>
                    <a:pt x="25" y="58"/>
                  </a:cubicBezTo>
                  <a:lnTo>
                    <a:pt x="25" y="48"/>
                  </a:lnTo>
                  <a:cubicBezTo>
                    <a:pt x="21" y="56"/>
                    <a:pt x="20" y="64"/>
                    <a:pt x="15" y="69"/>
                  </a:cubicBezTo>
                  <a:lnTo>
                    <a:pt x="15" y="69"/>
                  </a:lnTo>
                  <a:cubicBezTo>
                    <a:pt x="15" y="69"/>
                    <a:pt x="15" y="68"/>
                    <a:pt x="15" y="68"/>
                  </a:cubicBezTo>
                  <a:lnTo>
                    <a:pt x="15" y="68"/>
                  </a:lnTo>
                  <a:lnTo>
                    <a:pt x="10" y="73"/>
                  </a:lnTo>
                  <a:cubicBezTo>
                    <a:pt x="12" y="72"/>
                    <a:pt x="14" y="71"/>
                    <a:pt x="15" y="69"/>
                  </a:cubicBezTo>
                  <a:lnTo>
                    <a:pt x="15" y="69"/>
                  </a:lnTo>
                  <a:cubicBezTo>
                    <a:pt x="14" y="74"/>
                    <a:pt x="10" y="78"/>
                    <a:pt x="10" y="83"/>
                  </a:cubicBezTo>
                  <a:lnTo>
                    <a:pt x="5" y="88"/>
                  </a:lnTo>
                  <a:cubicBezTo>
                    <a:pt x="0" y="98"/>
                    <a:pt x="5" y="108"/>
                    <a:pt x="10" y="113"/>
                  </a:cubicBezTo>
                  <a:cubicBezTo>
                    <a:pt x="15" y="118"/>
                    <a:pt x="20" y="118"/>
                    <a:pt x="20" y="118"/>
                  </a:cubicBezTo>
                  <a:cubicBezTo>
                    <a:pt x="30" y="118"/>
                    <a:pt x="35" y="118"/>
                    <a:pt x="41" y="113"/>
                  </a:cubicBezTo>
                  <a:cubicBezTo>
                    <a:pt x="46" y="108"/>
                    <a:pt x="46" y="103"/>
                    <a:pt x="51" y="103"/>
                  </a:cubicBezTo>
                  <a:cubicBezTo>
                    <a:pt x="56" y="98"/>
                    <a:pt x="56" y="93"/>
                    <a:pt x="61" y="88"/>
                  </a:cubicBezTo>
                  <a:cubicBezTo>
                    <a:pt x="61" y="83"/>
                    <a:pt x="66" y="73"/>
                    <a:pt x="66" y="68"/>
                  </a:cubicBezTo>
                  <a:cubicBezTo>
                    <a:pt x="71" y="53"/>
                    <a:pt x="76" y="38"/>
                    <a:pt x="76" y="22"/>
                  </a:cubicBezTo>
                  <a:cubicBezTo>
                    <a:pt x="76" y="10"/>
                    <a:pt x="69" y="1"/>
                    <a:pt x="58"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6" name="Google Shape;2784;p42"/>
            <p:cNvSpPr/>
            <p:nvPr/>
          </p:nvSpPr>
          <p:spPr>
            <a:xfrm>
              <a:off x="6445795" y="7092564"/>
              <a:ext cx="67565" cy="173440"/>
            </a:xfrm>
            <a:custGeom>
              <a:avLst/>
              <a:gdLst/>
              <a:ahLst/>
              <a:cxnLst/>
              <a:rect l="l" t="t" r="r" b="b"/>
              <a:pathLst>
                <a:path w="97" h="249" extrusionOk="0">
                  <a:moveTo>
                    <a:pt x="39" y="1"/>
                  </a:moveTo>
                  <a:cubicBezTo>
                    <a:pt x="31" y="1"/>
                    <a:pt x="22" y="4"/>
                    <a:pt x="16" y="14"/>
                  </a:cubicBezTo>
                  <a:cubicBezTo>
                    <a:pt x="6" y="19"/>
                    <a:pt x="1" y="34"/>
                    <a:pt x="6" y="49"/>
                  </a:cubicBezTo>
                  <a:cubicBezTo>
                    <a:pt x="11" y="54"/>
                    <a:pt x="11" y="59"/>
                    <a:pt x="16" y="64"/>
                  </a:cubicBezTo>
                  <a:lnTo>
                    <a:pt x="16" y="70"/>
                  </a:lnTo>
                  <a:cubicBezTo>
                    <a:pt x="16" y="80"/>
                    <a:pt x="21" y="85"/>
                    <a:pt x="26" y="90"/>
                  </a:cubicBezTo>
                  <a:lnTo>
                    <a:pt x="26" y="100"/>
                  </a:lnTo>
                  <a:lnTo>
                    <a:pt x="26" y="110"/>
                  </a:lnTo>
                  <a:cubicBezTo>
                    <a:pt x="26" y="115"/>
                    <a:pt x="26" y="125"/>
                    <a:pt x="26" y="130"/>
                  </a:cubicBezTo>
                  <a:lnTo>
                    <a:pt x="26" y="140"/>
                  </a:lnTo>
                  <a:lnTo>
                    <a:pt x="26" y="145"/>
                  </a:lnTo>
                  <a:lnTo>
                    <a:pt x="26" y="171"/>
                  </a:lnTo>
                  <a:lnTo>
                    <a:pt x="26" y="181"/>
                  </a:lnTo>
                  <a:lnTo>
                    <a:pt x="26" y="186"/>
                  </a:lnTo>
                  <a:cubicBezTo>
                    <a:pt x="26" y="196"/>
                    <a:pt x="21" y="206"/>
                    <a:pt x="16" y="211"/>
                  </a:cubicBezTo>
                  <a:cubicBezTo>
                    <a:pt x="11" y="221"/>
                    <a:pt x="16" y="236"/>
                    <a:pt x="26" y="247"/>
                  </a:cubicBezTo>
                  <a:cubicBezTo>
                    <a:pt x="30" y="248"/>
                    <a:pt x="34" y="248"/>
                    <a:pt x="37" y="248"/>
                  </a:cubicBezTo>
                  <a:cubicBezTo>
                    <a:pt x="48" y="248"/>
                    <a:pt x="58" y="243"/>
                    <a:pt x="62" y="231"/>
                  </a:cubicBezTo>
                  <a:cubicBezTo>
                    <a:pt x="82" y="196"/>
                    <a:pt x="97" y="155"/>
                    <a:pt x="92" y="115"/>
                  </a:cubicBezTo>
                  <a:cubicBezTo>
                    <a:pt x="92" y="95"/>
                    <a:pt x="92" y="75"/>
                    <a:pt x="87" y="59"/>
                  </a:cubicBezTo>
                  <a:cubicBezTo>
                    <a:pt x="82" y="49"/>
                    <a:pt x="82" y="44"/>
                    <a:pt x="77" y="34"/>
                  </a:cubicBezTo>
                  <a:cubicBezTo>
                    <a:pt x="77" y="29"/>
                    <a:pt x="72" y="24"/>
                    <a:pt x="67" y="19"/>
                  </a:cubicBezTo>
                  <a:cubicBezTo>
                    <a:pt x="62" y="14"/>
                    <a:pt x="57" y="9"/>
                    <a:pt x="51" y="4"/>
                  </a:cubicBezTo>
                  <a:cubicBezTo>
                    <a:pt x="48" y="2"/>
                    <a:pt x="43" y="1"/>
                    <a:pt x="3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7" name="Google Shape;2785;p42"/>
            <p:cNvSpPr/>
            <p:nvPr/>
          </p:nvSpPr>
          <p:spPr>
            <a:xfrm>
              <a:off x="6235438" y="7002710"/>
              <a:ext cx="56420" cy="158116"/>
            </a:xfrm>
            <a:custGeom>
              <a:avLst/>
              <a:gdLst/>
              <a:ahLst/>
              <a:cxnLst/>
              <a:rect l="l" t="t" r="r" b="b"/>
              <a:pathLst>
                <a:path w="81" h="227" extrusionOk="0">
                  <a:moveTo>
                    <a:pt x="29" y="0"/>
                  </a:moveTo>
                  <a:cubicBezTo>
                    <a:pt x="15" y="0"/>
                    <a:pt x="0" y="13"/>
                    <a:pt x="5" y="27"/>
                  </a:cubicBezTo>
                  <a:cubicBezTo>
                    <a:pt x="10" y="47"/>
                    <a:pt x="15" y="62"/>
                    <a:pt x="25" y="72"/>
                  </a:cubicBezTo>
                  <a:lnTo>
                    <a:pt x="25" y="77"/>
                  </a:lnTo>
                  <a:lnTo>
                    <a:pt x="25" y="92"/>
                  </a:lnTo>
                  <a:cubicBezTo>
                    <a:pt x="30" y="97"/>
                    <a:pt x="30" y="107"/>
                    <a:pt x="30" y="113"/>
                  </a:cubicBezTo>
                  <a:lnTo>
                    <a:pt x="30" y="133"/>
                  </a:lnTo>
                  <a:lnTo>
                    <a:pt x="30" y="158"/>
                  </a:lnTo>
                  <a:lnTo>
                    <a:pt x="30" y="168"/>
                  </a:lnTo>
                  <a:lnTo>
                    <a:pt x="30" y="173"/>
                  </a:lnTo>
                  <a:cubicBezTo>
                    <a:pt x="30" y="183"/>
                    <a:pt x="25" y="188"/>
                    <a:pt x="25" y="199"/>
                  </a:cubicBezTo>
                  <a:cubicBezTo>
                    <a:pt x="18" y="215"/>
                    <a:pt x="28" y="227"/>
                    <a:pt x="40" y="227"/>
                  </a:cubicBezTo>
                  <a:cubicBezTo>
                    <a:pt x="47" y="227"/>
                    <a:pt x="55" y="223"/>
                    <a:pt x="60" y="214"/>
                  </a:cubicBezTo>
                  <a:cubicBezTo>
                    <a:pt x="65" y="199"/>
                    <a:pt x="75" y="178"/>
                    <a:pt x="80" y="163"/>
                  </a:cubicBezTo>
                  <a:cubicBezTo>
                    <a:pt x="80" y="143"/>
                    <a:pt x="80" y="123"/>
                    <a:pt x="80" y="102"/>
                  </a:cubicBezTo>
                  <a:cubicBezTo>
                    <a:pt x="75" y="82"/>
                    <a:pt x="75" y="62"/>
                    <a:pt x="65" y="47"/>
                  </a:cubicBezTo>
                  <a:cubicBezTo>
                    <a:pt x="60" y="27"/>
                    <a:pt x="50" y="11"/>
                    <a:pt x="35" y="1"/>
                  </a:cubicBezTo>
                  <a:cubicBezTo>
                    <a:pt x="33" y="1"/>
                    <a:pt x="31" y="0"/>
                    <a:pt x="29"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8" name="Google Shape;2786;p42"/>
            <p:cNvSpPr/>
            <p:nvPr/>
          </p:nvSpPr>
          <p:spPr>
            <a:xfrm>
              <a:off x="6523809" y="6448957"/>
              <a:ext cx="126075" cy="123288"/>
            </a:xfrm>
            <a:custGeom>
              <a:avLst/>
              <a:gdLst/>
              <a:ahLst/>
              <a:cxnLst/>
              <a:rect l="l" t="t" r="r" b="b"/>
              <a:pathLst>
                <a:path w="181" h="177" extrusionOk="0">
                  <a:moveTo>
                    <a:pt x="150" y="1"/>
                  </a:moveTo>
                  <a:cubicBezTo>
                    <a:pt x="140" y="1"/>
                    <a:pt x="131" y="6"/>
                    <a:pt x="127" y="17"/>
                  </a:cubicBezTo>
                  <a:cubicBezTo>
                    <a:pt x="122" y="43"/>
                    <a:pt x="106" y="73"/>
                    <a:pt x="81" y="93"/>
                  </a:cubicBezTo>
                  <a:cubicBezTo>
                    <a:pt x="71" y="98"/>
                    <a:pt x="61" y="109"/>
                    <a:pt x="51" y="119"/>
                  </a:cubicBezTo>
                  <a:lnTo>
                    <a:pt x="41" y="119"/>
                  </a:lnTo>
                  <a:lnTo>
                    <a:pt x="31" y="124"/>
                  </a:lnTo>
                  <a:cubicBezTo>
                    <a:pt x="20" y="129"/>
                    <a:pt x="10" y="134"/>
                    <a:pt x="5" y="144"/>
                  </a:cubicBezTo>
                  <a:cubicBezTo>
                    <a:pt x="0" y="159"/>
                    <a:pt x="5" y="169"/>
                    <a:pt x="20" y="174"/>
                  </a:cubicBezTo>
                  <a:cubicBezTo>
                    <a:pt x="25" y="176"/>
                    <a:pt x="31" y="176"/>
                    <a:pt x="36" y="176"/>
                  </a:cubicBezTo>
                  <a:cubicBezTo>
                    <a:pt x="51" y="176"/>
                    <a:pt x="66" y="170"/>
                    <a:pt x="81" y="159"/>
                  </a:cubicBezTo>
                  <a:cubicBezTo>
                    <a:pt x="96" y="149"/>
                    <a:pt x="111" y="139"/>
                    <a:pt x="127" y="124"/>
                  </a:cubicBezTo>
                  <a:cubicBezTo>
                    <a:pt x="152" y="98"/>
                    <a:pt x="167" y="68"/>
                    <a:pt x="177" y="28"/>
                  </a:cubicBezTo>
                  <a:cubicBezTo>
                    <a:pt x="180" y="12"/>
                    <a:pt x="165" y="1"/>
                    <a:pt x="150"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59" name="Google Shape;2787;p42"/>
            <p:cNvSpPr/>
            <p:nvPr/>
          </p:nvSpPr>
          <p:spPr>
            <a:xfrm>
              <a:off x="6562119" y="6655134"/>
              <a:ext cx="259812" cy="100302"/>
            </a:xfrm>
            <a:custGeom>
              <a:avLst/>
              <a:gdLst/>
              <a:ahLst/>
              <a:cxnLst/>
              <a:rect l="l" t="t" r="r" b="b"/>
              <a:pathLst>
                <a:path w="373" h="144" extrusionOk="0">
                  <a:moveTo>
                    <a:pt x="345" y="1"/>
                  </a:moveTo>
                  <a:cubicBezTo>
                    <a:pt x="342" y="1"/>
                    <a:pt x="338" y="2"/>
                    <a:pt x="335" y="5"/>
                  </a:cubicBezTo>
                  <a:cubicBezTo>
                    <a:pt x="284" y="30"/>
                    <a:pt x="233" y="50"/>
                    <a:pt x="183" y="60"/>
                  </a:cubicBezTo>
                  <a:lnTo>
                    <a:pt x="142" y="70"/>
                  </a:lnTo>
                  <a:lnTo>
                    <a:pt x="41" y="70"/>
                  </a:lnTo>
                  <a:cubicBezTo>
                    <a:pt x="31" y="70"/>
                    <a:pt x="21" y="75"/>
                    <a:pt x="11" y="86"/>
                  </a:cubicBezTo>
                  <a:cubicBezTo>
                    <a:pt x="1" y="96"/>
                    <a:pt x="1" y="116"/>
                    <a:pt x="11" y="126"/>
                  </a:cubicBezTo>
                  <a:cubicBezTo>
                    <a:pt x="25" y="140"/>
                    <a:pt x="45" y="143"/>
                    <a:pt x="66" y="143"/>
                  </a:cubicBezTo>
                  <a:cubicBezTo>
                    <a:pt x="82" y="143"/>
                    <a:pt x="99" y="141"/>
                    <a:pt x="112" y="141"/>
                  </a:cubicBezTo>
                  <a:cubicBezTo>
                    <a:pt x="142" y="136"/>
                    <a:pt x="178" y="131"/>
                    <a:pt x="203" y="121"/>
                  </a:cubicBezTo>
                  <a:cubicBezTo>
                    <a:pt x="259" y="101"/>
                    <a:pt x="314" y="70"/>
                    <a:pt x="360" y="30"/>
                  </a:cubicBezTo>
                  <a:cubicBezTo>
                    <a:pt x="372" y="26"/>
                    <a:pt x="361" y="1"/>
                    <a:pt x="345"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0" name="Google Shape;2788;p42"/>
            <p:cNvSpPr/>
            <p:nvPr/>
          </p:nvSpPr>
          <p:spPr>
            <a:xfrm>
              <a:off x="6748793" y="6831360"/>
              <a:ext cx="287674" cy="112840"/>
            </a:xfrm>
            <a:custGeom>
              <a:avLst/>
              <a:gdLst/>
              <a:ahLst/>
              <a:cxnLst/>
              <a:rect l="l" t="t" r="r" b="b"/>
              <a:pathLst>
                <a:path w="413" h="162" extrusionOk="0">
                  <a:moveTo>
                    <a:pt x="377" y="0"/>
                  </a:moveTo>
                  <a:cubicBezTo>
                    <a:pt x="373" y="0"/>
                    <a:pt x="369" y="2"/>
                    <a:pt x="365" y="5"/>
                  </a:cubicBezTo>
                  <a:cubicBezTo>
                    <a:pt x="314" y="40"/>
                    <a:pt x="259" y="65"/>
                    <a:pt x="203" y="75"/>
                  </a:cubicBezTo>
                  <a:cubicBezTo>
                    <a:pt x="173" y="80"/>
                    <a:pt x="142" y="85"/>
                    <a:pt x="112" y="85"/>
                  </a:cubicBezTo>
                  <a:lnTo>
                    <a:pt x="46" y="85"/>
                  </a:lnTo>
                  <a:cubicBezTo>
                    <a:pt x="36" y="85"/>
                    <a:pt x="26" y="91"/>
                    <a:pt x="16" y="101"/>
                  </a:cubicBezTo>
                  <a:cubicBezTo>
                    <a:pt x="6" y="106"/>
                    <a:pt x="1" y="126"/>
                    <a:pt x="11" y="136"/>
                  </a:cubicBezTo>
                  <a:cubicBezTo>
                    <a:pt x="26" y="159"/>
                    <a:pt x="58" y="162"/>
                    <a:pt x="88" y="162"/>
                  </a:cubicBezTo>
                  <a:cubicBezTo>
                    <a:pt x="98" y="162"/>
                    <a:pt x="108" y="161"/>
                    <a:pt x="117" y="161"/>
                  </a:cubicBezTo>
                  <a:cubicBezTo>
                    <a:pt x="153" y="161"/>
                    <a:pt x="188" y="156"/>
                    <a:pt x="223" y="146"/>
                  </a:cubicBezTo>
                  <a:cubicBezTo>
                    <a:pt x="289" y="131"/>
                    <a:pt x="350" y="96"/>
                    <a:pt x="400" y="45"/>
                  </a:cubicBezTo>
                  <a:cubicBezTo>
                    <a:pt x="413" y="24"/>
                    <a:pt x="395" y="0"/>
                    <a:pt x="377"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1" name="Google Shape;2789;p42"/>
            <p:cNvSpPr/>
            <p:nvPr/>
          </p:nvSpPr>
          <p:spPr>
            <a:xfrm>
              <a:off x="7140252" y="7017338"/>
              <a:ext cx="91944" cy="88461"/>
            </a:xfrm>
            <a:custGeom>
              <a:avLst/>
              <a:gdLst/>
              <a:ahLst/>
              <a:cxnLst/>
              <a:rect l="l" t="t" r="r" b="b"/>
              <a:pathLst>
                <a:path w="132" h="127" extrusionOk="0">
                  <a:moveTo>
                    <a:pt x="25" y="1"/>
                  </a:moveTo>
                  <a:cubicBezTo>
                    <a:pt x="15" y="1"/>
                    <a:pt x="5" y="11"/>
                    <a:pt x="5" y="16"/>
                  </a:cubicBezTo>
                  <a:cubicBezTo>
                    <a:pt x="0" y="26"/>
                    <a:pt x="5" y="36"/>
                    <a:pt x="10" y="46"/>
                  </a:cubicBezTo>
                  <a:cubicBezTo>
                    <a:pt x="15" y="51"/>
                    <a:pt x="25" y="56"/>
                    <a:pt x="31" y="61"/>
                  </a:cubicBezTo>
                  <a:lnTo>
                    <a:pt x="41" y="66"/>
                  </a:lnTo>
                  <a:lnTo>
                    <a:pt x="41" y="66"/>
                  </a:lnTo>
                  <a:cubicBezTo>
                    <a:pt x="48" y="70"/>
                    <a:pt x="56" y="77"/>
                    <a:pt x="62" y="82"/>
                  </a:cubicBezTo>
                  <a:lnTo>
                    <a:pt x="62" y="82"/>
                  </a:lnTo>
                  <a:cubicBezTo>
                    <a:pt x="66" y="87"/>
                    <a:pt x="66" y="92"/>
                    <a:pt x="71" y="97"/>
                  </a:cubicBezTo>
                  <a:lnTo>
                    <a:pt x="71" y="102"/>
                  </a:lnTo>
                  <a:lnTo>
                    <a:pt x="71" y="107"/>
                  </a:lnTo>
                  <a:cubicBezTo>
                    <a:pt x="76" y="112"/>
                    <a:pt x="81" y="122"/>
                    <a:pt x="86" y="122"/>
                  </a:cubicBezTo>
                  <a:cubicBezTo>
                    <a:pt x="91" y="127"/>
                    <a:pt x="101" y="127"/>
                    <a:pt x="106" y="127"/>
                  </a:cubicBezTo>
                  <a:cubicBezTo>
                    <a:pt x="127" y="122"/>
                    <a:pt x="132" y="107"/>
                    <a:pt x="127" y="92"/>
                  </a:cubicBezTo>
                  <a:cubicBezTo>
                    <a:pt x="122" y="66"/>
                    <a:pt x="106" y="46"/>
                    <a:pt x="91" y="31"/>
                  </a:cubicBezTo>
                  <a:cubicBezTo>
                    <a:pt x="81" y="21"/>
                    <a:pt x="71" y="16"/>
                    <a:pt x="66" y="11"/>
                  </a:cubicBezTo>
                  <a:lnTo>
                    <a:pt x="56" y="6"/>
                  </a:lnTo>
                  <a:cubicBezTo>
                    <a:pt x="51" y="6"/>
                    <a:pt x="46" y="1"/>
                    <a:pt x="41"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2" name="Google Shape;2790;p42"/>
            <p:cNvSpPr/>
            <p:nvPr/>
          </p:nvSpPr>
          <p:spPr>
            <a:xfrm>
              <a:off x="7397278" y="5952321"/>
              <a:ext cx="1508025" cy="925012"/>
            </a:xfrm>
            <a:custGeom>
              <a:avLst/>
              <a:gdLst/>
              <a:ahLst/>
              <a:cxnLst/>
              <a:rect l="l" t="t" r="r" b="b"/>
              <a:pathLst>
                <a:path w="2165" h="1328" extrusionOk="0">
                  <a:moveTo>
                    <a:pt x="448" y="0"/>
                  </a:moveTo>
                  <a:cubicBezTo>
                    <a:pt x="442" y="0"/>
                    <a:pt x="436" y="1"/>
                    <a:pt x="430" y="2"/>
                  </a:cubicBezTo>
                  <a:cubicBezTo>
                    <a:pt x="395" y="12"/>
                    <a:pt x="359" y="38"/>
                    <a:pt x="339" y="68"/>
                  </a:cubicBezTo>
                  <a:cubicBezTo>
                    <a:pt x="243" y="194"/>
                    <a:pt x="304" y="356"/>
                    <a:pt x="248" y="503"/>
                  </a:cubicBezTo>
                  <a:cubicBezTo>
                    <a:pt x="193" y="650"/>
                    <a:pt x="21" y="715"/>
                    <a:pt x="5" y="872"/>
                  </a:cubicBezTo>
                  <a:cubicBezTo>
                    <a:pt x="0" y="918"/>
                    <a:pt x="16" y="958"/>
                    <a:pt x="41" y="993"/>
                  </a:cubicBezTo>
                  <a:cubicBezTo>
                    <a:pt x="65" y="1018"/>
                    <a:pt x="97" y="1033"/>
                    <a:pt x="130" y="1033"/>
                  </a:cubicBezTo>
                  <a:cubicBezTo>
                    <a:pt x="144" y="1033"/>
                    <a:pt x="158" y="1030"/>
                    <a:pt x="172" y="1024"/>
                  </a:cubicBezTo>
                  <a:cubicBezTo>
                    <a:pt x="191" y="1010"/>
                    <a:pt x="205" y="983"/>
                    <a:pt x="231" y="983"/>
                  </a:cubicBezTo>
                  <a:cubicBezTo>
                    <a:pt x="234" y="983"/>
                    <a:pt x="236" y="983"/>
                    <a:pt x="238" y="983"/>
                  </a:cubicBezTo>
                  <a:cubicBezTo>
                    <a:pt x="248" y="988"/>
                    <a:pt x="258" y="993"/>
                    <a:pt x="268" y="1004"/>
                  </a:cubicBezTo>
                  <a:cubicBezTo>
                    <a:pt x="309" y="1049"/>
                    <a:pt x="344" y="1100"/>
                    <a:pt x="380" y="1150"/>
                  </a:cubicBezTo>
                  <a:cubicBezTo>
                    <a:pt x="405" y="1190"/>
                    <a:pt x="462" y="1220"/>
                    <a:pt x="508" y="1220"/>
                  </a:cubicBezTo>
                  <a:cubicBezTo>
                    <a:pt x="525" y="1220"/>
                    <a:pt x="540" y="1216"/>
                    <a:pt x="552" y="1206"/>
                  </a:cubicBezTo>
                  <a:cubicBezTo>
                    <a:pt x="582" y="1176"/>
                    <a:pt x="562" y="1115"/>
                    <a:pt x="607" y="1100"/>
                  </a:cubicBezTo>
                  <a:cubicBezTo>
                    <a:pt x="668" y="1150"/>
                    <a:pt x="729" y="1201"/>
                    <a:pt x="789" y="1246"/>
                  </a:cubicBezTo>
                  <a:cubicBezTo>
                    <a:pt x="830" y="1282"/>
                    <a:pt x="880" y="1307"/>
                    <a:pt x="931" y="1322"/>
                  </a:cubicBezTo>
                  <a:cubicBezTo>
                    <a:pt x="943" y="1326"/>
                    <a:pt x="956" y="1327"/>
                    <a:pt x="969" y="1327"/>
                  </a:cubicBezTo>
                  <a:cubicBezTo>
                    <a:pt x="1013" y="1327"/>
                    <a:pt x="1053" y="1307"/>
                    <a:pt x="1057" y="1272"/>
                  </a:cubicBezTo>
                  <a:cubicBezTo>
                    <a:pt x="1062" y="1231"/>
                    <a:pt x="1037" y="1196"/>
                    <a:pt x="1067" y="1176"/>
                  </a:cubicBezTo>
                  <a:cubicBezTo>
                    <a:pt x="1077" y="1169"/>
                    <a:pt x="1086" y="1167"/>
                    <a:pt x="1096" y="1167"/>
                  </a:cubicBezTo>
                  <a:cubicBezTo>
                    <a:pt x="1119" y="1167"/>
                    <a:pt x="1142" y="1180"/>
                    <a:pt x="1163" y="1191"/>
                  </a:cubicBezTo>
                  <a:cubicBezTo>
                    <a:pt x="1214" y="1231"/>
                    <a:pt x="1270" y="1261"/>
                    <a:pt x="1330" y="1282"/>
                  </a:cubicBezTo>
                  <a:cubicBezTo>
                    <a:pt x="1341" y="1284"/>
                    <a:pt x="1352" y="1285"/>
                    <a:pt x="1363" y="1285"/>
                  </a:cubicBezTo>
                  <a:cubicBezTo>
                    <a:pt x="1421" y="1285"/>
                    <a:pt x="1480" y="1253"/>
                    <a:pt x="1467" y="1211"/>
                  </a:cubicBezTo>
                  <a:cubicBezTo>
                    <a:pt x="1457" y="1181"/>
                    <a:pt x="1421" y="1145"/>
                    <a:pt x="1452" y="1125"/>
                  </a:cubicBezTo>
                  <a:cubicBezTo>
                    <a:pt x="1457" y="1120"/>
                    <a:pt x="1467" y="1115"/>
                    <a:pt x="1477" y="1115"/>
                  </a:cubicBezTo>
                  <a:cubicBezTo>
                    <a:pt x="1533" y="1115"/>
                    <a:pt x="1593" y="1130"/>
                    <a:pt x="1644" y="1155"/>
                  </a:cubicBezTo>
                  <a:cubicBezTo>
                    <a:pt x="1694" y="1186"/>
                    <a:pt x="1750" y="1201"/>
                    <a:pt x="1811" y="1201"/>
                  </a:cubicBezTo>
                  <a:cubicBezTo>
                    <a:pt x="1872" y="1196"/>
                    <a:pt x="1927" y="1150"/>
                    <a:pt x="1907" y="1110"/>
                  </a:cubicBezTo>
                  <a:cubicBezTo>
                    <a:pt x="1892" y="1079"/>
                    <a:pt x="1856" y="1064"/>
                    <a:pt x="1826" y="1049"/>
                  </a:cubicBezTo>
                  <a:cubicBezTo>
                    <a:pt x="1796" y="1029"/>
                    <a:pt x="1770" y="999"/>
                    <a:pt x="1791" y="973"/>
                  </a:cubicBezTo>
                  <a:cubicBezTo>
                    <a:pt x="1803" y="958"/>
                    <a:pt x="1825" y="954"/>
                    <a:pt x="1849" y="954"/>
                  </a:cubicBezTo>
                  <a:cubicBezTo>
                    <a:pt x="1865" y="954"/>
                    <a:pt x="1882" y="956"/>
                    <a:pt x="1897" y="958"/>
                  </a:cubicBezTo>
                  <a:cubicBezTo>
                    <a:pt x="1906" y="959"/>
                    <a:pt x="1914" y="959"/>
                    <a:pt x="1924" y="959"/>
                  </a:cubicBezTo>
                  <a:cubicBezTo>
                    <a:pt x="2032" y="959"/>
                    <a:pt x="2164" y="905"/>
                    <a:pt x="2160" y="822"/>
                  </a:cubicBezTo>
                  <a:cubicBezTo>
                    <a:pt x="2155" y="736"/>
                    <a:pt x="2003" y="695"/>
                    <a:pt x="1902" y="695"/>
                  </a:cubicBezTo>
                  <a:cubicBezTo>
                    <a:pt x="1886" y="695"/>
                    <a:pt x="1869" y="697"/>
                    <a:pt x="1853" y="697"/>
                  </a:cubicBezTo>
                  <a:cubicBezTo>
                    <a:pt x="1830" y="697"/>
                    <a:pt x="1810" y="693"/>
                    <a:pt x="1801" y="675"/>
                  </a:cubicBezTo>
                  <a:cubicBezTo>
                    <a:pt x="1780" y="650"/>
                    <a:pt x="1806" y="619"/>
                    <a:pt x="1836" y="599"/>
                  </a:cubicBezTo>
                  <a:cubicBezTo>
                    <a:pt x="1861" y="584"/>
                    <a:pt x="1897" y="569"/>
                    <a:pt x="1907" y="543"/>
                  </a:cubicBezTo>
                  <a:cubicBezTo>
                    <a:pt x="1927" y="503"/>
                    <a:pt x="1882" y="452"/>
                    <a:pt x="1831" y="447"/>
                  </a:cubicBezTo>
                  <a:cubicBezTo>
                    <a:pt x="1780" y="447"/>
                    <a:pt x="1730" y="457"/>
                    <a:pt x="1684" y="478"/>
                  </a:cubicBezTo>
                  <a:cubicBezTo>
                    <a:pt x="1653" y="495"/>
                    <a:pt x="1617" y="503"/>
                    <a:pt x="1582" y="503"/>
                  </a:cubicBezTo>
                  <a:cubicBezTo>
                    <a:pt x="1565" y="503"/>
                    <a:pt x="1549" y="501"/>
                    <a:pt x="1533" y="498"/>
                  </a:cubicBezTo>
                  <a:cubicBezTo>
                    <a:pt x="1528" y="493"/>
                    <a:pt x="1517" y="488"/>
                    <a:pt x="1512" y="483"/>
                  </a:cubicBezTo>
                  <a:cubicBezTo>
                    <a:pt x="1492" y="457"/>
                    <a:pt x="1533" y="432"/>
                    <a:pt x="1543" y="402"/>
                  </a:cubicBezTo>
                  <a:cubicBezTo>
                    <a:pt x="1563" y="351"/>
                    <a:pt x="1502" y="306"/>
                    <a:pt x="1447" y="306"/>
                  </a:cubicBezTo>
                  <a:cubicBezTo>
                    <a:pt x="1396" y="316"/>
                    <a:pt x="1340" y="331"/>
                    <a:pt x="1295" y="351"/>
                  </a:cubicBezTo>
                  <a:cubicBezTo>
                    <a:pt x="1283" y="355"/>
                    <a:pt x="1271" y="358"/>
                    <a:pt x="1259" y="358"/>
                  </a:cubicBezTo>
                  <a:cubicBezTo>
                    <a:pt x="1240" y="358"/>
                    <a:pt x="1223" y="352"/>
                    <a:pt x="1214" y="336"/>
                  </a:cubicBezTo>
                  <a:cubicBezTo>
                    <a:pt x="1199" y="316"/>
                    <a:pt x="1229" y="275"/>
                    <a:pt x="1239" y="240"/>
                  </a:cubicBezTo>
                  <a:cubicBezTo>
                    <a:pt x="1244" y="210"/>
                    <a:pt x="1204" y="164"/>
                    <a:pt x="1158" y="154"/>
                  </a:cubicBezTo>
                  <a:cubicBezTo>
                    <a:pt x="1151" y="153"/>
                    <a:pt x="1144" y="153"/>
                    <a:pt x="1137" y="153"/>
                  </a:cubicBezTo>
                  <a:cubicBezTo>
                    <a:pt x="1102" y="153"/>
                    <a:pt x="1065" y="162"/>
                    <a:pt x="1032" y="174"/>
                  </a:cubicBezTo>
                  <a:cubicBezTo>
                    <a:pt x="971" y="194"/>
                    <a:pt x="906" y="215"/>
                    <a:pt x="845" y="230"/>
                  </a:cubicBezTo>
                  <a:cubicBezTo>
                    <a:pt x="820" y="194"/>
                    <a:pt x="860" y="149"/>
                    <a:pt x="855" y="108"/>
                  </a:cubicBezTo>
                  <a:cubicBezTo>
                    <a:pt x="848" y="74"/>
                    <a:pt x="810" y="58"/>
                    <a:pt x="771" y="58"/>
                  </a:cubicBezTo>
                  <a:cubicBezTo>
                    <a:pt x="753" y="58"/>
                    <a:pt x="734" y="62"/>
                    <a:pt x="718" y="68"/>
                  </a:cubicBezTo>
                  <a:cubicBezTo>
                    <a:pt x="673" y="93"/>
                    <a:pt x="622" y="114"/>
                    <a:pt x="572" y="129"/>
                  </a:cubicBezTo>
                  <a:cubicBezTo>
                    <a:pt x="569" y="130"/>
                    <a:pt x="566" y="131"/>
                    <a:pt x="563" y="131"/>
                  </a:cubicBezTo>
                  <a:cubicBezTo>
                    <a:pt x="556" y="131"/>
                    <a:pt x="549" y="127"/>
                    <a:pt x="541" y="124"/>
                  </a:cubicBezTo>
                  <a:cubicBezTo>
                    <a:pt x="521" y="114"/>
                    <a:pt x="526" y="83"/>
                    <a:pt x="526" y="58"/>
                  </a:cubicBezTo>
                  <a:cubicBezTo>
                    <a:pt x="513" y="23"/>
                    <a:pt x="482" y="0"/>
                    <a:pt x="448" y="0"/>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263" name="Google Shape;2791;p42"/>
            <p:cNvSpPr/>
            <p:nvPr/>
          </p:nvSpPr>
          <p:spPr>
            <a:xfrm>
              <a:off x="6980743" y="6042872"/>
              <a:ext cx="1674500" cy="492457"/>
            </a:xfrm>
            <a:custGeom>
              <a:avLst/>
              <a:gdLst/>
              <a:ahLst/>
              <a:cxnLst/>
              <a:rect l="l" t="t" r="r" b="b"/>
              <a:pathLst>
                <a:path w="2404" h="707" extrusionOk="0">
                  <a:moveTo>
                    <a:pt x="29" y="0"/>
                  </a:moveTo>
                  <a:cubicBezTo>
                    <a:pt x="8" y="0"/>
                    <a:pt x="0" y="31"/>
                    <a:pt x="22" y="44"/>
                  </a:cubicBezTo>
                  <a:cubicBezTo>
                    <a:pt x="67" y="75"/>
                    <a:pt x="113" y="100"/>
                    <a:pt x="163" y="125"/>
                  </a:cubicBezTo>
                  <a:lnTo>
                    <a:pt x="305" y="196"/>
                  </a:lnTo>
                  <a:cubicBezTo>
                    <a:pt x="396" y="236"/>
                    <a:pt x="492" y="282"/>
                    <a:pt x="588" y="317"/>
                  </a:cubicBezTo>
                  <a:cubicBezTo>
                    <a:pt x="775" y="398"/>
                    <a:pt x="973" y="464"/>
                    <a:pt x="1175" y="520"/>
                  </a:cubicBezTo>
                  <a:cubicBezTo>
                    <a:pt x="1574" y="626"/>
                    <a:pt x="1984" y="686"/>
                    <a:pt x="2399" y="707"/>
                  </a:cubicBezTo>
                  <a:cubicBezTo>
                    <a:pt x="2404" y="707"/>
                    <a:pt x="2404" y="697"/>
                    <a:pt x="2399" y="697"/>
                  </a:cubicBezTo>
                  <a:cubicBezTo>
                    <a:pt x="1984" y="666"/>
                    <a:pt x="1574" y="590"/>
                    <a:pt x="1180" y="469"/>
                  </a:cubicBezTo>
                  <a:cubicBezTo>
                    <a:pt x="983" y="408"/>
                    <a:pt x="791" y="338"/>
                    <a:pt x="598" y="262"/>
                  </a:cubicBezTo>
                  <a:cubicBezTo>
                    <a:pt x="502" y="226"/>
                    <a:pt x="411" y="181"/>
                    <a:pt x="320" y="140"/>
                  </a:cubicBezTo>
                  <a:lnTo>
                    <a:pt x="184" y="69"/>
                  </a:lnTo>
                  <a:cubicBezTo>
                    <a:pt x="138" y="44"/>
                    <a:pt x="88" y="24"/>
                    <a:pt x="42" y="4"/>
                  </a:cubicBezTo>
                  <a:cubicBezTo>
                    <a:pt x="37" y="1"/>
                    <a:pt x="33" y="0"/>
                    <a:pt x="2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4" name="Google Shape;2792;p42"/>
            <p:cNvSpPr/>
            <p:nvPr/>
          </p:nvSpPr>
          <p:spPr>
            <a:xfrm>
              <a:off x="8157907" y="6358406"/>
              <a:ext cx="436039" cy="123288"/>
            </a:xfrm>
            <a:custGeom>
              <a:avLst/>
              <a:gdLst/>
              <a:ahLst/>
              <a:cxnLst/>
              <a:rect l="l" t="t" r="r" b="b"/>
              <a:pathLst>
                <a:path w="626" h="177" extrusionOk="0">
                  <a:moveTo>
                    <a:pt x="619" y="0"/>
                  </a:moveTo>
                  <a:cubicBezTo>
                    <a:pt x="619" y="0"/>
                    <a:pt x="618" y="0"/>
                    <a:pt x="618" y="1"/>
                  </a:cubicBezTo>
                  <a:cubicBezTo>
                    <a:pt x="572" y="26"/>
                    <a:pt x="522" y="46"/>
                    <a:pt x="476" y="62"/>
                  </a:cubicBezTo>
                  <a:cubicBezTo>
                    <a:pt x="425" y="77"/>
                    <a:pt x="380" y="92"/>
                    <a:pt x="329" y="107"/>
                  </a:cubicBezTo>
                  <a:cubicBezTo>
                    <a:pt x="274" y="117"/>
                    <a:pt x="218" y="127"/>
                    <a:pt x="163" y="137"/>
                  </a:cubicBezTo>
                  <a:lnTo>
                    <a:pt x="87" y="147"/>
                  </a:lnTo>
                  <a:cubicBezTo>
                    <a:pt x="61" y="147"/>
                    <a:pt x="36" y="147"/>
                    <a:pt x="16" y="153"/>
                  </a:cubicBezTo>
                  <a:cubicBezTo>
                    <a:pt x="1" y="158"/>
                    <a:pt x="6" y="173"/>
                    <a:pt x="16" y="173"/>
                  </a:cubicBezTo>
                  <a:cubicBezTo>
                    <a:pt x="26" y="175"/>
                    <a:pt x="37" y="177"/>
                    <a:pt x="49" y="177"/>
                  </a:cubicBezTo>
                  <a:cubicBezTo>
                    <a:pt x="61" y="177"/>
                    <a:pt x="74" y="175"/>
                    <a:pt x="87" y="173"/>
                  </a:cubicBezTo>
                  <a:cubicBezTo>
                    <a:pt x="112" y="173"/>
                    <a:pt x="142" y="168"/>
                    <a:pt x="168" y="163"/>
                  </a:cubicBezTo>
                  <a:cubicBezTo>
                    <a:pt x="223" y="153"/>
                    <a:pt x="274" y="142"/>
                    <a:pt x="324" y="127"/>
                  </a:cubicBezTo>
                  <a:cubicBezTo>
                    <a:pt x="431" y="102"/>
                    <a:pt x="527" y="67"/>
                    <a:pt x="618" y="11"/>
                  </a:cubicBezTo>
                  <a:cubicBezTo>
                    <a:pt x="619" y="12"/>
                    <a:pt x="620" y="12"/>
                    <a:pt x="621" y="12"/>
                  </a:cubicBezTo>
                  <a:cubicBezTo>
                    <a:pt x="626" y="12"/>
                    <a:pt x="623" y="0"/>
                    <a:pt x="61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5" name="Google Shape;2793;p42"/>
            <p:cNvSpPr/>
            <p:nvPr/>
          </p:nvSpPr>
          <p:spPr>
            <a:xfrm>
              <a:off x="8084073" y="6450350"/>
              <a:ext cx="411660" cy="216625"/>
            </a:xfrm>
            <a:custGeom>
              <a:avLst/>
              <a:gdLst/>
              <a:ahLst/>
              <a:cxnLst/>
              <a:rect l="l" t="t" r="r" b="b"/>
              <a:pathLst>
                <a:path w="591" h="311" extrusionOk="0">
                  <a:moveTo>
                    <a:pt x="11" y="0"/>
                  </a:moveTo>
                  <a:cubicBezTo>
                    <a:pt x="6" y="0"/>
                    <a:pt x="0" y="10"/>
                    <a:pt x="6" y="15"/>
                  </a:cubicBezTo>
                  <a:cubicBezTo>
                    <a:pt x="21" y="31"/>
                    <a:pt x="36" y="46"/>
                    <a:pt x="56" y="51"/>
                  </a:cubicBezTo>
                  <a:cubicBezTo>
                    <a:pt x="81" y="66"/>
                    <a:pt x="107" y="76"/>
                    <a:pt x="132" y="86"/>
                  </a:cubicBezTo>
                  <a:cubicBezTo>
                    <a:pt x="177" y="112"/>
                    <a:pt x="228" y="137"/>
                    <a:pt x="279" y="162"/>
                  </a:cubicBezTo>
                  <a:cubicBezTo>
                    <a:pt x="375" y="208"/>
                    <a:pt x="476" y="258"/>
                    <a:pt x="572" y="309"/>
                  </a:cubicBezTo>
                  <a:cubicBezTo>
                    <a:pt x="575" y="310"/>
                    <a:pt x="577" y="311"/>
                    <a:pt x="580" y="311"/>
                  </a:cubicBezTo>
                  <a:cubicBezTo>
                    <a:pt x="586" y="311"/>
                    <a:pt x="591" y="306"/>
                    <a:pt x="587" y="299"/>
                  </a:cubicBezTo>
                  <a:cubicBezTo>
                    <a:pt x="542" y="268"/>
                    <a:pt x="496" y="238"/>
                    <a:pt x="451" y="213"/>
                  </a:cubicBezTo>
                  <a:cubicBezTo>
                    <a:pt x="405" y="182"/>
                    <a:pt x="360" y="157"/>
                    <a:pt x="309" y="132"/>
                  </a:cubicBezTo>
                  <a:cubicBezTo>
                    <a:pt x="263" y="107"/>
                    <a:pt x="208" y="81"/>
                    <a:pt x="157" y="56"/>
                  </a:cubicBezTo>
                  <a:cubicBezTo>
                    <a:pt x="132" y="46"/>
                    <a:pt x="112" y="36"/>
                    <a:pt x="86" y="26"/>
                  </a:cubicBezTo>
                  <a:cubicBezTo>
                    <a:pt x="61" y="10"/>
                    <a:pt x="36" y="0"/>
                    <a:pt x="1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6" name="Google Shape;2794;p42"/>
            <p:cNvSpPr/>
            <p:nvPr/>
          </p:nvSpPr>
          <p:spPr>
            <a:xfrm>
              <a:off x="7830530" y="6294324"/>
              <a:ext cx="379618" cy="124682"/>
            </a:xfrm>
            <a:custGeom>
              <a:avLst/>
              <a:gdLst/>
              <a:ahLst/>
              <a:cxnLst/>
              <a:rect l="l" t="t" r="r" b="b"/>
              <a:pathLst>
                <a:path w="545" h="179" extrusionOk="0">
                  <a:moveTo>
                    <a:pt x="532" y="0"/>
                  </a:moveTo>
                  <a:cubicBezTo>
                    <a:pt x="530" y="0"/>
                    <a:pt x="528" y="1"/>
                    <a:pt x="526" y="2"/>
                  </a:cubicBezTo>
                  <a:cubicBezTo>
                    <a:pt x="375" y="93"/>
                    <a:pt x="198" y="143"/>
                    <a:pt x="21" y="148"/>
                  </a:cubicBezTo>
                  <a:cubicBezTo>
                    <a:pt x="0" y="148"/>
                    <a:pt x="0" y="179"/>
                    <a:pt x="21" y="179"/>
                  </a:cubicBezTo>
                  <a:cubicBezTo>
                    <a:pt x="203" y="174"/>
                    <a:pt x="385" y="113"/>
                    <a:pt x="536" y="12"/>
                  </a:cubicBezTo>
                  <a:cubicBezTo>
                    <a:pt x="545" y="8"/>
                    <a:pt x="540" y="0"/>
                    <a:pt x="5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7" name="Google Shape;2795;p42"/>
            <p:cNvSpPr/>
            <p:nvPr/>
          </p:nvSpPr>
          <p:spPr>
            <a:xfrm>
              <a:off x="7768537" y="6371641"/>
              <a:ext cx="364294" cy="297425"/>
            </a:xfrm>
            <a:custGeom>
              <a:avLst/>
              <a:gdLst/>
              <a:ahLst/>
              <a:cxnLst/>
              <a:rect l="l" t="t" r="r" b="b"/>
              <a:pathLst>
                <a:path w="523" h="427" extrusionOk="0">
                  <a:moveTo>
                    <a:pt x="31" y="0"/>
                  </a:moveTo>
                  <a:cubicBezTo>
                    <a:pt x="13" y="0"/>
                    <a:pt x="0" y="22"/>
                    <a:pt x="24" y="37"/>
                  </a:cubicBezTo>
                  <a:cubicBezTo>
                    <a:pt x="110" y="93"/>
                    <a:pt x="191" y="159"/>
                    <a:pt x="271" y="220"/>
                  </a:cubicBezTo>
                  <a:cubicBezTo>
                    <a:pt x="312" y="250"/>
                    <a:pt x="347" y="285"/>
                    <a:pt x="388" y="311"/>
                  </a:cubicBezTo>
                  <a:cubicBezTo>
                    <a:pt x="428" y="346"/>
                    <a:pt x="469" y="381"/>
                    <a:pt x="504" y="422"/>
                  </a:cubicBezTo>
                  <a:cubicBezTo>
                    <a:pt x="506" y="425"/>
                    <a:pt x="508" y="426"/>
                    <a:pt x="511" y="426"/>
                  </a:cubicBezTo>
                  <a:cubicBezTo>
                    <a:pt x="517" y="426"/>
                    <a:pt x="523" y="420"/>
                    <a:pt x="519" y="417"/>
                  </a:cubicBezTo>
                  <a:cubicBezTo>
                    <a:pt x="448" y="341"/>
                    <a:pt x="373" y="270"/>
                    <a:pt x="297" y="204"/>
                  </a:cubicBezTo>
                  <a:cubicBezTo>
                    <a:pt x="216" y="144"/>
                    <a:pt x="135" y="73"/>
                    <a:pt x="49" y="7"/>
                  </a:cubicBezTo>
                  <a:cubicBezTo>
                    <a:pt x="43" y="2"/>
                    <a:pt x="37" y="0"/>
                    <a:pt x="31"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8" name="Google Shape;2796;p42"/>
            <p:cNvSpPr/>
            <p:nvPr/>
          </p:nvSpPr>
          <p:spPr>
            <a:xfrm>
              <a:off x="7583952" y="6227456"/>
              <a:ext cx="327377" cy="113537"/>
            </a:xfrm>
            <a:custGeom>
              <a:avLst/>
              <a:gdLst/>
              <a:ahLst/>
              <a:cxnLst/>
              <a:rect l="l" t="t" r="r" b="b"/>
              <a:pathLst>
                <a:path w="470" h="163" extrusionOk="0">
                  <a:moveTo>
                    <a:pt x="459" y="0"/>
                  </a:moveTo>
                  <a:cubicBezTo>
                    <a:pt x="458" y="0"/>
                    <a:pt x="457" y="1"/>
                    <a:pt x="456" y="2"/>
                  </a:cubicBezTo>
                  <a:cubicBezTo>
                    <a:pt x="395" y="42"/>
                    <a:pt x="324" y="78"/>
                    <a:pt x="248" y="93"/>
                  </a:cubicBezTo>
                  <a:cubicBezTo>
                    <a:pt x="213" y="103"/>
                    <a:pt x="177" y="108"/>
                    <a:pt x="137" y="113"/>
                  </a:cubicBezTo>
                  <a:lnTo>
                    <a:pt x="76" y="113"/>
                  </a:lnTo>
                  <a:cubicBezTo>
                    <a:pt x="56" y="113"/>
                    <a:pt x="36" y="113"/>
                    <a:pt x="21" y="118"/>
                  </a:cubicBezTo>
                  <a:cubicBezTo>
                    <a:pt x="0" y="123"/>
                    <a:pt x="0" y="153"/>
                    <a:pt x="21" y="158"/>
                  </a:cubicBezTo>
                  <a:cubicBezTo>
                    <a:pt x="33" y="161"/>
                    <a:pt x="45" y="162"/>
                    <a:pt x="55" y="162"/>
                  </a:cubicBezTo>
                  <a:cubicBezTo>
                    <a:pt x="66" y="162"/>
                    <a:pt x="76" y="161"/>
                    <a:pt x="86" y="158"/>
                  </a:cubicBezTo>
                  <a:cubicBezTo>
                    <a:pt x="107" y="158"/>
                    <a:pt x="127" y="153"/>
                    <a:pt x="147" y="148"/>
                  </a:cubicBezTo>
                  <a:cubicBezTo>
                    <a:pt x="187" y="143"/>
                    <a:pt x="228" y="128"/>
                    <a:pt x="263" y="118"/>
                  </a:cubicBezTo>
                  <a:cubicBezTo>
                    <a:pt x="334" y="88"/>
                    <a:pt x="405" y="52"/>
                    <a:pt x="466" y="7"/>
                  </a:cubicBezTo>
                  <a:cubicBezTo>
                    <a:pt x="470" y="7"/>
                    <a:pt x="464" y="0"/>
                    <a:pt x="459"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69" name="Google Shape;2797;p42"/>
            <p:cNvSpPr/>
            <p:nvPr/>
          </p:nvSpPr>
          <p:spPr>
            <a:xfrm>
              <a:off x="7532408" y="6304772"/>
              <a:ext cx="258419" cy="292549"/>
            </a:xfrm>
            <a:custGeom>
              <a:avLst/>
              <a:gdLst/>
              <a:ahLst/>
              <a:cxnLst/>
              <a:rect l="l" t="t" r="r" b="b"/>
              <a:pathLst>
                <a:path w="371" h="420" extrusionOk="0">
                  <a:moveTo>
                    <a:pt x="25" y="0"/>
                  </a:moveTo>
                  <a:cubicBezTo>
                    <a:pt x="14" y="0"/>
                    <a:pt x="1" y="7"/>
                    <a:pt x="9" y="22"/>
                  </a:cubicBezTo>
                  <a:cubicBezTo>
                    <a:pt x="19" y="37"/>
                    <a:pt x="19" y="37"/>
                    <a:pt x="24" y="47"/>
                  </a:cubicBezTo>
                  <a:cubicBezTo>
                    <a:pt x="34" y="58"/>
                    <a:pt x="39" y="63"/>
                    <a:pt x="49" y="68"/>
                  </a:cubicBezTo>
                  <a:lnTo>
                    <a:pt x="95" y="113"/>
                  </a:lnTo>
                  <a:cubicBezTo>
                    <a:pt x="130" y="144"/>
                    <a:pt x="160" y="174"/>
                    <a:pt x="191" y="209"/>
                  </a:cubicBezTo>
                  <a:cubicBezTo>
                    <a:pt x="246" y="270"/>
                    <a:pt x="297" y="346"/>
                    <a:pt x="353" y="412"/>
                  </a:cubicBezTo>
                  <a:cubicBezTo>
                    <a:pt x="355" y="417"/>
                    <a:pt x="360" y="419"/>
                    <a:pt x="364" y="419"/>
                  </a:cubicBezTo>
                  <a:cubicBezTo>
                    <a:pt x="368" y="419"/>
                    <a:pt x="370" y="417"/>
                    <a:pt x="368" y="412"/>
                  </a:cubicBezTo>
                  <a:cubicBezTo>
                    <a:pt x="327" y="336"/>
                    <a:pt x="282" y="260"/>
                    <a:pt x="226" y="194"/>
                  </a:cubicBezTo>
                  <a:lnTo>
                    <a:pt x="140" y="98"/>
                  </a:lnTo>
                  <a:cubicBezTo>
                    <a:pt x="125" y="78"/>
                    <a:pt x="105" y="63"/>
                    <a:pt x="90" y="47"/>
                  </a:cubicBezTo>
                  <a:cubicBezTo>
                    <a:pt x="84" y="37"/>
                    <a:pt x="74" y="27"/>
                    <a:pt x="69" y="22"/>
                  </a:cubicBezTo>
                  <a:cubicBezTo>
                    <a:pt x="59" y="17"/>
                    <a:pt x="49" y="7"/>
                    <a:pt x="34" y="2"/>
                  </a:cubicBezTo>
                  <a:cubicBezTo>
                    <a:pt x="32" y="1"/>
                    <a:pt x="28" y="0"/>
                    <a:pt x="2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270" name="Google Shape;2798;p42"/>
            <p:cNvSpPr/>
            <p:nvPr/>
          </p:nvSpPr>
          <p:spPr>
            <a:xfrm>
              <a:off x="8680317" y="6450350"/>
              <a:ext cx="179709" cy="70351"/>
            </a:xfrm>
            <a:custGeom>
              <a:avLst/>
              <a:gdLst/>
              <a:ahLst/>
              <a:cxnLst/>
              <a:rect l="l" t="t" r="r" b="b"/>
              <a:pathLst>
                <a:path w="258" h="101" extrusionOk="0">
                  <a:moveTo>
                    <a:pt x="80" y="0"/>
                  </a:moveTo>
                  <a:cubicBezTo>
                    <a:pt x="65" y="0"/>
                    <a:pt x="50" y="2"/>
                    <a:pt x="35" y="5"/>
                  </a:cubicBezTo>
                  <a:cubicBezTo>
                    <a:pt x="1" y="10"/>
                    <a:pt x="4" y="61"/>
                    <a:pt x="40" y="61"/>
                  </a:cubicBezTo>
                  <a:cubicBezTo>
                    <a:pt x="41" y="61"/>
                    <a:pt x="43" y="61"/>
                    <a:pt x="45" y="61"/>
                  </a:cubicBezTo>
                  <a:lnTo>
                    <a:pt x="110" y="61"/>
                  </a:lnTo>
                  <a:lnTo>
                    <a:pt x="141" y="66"/>
                  </a:lnTo>
                  <a:lnTo>
                    <a:pt x="166" y="66"/>
                  </a:lnTo>
                  <a:lnTo>
                    <a:pt x="176" y="71"/>
                  </a:lnTo>
                  <a:lnTo>
                    <a:pt x="201" y="81"/>
                  </a:lnTo>
                  <a:cubicBezTo>
                    <a:pt x="207" y="86"/>
                    <a:pt x="217" y="86"/>
                    <a:pt x="222" y="96"/>
                  </a:cubicBezTo>
                  <a:cubicBezTo>
                    <a:pt x="224" y="99"/>
                    <a:pt x="228" y="100"/>
                    <a:pt x="232" y="100"/>
                  </a:cubicBezTo>
                  <a:cubicBezTo>
                    <a:pt x="237" y="100"/>
                    <a:pt x="242" y="99"/>
                    <a:pt x="247" y="96"/>
                  </a:cubicBezTo>
                  <a:cubicBezTo>
                    <a:pt x="252" y="91"/>
                    <a:pt x="257" y="91"/>
                    <a:pt x="257" y="86"/>
                  </a:cubicBezTo>
                  <a:lnTo>
                    <a:pt x="237" y="66"/>
                  </a:lnTo>
                  <a:cubicBezTo>
                    <a:pt x="232" y="56"/>
                    <a:pt x="227" y="51"/>
                    <a:pt x="217" y="46"/>
                  </a:cubicBezTo>
                  <a:cubicBezTo>
                    <a:pt x="201" y="36"/>
                    <a:pt x="186" y="26"/>
                    <a:pt x="166" y="21"/>
                  </a:cubicBezTo>
                  <a:cubicBezTo>
                    <a:pt x="139" y="7"/>
                    <a:pt x="110" y="0"/>
                    <a:pt x="80"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1" name="Google Shape;2799;p42"/>
            <p:cNvSpPr/>
            <p:nvPr/>
          </p:nvSpPr>
          <p:spPr>
            <a:xfrm>
              <a:off x="8570262" y="6661403"/>
              <a:ext cx="110055" cy="97516"/>
            </a:xfrm>
            <a:custGeom>
              <a:avLst/>
              <a:gdLst/>
              <a:ahLst/>
              <a:cxnLst/>
              <a:rect l="l" t="t" r="r" b="b"/>
              <a:pathLst>
                <a:path w="158" h="140" extrusionOk="0">
                  <a:moveTo>
                    <a:pt x="26" y="1"/>
                  </a:moveTo>
                  <a:cubicBezTo>
                    <a:pt x="16" y="6"/>
                    <a:pt x="10" y="6"/>
                    <a:pt x="5" y="16"/>
                  </a:cubicBezTo>
                  <a:cubicBezTo>
                    <a:pt x="0" y="16"/>
                    <a:pt x="0" y="21"/>
                    <a:pt x="0" y="26"/>
                  </a:cubicBezTo>
                  <a:cubicBezTo>
                    <a:pt x="0" y="36"/>
                    <a:pt x="5" y="41"/>
                    <a:pt x="10" y="51"/>
                  </a:cubicBezTo>
                  <a:cubicBezTo>
                    <a:pt x="16" y="56"/>
                    <a:pt x="21" y="61"/>
                    <a:pt x="26" y="66"/>
                  </a:cubicBezTo>
                  <a:cubicBezTo>
                    <a:pt x="39" y="75"/>
                    <a:pt x="48" y="84"/>
                    <a:pt x="57" y="93"/>
                  </a:cubicBezTo>
                  <a:lnTo>
                    <a:pt x="57" y="93"/>
                  </a:lnTo>
                  <a:cubicBezTo>
                    <a:pt x="66" y="102"/>
                    <a:pt x="71" y="112"/>
                    <a:pt x="81" y="122"/>
                  </a:cubicBezTo>
                  <a:cubicBezTo>
                    <a:pt x="86" y="132"/>
                    <a:pt x="91" y="137"/>
                    <a:pt x="102" y="137"/>
                  </a:cubicBezTo>
                  <a:cubicBezTo>
                    <a:pt x="104" y="139"/>
                    <a:pt x="108" y="139"/>
                    <a:pt x="111" y="139"/>
                  </a:cubicBezTo>
                  <a:cubicBezTo>
                    <a:pt x="120" y="139"/>
                    <a:pt x="130" y="136"/>
                    <a:pt x="137" y="132"/>
                  </a:cubicBezTo>
                  <a:cubicBezTo>
                    <a:pt x="142" y="132"/>
                    <a:pt x="152" y="122"/>
                    <a:pt x="152" y="117"/>
                  </a:cubicBezTo>
                  <a:lnTo>
                    <a:pt x="152" y="107"/>
                  </a:lnTo>
                  <a:cubicBezTo>
                    <a:pt x="157" y="102"/>
                    <a:pt x="157" y="97"/>
                    <a:pt x="152" y="92"/>
                  </a:cubicBezTo>
                  <a:cubicBezTo>
                    <a:pt x="142" y="72"/>
                    <a:pt x="132" y="56"/>
                    <a:pt x="112" y="41"/>
                  </a:cubicBezTo>
                  <a:cubicBezTo>
                    <a:pt x="107" y="36"/>
                    <a:pt x="96" y="26"/>
                    <a:pt x="91" y="21"/>
                  </a:cubicBezTo>
                  <a:cubicBezTo>
                    <a:pt x="86" y="16"/>
                    <a:pt x="76" y="11"/>
                    <a:pt x="66" y="6"/>
                  </a:cubicBezTo>
                  <a:cubicBezTo>
                    <a:pt x="61" y="6"/>
                    <a:pt x="56"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2" name="Google Shape;2800;p42"/>
            <p:cNvSpPr/>
            <p:nvPr/>
          </p:nvSpPr>
          <p:spPr>
            <a:xfrm>
              <a:off x="8306271" y="6724789"/>
              <a:ext cx="67565" cy="82192"/>
            </a:xfrm>
            <a:custGeom>
              <a:avLst/>
              <a:gdLst/>
              <a:ahLst/>
              <a:cxnLst/>
              <a:rect l="l" t="t" r="r" b="b"/>
              <a:pathLst>
                <a:path w="97" h="118" extrusionOk="0">
                  <a:moveTo>
                    <a:pt x="33" y="0"/>
                  </a:moveTo>
                  <a:cubicBezTo>
                    <a:pt x="27" y="0"/>
                    <a:pt x="21" y="2"/>
                    <a:pt x="15" y="6"/>
                  </a:cubicBezTo>
                  <a:cubicBezTo>
                    <a:pt x="5" y="11"/>
                    <a:pt x="0" y="26"/>
                    <a:pt x="10" y="36"/>
                  </a:cubicBezTo>
                  <a:cubicBezTo>
                    <a:pt x="15" y="46"/>
                    <a:pt x="20" y="51"/>
                    <a:pt x="25" y="61"/>
                  </a:cubicBezTo>
                  <a:lnTo>
                    <a:pt x="25" y="56"/>
                  </a:lnTo>
                  <a:cubicBezTo>
                    <a:pt x="25" y="67"/>
                    <a:pt x="30" y="72"/>
                    <a:pt x="30" y="82"/>
                  </a:cubicBezTo>
                  <a:cubicBezTo>
                    <a:pt x="30" y="85"/>
                    <a:pt x="30" y="87"/>
                    <a:pt x="30" y="87"/>
                  </a:cubicBezTo>
                  <a:lnTo>
                    <a:pt x="30" y="97"/>
                  </a:lnTo>
                  <a:cubicBezTo>
                    <a:pt x="35" y="107"/>
                    <a:pt x="46" y="117"/>
                    <a:pt x="56" y="117"/>
                  </a:cubicBezTo>
                  <a:lnTo>
                    <a:pt x="76" y="117"/>
                  </a:lnTo>
                  <a:cubicBezTo>
                    <a:pt x="81" y="117"/>
                    <a:pt x="86" y="112"/>
                    <a:pt x="91" y="107"/>
                  </a:cubicBezTo>
                  <a:cubicBezTo>
                    <a:pt x="91" y="102"/>
                    <a:pt x="91" y="97"/>
                    <a:pt x="96" y="92"/>
                  </a:cubicBezTo>
                  <a:cubicBezTo>
                    <a:pt x="96" y="87"/>
                    <a:pt x="96" y="82"/>
                    <a:pt x="96" y="77"/>
                  </a:cubicBezTo>
                  <a:cubicBezTo>
                    <a:pt x="91" y="67"/>
                    <a:pt x="91" y="61"/>
                    <a:pt x="86" y="51"/>
                  </a:cubicBezTo>
                  <a:cubicBezTo>
                    <a:pt x="81" y="36"/>
                    <a:pt x="71" y="21"/>
                    <a:pt x="61" y="11"/>
                  </a:cubicBezTo>
                  <a:cubicBezTo>
                    <a:pt x="51" y="5"/>
                    <a:pt x="42" y="0"/>
                    <a:pt x="33"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3" name="Google Shape;2801;p42"/>
            <p:cNvSpPr/>
            <p:nvPr/>
          </p:nvSpPr>
          <p:spPr>
            <a:xfrm>
              <a:off x="7960784" y="6666976"/>
              <a:ext cx="141399" cy="160902"/>
            </a:xfrm>
            <a:custGeom>
              <a:avLst/>
              <a:gdLst/>
              <a:ahLst/>
              <a:cxnLst/>
              <a:rect l="l" t="t" r="r" b="b"/>
              <a:pathLst>
                <a:path w="203" h="231" extrusionOk="0">
                  <a:moveTo>
                    <a:pt x="35" y="1"/>
                  </a:moveTo>
                  <a:cubicBezTo>
                    <a:pt x="24" y="1"/>
                    <a:pt x="13" y="7"/>
                    <a:pt x="6" y="18"/>
                  </a:cubicBezTo>
                  <a:cubicBezTo>
                    <a:pt x="0" y="33"/>
                    <a:pt x="0" y="48"/>
                    <a:pt x="16" y="58"/>
                  </a:cubicBezTo>
                  <a:cubicBezTo>
                    <a:pt x="21" y="58"/>
                    <a:pt x="26" y="64"/>
                    <a:pt x="36" y="69"/>
                  </a:cubicBezTo>
                  <a:cubicBezTo>
                    <a:pt x="34" y="68"/>
                    <a:pt x="33" y="67"/>
                    <a:pt x="32" y="67"/>
                  </a:cubicBezTo>
                  <a:cubicBezTo>
                    <a:pt x="32" y="67"/>
                    <a:pt x="36" y="70"/>
                    <a:pt x="37" y="70"/>
                  </a:cubicBezTo>
                  <a:cubicBezTo>
                    <a:pt x="37" y="70"/>
                    <a:pt x="37" y="70"/>
                    <a:pt x="36" y="69"/>
                  </a:cubicBezTo>
                  <a:lnTo>
                    <a:pt x="36" y="69"/>
                  </a:lnTo>
                  <a:lnTo>
                    <a:pt x="41" y="74"/>
                  </a:lnTo>
                  <a:cubicBezTo>
                    <a:pt x="46" y="79"/>
                    <a:pt x="56" y="84"/>
                    <a:pt x="61" y="89"/>
                  </a:cubicBezTo>
                  <a:lnTo>
                    <a:pt x="71" y="99"/>
                  </a:lnTo>
                  <a:lnTo>
                    <a:pt x="81" y="104"/>
                  </a:lnTo>
                  <a:cubicBezTo>
                    <a:pt x="86" y="109"/>
                    <a:pt x="92" y="114"/>
                    <a:pt x="97" y="119"/>
                  </a:cubicBezTo>
                  <a:lnTo>
                    <a:pt x="107" y="134"/>
                  </a:lnTo>
                  <a:cubicBezTo>
                    <a:pt x="107" y="134"/>
                    <a:pt x="107" y="134"/>
                    <a:pt x="107" y="139"/>
                  </a:cubicBezTo>
                  <a:cubicBezTo>
                    <a:pt x="112" y="144"/>
                    <a:pt x="117" y="155"/>
                    <a:pt x="122" y="160"/>
                  </a:cubicBezTo>
                  <a:lnTo>
                    <a:pt x="122" y="170"/>
                  </a:lnTo>
                  <a:lnTo>
                    <a:pt x="122" y="180"/>
                  </a:lnTo>
                  <a:cubicBezTo>
                    <a:pt x="127" y="185"/>
                    <a:pt x="127" y="195"/>
                    <a:pt x="127" y="200"/>
                  </a:cubicBezTo>
                  <a:cubicBezTo>
                    <a:pt x="127" y="215"/>
                    <a:pt x="147" y="230"/>
                    <a:pt x="162" y="230"/>
                  </a:cubicBezTo>
                  <a:cubicBezTo>
                    <a:pt x="177" y="230"/>
                    <a:pt x="203" y="225"/>
                    <a:pt x="203" y="210"/>
                  </a:cubicBezTo>
                  <a:cubicBezTo>
                    <a:pt x="203" y="170"/>
                    <a:pt x="188" y="124"/>
                    <a:pt x="162" y="94"/>
                  </a:cubicBezTo>
                  <a:cubicBezTo>
                    <a:pt x="147" y="74"/>
                    <a:pt x="132" y="58"/>
                    <a:pt x="117" y="43"/>
                  </a:cubicBezTo>
                  <a:lnTo>
                    <a:pt x="92" y="23"/>
                  </a:lnTo>
                  <a:cubicBezTo>
                    <a:pt x="86" y="18"/>
                    <a:pt x="76" y="18"/>
                    <a:pt x="71" y="13"/>
                  </a:cubicBezTo>
                  <a:cubicBezTo>
                    <a:pt x="66" y="8"/>
                    <a:pt x="56" y="8"/>
                    <a:pt x="46" y="3"/>
                  </a:cubicBezTo>
                  <a:cubicBezTo>
                    <a:pt x="42" y="2"/>
                    <a:pt x="38" y="1"/>
                    <a:pt x="35"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4" name="Google Shape;2802;p42"/>
            <p:cNvSpPr/>
            <p:nvPr/>
          </p:nvSpPr>
          <p:spPr>
            <a:xfrm>
              <a:off x="7645248" y="6607769"/>
              <a:ext cx="112144" cy="158116"/>
            </a:xfrm>
            <a:custGeom>
              <a:avLst/>
              <a:gdLst/>
              <a:ahLst/>
              <a:cxnLst/>
              <a:rect l="l" t="t" r="r" b="b"/>
              <a:pathLst>
                <a:path w="161" h="227" extrusionOk="0">
                  <a:moveTo>
                    <a:pt x="31" y="1"/>
                  </a:moveTo>
                  <a:cubicBezTo>
                    <a:pt x="14" y="1"/>
                    <a:pt x="0" y="14"/>
                    <a:pt x="14" y="27"/>
                  </a:cubicBezTo>
                  <a:cubicBezTo>
                    <a:pt x="24" y="42"/>
                    <a:pt x="39" y="58"/>
                    <a:pt x="54" y="73"/>
                  </a:cubicBezTo>
                  <a:lnTo>
                    <a:pt x="54" y="78"/>
                  </a:lnTo>
                  <a:lnTo>
                    <a:pt x="64" y="88"/>
                  </a:lnTo>
                  <a:cubicBezTo>
                    <a:pt x="69" y="98"/>
                    <a:pt x="74" y="103"/>
                    <a:pt x="79" y="113"/>
                  </a:cubicBezTo>
                  <a:lnTo>
                    <a:pt x="79" y="118"/>
                  </a:lnTo>
                  <a:lnTo>
                    <a:pt x="84" y="133"/>
                  </a:lnTo>
                  <a:lnTo>
                    <a:pt x="94" y="154"/>
                  </a:lnTo>
                  <a:lnTo>
                    <a:pt x="94" y="164"/>
                  </a:lnTo>
                  <a:lnTo>
                    <a:pt x="94" y="174"/>
                  </a:lnTo>
                  <a:cubicBezTo>
                    <a:pt x="99" y="179"/>
                    <a:pt x="99" y="189"/>
                    <a:pt x="94" y="199"/>
                  </a:cubicBezTo>
                  <a:cubicBezTo>
                    <a:pt x="101" y="217"/>
                    <a:pt x="119" y="226"/>
                    <a:pt x="134" y="226"/>
                  </a:cubicBezTo>
                  <a:cubicBezTo>
                    <a:pt x="145" y="226"/>
                    <a:pt x="153" y="222"/>
                    <a:pt x="155" y="214"/>
                  </a:cubicBezTo>
                  <a:cubicBezTo>
                    <a:pt x="160" y="194"/>
                    <a:pt x="160" y="174"/>
                    <a:pt x="160" y="159"/>
                  </a:cubicBezTo>
                  <a:cubicBezTo>
                    <a:pt x="155" y="138"/>
                    <a:pt x="150" y="118"/>
                    <a:pt x="140" y="98"/>
                  </a:cubicBezTo>
                  <a:cubicBezTo>
                    <a:pt x="130" y="78"/>
                    <a:pt x="115" y="58"/>
                    <a:pt x="99" y="42"/>
                  </a:cubicBezTo>
                  <a:cubicBezTo>
                    <a:pt x="84" y="22"/>
                    <a:pt x="64" y="7"/>
                    <a:pt x="39" y="2"/>
                  </a:cubicBezTo>
                  <a:cubicBezTo>
                    <a:pt x="36" y="1"/>
                    <a:pt x="33" y="1"/>
                    <a:pt x="31"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5" name="Google Shape;2803;p42"/>
            <p:cNvSpPr/>
            <p:nvPr/>
          </p:nvSpPr>
          <p:spPr>
            <a:xfrm>
              <a:off x="7851426" y="6036603"/>
              <a:ext cx="99606" cy="132344"/>
            </a:xfrm>
            <a:custGeom>
              <a:avLst/>
              <a:gdLst/>
              <a:ahLst/>
              <a:cxnLst/>
              <a:rect l="l" t="t" r="r" b="b"/>
              <a:pathLst>
                <a:path w="143" h="190" extrusionOk="0">
                  <a:moveTo>
                    <a:pt x="117" y="0"/>
                  </a:moveTo>
                  <a:cubicBezTo>
                    <a:pt x="104" y="0"/>
                    <a:pt x="92" y="8"/>
                    <a:pt x="92" y="23"/>
                  </a:cubicBezTo>
                  <a:cubicBezTo>
                    <a:pt x="92" y="53"/>
                    <a:pt x="82" y="78"/>
                    <a:pt x="66" y="99"/>
                  </a:cubicBezTo>
                  <a:cubicBezTo>
                    <a:pt x="61" y="114"/>
                    <a:pt x="51" y="119"/>
                    <a:pt x="41" y="129"/>
                  </a:cubicBezTo>
                  <a:lnTo>
                    <a:pt x="31" y="134"/>
                  </a:lnTo>
                  <a:lnTo>
                    <a:pt x="26" y="139"/>
                  </a:lnTo>
                  <a:cubicBezTo>
                    <a:pt x="16" y="144"/>
                    <a:pt x="11" y="154"/>
                    <a:pt x="6" y="164"/>
                  </a:cubicBezTo>
                  <a:cubicBezTo>
                    <a:pt x="1" y="175"/>
                    <a:pt x="11" y="185"/>
                    <a:pt x="26" y="190"/>
                  </a:cubicBezTo>
                  <a:cubicBezTo>
                    <a:pt x="46" y="190"/>
                    <a:pt x="66" y="180"/>
                    <a:pt x="77" y="164"/>
                  </a:cubicBezTo>
                  <a:cubicBezTo>
                    <a:pt x="92" y="154"/>
                    <a:pt x="102" y="139"/>
                    <a:pt x="112" y="124"/>
                  </a:cubicBezTo>
                  <a:cubicBezTo>
                    <a:pt x="132" y="94"/>
                    <a:pt x="142" y="58"/>
                    <a:pt x="142" y="23"/>
                  </a:cubicBezTo>
                  <a:cubicBezTo>
                    <a:pt x="142" y="8"/>
                    <a:pt x="130" y="0"/>
                    <a:pt x="117"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6" name="Google Shape;2804;p42"/>
            <p:cNvSpPr/>
            <p:nvPr/>
          </p:nvSpPr>
          <p:spPr>
            <a:xfrm>
              <a:off x="7928743" y="6176608"/>
              <a:ext cx="227771" cy="151150"/>
            </a:xfrm>
            <a:custGeom>
              <a:avLst/>
              <a:gdLst/>
              <a:ahLst/>
              <a:cxnLst/>
              <a:rect l="l" t="t" r="r" b="b"/>
              <a:pathLst>
                <a:path w="327" h="217" extrusionOk="0">
                  <a:moveTo>
                    <a:pt x="302" y="1"/>
                  </a:moveTo>
                  <a:cubicBezTo>
                    <a:pt x="297" y="1"/>
                    <a:pt x="292" y="3"/>
                    <a:pt x="289" y="9"/>
                  </a:cubicBezTo>
                  <a:cubicBezTo>
                    <a:pt x="254" y="49"/>
                    <a:pt x="213" y="85"/>
                    <a:pt x="168" y="105"/>
                  </a:cubicBezTo>
                  <a:cubicBezTo>
                    <a:pt x="158" y="110"/>
                    <a:pt x="143" y="120"/>
                    <a:pt x="132" y="125"/>
                  </a:cubicBezTo>
                  <a:lnTo>
                    <a:pt x="112" y="135"/>
                  </a:lnTo>
                  <a:lnTo>
                    <a:pt x="97" y="140"/>
                  </a:lnTo>
                  <a:cubicBezTo>
                    <a:pt x="87" y="140"/>
                    <a:pt x="72" y="146"/>
                    <a:pt x="57" y="151"/>
                  </a:cubicBezTo>
                  <a:lnTo>
                    <a:pt x="36" y="156"/>
                  </a:lnTo>
                  <a:cubicBezTo>
                    <a:pt x="26" y="161"/>
                    <a:pt x="16" y="166"/>
                    <a:pt x="11" y="176"/>
                  </a:cubicBezTo>
                  <a:cubicBezTo>
                    <a:pt x="1" y="186"/>
                    <a:pt x="11" y="206"/>
                    <a:pt x="21" y="211"/>
                  </a:cubicBezTo>
                  <a:cubicBezTo>
                    <a:pt x="34" y="215"/>
                    <a:pt x="47" y="217"/>
                    <a:pt x="60" y="217"/>
                  </a:cubicBezTo>
                  <a:cubicBezTo>
                    <a:pt x="85" y="217"/>
                    <a:pt x="110" y="211"/>
                    <a:pt x="132" y="201"/>
                  </a:cubicBezTo>
                  <a:cubicBezTo>
                    <a:pt x="158" y="191"/>
                    <a:pt x="188" y="176"/>
                    <a:pt x="213" y="156"/>
                  </a:cubicBezTo>
                  <a:cubicBezTo>
                    <a:pt x="259" y="125"/>
                    <a:pt x="294" y="80"/>
                    <a:pt x="320" y="29"/>
                  </a:cubicBezTo>
                  <a:cubicBezTo>
                    <a:pt x="327" y="15"/>
                    <a:pt x="314" y="1"/>
                    <a:pt x="302"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7" name="Google Shape;2805;p42"/>
            <p:cNvSpPr/>
            <p:nvPr/>
          </p:nvSpPr>
          <p:spPr>
            <a:xfrm>
              <a:off x="8189948" y="6237904"/>
              <a:ext cx="227771" cy="192246"/>
            </a:xfrm>
            <a:custGeom>
              <a:avLst/>
              <a:gdLst/>
              <a:ahLst/>
              <a:cxnLst/>
              <a:rect l="l" t="t" r="r" b="b"/>
              <a:pathLst>
                <a:path w="327" h="276" extrusionOk="0">
                  <a:moveTo>
                    <a:pt x="299" y="1"/>
                  </a:moveTo>
                  <a:cubicBezTo>
                    <a:pt x="291" y="1"/>
                    <a:pt x="282" y="4"/>
                    <a:pt x="278" y="12"/>
                  </a:cubicBezTo>
                  <a:cubicBezTo>
                    <a:pt x="253" y="63"/>
                    <a:pt x="218" y="108"/>
                    <a:pt x="172" y="149"/>
                  </a:cubicBezTo>
                  <a:cubicBezTo>
                    <a:pt x="152" y="164"/>
                    <a:pt x="127" y="179"/>
                    <a:pt x="96" y="194"/>
                  </a:cubicBezTo>
                  <a:cubicBezTo>
                    <a:pt x="86" y="199"/>
                    <a:pt x="71" y="204"/>
                    <a:pt x="56" y="209"/>
                  </a:cubicBezTo>
                  <a:lnTo>
                    <a:pt x="36" y="214"/>
                  </a:lnTo>
                  <a:cubicBezTo>
                    <a:pt x="20" y="219"/>
                    <a:pt x="15" y="224"/>
                    <a:pt x="10" y="235"/>
                  </a:cubicBezTo>
                  <a:cubicBezTo>
                    <a:pt x="0" y="250"/>
                    <a:pt x="10" y="265"/>
                    <a:pt x="20" y="270"/>
                  </a:cubicBezTo>
                  <a:cubicBezTo>
                    <a:pt x="29" y="274"/>
                    <a:pt x="39" y="275"/>
                    <a:pt x="49" y="275"/>
                  </a:cubicBezTo>
                  <a:cubicBezTo>
                    <a:pt x="80" y="275"/>
                    <a:pt x="114" y="261"/>
                    <a:pt x="137" y="250"/>
                  </a:cubicBezTo>
                  <a:cubicBezTo>
                    <a:pt x="167" y="235"/>
                    <a:pt x="197" y="214"/>
                    <a:pt x="228" y="189"/>
                  </a:cubicBezTo>
                  <a:cubicBezTo>
                    <a:pt x="273" y="143"/>
                    <a:pt x="309" y="83"/>
                    <a:pt x="324" y="22"/>
                  </a:cubicBezTo>
                  <a:cubicBezTo>
                    <a:pt x="327" y="10"/>
                    <a:pt x="313" y="1"/>
                    <a:pt x="2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8" name="Google Shape;2806;p42"/>
            <p:cNvSpPr/>
            <p:nvPr/>
          </p:nvSpPr>
          <p:spPr>
            <a:xfrm>
              <a:off x="8601607" y="6288055"/>
              <a:ext cx="110055" cy="43186"/>
            </a:xfrm>
            <a:custGeom>
              <a:avLst/>
              <a:gdLst/>
              <a:ahLst/>
              <a:cxnLst/>
              <a:rect l="l" t="t" r="r" b="b"/>
              <a:pathLst>
                <a:path w="158" h="62" extrusionOk="0">
                  <a:moveTo>
                    <a:pt x="36" y="1"/>
                  </a:moveTo>
                  <a:cubicBezTo>
                    <a:pt x="31" y="1"/>
                    <a:pt x="26" y="6"/>
                    <a:pt x="21" y="11"/>
                  </a:cubicBezTo>
                  <a:cubicBezTo>
                    <a:pt x="16" y="11"/>
                    <a:pt x="11" y="16"/>
                    <a:pt x="11" y="16"/>
                  </a:cubicBezTo>
                  <a:cubicBezTo>
                    <a:pt x="1" y="21"/>
                    <a:pt x="1" y="31"/>
                    <a:pt x="1" y="41"/>
                  </a:cubicBezTo>
                  <a:cubicBezTo>
                    <a:pt x="6" y="51"/>
                    <a:pt x="16" y="56"/>
                    <a:pt x="26" y="56"/>
                  </a:cubicBezTo>
                  <a:lnTo>
                    <a:pt x="51" y="56"/>
                  </a:lnTo>
                  <a:lnTo>
                    <a:pt x="72" y="51"/>
                  </a:lnTo>
                  <a:lnTo>
                    <a:pt x="87" y="51"/>
                  </a:lnTo>
                  <a:lnTo>
                    <a:pt x="102" y="56"/>
                  </a:lnTo>
                  <a:lnTo>
                    <a:pt x="112" y="56"/>
                  </a:lnTo>
                  <a:cubicBezTo>
                    <a:pt x="117" y="61"/>
                    <a:pt x="127" y="61"/>
                    <a:pt x="132" y="61"/>
                  </a:cubicBezTo>
                  <a:cubicBezTo>
                    <a:pt x="143" y="56"/>
                    <a:pt x="148" y="51"/>
                    <a:pt x="153" y="46"/>
                  </a:cubicBezTo>
                  <a:cubicBezTo>
                    <a:pt x="158" y="36"/>
                    <a:pt x="153" y="26"/>
                    <a:pt x="143" y="16"/>
                  </a:cubicBezTo>
                  <a:cubicBezTo>
                    <a:pt x="122" y="6"/>
                    <a:pt x="102" y="1"/>
                    <a:pt x="7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279" name="Google Shape;2807;p42"/>
            <p:cNvSpPr/>
            <p:nvPr/>
          </p:nvSpPr>
          <p:spPr>
            <a:xfrm>
              <a:off x="7268417" y="5815798"/>
              <a:ext cx="1653604" cy="555146"/>
            </a:xfrm>
            <a:custGeom>
              <a:avLst/>
              <a:gdLst/>
              <a:ahLst/>
              <a:cxnLst/>
              <a:rect l="l" t="t" r="r" b="b"/>
              <a:pathLst>
                <a:path w="2374" h="797" extrusionOk="0">
                  <a:moveTo>
                    <a:pt x="2349" y="0"/>
                  </a:moveTo>
                  <a:cubicBezTo>
                    <a:pt x="2348" y="0"/>
                    <a:pt x="2346" y="1"/>
                    <a:pt x="2345" y="1"/>
                  </a:cubicBezTo>
                  <a:cubicBezTo>
                    <a:pt x="1718" y="133"/>
                    <a:pt x="1106" y="315"/>
                    <a:pt x="509" y="547"/>
                  </a:cubicBezTo>
                  <a:cubicBezTo>
                    <a:pt x="342" y="613"/>
                    <a:pt x="175" y="674"/>
                    <a:pt x="18" y="755"/>
                  </a:cubicBezTo>
                  <a:cubicBezTo>
                    <a:pt x="1" y="768"/>
                    <a:pt x="10" y="797"/>
                    <a:pt x="30" y="797"/>
                  </a:cubicBezTo>
                  <a:cubicBezTo>
                    <a:pt x="33" y="797"/>
                    <a:pt x="36" y="796"/>
                    <a:pt x="39" y="795"/>
                  </a:cubicBezTo>
                  <a:cubicBezTo>
                    <a:pt x="185" y="739"/>
                    <a:pt x="327" y="674"/>
                    <a:pt x="474" y="618"/>
                  </a:cubicBezTo>
                  <a:cubicBezTo>
                    <a:pt x="620" y="557"/>
                    <a:pt x="767" y="502"/>
                    <a:pt x="919" y="451"/>
                  </a:cubicBezTo>
                  <a:cubicBezTo>
                    <a:pt x="1212" y="345"/>
                    <a:pt x="1515" y="249"/>
                    <a:pt x="1824" y="163"/>
                  </a:cubicBezTo>
                  <a:cubicBezTo>
                    <a:pt x="2001" y="117"/>
                    <a:pt x="2178" y="72"/>
                    <a:pt x="2355" y="31"/>
                  </a:cubicBezTo>
                  <a:cubicBezTo>
                    <a:pt x="2374" y="27"/>
                    <a:pt x="2366" y="0"/>
                    <a:pt x="234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0" name="Google Shape;2808;p42"/>
            <p:cNvSpPr/>
            <p:nvPr/>
          </p:nvSpPr>
          <p:spPr>
            <a:xfrm>
              <a:off x="8492946" y="5760075"/>
              <a:ext cx="167171" cy="173440"/>
            </a:xfrm>
            <a:custGeom>
              <a:avLst/>
              <a:gdLst/>
              <a:ahLst/>
              <a:cxnLst/>
              <a:rect l="l" t="t" r="r" b="b"/>
              <a:pathLst>
                <a:path w="240" h="249" extrusionOk="0">
                  <a:moveTo>
                    <a:pt x="213" y="1"/>
                  </a:moveTo>
                  <a:cubicBezTo>
                    <a:pt x="207" y="1"/>
                    <a:pt x="201" y="3"/>
                    <a:pt x="197" y="10"/>
                  </a:cubicBezTo>
                  <a:cubicBezTo>
                    <a:pt x="177" y="56"/>
                    <a:pt x="147" y="96"/>
                    <a:pt x="111" y="132"/>
                  </a:cubicBezTo>
                  <a:cubicBezTo>
                    <a:pt x="91" y="152"/>
                    <a:pt x="76" y="167"/>
                    <a:pt x="56" y="182"/>
                  </a:cubicBezTo>
                  <a:lnTo>
                    <a:pt x="25" y="207"/>
                  </a:lnTo>
                  <a:cubicBezTo>
                    <a:pt x="10" y="218"/>
                    <a:pt x="0" y="223"/>
                    <a:pt x="0" y="238"/>
                  </a:cubicBezTo>
                  <a:cubicBezTo>
                    <a:pt x="0" y="243"/>
                    <a:pt x="0" y="243"/>
                    <a:pt x="5" y="248"/>
                  </a:cubicBezTo>
                  <a:cubicBezTo>
                    <a:pt x="7" y="249"/>
                    <a:pt x="9" y="249"/>
                    <a:pt x="12" y="249"/>
                  </a:cubicBezTo>
                  <a:cubicBezTo>
                    <a:pt x="24" y="249"/>
                    <a:pt x="37" y="237"/>
                    <a:pt x="46" y="233"/>
                  </a:cubicBezTo>
                  <a:lnTo>
                    <a:pt x="76" y="207"/>
                  </a:lnTo>
                  <a:cubicBezTo>
                    <a:pt x="96" y="192"/>
                    <a:pt x="116" y="172"/>
                    <a:pt x="137" y="152"/>
                  </a:cubicBezTo>
                  <a:cubicBezTo>
                    <a:pt x="177" y="116"/>
                    <a:pt x="207" y="71"/>
                    <a:pt x="233" y="25"/>
                  </a:cubicBezTo>
                  <a:cubicBezTo>
                    <a:pt x="240" y="12"/>
                    <a:pt x="226" y="1"/>
                    <a:pt x="21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1" name="Google Shape;2809;p42"/>
            <p:cNvSpPr/>
            <p:nvPr/>
          </p:nvSpPr>
          <p:spPr>
            <a:xfrm>
              <a:off x="8111935" y="6017100"/>
              <a:ext cx="323895" cy="75227"/>
            </a:xfrm>
            <a:custGeom>
              <a:avLst/>
              <a:gdLst/>
              <a:ahLst/>
              <a:cxnLst/>
              <a:rect l="l" t="t" r="r" b="b"/>
              <a:pathLst>
                <a:path w="465" h="108" extrusionOk="0">
                  <a:moveTo>
                    <a:pt x="78" y="0"/>
                  </a:moveTo>
                  <a:cubicBezTo>
                    <a:pt x="53" y="0"/>
                    <a:pt x="30" y="7"/>
                    <a:pt x="6" y="21"/>
                  </a:cubicBezTo>
                  <a:cubicBezTo>
                    <a:pt x="1" y="26"/>
                    <a:pt x="1" y="36"/>
                    <a:pt x="6" y="41"/>
                  </a:cubicBezTo>
                  <a:cubicBezTo>
                    <a:pt x="32" y="48"/>
                    <a:pt x="58" y="53"/>
                    <a:pt x="82" y="53"/>
                  </a:cubicBezTo>
                  <a:cubicBezTo>
                    <a:pt x="91" y="53"/>
                    <a:pt x="99" y="52"/>
                    <a:pt x="107" y="51"/>
                  </a:cubicBezTo>
                  <a:cubicBezTo>
                    <a:pt x="119" y="49"/>
                    <a:pt x="130" y="49"/>
                    <a:pt x="142" y="49"/>
                  </a:cubicBezTo>
                  <a:cubicBezTo>
                    <a:pt x="169" y="49"/>
                    <a:pt x="195" y="52"/>
                    <a:pt x="223" y="56"/>
                  </a:cubicBezTo>
                  <a:cubicBezTo>
                    <a:pt x="299" y="61"/>
                    <a:pt x="370" y="81"/>
                    <a:pt x="441" y="106"/>
                  </a:cubicBezTo>
                  <a:cubicBezTo>
                    <a:pt x="443" y="107"/>
                    <a:pt x="444" y="107"/>
                    <a:pt x="446" y="107"/>
                  </a:cubicBezTo>
                  <a:cubicBezTo>
                    <a:pt x="458" y="107"/>
                    <a:pt x="465" y="90"/>
                    <a:pt x="451" y="81"/>
                  </a:cubicBezTo>
                  <a:cubicBezTo>
                    <a:pt x="380" y="51"/>
                    <a:pt x="309" y="31"/>
                    <a:pt x="234" y="15"/>
                  </a:cubicBezTo>
                  <a:cubicBezTo>
                    <a:pt x="193" y="10"/>
                    <a:pt x="153" y="5"/>
                    <a:pt x="117" y="5"/>
                  </a:cubicBezTo>
                  <a:cubicBezTo>
                    <a:pt x="104" y="2"/>
                    <a:pt x="91" y="0"/>
                    <a:pt x="7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2" name="Google Shape;2810;p42"/>
            <p:cNvSpPr/>
            <p:nvPr/>
          </p:nvSpPr>
          <p:spPr>
            <a:xfrm>
              <a:off x="7735103" y="5900777"/>
              <a:ext cx="234737" cy="282101"/>
            </a:xfrm>
            <a:custGeom>
              <a:avLst/>
              <a:gdLst/>
              <a:ahLst/>
              <a:cxnLst/>
              <a:rect l="l" t="t" r="r" b="b"/>
              <a:pathLst>
                <a:path w="337" h="405" extrusionOk="0">
                  <a:moveTo>
                    <a:pt x="318" y="1"/>
                  </a:moveTo>
                  <a:cubicBezTo>
                    <a:pt x="313" y="1"/>
                    <a:pt x="308" y="4"/>
                    <a:pt x="304" y="11"/>
                  </a:cubicBezTo>
                  <a:cubicBezTo>
                    <a:pt x="259" y="81"/>
                    <a:pt x="213" y="147"/>
                    <a:pt x="163" y="213"/>
                  </a:cubicBezTo>
                  <a:cubicBezTo>
                    <a:pt x="137" y="243"/>
                    <a:pt x="107" y="273"/>
                    <a:pt x="82" y="304"/>
                  </a:cubicBezTo>
                  <a:lnTo>
                    <a:pt x="41" y="344"/>
                  </a:lnTo>
                  <a:cubicBezTo>
                    <a:pt x="26" y="359"/>
                    <a:pt x="6" y="370"/>
                    <a:pt x="1" y="390"/>
                  </a:cubicBezTo>
                  <a:cubicBezTo>
                    <a:pt x="1" y="395"/>
                    <a:pt x="6" y="405"/>
                    <a:pt x="16" y="405"/>
                  </a:cubicBezTo>
                  <a:cubicBezTo>
                    <a:pt x="31" y="400"/>
                    <a:pt x="51" y="390"/>
                    <a:pt x="62" y="375"/>
                  </a:cubicBezTo>
                  <a:lnTo>
                    <a:pt x="107" y="329"/>
                  </a:lnTo>
                  <a:cubicBezTo>
                    <a:pt x="132" y="299"/>
                    <a:pt x="163" y="268"/>
                    <a:pt x="188" y="233"/>
                  </a:cubicBezTo>
                  <a:cubicBezTo>
                    <a:pt x="239" y="167"/>
                    <a:pt x="289" y="96"/>
                    <a:pt x="330" y="26"/>
                  </a:cubicBezTo>
                  <a:cubicBezTo>
                    <a:pt x="336" y="12"/>
                    <a:pt x="327" y="1"/>
                    <a:pt x="318"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3" name="Google Shape;2811;p42"/>
            <p:cNvSpPr/>
            <p:nvPr/>
          </p:nvSpPr>
          <p:spPr>
            <a:xfrm>
              <a:off x="7517084" y="6230939"/>
              <a:ext cx="390067" cy="83585"/>
            </a:xfrm>
            <a:custGeom>
              <a:avLst/>
              <a:gdLst/>
              <a:ahLst/>
              <a:cxnLst/>
              <a:rect l="l" t="t" r="r" b="b"/>
              <a:pathLst>
                <a:path w="560" h="120" extrusionOk="0">
                  <a:moveTo>
                    <a:pt x="118" y="0"/>
                  </a:moveTo>
                  <a:cubicBezTo>
                    <a:pt x="81" y="0"/>
                    <a:pt x="44" y="10"/>
                    <a:pt x="10" y="27"/>
                  </a:cubicBezTo>
                  <a:cubicBezTo>
                    <a:pt x="0" y="37"/>
                    <a:pt x="0" y="52"/>
                    <a:pt x="10" y="52"/>
                  </a:cubicBezTo>
                  <a:cubicBezTo>
                    <a:pt x="22" y="58"/>
                    <a:pt x="32" y="61"/>
                    <a:pt x="43" y="61"/>
                  </a:cubicBezTo>
                  <a:cubicBezTo>
                    <a:pt x="50" y="61"/>
                    <a:pt x="58" y="59"/>
                    <a:pt x="66" y="57"/>
                  </a:cubicBezTo>
                  <a:cubicBezTo>
                    <a:pt x="91" y="57"/>
                    <a:pt x="112" y="52"/>
                    <a:pt x="137" y="52"/>
                  </a:cubicBezTo>
                  <a:cubicBezTo>
                    <a:pt x="182" y="52"/>
                    <a:pt x="223" y="52"/>
                    <a:pt x="268" y="57"/>
                  </a:cubicBezTo>
                  <a:cubicBezTo>
                    <a:pt x="359" y="68"/>
                    <a:pt x="445" y="88"/>
                    <a:pt x="526" y="118"/>
                  </a:cubicBezTo>
                  <a:cubicBezTo>
                    <a:pt x="529" y="119"/>
                    <a:pt x="531" y="120"/>
                    <a:pt x="533" y="120"/>
                  </a:cubicBezTo>
                  <a:cubicBezTo>
                    <a:pt x="550" y="120"/>
                    <a:pt x="559" y="92"/>
                    <a:pt x="541" y="83"/>
                  </a:cubicBezTo>
                  <a:cubicBezTo>
                    <a:pt x="460" y="42"/>
                    <a:pt x="369" y="17"/>
                    <a:pt x="278" y="7"/>
                  </a:cubicBezTo>
                  <a:cubicBezTo>
                    <a:pt x="233" y="2"/>
                    <a:pt x="187" y="2"/>
                    <a:pt x="142" y="2"/>
                  </a:cubicBezTo>
                  <a:cubicBezTo>
                    <a:pt x="134" y="1"/>
                    <a:pt x="126" y="0"/>
                    <a:pt x="11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4" name="Google Shape;2812;p42"/>
            <p:cNvSpPr/>
            <p:nvPr/>
          </p:nvSpPr>
          <p:spPr>
            <a:xfrm>
              <a:off x="8545187" y="5446630"/>
              <a:ext cx="208964" cy="426286"/>
            </a:xfrm>
            <a:custGeom>
              <a:avLst/>
              <a:gdLst/>
              <a:ahLst/>
              <a:cxnLst/>
              <a:rect l="l" t="t" r="r" b="b"/>
              <a:pathLst>
                <a:path w="300" h="612" extrusionOk="0">
                  <a:moveTo>
                    <a:pt x="239" y="0"/>
                  </a:moveTo>
                  <a:cubicBezTo>
                    <a:pt x="168" y="46"/>
                    <a:pt x="102" y="111"/>
                    <a:pt x="62" y="187"/>
                  </a:cubicBezTo>
                  <a:cubicBezTo>
                    <a:pt x="1" y="319"/>
                    <a:pt x="46" y="470"/>
                    <a:pt x="46" y="612"/>
                  </a:cubicBezTo>
                  <a:cubicBezTo>
                    <a:pt x="97" y="571"/>
                    <a:pt x="143" y="531"/>
                    <a:pt x="183" y="486"/>
                  </a:cubicBezTo>
                  <a:cubicBezTo>
                    <a:pt x="208" y="460"/>
                    <a:pt x="229" y="435"/>
                    <a:pt x="249" y="410"/>
                  </a:cubicBezTo>
                  <a:cubicBezTo>
                    <a:pt x="284" y="344"/>
                    <a:pt x="299" y="273"/>
                    <a:pt x="289" y="202"/>
                  </a:cubicBezTo>
                  <a:cubicBezTo>
                    <a:pt x="284" y="137"/>
                    <a:pt x="264" y="66"/>
                    <a:pt x="239"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5" name="Google Shape;2813;p42"/>
            <p:cNvSpPr/>
            <p:nvPr/>
          </p:nvSpPr>
          <p:spPr>
            <a:xfrm>
              <a:off x="7813116" y="5647234"/>
              <a:ext cx="314143" cy="465292"/>
            </a:xfrm>
            <a:custGeom>
              <a:avLst/>
              <a:gdLst/>
              <a:ahLst/>
              <a:cxnLst/>
              <a:rect l="l" t="t" r="r" b="b"/>
              <a:pathLst>
                <a:path w="451" h="668" extrusionOk="0">
                  <a:moveTo>
                    <a:pt x="445" y="0"/>
                  </a:moveTo>
                  <a:lnTo>
                    <a:pt x="445" y="0"/>
                  </a:lnTo>
                  <a:cubicBezTo>
                    <a:pt x="339" y="31"/>
                    <a:pt x="238" y="91"/>
                    <a:pt x="157" y="167"/>
                  </a:cubicBezTo>
                  <a:cubicBezTo>
                    <a:pt x="35" y="309"/>
                    <a:pt x="46" y="501"/>
                    <a:pt x="0" y="668"/>
                  </a:cubicBezTo>
                  <a:cubicBezTo>
                    <a:pt x="71" y="632"/>
                    <a:pt x="142" y="597"/>
                    <a:pt x="207" y="552"/>
                  </a:cubicBezTo>
                  <a:cubicBezTo>
                    <a:pt x="243" y="531"/>
                    <a:pt x="278" y="506"/>
                    <a:pt x="309" y="481"/>
                  </a:cubicBezTo>
                  <a:cubicBezTo>
                    <a:pt x="369" y="415"/>
                    <a:pt x="415" y="339"/>
                    <a:pt x="430" y="253"/>
                  </a:cubicBezTo>
                  <a:cubicBezTo>
                    <a:pt x="445" y="167"/>
                    <a:pt x="450" y="81"/>
                    <a:pt x="445"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6" name="Google Shape;2814;p42"/>
            <p:cNvSpPr/>
            <p:nvPr/>
          </p:nvSpPr>
          <p:spPr>
            <a:xfrm>
              <a:off x="8231741" y="5996900"/>
              <a:ext cx="539824" cy="195033"/>
            </a:xfrm>
            <a:custGeom>
              <a:avLst/>
              <a:gdLst/>
              <a:ahLst/>
              <a:cxnLst/>
              <a:rect l="l" t="t" r="r" b="b"/>
              <a:pathLst>
                <a:path w="775" h="280" extrusionOk="0">
                  <a:moveTo>
                    <a:pt x="386" y="0"/>
                  </a:moveTo>
                  <a:cubicBezTo>
                    <a:pt x="259" y="0"/>
                    <a:pt x="127" y="42"/>
                    <a:pt x="1" y="60"/>
                  </a:cubicBezTo>
                  <a:cubicBezTo>
                    <a:pt x="57" y="105"/>
                    <a:pt x="112" y="151"/>
                    <a:pt x="178" y="191"/>
                  </a:cubicBezTo>
                  <a:cubicBezTo>
                    <a:pt x="208" y="211"/>
                    <a:pt x="244" y="232"/>
                    <a:pt x="279" y="252"/>
                  </a:cubicBezTo>
                  <a:cubicBezTo>
                    <a:pt x="334" y="269"/>
                    <a:pt x="391" y="279"/>
                    <a:pt x="448" y="279"/>
                  </a:cubicBezTo>
                  <a:cubicBezTo>
                    <a:pt x="474" y="279"/>
                    <a:pt x="501" y="277"/>
                    <a:pt x="527" y="272"/>
                  </a:cubicBezTo>
                  <a:cubicBezTo>
                    <a:pt x="613" y="252"/>
                    <a:pt x="694" y="232"/>
                    <a:pt x="775" y="201"/>
                  </a:cubicBezTo>
                  <a:cubicBezTo>
                    <a:pt x="709" y="120"/>
                    <a:pt x="628" y="60"/>
                    <a:pt x="537" y="24"/>
                  </a:cubicBezTo>
                  <a:cubicBezTo>
                    <a:pt x="488" y="7"/>
                    <a:pt x="437" y="0"/>
                    <a:pt x="38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7" name="Google Shape;2815;p42"/>
            <p:cNvSpPr/>
            <p:nvPr/>
          </p:nvSpPr>
          <p:spPr>
            <a:xfrm>
              <a:off x="7608332" y="6202380"/>
              <a:ext cx="532859" cy="195033"/>
            </a:xfrm>
            <a:custGeom>
              <a:avLst/>
              <a:gdLst/>
              <a:ahLst/>
              <a:cxnLst/>
              <a:rect l="l" t="t" r="r" b="b"/>
              <a:pathLst>
                <a:path w="765" h="280" extrusionOk="0">
                  <a:moveTo>
                    <a:pt x="403" y="1"/>
                  </a:moveTo>
                  <a:cubicBezTo>
                    <a:pt x="269" y="1"/>
                    <a:pt x="132" y="51"/>
                    <a:pt x="1" y="78"/>
                  </a:cubicBezTo>
                  <a:cubicBezTo>
                    <a:pt x="56" y="124"/>
                    <a:pt x="117" y="169"/>
                    <a:pt x="183" y="205"/>
                  </a:cubicBezTo>
                  <a:cubicBezTo>
                    <a:pt x="213" y="225"/>
                    <a:pt x="249" y="245"/>
                    <a:pt x="284" y="260"/>
                  </a:cubicBezTo>
                  <a:cubicBezTo>
                    <a:pt x="327" y="274"/>
                    <a:pt x="371" y="280"/>
                    <a:pt x="415" y="280"/>
                  </a:cubicBezTo>
                  <a:cubicBezTo>
                    <a:pt x="454" y="280"/>
                    <a:pt x="494" y="275"/>
                    <a:pt x="532" y="265"/>
                  </a:cubicBezTo>
                  <a:cubicBezTo>
                    <a:pt x="613" y="245"/>
                    <a:pt x="689" y="215"/>
                    <a:pt x="764" y="179"/>
                  </a:cubicBezTo>
                  <a:cubicBezTo>
                    <a:pt x="699" y="109"/>
                    <a:pt x="618" y="53"/>
                    <a:pt x="527" y="17"/>
                  </a:cubicBezTo>
                  <a:cubicBezTo>
                    <a:pt x="486" y="5"/>
                    <a:pt x="445" y="1"/>
                    <a:pt x="403"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288" name="Google Shape;2816;p42"/>
            <p:cNvSpPr/>
            <p:nvPr/>
          </p:nvSpPr>
          <p:spPr>
            <a:xfrm>
              <a:off x="8795247" y="5699475"/>
              <a:ext cx="265385" cy="219412"/>
            </a:xfrm>
            <a:custGeom>
              <a:avLst/>
              <a:gdLst/>
              <a:ahLst/>
              <a:cxnLst/>
              <a:rect l="l" t="t" r="r" b="b"/>
              <a:pathLst>
                <a:path w="381" h="315" extrusionOk="0">
                  <a:moveTo>
                    <a:pt x="168" y="1"/>
                  </a:moveTo>
                  <a:cubicBezTo>
                    <a:pt x="81" y="1"/>
                    <a:pt x="0" y="74"/>
                    <a:pt x="11" y="178"/>
                  </a:cubicBezTo>
                  <a:cubicBezTo>
                    <a:pt x="16" y="256"/>
                    <a:pt x="82" y="315"/>
                    <a:pt x="159" y="315"/>
                  </a:cubicBezTo>
                  <a:cubicBezTo>
                    <a:pt x="162" y="315"/>
                    <a:pt x="165" y="315"/>
                    <a:pt x="168" y="315"/>
                  </a:cubicBezTo>
                  <a:cubicBezTo>
                    <a:pt x="310" y="315"/>
                    <a:pt x="380" y="138"/>
                    <a:pt x="274" y="42"/>
                  </a:cubicBezTo>
                  <a:cubicBezTo>
                    <a:pt x="242" y="14"/>
                    <a:pt x="204" y="1"/>
                    <a:pt x="168"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89" name="Google Shape;2817;p42"/>
            <p:cNvSpPr/>
            <p:nvPr/>
          </p:nvSpPr>
          <p:spPr>
            <a:xfrm>
              <a:off x="8318112" y="5774006"/>
              <a:ext cx="235433" cy="208964"/>
            </a:xfrm>
            <a:custGeom>
              <a:avLst/>
              <a:gdLst/>
              <a:ahLst/>
              <a:cxnLst/>
              <a:rect l="l" t="t" r="r" b="b"/>
              <a:pathLst>
                <a:path w="338" h="300" extrusionOk="0">
                  <a:moveTo>
                    <a:pt x="173" y="1"/>
                  </a:moveTo>
                  <a:cubicBezTo>
                    <a:pt x="87" y="1"/>
                    <a:pt x="1" y="62"/>
                    <a:pt x="3" y="172"/>
                  </a:cubicBezTo>
                  <a:cubicBezTo>
                    <a:pt x="22" y="247"/>
                    <a:pt x="88" y="300"/>
                    <a:pt x="165" y="300"/>
                  </a:cubicBezTo>
                  <a:cubicBezTo>
                    <a:pt x="172" y="300"/>
                    <a:pt x="179" y="300"/>
                    <a:pt x="185" y="299"/>
                  </a:cubicBezTo>
                  <a:cubicBezTo>
                    <a:pt x="271" y="289"/>
                    <a:pt x="337" y="218"/>
                    <a:pt x="332" y="132"/>
                  </a:cubicBezTo>
                  <a:cubicBezTo>
                    <a:pt x="314" y="43"/>
                    <a:pt x="244" y="1"/>
                    <a:pt x="173"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0" name="Google Shape;2818;p42"/>
            <p:cNvSpPr/>
            <p:nvPr/>
          </p:nvSpPr>
          <p:spPr>
            <a:xfrm>
              <a:off x="8066659" y="5980879"/>
              <a:ext cx="240309" cy="214536"/>
            </a:xfrm>
            <a:custGeom>
              <a:avLst/>
              <a:gdLst/>
              <a:ahLst/>
              <a:cxnLst/>
              <a:rect l="l" t="t" r="r" b="b"/>
              <a:pathLst>
                <a:path w="345" h="308" extrusionOk="0">
                  <a:moveTo>
                    <a:pt x="181" y="1"/>
                  </a:moveTo>
                  <a:cubicBezTo>
                    <a:pt x="91" y="1"/>
                    <a:pt x="0" y="71"/>
                    <a:pt x="20" y="189"/>
                  </a:cubicBezTo>
                  <a:cubicBezTo>
                    <a:pt x="38" y="260"/>
                    <a:pt x="103" y="308"/>
                    <a:pt x="174" y="308"/>
                  </a:cubicBezTo>
                  <a:cubicBezTo>
                    <a:pt x="183" y="308"/>
                    <a:pt x="193" y="307"/>
                    <a:pt x="202" y="305"/>
                  </a:cubicBezTo>
                  <a:cubicBezTo>
                    <a:pt x="288" y="290"/>
                    <a:pt x="344" y="214"/>
                    <a:pt x="334" y="133"/>
                  </a:cubicBezTo>
                  <a:cubicBezTo>
                    <a:pt x="317" y="41"/>
                    <a:pt x="249" y="1"/>
                    <a:pt x="181"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1" name="Google Shape;2819;p42"/>
            <p:cNvSpPr/>
            <p:nvPr/>
          </p:nvSpPr>
          <p:spPr>
            <a:xfrm>
              <a:off x="7682862" y="5915404"/>
              <a:ext cx="243095" cy="205481"/>
            </a:xfrm>
            <a:custGeom>
              <a:avLst/>
              <a:gdLst/>
              <a:ahLst/>
              <a:cxnLst/>
              <a:rect l="l" t="t" r="r" b="b"/>
              <a:pathLst>
                <a:path w="349" h="295" extrusionOk="0">
                  <a:moveTo>
                    <a:pt x="181" y="0"/>
                  </a:moveTo>
                  <a:cubicBezTo>
                    <a:pt x="90" y="0"/>
                    <a:pt x="0" y="72"/>
                    <a:pt x="15" y="187"/>
                  </a:cubicBezTo>
                  <a:cubicBezTo>
                    <a:pt x="40" y="253"/>
                    <a:pt x="101" y="295"/>
                    <a:pt x="167" y="295"/>
                  </a:cubicBezTo>
                  <a:cubicBezTo>
                    <a:pt x="182" y="295"/>
                    <a:pt x="197" y="293"/>
                    <a:pt x="212" y="288"/>
                  </a:cubicBezTo>
                  <a:cubicBezTo>
                    <a:pt x="298" y="268"/>
                    <a:pt x="349" y="187"/>
                    <a:pt x="334" y="106"/>
                  </a:cubicBezTo>
                  <a:cubicBezTo>
                    <a:pt x="303" y="33"/>
                    <a:pt x="242" y="0"/>
                    <a:pt x="18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2" name="Google Shape;2820;p42"/>
            <p:cNvSpPr/>
            <p:nvPr/>
          </p:nvSpPr>
          <p:spPr>
            <a:xfrm>
              <a:off x="7518477" y="6179394"/>
              <a:ext cx="242399" cy="206177"/>
            </a:xfrm>
            <a:custGeom>
              <a:avLst/>
              <a:gdLst/>
              <a:ahLst/>
              <a:cxnLst/>
              <a:rect l="l" t="t" r="r" b="b"/>
              <a:pathLst>
                <a:path w="348" h="296" extrusionOk="0">
                  <a:moveTo>
                    <a:pt x="185" y="1"/>
                  </a:moveTo>
                  <a:cubicBezTo>
                    <a:pt x="93" y="1"/>
                    <a:pt x="1" y="79"/>
                    <a:pt x="29" y="197"/>
                  </a:cubicBezTo>
                  <a:cubicBezTo>
                    <a:pt x="53" y="258"/>
                    <a:pt x="113" y="296"/>
                    <a:pt x="177" y="296"/>
                  </a:cubicBezTo>
                  <a:cubicBezTo>
                    <a:pt x="193" y="296"/>
                    <a:pt x="210" y="293"/>
                    <a:pt x="226" y="288"/>
                  </a:cubicBezTo>
                  <a:cubicBezTo>
                    <a:pt x="302" y="263"/>
                    <a:pt x="347" y="177"/>
                    <a:pt x="327" y="101"/>
                  </a:cubicBezTo>
                  <a:cubicBezTo>
                    <a:pt x="300" y="31"/>
                    <a:pt x="243" y="1"/>
                    <a:pt x="18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293" name="Google Shape;2821;p42"/>
            <p:cNvSpPr/>
            <p:nvPr/>
          </p:nvSpPr>
          <p:spPr>
            <a:xfrm>
              <a:off x="8411450" y="6025458"/>
              <a:ext cx="285584" cy="91944"/>
            </a:xfrm>
            <a:custGeom>
              <a:avLst/>
              <a:gdLst/>
              <a:ahLst/>
              <a:cxnLst/>
              <a:rect l="l" t="t" r="r" b="b"/>
              <a:pathLst>
                <a:path w="410" h="132" extrusionOk="0">
                  <a:moveTo>
                    <a:pt x="78" y="0"/>
                  </a:moveTo>
                  <a:cubicBezTo>
                    <a:pt x="56" y="0"/>
                    <a:pt x="33" y="4"/>
                    <a:pt x="11" y="14"/>
                  </a:cubicBezTo>
                  <a:cubicBezTo>
                    <a:pt x="1" y="19"/>
                    <a:pt x="1" y="34"/>
                    <a:pt x="16" y="34"/>
                  </a:cubicBezTo>
                  <a:cubicBezTo>
                    <a:pt x="31" y="36"/>
                    <a:pt x="48" y="38"/>
                    <a:pt x="64" y="38"/>
                  </a:cubicBezTo>
                  <a:cubicBezTo>
                    <a:pt x="80" y="38"/>
                    <a:pt x="97" y="36"/>
                    <a:pt x="112" y="34"/>
                  </a:cubicBezTo>
                  <a:cubicBezTo>
                    <a:pt x="147" y="34"/>
                    <a:pt x="178" y="39"/>
                    <a:pt x="213" y="49"/>
                  </a:cubicBezTo>
                  <a:cubicBezTo>
                    <a:pt x="279" y="64"/>
                    <a:pt x="340" y="89"/>
                    <a:pt x="395" y="130"/>
                  </a:cubicBezTo>
                  <a:cubicBezTo>
                    <a:pt x="397" y="131"/>
                    <a:pt x="399" y="131"/>
                    <a:pt x="400" y="131"/>
                  </a:cubicBezTo>
                  <a:cubicBezTo>
                    <a:pt x="407" y="131"/>
                    <a:pt x="409" y="124"/>
                    <a:pt x="405" y="120"/>
                  </a:cubicBezTo>
                  <a:cubicBezTo>
                    <a:pt x="350" y="74"/>
                    <a:pt x="289" y="44"/>
                    <a:pt x="223" y="24"/>
                  </a:cubicBezTo>
                  <a:cubicBezTo>
                    <a:pt x="188" y="14"/>
                    <a:pt x="153" y="9"/>
                    <a:pt x="117" y="3"/>
                  </a:cubicBezTo>
                  <a:cubicBezTo>
                    <a:pt x="104" y="2"/>
                    <a:pt x="91" y="0"/>
                    <a:pt x="78"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4" name="Google Shape;2822;p42"/>
            <p:cNvSpPr/>
            <p:nvPr/>
          </p:nvSpPr>
          <p:spPr>
            <a:xfrm>
              <a:off x="7861874" y="6220491"/>
              <a:ext cx="208268" cy="73137"/>
            </a:xfrm>
            <a:custGeom>
              <a:avLst/>
              <a:gdLst/>
              <a:ahLst/>
              <a:cxnLst/>
              <a:rect l="l" t="t" r="r" b="b"/>
              <a:pathLst>
                <a:path w="299" h="105" extrusionOk="0">
                  <a:moveTo>
                    <a:pt x="51" y="0"/>
                  </a:moveTo>
                  <a:cubicBezTo>
                    <a:pt x="42" y="0"/>
                    <a:pt x="34" y="1"/>
                    <a:pt x="26" y="2"/>
                  </a:cubicBezTo>
                  <a:cubicBezTo>
                    <a:pt x="1" y="12"/>
                    <a:pt x="1" y="42"/>
                    <a:pt x="26" y="52"/>
                  </a:cubicBezTo>
                  <a:cubicBezTo>
                    <a:pt x="67" y="62"/>
                    <a:pt x="112" y="57"/>
                    <a:pt x="158" y="67"/>
                  </a:cubicBezTo>
                  <a:cubicBezTo>
                    <a:pt x="178" y="72"/>
                    <a:pt x="198" y="77"/>
                    <a:pt x="218" y="88"/>
                  </a:cubicBezTo>
                  <a:cubicBezTo>
                    <a:pt x="239" y="88"/>
                    <a:pt x="264" y="98"/>
                    <a:pt x="284" y="103"/>
                  </a:cubicBezTo>
                  <a:cubicBezTo>
                    <a:pt x="286" y="104"/>
                    <a:pt x="288" y="104"/>
                    <a:pt x="289" y="104"/>
                  </a:cubicBezTo>
                  <a:cubicBezTo>
                    <a:pt x="296" y="104"/>
                    <a:pt x="298" y="97"/>
                    <a:pt x="294" y="93"/>
                  </a:cubicBezTo>
                  <a:cubicBezTo>
                    <a:pt x="274" y="77"/>
                    <a:pt x="254" y="62"/>
                    <a:pt x="239" y="52"/>
                  </a:cubicBezTo>
                  <a:cubicBezTo>
                    <a:pt x="213" y="42"/>
                    <a:pt x="193" y="32"/>
                    <a:pt x="168" y="22"/>
                  </a:cubicBezTo>
                  <a:cubicBezTo>
                    <a:pt x="130" y="9"/>
                    <a:pt x="89" y="0"/>
                    <a:pt x="5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5" name="Google Shape;2823;p42"/>
            <p:cNvSpPr/>
            <p:nvPr/>
          </p:nvSpPr>
          <p:spPr>
            <a:xfrm>
              <a:off x="8003273" y="5698779"/>
              <a:ext cx="102392" cy="238915"/>
            </a:xfrm>
            <a:custGeom>
              <a:avLst/>
              <a:gdLst/>
              <a:ahLst/>
              <a:cxnLst/>
              <a:rect l="l" t="t" r="r" b="b"/>
              <a:pathLst>
                <a:path w="147" h="343" extrusionOk="0">
                  <a:moveTo>
                    <a:pt x="124" y="1"/>
                  </a:moveTo>
                  <a:cubicBezTo>
                    <a:pt x="115" y="1"/>
                    <a:pt x="106" y="6"/>
                    <a:pt x="106" y="17"/>
                  </a:cubicBezTo>
                  <a:cubicBezTo>
                    <a:pt x="101" y="73"/>
                    <a:pt x="86" y="129"/>
                    <a:pt x="66" y="179"/>
                  </a:cubicBezTo>
                  <a:cubicBezTo>
                    <a:pt x="56" y="204"/>
                    <a:pt x="46" y="230"/>
                    <a:pt x="36" y="255"/>
                  </a:cubicBezTo>
                  <a:cubicBezTo>
                    <a:pt x="20" y="280"/>
                    <a:pt x="0" y="306"/>
                    <a:pt x="5" y="331"/>
                  </a:cubicBezTo>
                  <a:cubicBezTo>
                    <a:pt x="5" y="338"/>
                    <a:pt x="8" y="343"/>
                    <a:pt x="13" y="343"/>
                  </a:cubicBezTo>
                  <a:cubicBezTo>
                    <a:pt x="15" y="343"/>
                    <a:pt x="18" y="342"/>
                    <a:pt x="20" y="341"/>
                  </a:cubicBezTo>
                  <a:cubicBezTo>
                    <a:pt x="51" y="331"/>
                    <a:pt x="61" y="301"/>
                    <a:pt x="76" y="280"/>
                  </a:cubicBezTo>
                  <a:cubicBezTo>
                    <a:pt x="86" y="250"/>
                    <a:pt x="101" y="225"/>
                    <a:pt x="111" y="194"/>
                  </a:cubicBezTo>
                  <a:cubicBezTo>
                    <a:pt x="132" y="139"/>
                    <a:pt x="142" y="83"/>
                    <a:pt x="147" y="22"/>
                  </a:cubicBezTo>
                  <a:cubicBezTo>
                    <a:pt x="147" y="8"/>
                    <a:pt x="135" y="1"/>
                    <a:pt x="124"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6" name="Google Shape;2824;p42"/>
            <p:cNvSpPr/>
            <p:nvPr/>
          </p:nvSpPr>
          <p:spPr>
            <a:xfrm>
              <a:off x="8658027" y="5528125"/>
              <a:ext cx="71048" cy="201302"/>
            </a:xfrm>
            <a:custGeom>
              <a:avLst/>
              <a:gdLst/>
              <a:ahLst/>
              <a:cxnLst/>
              <a:rect l="l" t="t" r="r" b="b"/>
              <a:pathLst>
                <a:path w="102" h="289" extrusionOk="0">
                  <a:moveTo>
                    <a:pt x="75" y="0"/>
                  </a:moveTo>
                  <a:cubicBezTo>
                    <a:pt x="67" y="0"/>
                    <a:pt x="56" y="6"/>
                    <a:pt x="56" y="15"/>
                  </a:cubicBezTo>
                  <a:cubicBezTo>
                    <a:pt x="62" y="55"/>
                    <a:pt x="56" y="100"/>
                    <a:pt x="46" y="141"/>
                  </a:cubicBezTo>
                  <a:cubicBezTo>
                    <a:pt x="41" y="166"/>
                    <a:pt x="36" y="186"/>
                    <a:pt x="26" y="207"/>
                  </a:cubicBezTo>
                  <a:cubicBezTo>
                    <a:pt x="16" y="227"/>
                    <a:pt x="6" y="247"/>
                    <a:pt x="1" y="267"/>
                  </a:cubicBezTo>
                  <a:cubicBezTo>
                    <a:pt x="1" y="280"/>
                    <a:pt x="18" y="289"/>
                    <a:pt x="30" y="289"/>
                  </a:cubicBezTo>
                  <a:cubicBezTo>
                    <a:pt x="32" y="289"/>
                    <a:pt x="34" y="289"/>
                    <a:pt x="36" y="288"/>
                  </a:cubicBezTo>
                  <a:cubicBezTo>
                    <a:pt x="51" y="267"/>
                    <a:pt x="67" y="247"/>
                    <a:pt x="72" y="222"/>
                  </a:cubicBezTo>
                  <a:cubicBezTo>
                    <a:pt x="82" y="197"/>
                    <a:pt x="87" y="176"/>
                    <a:pt x="92" y="151"/>
                  </a:cubicBezTo>
                  <a:cubicBezTo>
                    <a:pt x="102" y="106"/>
                    <a:pt x="97" y="55"/>
                    <a:pt x="87" y="9"/>
                  </a:cubicBezTo>
                  <a:cubicBezTo>
                    <a:pt x="87" y="3"/>
                    <a:pt x="81" y="0"/>
                    <a:pt x="7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297" name="Google Shape;2825;p42"/>
            <p:cNvSpPr/>
            <p:nvPr/>
          </p:nvSpPr>
          <p:spPr>
            <a:xfrm>
              <a:off x="8859329" y="5744054"/>
              <a:ext cx="130254" cy="52241"/>
            </a:xfrm>
            <a:custGeom>
              <a:avLst/>
              <a:gdLst/>
              <a:ahLst/>
              <a:cxnLst/>
              <a:rect l="l" t="t" r="r" b="b"/>
              <a:pathLst>
                <a:path w="187" h="75" extrusionOk="0">
                  <a:moveTo>
                    <a:pt x="87" y="1"/>
                  </a:moveTo>
                  <a:cubicBezTo>
                    <a:pt x="75" y="1"/>
                    <a:pt x="61" y="4"/>
                    <a:pt x="51" y="8"/>
                  </a:cubicBezTo>
                  <a:cubicBezTo>
                    <a:pt x="35" y="13"/>
                    <a:pt x="10" y="23"/>
                    <a:pt x="5" y="43"/>
                  </a:cubicBezTo>
                  <a:cubicBezTo>
                    <a:pt x="1" y="56"/>
                    <a:pt x="15" y="70"/>
                    <a:pt x="29" y="70"/>
                  </a:cubicBezTo>
                  <a:cubicBezTo>
                    <a:pt x="31" y="70"/>
                    <a:pt x="33" y="69"/>
                    <a:pt x="35" y="69"/>
                  </a:cubicBezTo>
                  <a:cubicBezTo>
                    <a:pt x="46" y="69"/>
                    <a:pt x="51" y="64"/>
                    <a:pt x="61" y="53"/>
                  </a:cubicBezTo>
                  <a:lnTo>
                    <a:pt x="71" y="48"/>
                  </a:lnTo>
                  <a:lnTo>
                    <a:pt x="116" y="48"/>
                  </a:lnTo>
                  <a:cubicBezTo>
                    <a:pt x="121" y="53"/>
                    <a:pt x="127" y="53"/>
                    <a:pt x="132" y="59"/>
                  </a:cubicBezTo>
                  <a:cubicBezTo>
                    <a:pt x="142" y="59"/>
                    <a:pt x="152" y="69"/>
                    <a:pt x="157" y="74"/>
                  </a:cubicBezTo>
                  <a:cubicBezTo>
                    <a:pt x="159" y="74"/>
                    <a:pt x="161" y="75"/>
                    <a:pt x="163" y="75"/>
                  </a:cubicBezTo>
                  <a:cubicBezTo>
                    <a:pt x="176" y="75"/>
                    <a:pt x="186" y="62"/>
                    <a:pt x="182" y="53"/>
                  </a:cubicBezTo>
                  <a:cubicBezTo>
                    <a:pt x="172" y="38"/>
                    <a:pt x="162" y="28"/>
                    <a:pt x="152" y="18"/>
                  </a:cubicBezTo>
                  <a:cubicBezTo>
                    <a:pt x="137" y="8"/>
                    <a:pt x="121" y="3"/>
                    <a:pt x="101" y="3"/>
                  </a:cubicBezTo>
                  <a:cubicBezTo>
                    <a:pt x="97" y="1"/>
                    <a:pt x="92" y="1"/>
                    <a:pt x="8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298" name="Google Shape;2826;p42"/>
            <p:cNvSpPr/>
            <p:nvPr/>
          </p:nvSpPr>
          <p:spPr>
            <a:xfrm>
              <a:off x="8383588" y="5780971"/>
              <a:ext cx="144882" cy="82889"/>
            </a:xfrm>
            <a:custGeom>
              <a:avLst/>
              <a:gdLst/>
              <a:ahLst/>
              <a:cxnLst/>
              <a:rect l="l" t="t" r="r" b="b"/>
              <a:pathLst>
                <a:path w="208" h="119" extrusionOk="0">
                  <a:moveTo>
                    <a:pt x="81" y="0"/>
                  </a:moveTo>
                  <a:cubicBezTo>
                    <a:pt x="66" y="0"/>
                    <a:pt x="56" y="0"/>
                    <a:pt x="46" y="6"/>
                  </a:cubicBezTo>
                  <a:lnTo>
                    <a:pt x="31" y="11"/>
                  </a:lnTo>
                  <a:cubicBezTo>
                    <a:pt x="21" y="16"/>
                    <a:pt x="16" y="21"/>
                    <a:pt x="10" y="31"/>
                  </a:cubicBezTo>
                  <a:cubicBezTo>
                    <a:pt x="0" y="51"/>
                    <a:pt x="10" y="76"/>
                    <a:pt x="36" y="76"/>
                  </a:cubicBezTo>
                  <a:cubicBezTo>
                    <a:pt x="46" y="76"/>
                    <a:pt x="56" y="71"/>
                    <a:pt x="71" y="66"/>
                  </a:cubicBezTo>
                  <a:lnTo>
                    <a:pt x="117" y="66"/>
                  </a:lnTo>
                  <a:lnTo>
                    <a:pt x="127" y="71"/>
                  </a:lnTo>
                  <a:lnTo>
                    <a:pt x="132" y="71"/>
                  </a:lnTo>
                  <a:lnTo>
                    <a:pt x="147" y="81"/>
                  </a:lnTo>
                  <a:lnTo>
                    <a:pt x="157" y="86"/>
                  </a:lnTo>
                  <a:lnTo>
                    <a:pt x="157" y="91"/>
                  </a:lnTo>
                  <a:lnTo>
                    <a:pt x="162" y="102"/>
                  </a:lnTo>
                  <a:lnTo>
                    <a:pt x="162" y="107"/>
                  </a:lnTo>
                  <a:cubicBezTo>
                    <a:pt x="166" y="114"/>
                    <a:pt x="172" y="119"/>
                    <a:pt x="179" y="119"/>
                  </a:cubicBezTo>
                  <a:cubicBezTo>
                    <a:pt x="182" y="119"/>
                    <a:pt x="185" y="118"/>
                    <a:pt x="187" y="117"/>
                  </a:cubicBezTo>
                  <a:cubicBezTo>
                    <a:pt x="198" y="117"/>
                    <a:pt x="208" y="107"/>
                    <a:pt x="208" y="97"/>
                  </a:cubicBezTo>
                  <a:cubicBezTo>
                    <a:pt x="203" y="81"/>
                    <a:pt x="198" y="61"/>
                    <a:pt x="187" y="46"/>
                  </a:cubicBezTo>
                  <a:cubicBezTo>
                    <a:pt x="177" y="31"/>
                    <a:pt x="162" y="21"/>
                    <a:pt x="142" y="11"/>
                  </a:cubicBezTo>
                  <a:cubicBezTo>
                    <a:pt x="122" y="6"/>
                    <a:pt x="101" y="0"/>
                    <a:pt x="81"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299" name="Google Shape;2827;p42"/>
            <p:cNvSpPr/>
            <p:nvPr/>
          </p:nvSpPr>
          <p:spPr>
            <a:xfrm>
              <a:off x="8154424" y="6001079"/>
              <a:ext cx="120503" cy="64082"/>
            </a:xfrm>
            <a:custGeom>
              <a:avLst/>
              <a:gdLst/>
              <a:ahLst/>
              <a:cxnLst/>
              <a:rect l="l" t="t" r="r" b="b"/>
              <a:pathLst>
                <a:path w="173" h="92" extrusionOk="0">
                  <a:moveTo>
                    <a:pt x="64" y="1"/>
                  </a:moveTo>
                  <a:cubicBezTo>
                    <a:pt x="49" y="1"/>
                    <a:pt x="34" y="3"/>
                    <a:pt x="21" y="8"/>
                  </a:cubicBezTo>
                  <a:cubicBezTo>
                    <a:pt x="11" y="13"/>
                    <a:pt x="1" y="28"/>
                    <a:pt x="6" y="38"/>
                  </a:cubicBezTo>
                  <a:cubicBezTo>
                    <a:pt x="11" y="54"/>
                    <a:pt x="21" y="59"/>
                    <a:pt x="36" y="59"/>
                  </a:cubicBezTo>
                  <a:cubicBezTo>
                    <a:pt x="46" y="59"/>
                    <a:pt x="56" y="54"/>
                    <a:pt x="66" y="54"/>
                  </a:cubicBezTo>
                  <a:lnTo>
                    <a:pt x="92" y="54"/>
                  </a:lnTo>
                  <a:cubicBezTo>
                    <a:pt x="97" y="54"/>
                    <a:pt x="102" y="54"/>
                    <a:pt x="107" y="59"/>
                  </a:cubicBezTo>
                  <a:lnTo>
                    <a:pt x="117" y="64"/>
                  </a:lnTo>
                  <a:lnTo>
                    <a:pt x="122" y="69"/>
                  </a:lnTo>
                  <a:lnTo>
                    <a:pt x="127" y="74"/>
                  </a:lnTo>
                  <a:lnTo>
                    <a:pt x="127" y="79"/>
                  </a:lnTo>
                  <a:cubicBezTo>
                    <a:pt x="131" y="86"/>
                    <a:pt x="140" y="91"/>
                    <a:pt x="148" y="91"/>
                  </a:cubicBezTo>
                  <a:cubicBezTo>
                    <a:pt x="152" y="91"/>
                    <a:pt x="155" y="90"/>
                    <a:pt x="157" y="89"/>
                  </a:cubicBezTo>
                  <a:cubicBezTo>
                    <a:pt x="162" y="84"/>
                    <a:pt x="173" y="74"/>
                    <a:pt x="173" y="69"/>
                  </a:cubicBezTo>
                  <a:cubicBezTo>
                    <a:pt x="157" y="38"/>
                    <a:pt x="137" y="18"/>
                    <a:pt x="107" y="8"/>
                  </a:cubicBezTo>
                  <a:cubicBezTo>
                    <a:pt x="94" y="3"/>
                    <a:pt x="79" y="1"/>
                    <a:pt x="64"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0" name="Google Shape;2828;p42"/>
            <p:cNvSpPr/>
            <p:nvPr/>
          </p:nvSpPr>
          <p:spPr>
            <a:xfrm>
              <a:off x="7738586" y="5928638"/>
              <a:ext cx="113537" cy="82192"/>
            </a:xfrm>
            <a:custGeom>
              <a:avLst/>
              <a:gdLst/>
              <a:ahLst/>
              <a:cxnLst/>
              <a:rect l="l" t="t" r="r" b="b"/>
              <a:pathLst>
                <a:path w="163" h="118" extrusionOk="0">
                  <a:moveTo>
                    <a:pt x="109" y="1"/>
                  </a:moveTo>
                  <a:cubicBezTo>
                    <a:pt x="88" y="1"/>
                    <a:pt x="66" y="6"/>
                    <a:pt x="46" y="16"/>
                  </a:cubicBezTo>
                  <a:cubicBezTo>
                    <a:pt x="21" y="36"/>
                    <a:pt x="1" y="62"/>
                    <a:pt x="1" y="97"/>
                  </a:cubicBezTo>
                  <a:cubicBezTo>
                    <a:pt x="1" y="107"/>
                    <a:pt x="6" y="112"/>
                    <a:pt x="21" y="117"/>
                  </a:cubicBezTo>
                  <a:cubicBezTo>
                    <a:pt x="31" y="117"/>
                    <a:pt x="41" y="112"/>
                    <a:pt x="46" y="102"/>
                  </a:cubicBezTo>
                  <a:lnTo>
                    <a:pt x="51" y="87"/>
                  </a:lnTo>
                  <a:lnTo>
                    <a:pt x="51" y="82"/>
                  </a:lnTo>
                  <a:lnTo>
                    <a:pt x="57" y="77"/>
                  </a:lnTo>
                  <a:lnTo>
                    <a:pt x="62" y="67"/>
                  </a:lnTo>
                  <a:cubicBezTo>
                    <a:pt x="62" y="62"/>
                    <a:pt x="67" y="62"/>
                    <a:pt x="72" y="56"/>
                  </a:cubicBezTo>
                  <a:lnTo>
                    <a:pt x="72" y="56"/>
                  </a:lnTo>
                  <a:cubicBezTo>
                    <a:pt x="70" y="58"/>
                    <a:pt x="69" y="59"/>
                    <a:pt x="70" y="59"/>
                  </a:cubicBezTo>
                  <a:cubicBezTo>
                    <a:pt x="70" y="59"/>
                    <a:pt x="73" y="56"/>
                    <a:pt x="77" y="56"/>
                  </a:cubicBezTo>
                  <a:lnTo>
                    <a:pt x="82" y="51"/>
                  </a:lnTo>
                  <a:lnTo>
                    <a:pt x="122" y="51"/>
                  </a:lnTo>
                  <a:cubicBezTo>
                    <a:pt x="124" y="52"/>
                    <a:pt x="126" y="53"/>
                    <a:pt x="128" y="53"/>
                  </a:cubicBezTo>
                  <a:cubicBezTo>
                    <a:pt x="136" y="53"/>
                    <a:pt x="143" y="45"/>
                    <a:pt x="148" y="36"/>
                  </a:cubicBezTo>
                  <a:cubicBezTo>
                    <a:pt x="163" y="31"/>
                    <a:pt x="158" y="6"/>
                    <a:pt x="142" y="6"/>
                  </a:cubicBezTo>
                  <a:cubicBezTo>
                    <a:pt x="132" y="2"/>
                    <a:pt x="120" y="1"/>
                    <a:pt x="109"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1" name="Google Shape;2829;p42"/>
            <p:cNvSpPr/>
            <p:nvPr/>
          </p:nvSpPr>
          <p:spPr>
            <a:xfrm>
              <a:off x="7611814" y="6186360"/>
              <a:ext cx="117020" cy="89158"/>
            </a:xfrm>
            <a:custGeom>
              <a:avLst/>
              <a:gdLst/>
              <a:ahLst/>
              <a:cxnLst/>
              <a:rect l="l" t="t" r="r" b="b"/>
              <a:pathLst>
                <a:path w="168" h="128" extrusionOk="0">
                  <a:moveTo>
                    <a:pt x="41" y="0"/>
                  </a:moveTo>
                  <a:cubicBezTo>
                    <a:pt x="31" y="0"/>
                    <a:pt x="26" y="5"/>
                    <a:pt x="21" y="10"/>
                  </a:cubicBezTo>
                  <a:lnTo>
                    <a:pt x="11" y="20"/>
                  </a:lnTo>
                  <a:cubicBezTo>
                    <a:pt x="6" y="20"/>
                    <a:pt x="6" y="25"/>
                    <a:pt x="1" y="30"/>
                  </a:cubicBezTo>
                  <a:cubicBezTo>
                    <a:pt x="1" y="35"/>
                    <a:pt x="1" y="46"/>
                    <a:pt x="1" y="51"/>
                  </a:cubicBezTo>
                  <a:cubicBezTo>
                    <a:pt x="6" y="61"/>
                    <a:pt x="21" y="66"/>
                    <a:pt x="31" y="66"/>
                  </a:cubicBezTo>
                  <a:lnTo>
                    <a:pt x="67" y="66"/>
                  </a:lnTo>
                  <a:lnTo>
                    <a:pt x="82" y="71"/>
                  </a:lnTo>
                  <a:lnTo>
                    <a:pt x="77" y="71"/>
                  </a:lnTo>
                  <a:cubicBezTo>
                    <a:pt x="82" y="71"/>
                    <a:pt x="87" y="76"/>
                    <a:pt x="92" y="76"/>
                  </a:cubicBezTo>
                  <a:lnTo>
                    <a:pt x="87" y="76"/>
                  </a:lnTo>
                  <a:cubicBezTo>
                    <a:pt x="90" y="76"/>
                    <a:pt x="94" y="78"/>
                    <a:pt x="97" y="81"/>
                  </a:cubicBezTo>
                  <a:lnTo>
                    <a:pt x="97" y="81"/>
                  </a:lnTo>
                  <a:cubicBezTo>
                    <a:pt x="97" y="86"/>
                    <a:pt x="102" y="91"/>
                    <a:pt x="107" y="96"/>
                  </a:cubicBezTo>
                  <a:lnTo>
                    <a:pt x="107" y="91"/>
                  </a:lnTo>
                  <a:cubicBezTo>
                    <a:pt x="107" y="96"/>
                    <a:pt x="112" y="101"/>
                    <a:pt x="112" y="111"/>
                  </a:cubicBezTo>
                  <a:lnTo>
                    <a:pt x="112" y="101"/>
                  </a:lnTo>
                  <a:cubicBezTo>
                    <a:pt x="112" y="111"/>
                    <a:pt x="117" y="116"/>
                    <a:pt x="122" y="121"/>
                  </a:cubicBezTo>
                  <a:cubicBezTo>
                    <a:pt x="127" y="126"/>
                    <a:pt x="132" y="128"/>
                    <a:pt x="138" y="128"/>
                  </a:cubicBezTo>
                  <a:cubicBezTo>
                    <a:pt x="152" y="128"/>
                    <a:pt x="168" y="116"/>
                    <a:pt x="168" y="101"/>
                  </a:cubicBezTo>
                  <a:lnTo>
                    <a:pt x="163" y="101"/>
                  </a:lnTo>
                  <a:cubicBezTo>
                    <a:pt x="163" y="86"/>
                    <a:pt x="158" y="66"/>
                    <a:pt x="147" y="51"/>
                  </a:cubicBezTo>
                  <a:cubicBezTo>
                    <a:pt x="142" y="40"/>
                    <a:pt x="127" y="25"/>
                    <a:pt x="112" y="15"/>
                  </a:cubicBezTo>
                  <a:cubicBezTo>
                    <a:pt x="102" y="10"/>
                    <a:pt x="87" y="5"/>
                    <a:pt x="7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02" name="Google Shape;2830;p42"/>
            <p:cNvSpPr/>
            <p:nvPr/>
          </p:nvSpPr>
          <p:spPr>
            <a:xfrm>
              <a:off x="8090342" y="3682979"/>
              <a:ext cx="578831" cy="1711411"/>
            </a:xfrm>
            <a:custGeom>
              <a:avLst/>
              <a:gdLst/>
              <a:ahLst/>
              <a:cxnLst/>
              <a:rect l="l" t="t" r="r" b="b"/>
              <a:pathLst>
                <a:path w="831" h="2457" extrusionOk="0">
                  <a:moveTo>
                    <a:pt x="815" y="1"/>
                  </a:moveTo>
                  <a:cubicBezTo>
                    <a:pt x="804" y="1"/>
                    <a:pt x="793" y="7"/>
                    <a:pt x="796" y="19"/>
                  </a:cubicBezTo>
                  <a:cubicBezTo>
                    <a:pt x="801" y="686"/>
                    <a:pt x="634" y="1344"/>
                    <a:pt x="315" y="1935"/>
                  </a:cubicBezTo>
                  <a:cubicBezTo>
                    <a:pt x="224" y="2102"/>
                    <a:pt x="123" y="2264"/>
                    <a:pt x="12" y="2421"/>
                  </a:cubicBezTo>
                  <a:cubicBezTo>
                    <a:pt x="1" y="2439"/>
                    <a:pt x="13" y="2457"/>
                    <a:pt x="28" y="2457"/>
                  </a:cubicBezTo>
                  <a:cubicBezTo>
                    <a:pt x="34" y="2457"/>
                    <a:pt x="41" y="2453"/>
                    <a:pt x="47" y="2446"/>
                  </a:cubicBezTo>
                  <a:cubicBezTo>
                    <a:pt x="158" y="2310"/>
                    <a:pt x="249" y="2163"/>
                    <a:pt x="335" y="2011"/>
                  </a:cubicBezTo>
                  <a:cubicBezTo>
                    <a:pt x="416" y="1859"/>
                    <a:pt x="492" y="1703"/>
                    <a:pt x="553" y="1546"/>
                  </a:cubicBezTo>
                  <a:cubicBezTo>
                    <a:pt x="679" y="1232"/>
                    <a:pt x="760" y="909"/>
                    <a:pt x="801" y="575"/>
                  </a:cubicBezTo>
                  <a:cubicBezTo>
                    <a:pt x="826" y="388"/>
                    <a:pt x="831" y="201"/>
                    <a:pt x="831" y="14"/>
                  </a:cubicBezTo>
                  <a:cubicBezTo>
                    <a:pt x="831" y="5"/>
                    <a:pt x="823" y="1"/>
                    <a:pt x="815"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3" name="Google Shape;2831;p42"/>
            <p:cNvSpPr/>
            <p:nvPr/>
          </p:nvSpPr>
          <p:spPr>
            <a:xfrm>
              <a:off x="8522897" y="3915625"/>
              <a:ext cx="121896" cy="210357"/>
            </a:xfrm>
            <a:custGeom>
              <a:avLst/>
              <a:gdLst/>
              <a:ahLst/>
              <a:cxnLst/>
              <a:rect l="l" t="t" r="r" b="b"/>
              <a:pathLst>
                <a:path w="175" h="302" extrusionOk="0">
                  <a:moveTo>
                    <a:pt x="21" y="1"/>
                  </a:moveTo>
                  <a:cubicBezTo>
                    <a:pt x="9" y="1"/>
                    <a:pt x="0" y="17"/>
                    <a:pt x="8" y="29"/>
                  </a:cubicBezTo>
                  <a:cubicBezTo>
                    <a:pt x="43" y="64"/>
                    <a:pt x="73" y="109"/>
                    <a:pt x="94" y="155"/>
                  </a:cubicBezTo>
                  <a:cubicBezTo>
                    <a:pt x="109" y="175"/>
                    <a:pt x="114" y="200"/>
                    <a:pt x="124" y="226"/>
                  </a:cubicBezTo>
                  <a:cubicBezTo>
                    <a:pt x="129" y="241"/>
                    <a:pt x="129" y="251"/>
                    <a:pt x="134" y="266"/>
                  </a:cubicBezTo>
                  <a:cubicBezTo>
                    <a:pt x="134" y="276"/>
                    <a:pt x="134" y="291"/>
                    <a:pt x="149" y="302"/>
                  </a:cubicBezTo>
                  <a:lnTo>
                    <a:pt x="159" y="302"/>
                  </a:lnTo>
                  <a:cubicBezTo>
                    <a:pt x="175" y="286"/>
                    <a:pt x="164" y="271"/>
                    <a:pt x="159" y="256"/>
                  </a:cubicBezTo>
                  <a:cubicBezTo>
                    <a:pt x="154" y="241"/>
                    <a:pt x="154" y="231"/>
                    <a:pt x="154" y="221"/>
                  </a:cubicBezTo>
                  <a:cubicBezTo>
                    <a:pt x="144" y="190"/>
                    <a:pt x="134" y="165"/>
                    <a:pt x="124" y="140"/>
                  </a:cubicBezTo>
                  <a:cubicBezTo>
                    <a:pt x="99" y="94"/>
                    <a:pt x="68" y="49"/>
                    <a:pt x="33" y="8"/>
                  </a:cubicBezTo>
                  <a:cubicBezTo>
                    <a:pt x="29" y="3"/>
                    <a:pt x="25" y="1"/>
                    <a:pt x="2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4" name="Google Shape;2832;p42"/>
            <p:cNvSpPr/>
            <p:nvPr/>
          </p:nvSpPr>
          <p:spPr>
            <a:xfrm>
              <a:off x="8531256" y="4248573"/>
              <a:ext cx="220109" cy="280011"/>
            </a:xfrm>
            <a:custGeom>
              <a:avLst/>
              <a:gdLst/>
              <a:ahLst/>
              <a:cxnLst/>
              <a:rect l="l" t="t" r="r" b="b"/>
              <a:pathLst>
                <a:path w="316" h="402" extrusionOk="0">
                  <a:moveTo>
                    <a:pt x="300" y="0"/>
                  </a:moveTo>
                  <a:cubicBezTo>
                    <a:pt x="297" y="0"/>
                    <a:pt x="293" y="2"/>
                    <a:pt x="289" y="6"/>
                  </a:cubicBezTo>
                  <a:cubicBezTo>
                    <a:pt x="233" y="61"/>
                    <a:pt x="178" y="122"/>
                    <a:pt x="122" y="183"/>
                  </a:cubicBezTo>
                  <a:cubicBezTo>
                    <a:pt x="97" y="218"/>
                    <a:pt x="72" y="253"/>
                    <a:pt x="51" y="284"/>
                  </a:cubicBezTo>
                  <a:cubicBezTo>
                    <a:pt x="26" y="314"/>
                    <a:pt x="6" y="350"/>
                    <a:pt x="1" y="390"/>
                  </a:cubicBezTo>
                  <a:cubicBezTo>
                    <a:pt x="1" y="394"/>
                    <a:pt x="7" y="402"/>
                    <a:pt x="15" y="402"/>
                  </a:cubicBezTo>
                  <a:cubicBezTo>
                    <a:pt x="17" y="402"/>
                    <a:pt x="19" y="401"/>
                    <a:pt x="21" y="400"/>
                  </a:cubicBezTo>
                  <a:cubicBezTo>
                    <a:pt x="46" y="375"/>
                    <a:pt x="66" y="344"/>
                    <a:pt x="82" y="314"/>
                  </a:cubicBezTo>
                  <a:cubicBezTo>
                    <a:pt x="107" y="279"/>
                    <a:pt x="127" y="243"/>
                    <a:pt x="152" y="213"/>
                  </a:cubicBezTo>
                  <a:cubicBezTo>
                    <a:pt x="198" y="147"/>
                    <a:pt x="249" y="82"/>
                    <a:pt x="304" y="26"/>
                  </a:cubicBezTo>
                  <a:cubicBezTo>
                    <a:pt x="316" y="15"/>
                    <a:pt x="310" y="0"/>
                    <a:pt x="300"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5" name="Google Shape;2833;p42"/>
            <p:cNvSpPr/>
            <p:nvPr/>
          </p:nvSpPr>
          <p:spPr>
            <a:xfrm>
              <a:off x="8328561" y="4571073"/>
              <a:ext cx="76620" cy="357328"/>
            </a:xfrm>
            <a:custGeom>
              <a:avLst/>
              <a:gdLst/>
              <a:ahLst/>
              <a:cxnLst/>
              <a:rect l="l" t="t" r="r" b="b"/>
              <a:pathLst>
                <a:path w="110" h="513" extrusionOk="0">
                  <a:moveTo>
                    <a:pt x="19" y="1"/>
                  </a:moveTo>
                  <a:cubicBezTo>
                    <a:pt x="10" y="1"/>
                    <a:pt x="0" y="10"/>
                    <a:pt x="3" y="23"/>
                  </a:cubicBezTo>
                  <a:cubicBezTo>
                    <a:pt x="34" y="99"/>
                    <a:pt x="54" y="175"/>
                    <a:pt x="64" y="261"/>
                  </a:cubicBezTo>
                  <a:cubicBezTo>
                    <a:pt x="69" y="301"/>
                    <a:pt x="74" y="342"/>
                    <a:pt x="74" y="387"/>
                  </a:cubicBezTo>
                  <a:lnTo>
                    <a:pt x="74" y="448"/>
                  </a:lnTo>
                  <a:cubicBezTo>
                    <a:pt x="69" y="468"/>
                    <a:pt x="69" y="488"/>
                    <a:pt x="79" y="509"/>
                  </a:cubicBezTo>
                  <a:cubicBezTo>
                    <a:pt x="82" y="511"/>
                    <a:pt x="86" y="512"/>
                    <a:pt x="89" y="512"/>
                  </a:cubicBezTo>
                  <a:cubicBezTo>
                    <a:pt x="93" y="512"/>
                    <a:pt x="97" y="511"/>
                    <a:pt x="100" y="509"/>
                  </a:cubicBezTo>
                  <a:cubicBezTo>
                    <a:pt x="110" y="493"/>
                    <a:pt x="110" y="473"/>
                    <a:pt x="110" y="453"/>
                  </a:cubicBezTo>
                  <a:cubicBezTo>
                    <a:pt x="110" y="428"/>
                    <a:pt x="110" y="407"/>
                    <a:pt x="110" y="382"/>
                  </a:cubicBezTo>
                  <a:cubicBezTo>
                    <a:pt x="110" y="342"/>
                    <a:pt x="105" y="296"/>
                    <a:pt x="100" y="256"/>
                  </a:cubicBezTo>
                  <a:cubicBezTo>
                    <a:pt x="84" y="170"/>
                    <a:pt x="64" y="89"/>
                    <a:pt x="29" y="8"/>
                  </a:cubicBezTo>
                  <a:cubicBezTo>
                    <a:pt x="27" y="3"/>
                    <a:pt x="23" y="1"/>
                    <a:pt x="1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6" name="Google Shape;2834;p42"/>
            <p:cNvSpPr/>
            <p:nvPr/>
          </p:nvSpPr>
          <p:spPr>
            <a:xfrm>
              <a:off x="8263782" y="4878249"/>
              <a:ext cx="344094" cy="277225"/>
            </a:xfrm>
            <a:custGeom>
              <a:avLst/>
              <a:gdLst/>
              <a:ahLst/>
              <a:cxnLst/>
              <a:rect l="l" t="t" r="r" b="b"/>
              <a:pathLst>
                <a:path w="494" h="398" extrusionOk="0">
                  <a:moveTo>
                    <a:pt x="468" y="0"/>
                  </a:moveTo>
                  <a:cubicBezTo>
                    <a:pt x="466" y="0"/>
                    <a:pt x="463" y="1"/>
                    <a:pt x="461" y="2"/>
                  </a:cubicBezTo>
                  <a:cubicBezTo>
                    <a:pt x="370" y="47"/>
                    <a:pt x="289" y="98"/>
                    <a:pt x="208" y="164"/>
                  </a:cubicBezTo>
                  <a:cubicBezTo>
                    <a:pt x="167" y="194"/>
                    <a:pt x="132" y="224"/>
                    <a:pt x="96" y="260"/>
                  </a:cubicBezTo>
                  <a:cubicBezTo>
                    <a:pt x="56" y="290"/>
                    <a:pt x="21" y="331"/>
                    <a:pt x="0" y="376"/>
                  </a:cubicBezTo>
                  <a:cubicBezTo>
                    <a:pt x="0" y="385"/>
                    <a:pt x="4" y="397"/>
                    <a:pt x="12" y="397"/>
                  </a:cubicBezTo>
                  <a:cubicBezTo>
                    <a:pt x="13" y="397"/>
                    <a:pt x="14" y="397"/>
                    <a:pt x="16" y="396"/>
                  </a:cubicBezTo>
                  <a:cubicBezTo>
                    <a:pt x="36" y="386"/>
                    <a:pt x="56" y="376"/>
                    <a:pt x="66" y="361"/>
                  </a:cubicBezTo>
                  <a:lnTo>
                    <a:pt x="122" y="305"/>
                  </a:lnTo>
                  <a:cubicBezTo>
                    <a:pt x="157" y="270"/>
                    <a:pt x="193" y="240"/>
                    <a:pt x="233" y="209"/>
                  </a:cubicBezTo>
                  <a:cubicBezTo>
                    <a:pt x="309" y="148"/>
                    <a:pt x="390" y="88"/>
                    <a:pt x="476" y="37"/>
                  </a:cubicBezTo>
                  <a:cubicBezTo>
                    <a:pt x="494" y="28"/>
                    <a:pt x="484" y="0"/>
                    <a:pt x="46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7" name="Google Shape;2835;p42"/>
            <p:cNvSpPr/>
            <p:nvPr/>
          </p:nvSpPr>
          <p:spPr>
            <a:xfrm>
              <a:off x="8246368" y="3772136"/>
              <a:ext cx="367081" cy="251453"/>
            </a:xfrm>
            <a:custGeom>
              <a:avLst/>
              <a:gdLst/>
              <a:ahLst/>
              <a:cxnLst/>
              <a:rect l="l" t="t" r="r" b="b"/>
              <a:pathLst>
                <a:path w="527" h="361" extrusionOk="0">
                  <a:moveTo>
                    <a:pt x="52" y="0"/>
                  </a:moveTo>
                  <a:cubicBezTo>
                    <a:pt x="35" y="0"/>
                    <a:pt x="18" y="1"/>
                    <a:pt x="0" y="2"/>
                  </a:cubicBezTo>
                  <a:cubicBezTo>
                    <a:pt x="30" y="73"/>
                    <a:pt x="71" y="143"/>
                    <a:pt x="127" y="199"/>
                  </a:cubicBezTo>
                  <a:cubicBezTo>
                    <a:pt x="238" y="295"/>
                    <a:pt x="390" y="310"/>
                    <a:pt x="526" y="361"/>
                  </a:cubicBezTo>
                  <a:cubicBezTo>
                    <a:pt x="506" y="300"/>
                    <a:pt x="481" y="245"/>
                    <a:pt x="450" y="189"/>
                  </a:cubicBezTo>
                  <a:cubicBezTo>
                    <a:pt x="435" y="159"/>
                    <a:pt x="415" y="133"/>
                    <a:pt x="395" y="108"/>
                  </a:cubicBezTo>
                  <a:cubicBezTo>
                    <a:pt x="344" y="58"/>
                    <a:pt x="278" y="27"/>
                    <a:pt x="207" y="17"/>
                  </a:cubicBezTo>
                  <a:cubicBezTo>
                    <a:pt x="154" y="6"/>
                    <a:pt x="104" y="0"/>
                    <a:pt x="5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8" name="Google Shape;2836;p42"/>
            <p:cNvSpPr/>
            <p:nvPr/>
          </p:nvSpPr>
          <p:spPr>
            <a:xfrm>
              <a:off x="8193431" y="4304993"/>
              <a:ext cx="250757" cy="518229"/>
            </a:xfrm>
            <a:custGeom>
              <a:avLst/>
              <a:gdLst/>
              <a:ahLst/>
              <a:cxnLst/>
              <a:rect l="l" t="t" r="r" b="b"/>
              <a:pathLst>
                <a:path w="360" h="744" extrusionOk="0">
                  <a:moveTo>
                    <a:pt x="31" y="1"/>
                  </a:moveTo>
                  <a:cubicBezTo>
                    <a:pt x="5" y="97"/>
                    <a:pt x="0" y="203"/>
                    <a:pt x="15" y="299"/>
                  </a:cubicBezTo>
                  <a:cubicBezTo>
                    <a:pt x="56" y="476"/>
                    <a:pt x="203" y="592"/>
                    <a:pt x="294" y="744"/>
                  </a:cubicBezTo>
                  <a:cubicBezTo>
                    <a:pt x="319" y="663"/>
                    <a:pt x="339" y="582"/>
                    <a:pt x="349" y="501"/>
                  </a:cubicBezTo>
                  <a:cubicBezTo>
                    <a:pt x="354" y="456"/>
                    <a:pt x="359" y="415"/>
                    <a:pt x="354" y="375"/>
                  </a:cubicBezTo>
                  <a:cubicBezTo>
                    <a:pt x="339" y="284"/>
                    <a:pt x="299" y="203"/>
                    <a:pt x="233" y="147"/>
                  </a:cubicBezTo>
                  <a:cubicBezTo>
                    <a:pt x="172" y="86"/>
                    <a:pt x="101" y="41"/>
                    <a:pt x="31"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09" name="Google Shape;2837;p42"/>
            <p:cNvSpPr/>
            <p:nvPr/>
          </p:nvSpPr>
          <p:spPr>
            <a:xfrm>
              <a:off x="8601607" y="3907266"/>
              <a:ext cx="328770" cy="511264"/>
            </a:xfrm>
            <a:custGeom>
              <a:avLst/>
              <a:gdLst/>
              <a:ahLst/>
              <a:cxnLst/>
              <a:rect l="l" t="t" r="r" b="b"/>
              <a:pathLst>
                <a:path w="472" h="734" extrusionOk="0">
                  <a:moveTo>
                    <a:pt x="466" y="0"/>
                  </a:moveTo>
                  <a:cubicBezTo>
                    <a:pt x="370" y="51"/>
                    <a:pt x="284" y="116"/>
                    <a:pt x="218" y="192"/>
                  </a:cubicBezTo>
                  <a:cubicBezTo>
                    <a:pt x="102" y="349"/>
                    <a:pt x="82" y="556"/>
                    <a:pt x="1" y="733"/>
                  </a:cubicBezTo>
                  <a:cubicBezTo>
                    <a:pt x="72" y="708"/>
                    <a:pt x="143" y="673"/>
                    <a:pt x="213" y="632"/>
                  </a:cubicBezTo>
                  <a:cubicBezTo>
                    <a:pt x="249" y="612"/>
                    <a:pt x="284" y="587"/>
                    <a:pt x="314" y="556"/>
                  </a:cubicBezTo>
                  <a:cubicBezTo>
                    <a:pt x="380" y="480"/>
                    <a:pt x="426" y="389"/>
                    <a:pt x="446" y="293"/>
                  </a:cubicBezTo>
                  <a:cubicBezTo>
                    <a:pt x="461" y="197"/>
                    <a:pt x="471" y="96"/>
                    <a:pt x="466"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0" name="Google Shape;2838;p42"/>
            <p:cNvSpPr/>
            <p:nvPr/>
          </p:nvSpPr>
          <p:spPr>
            <a:xfrm>
              <a:off x="8337616" y="4671375"/>
              <a:ext cx="451363" cy="416534"/>
            </a:xfrm>
            <a:custGeom>
              <a:avLst/>
              <a:gdLst/>
              <a:ahLst/>
              <a:cxnLst/>
              <a:rect l="l" t="t" r="r" b="b"/>
              <a:pathLst>
                <a:path w="648" h="598" extrusionOk="0">
                  <a:moveTo>
                    <a:pt x="648" y="0"/>
                  </a:moveTo>
                  <a:lnTo>
                    <a:pt x="648" y="0"/>
                  </a:lnTo>
                  <a:cubicBezTo>
                    <a:pt x="542" y="21"/>
                    <a:pt x="446" y="66"/>
                    <a:pt x="355" y="122"/>
                  </a:cubicBezTo>
                  <a:cubicBezTo>
                    <a:pt x="203" y="243"/>
                    <a:pt x="127" y="440"/>
                    <a:pt x="1" y="597"/>
                  </a:cubicBezTo>
                  <a:cubicBezTo>
                    <a:pt x="76" y="592"/>
                    <a:pt x="152" y="577"/>
                    <a:pt x="228" y="557"/>
                  </a:cubicBezTo>
                  <a:cubicBezTo>
                    <a:pt x="269" y="542"/>
                    <a:pt x="309" y="526"/>
                    <a:pt x="350" y="506"/>
                  </a:cubicBezTo>
                  <a:cubicBezTo>
                    <a:pt x="430" y="456"/>
                    <a:pt x="501" y="375"/>
                    <a:pt x="547" y="289"/>
                  </a:cubicBezTo>
                  <a:cubicBezTo>
                    <a:pt x="587" y="193"/>
                    <a:pt x="623" y="97"/>
                    <a:pt x="648"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11" name="Google Shape;2839;p42"/>
            <p:cNvSpPr/>
            <p:nvPr/>
          </p:nvSpPr>
          <p:spPr>
            <a:xfrm>
              <a:off x="8505483" y="3578497"/>
              <a:ext cx="259116" cy="214536"/>
            </a:xfrm>
            <a:custGeom>
              <a:avLst/>
              <a:gdLst/>
              <a:ahLst/>
              <a:cxnLst/>
              <a:rect l="l" t="t" r="r" b="b"/>
              <a:pathLst>
                <a:path w="372" h="308" extrusionOk="0">
                  <a:moveTo>
                    <a:pt x="211" y="0"/>
                  </a:moveTo>
                  <a:cubicBezTo>
                    <a:pt x="39" y="0"/>
                    <a:pt x="0" y="262"/>
                    <a:pt x="179" y="305"/>
                  </a:cubicBezTo>
                  <a:cubicBezTo>
                    <a:pt x="188" y="307"/>
                    <a:pt x="197" y="308"/>
                    <a:pt x="206" y="308"/>
                  </a:cubicBezTo>
                  <a:cubicBezTo>
                    <a:pt x="277" y="308"/>
                    <a:pt x="342" y="255"/>
                    <a:pt x="351" y="179"/>
                  </a:cubicBezTo>
                  <a:cubicBezTo>
                    <a:pt x="372" y="98"/>
                    <a:pt x="316" y="17"/>
                    <a:pt x="235" y="2"/>
                  </a:cubicBezTo>
                  <a:cubicBezTo>
                    <a:pt x="227" y="1"/>
                    <a:pt x="219" y="0"/>
                    <a:pt x="211"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2" name="Google Shape;2840;p42"/>
            <p:cNvSpPr/>
            <p:nvPr/>
          </p:nvSpPr>
          <p:spPr>
            <a:xfrm>
              <a:off x="8403091" y="4041003"/>
              <a:ext cx="277226" cy="229163"/>
            </a:xfrm>
            <a:custGeom>
              <a:avLst/>
              <a:gdLst/>
              <a:ahLst/>
              <a:cxnLst/>
              <a:rect l="l" t="t" r="r" b="b"/>
              <a:pathLst>
                <a:path w="398" h="329" extrusionOk="0">
                  <a:moveTo>
                    <a:pt x="234" y="0"/>
                  </a:moveTo>
                  <a:cubicBezTo>
                    <a:pt x="67" y="0"/>
                    <a:pt x="1" y="249"/>
                    <a:pt x="170" y="324"/>
                  </a:cubicBezTo>
                  <a:cubicBezTo>
                    <a:pt x="183" y="327"/>
                    <a:pt x="197" y="329"/>
                    <a:pt x="211" y="329"/>
                  </a:cubicBezTo>
                  <a:cubicBezTo>
                    <a:pt x="283" y="329"/>
                    <a:pt x="350" y="285"/>
                    <a:pt x="367" y="213"/>
                  </a:cubicBezTo>
                  <a:cubicBezTo>
                    <a:pt x="397" y="127"/>
                    <a:pt x="357" y="36"/>
                    <a:pt x="276" y="5"/>
                  </a:cubicBezTo>
                  <a:cubicBezTo>
                    <a:pt x="261" y="2"/>
                    <a:pt x="247"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3" name="Google Shape;2841;p42"/>
            <p:cNvSpPr/>
            <p:nvPr/>
          </p:nvSpPr>
          <p:spPr>
            <a:xfrm>
              <a:off x="8467173" y="4371861"/>
              <a:ext cx="283495" cy="232646"/>
            </a:xfrm>
            <a:custGeom>
              <a:avLst/>
              <a:gdLst/>
              <a:ahLst/>
              <a:cxnLst/>
              <a:rect l="l" t="t" r="r" b="b"/>
              <a:pathLst>
                <a:path w="407" h="334" extrusionOk="0">
                  <a:moveTo>
                    <a:pt x="245" y="0"/>
                  </a:moveTo>
                  <a:cubicBezTo>
                    <a:pt x="78" y="0"/>
                    <a:pt x="0" y="227"/>
                    <a:pt x="158" y="324"/>
                  </a:cubicBezTo>
                  <a:cubicBezTo>
                    <a:pt x="177" y="331"/>
                    <a:pt x="195" y="334"/>
                    <a:pt x="213" y="334"/>
                  </a:cubicBezTo>
                  <a:cubicBezTo>
                    <a:pt x="280" y="334"/>
                    <a:pt x="342" y="291"/>
                    <a:pt x="366" y="223"/>
                  </a:cubicBezTo>
                  <a:cubicBezTo>
                    <a:pt x="406" y="142"/>
                    <a:pt x="371" y="41"/>
                    <a:pt x="290" y="6"/>
                  </a:cubicBezTo>
                  <a:cubicBezTo>
                    <a:pt x="274" y="2"/>
                    <a:pt x="259" y="0"/>
                    <a:pt x="24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4" name="Google Shape;2842;p42"/>
            <p:cNvSpPr/>
            <p:nvPr/>
          </p:nvSpPr>
          <p:spPr>
            <a:xfrm>
              <a:off x="8167658" y="4649783"/>
              <a:ext cx="280012" cy="226377"/>
            </a:xfrm>
            <a:custGeom>
              <a:avLst/>
              <a:gdLst/>
              <a:ahLst/>
              <a:cxnLst/>
              <a:rect l="l" t="t" r="r" b="b"/>
              <a:pathLst>
                <a:path w="402" h="325" extrusionOk="0">
                  <a:moveTo>
                    <a:pt x="235" y="0"/>
                  </a:moveTo>
                  <a:cubicBezTo>
                    <a:pt x="87" y="0"/>
                    <a:pt x="0" y="207"/>
                    <a:pt x="143" y="310"/>
                  </a:cubicBezTo>
                  <a:cubicBezTo>
                    <a:pt x="165" y="319"/>
                    <a:pt x="187" y="324"/>
                    <a:pt x="210" y="324"/>
                  </a:cubicBezTo>
                  <a:cubicBezTo>
                    <a:pt x="268" y="324"/>
                    <a:pt x="327" y="292"/>
                    <a:pt x="356" y="234"/>
                  </a:cubicBezTo>
                  <a:cubicBezTo>
                    <a:pt x="401" y="158"/>
                    <a:pt x="376" y="57"/>
                    <a:pt x="295" y="11"/>
                  </a:cubicBezTo>
                  <a:cubicBezTo>
                    <a:pt x="274" y="4"/>
                    <a:pt x="254"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5" name="Google Shape;2843;p42"/>
            <p:cNvSpPr/>
            <p:nvPr/>
          </p:nvSpPr>
          <p:spPr>
            <a:xfrm>
              <a:off x="8226865" y="4965317"/>
              <a:ext cx="280709" cy="231253"/>
            </a:xfrm>
            <a:custGeom>
              <a:avLst/>
              <a:gdLst/>
              <a:ahLst/>
              <a:cxnLst/>
              <a:rect l="l" t="t" r="r" b="b"/>
              <a:pathLst>
                <a:path w="403" h="332" extrusionOk="0">
                  <a:moveTo>
                    <a:pt x="244" y="0"/>
                  </a:moveTo>
                  <a:cubicBezTo>
                    <a:pt x="93" y="0"/>
                    <a:pt x="0" y="197"/>
                    <a:pt x="124" y="312"/>
                  </a:cubicBezTo>
                  <a:cubicBezTo>
                    <a:pt x="149" y="325"/>
                    <a:pt x="175" y="332"/>
                    <a:pt x="201" y="332"/>
                  </a:cubicBezTo>
                  <a:cubicBezTo>
                    <a:pt x="261" y="332"/>
                    <a:pt x="318" y="298"/>
                    <a:pt x="347" y="241"/>
                  </a:cubicBezTo>
                  <a:cubicBezTo>
                    <a:pt x="402" y="170"/>
                    <a:pt x="387" y="64"/>
                    <a:pt x="311" y="13"/>
                  </a:cubicBezTo>
                  <a:cubicBezTo>
                    <a:pt x="288" y="5"/>
                    <a:pt x="265" y="0"/>
                    <a:pt x="24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16" name="Google Shape;2844;p42"/>
            <p:cNvSpPr/>
            <p:nvPr/>
          </p:nvSpPr>
          <p:spPr>
            <a:xfrm>
              <a:off x="8693551" y="3981796"/>
              <a:ext cx="189461" cy="265384"/>
            </a:xfrm>
            <a:custGeom>
              <a:avLst/>
              <a:gdLst/>
              <a:ahLst/>
              <a:cxnLst/>
              <a:rect l="l" t="t" r="r" b="b"/>
              <a:pathLst>
                <a:path w="272" h="381" extrusionOk="0">
                  <a:moveTo>
                    <a:pt x="267" y="1"/>
                  </a:moveTo>
                  <a:cubicBezTo>
                    <a:pt x="266" y="1"/>
                    <a:pt x="265" y="2"/>
                    <a:pt x="263" y="4"/>
                  </a:cubicBezTo>
                  <a:cubicBezTo>
                    <a:pt x="203" y="45"/>
                    <a:pt x="147" y="100"/>
                    <a:pt x="102" y="161"/>
                  </a:cubicBezTo>
                  <a:cubicBezTo>
                    <a:pt x="76" y="191"/>
                    <a:pt x="56" y="227"/>
                    <a:pt x="41" y="262"/>
                  </a:cubicBezTo>
                  <a:cubicBezTo>
                    <a:pt x="16" y="293"/>
                    <a:pt x="5" y="328"/>
                    <a:pt x="0" y="368"/>
                  </a:cubicBezTo>
                  <a:cubicBezTo>
                    <a:pt x="0" y="377"/>
                    <a:pt x="3" y="381"/>
                    <a:pt x="8" y="381"/>
                  </a:cubicBezTo>
                  <a:cubicBezTo>
                    <a:pt x="12" y="381"/>
                    <a:pt x="16" y="378"/>
                    <a:pt x="21" y="373"/>
                  </a:cubicBezTo>
                  <a:cubicBezTo>
                    <a:pt x="36" y="343"/>
                    <a:pt x="56" y="313"/>
                    <a:pt x="66" y="277"/>
                  </a:cubicBezTo>
                  <a:cubicBezTo>
                    <a:pt x="117" y="176"/>
                    <a:pt x="182" y="90"/>
                    <a:pt x="263" y="14"/>
                  </a:cubicBezTo>
                  <a:cubicBezTo>
                    <a:pt x="271" y="11"/>
                    <a:pt x="270" y="1"/>
                    <a:pt x="267"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17" name="Google Shape;2845;p42"/>
            <p:cNvSpPr/>
            <p:nvPr/>
          </p:nvSpPr>
          <p:spPr>
            <a:xfrm>
              <a:off x="8515932" y="4720134"/>
              <a:ext cx="195730" cy="155330"/>
            </a:xfrm>
            <a:custGeom>
              <a:avLst/>
              <a:gdLst/>
              <a:ahLst/>
              <a:cxnLst/>
              <a:rect l="l" t="t" r="r" b="b"/>
              <a:pathLst>
                <a:path w="281" h="223" extrusionOk="0">
                  <a:moveTo>
                    <a:pt x="274" y="0"/>
                  </a:moveTo>
                  <a:cubicBezTo>
                    <a:pt x="273" y="0"/>
                    <a:pt x="272" y="1"/>
                    <a:pt x="271" y="1"/>
                  </a:cubicBezTo>
                  <a:cubicBezTo>
                    <a:pt x="245" y="6"/>
                    <a:pt x="220" y="16"/>
                    <a:pt x="200" y="27"/>
                  </a:cubicBezTo>
                  <a:cubicBezTo>
                    <a:pt x="174" y="37"/>
                    <a:pt x="154" y="52"/>
                    <a:pt x="134" y="67"/>
                  </a:cubicBezTo>
                  <a:cubicBezTo>
                    <a:pt x="83" y="97"/>
                    <a:pt x="43" y="138"/>
                    <a:pt x="13" y="183"/>
                  </a:cubicBezTo>
                  <a:cubicBezTo>
                    <a:pt x="0" y="200"/>
                    <a:pt x="18" y="223"/>
                    <a:pt x="36" y="223"/>
                  </a:cubicBezTo>
                  <a:cubicBezTo>
                    <a:pt x="40" y="223"/>
                    <a:pt x="44" y="222"/>
                    <a:pt x="48" y="219"/>
                  </a:cubicBezTo>
                  <a:cubicBezTo>
                    <a:pt x="83" y="183"/>
                    <a:pt x="119" y="143"/>
                    <a:pt x="154" y="113"/>
                  </a:cubicBezTo>
                  <a:cubicBezTo>
                    <a:pt x="174" y="92"/>
                    <a:pt x="195" y="77"/>
                    <a:pt x="210" y="62"/>
                  </a:cubicBezTo>
                  <a:cubicBezTo>
                    <a:pt x="230" y="47"/>
                    <a:pt x="250" y="27"/>
                    <a:pt x="276" y="16"/>
                  </a:cubicBezTo>
                  <a:cubicBezTo>
                    <a:pt x="280" y="12"/>
                    <a:pt x="281" y="0"/>
                    <a:pt x="274"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18" name="Google Shape;2846;p42"/>
            <p:cNvSpPr/>
            <p:nvPr/>
          </p:nvSpPr>
          <p:spPr>
            <a:xfrm>
              <a:off x="8234527" y="4348179"/>
              <a:ext cx="163689" cy="205481"/>
            </a:xfrm>
            <a:custGeom>
              <a:avLst/>
              <a:gdLst/>
              <a:ahLst/>
              <a:cxnLst/>
              <a:rect l="l" t="t" r="r" b="b"/>
              <a:pathLst>
                <a:path w="235" h="295" extrusionOk="0">
                  <a:moveTo>
                    <a:pt x="26" y="0"/>
                  </a:moveTo>
                  <a:cubicBezTo>
                    <a:pt x="11" y="0"/>
                    <a:pt x="1" y="22"/>
                    <a:pt x="17" y="35"/>
                  </a:cubicBezTo>
                  <a:cubicBezTo>
                    <a:pt x="58" y="70"/>
                    <a:pt x="98" y="110"/>
                    <a:pt x="128" y="156"/>
                  </a:cubicBezTo>
                  <a:cubicBezTo>
                    <a:pt x="144" y="176"/>
                    <a:pt x="159" y="201"/>
                    <a:pt x="174" y="227"/>
                  </a:cubicBezTo>
                  <a:cubicBezTo>
                    <a:pt x="184" y="247"/>
                    <a:pt x="194" y="282"/>
                    <a:pt x="219" y="293"/>
                  </a:cubicBezTo>
                  <a:cubicBezTo>
                    <a:pt x="221" y="294"/>
                    <a:pt x="222" y="295"/>
                    <a:pt x="224" y="295"/>
                  </a:cubicBezTo>
                  <a:cubicBezTo>
                    <a:pt x="227" y="295"/>
                    <a:pt x="231" y="291"/>
                    <a:pt x="235" y="287"/>
                  </a:cubicBezTo>
                  <a:cubicBezTo>
                    <a:pt x="235" y="257"/>
                    <a:pt x="230" y="227"/>
                    <a:pt x="214" y="201"/>
                  </a:cubicBezTo>
                  <a:cubicBezTo>
                    <a:pt x="199" y="176"/>
                    <a:pt x="184" y="151"/>
                    <a:pt x="164" y="126"/>
                  </a:cubicBezTo>
                  <a:cubicBezTo>
                    <a:pt x="128" y="80"/>
                    <a:pt x="88" y="40"/>
                    <a:pt x="37" y="4"/>
                  </a:cubicBezTo>
                  <a:cubicBezTo>
                    <a:pt x="33" y="1"/>
                    <a:pt x="30" y="0"/>
                    <a:pt x="26"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19" name="Google Shape;2847;p42"/>
            <p:cNvSpPr/>
            <p:nvPr/>
          </p:nvSpPr>
          <p:spPr>
            <a:xfrm>
              <a:off x="8320202" y="3793729"/>
              <a:ext cx="190157" cy="103785"/>
            </a:xfrm>
            <a:custGeom>
              <a:avLst/>
              <a:gdLst/>
              <a:ahLst/>
              <a:cxnLst/>
              <a:rect l="l" t="t" r="r" b="b"/>
              <a:pathLst>
                <a:path w="273" h="149" extrusionOk="0">
                  <a:moveTo>
                    <a:pt x="11" y="0"/>
                  </a:moveTo>
                  <a:cubicBezTo>
                    <a:pt x="1" y="0"/>
                    <a:pt x="2" y="18"/>
                    <a:pt x="15" y="27"/>
                  </a:cubicBezTo>
                  <a:cubicBezTo>
                    <a:pt x="56" y="37"/>
                    <a:pt x="96" y="52"/>
                    <a:pt x="137" y="72"/>
                  </a:cubicBezTo>
                  <a:cubicBezTo>
                    <a:pt x="152" y="82"/>
                    <a:pt x="172" y="92"/>
                    <a:pt x="187" y="107"/>
                  </a:cubicBezTo>
                  <a:cubicBezTo>
                    <a:pt x="208" y="123"/>
                    <a:pt x="223" y="138"/>
                    <a:pt x="243" y="148"/>
                  </a:cubicBezTo>
                  <a:cubicBezTo>
                    <a:pt x="245" y="149"/>
                    <a:pt x="247" y="149"/>
                    <a:pt x="249" y="149"/>
                  </a:cubicBezTo>
                  <a:cubicBezTo>
                    <a:pt x="262" y="149"/>
                    <a:pt x="273" y="136"/>
                    <a:pt x="268" y="123"/>
                  </a:cubicBezTo>
                  <a:cubicBezTo>
                    <a:pt x="258" y="97"/>
                    <a:pt x="238" y="82"/>
                    <a:pt x="218" y="72"/>
                  </a:cubicBezTo>
                  <a:cubicBezTo>
                    <a:pt x="198" y="57"/>
                    <a:pt x="177" y="42"/>
                    <a:pt x="152" y="32"/>
                  </a:cubicBezTo>
                  <a:cubicBezTo>
                    <a:pt x="107" y="11"/>
                    <a:pt x="61" y="1"/>
                    <a:pt x="15" y="1"/>
                  </a:cubicBezTo>
                  <a:cubicBezTo>
                    <a:pt x="14" y="1"/>
                    <a:pt x="12" y="0"/>
                    <a:pt x="11"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20" name="Google Shape;2848;p42"/>
            <p:cNvSpPr/>
            <p:nvPr/>
          </p:nvSpPr>
          <p:spPr>
            <a:xfrm>
              <a:off x="8577228" y="3605662"/>
              <a:ext cx="68958" cy="119806"/>
            </a:xfrm>
            <a:custGeom>
              <a:avLst/>
              <a:gdLst/>
              <a:ahLst/>
              <a:cxnLst/>
              <a:rect l="l" t="t" r="r" b="b"/>
              <a:pathLst>
                <a:path w="99" h="172" extrusionOk="0">
                  <a:moveTo>
                    <a:pt x="76" y="1"/>
                  </a:moveTo>
                  <a:cubicBezTo>
                    <a:pt x="73" y="1"/>
                    <a:pt x="70" y="2"/>
                    <a:pt x="66" y="3"/>
                  </a:cubicBezTo>
                  <a:cubicBezTo>
                    <a:pt x="51" y="8"/>
                    <a:pt x="41" y="13"/>
                    <a:pt x="31" y="23"/>
                  </a:cubicBezTo>
                  <a:cubicBezTo>
                    <a:pt x="16" y="39"/>
                    <a:pt x="11" y="54"/>
                    <a:pt x="6" y="69"/>
                  </a:cubicBezTo>
                  <a:cubicBezTo>
                    <a:pt x="0" y="84"/>
                    <a:pt x="0" y="99"/>
                    <a:pt x="0" y="114"/>
                  </a:cubicBezTo>
                  <a:cubicBezTo>
                    <a:pt x="0" y="135"/>
                    <a:pt x="11" y="155"/>
                    <a:pt x="26" y="170"/>
                  </a:cubicBezTo>
                  <a:cubicBezTo>
                    <a:pt x="29" y="171"/>
                    <a:pt x="33" y="171"/>
                    <a:pt x="36" y="171"/>
                  </a:cubicBezTo>
                  <a:cubicBezTo>
                    <a:pt x="51" y="171"/>
                    <a:pt x="61" y="162"/>
                    <a:pt x="61" y="145"/>
                  </a:cubicBezTo>
                  <a:cubicBezTo>
                    <a:pt x="61" y="135"/>
                    <a:pt x="56" y="130"/>
                    <a:pt x="51" y="120"/>
                  </a:cubicBezTo>
                  <a:lnTo>
                    <a:pt x="51" y="114"/>
                  </a:lnTo>
                  <a:lnTo>
                    <a:pt x="51" y="109"/>
                  </a:lnTo>
                  <a:lnTo>
                    <a:pt x="51" y="104"/>
                  </a:lnTo>
                  <a:lnTo>
                    <a:pt x="51" y="94"/>
                  </a:lnTo>
                  <a:lnTo>
                    <a:pt x="51" y="89"/>
                  </a:lnTo>
                  <a:lnTo>
                    <a:pt x="51" y="79"/>
                  </a:lnTo>
                  <a:lnTo>
                    <a:pt x="51" y="74"/>
                  </a:lnTo>
                  <a:lnTo>
                    <a:pt x="51" y="69"/>
                  </a:lnTo>
                  <a:cubicBezTo>
                    <a:pt x="56" y="64"/>
                    <a:pt x="56" y="59"/>
                    <a:pt x="61" y="54"/>
                  </a:cubicBezTo>
                  <a:cubicBezTo>
                    <a:pt x="66" y="44"/>
                    <a:pt x="71" y="34"/>
                    <a:pt x="81" y="28"/>
                  </a:cubicBezTo>
                  <a:cubicBezTo>
                    <a:pt x="98" y="20"/>
                    <a:pt x="90" y="1"/>
                    <a:pt x="76"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1" name="Google Shape;2849;p42"/>
            <p:cNvSpPr/>
            <p:nvPr/>
          </p:nvSpPr>
          <p:spPr>
            <a:xfrm>
              <a:off x="8467870" y="4055630"/>
              <a:ext cx="110055" cy="118413"/>
            </a:xfrm>
            <a:custGeom>
              <a:avLst/>
              <a:gdLst/>
              <a:ahLst/>
              <a:cxnLst/>
              <a:rect l="l" t="t" r="r" b="b"/>
              <a:pathLst>
                <a:path w="158" h="170" extrusionOk="0">
                  <a:moveTo>
                    <a:pt x="120" y="1"/>
                  </a:moveTo>
                  <a:cubicBezTo>
                    <a:pt x="111" y="1"/>
                    <a:pt x="102" y="2"/>
                    <a:pt x="92" y="5"/>
                  </a:cubicBezTo>
                  <a:cubicBezTo>
                    <a:pt x="77" y="10"/>
                    <a:pt x="56" y="20"/>
                    <a:pt x="46" y="30"/>
                  </a:cubicBezTo>
                  <a:cubicBezTo>
                    <a:pt x="26" y="45"/>
                    <a:pt x="16" y="65"/>
                    <a:pt x="11" y="85"/>
                  </a:cubicBezTo>
                  <a:cubicBezTo>
                    <a:pt x="6" y="96"/>
                    <a:pt x="1" y="106"/>
                    <a:pt x="1" y="116"/>
                  </a:cubicBezTo>
                  <a:cubicBezTo>
                    <a:pt x="1" y="121"/>
                    <a:pt x="1" y="126"/>
                    <a:pt x="1" y="126"/>
                  </a:cubicBezTo>
                  <a:cubicBezTo>
                    <a:pt x="1" y="141"/>
                    <a:pt x="1" y="151"/>
                    <a:pt x="11" y="156"/>
                  </a:cubicBezTo>
                  <a:cubicBezTo>
                    <a:pt x="16" y="166"/>
                    <a:pt x="24" y="170"/>
                    <a:pt x="32" y="170"/>
                  </a:cubicBezTo>
                  <a:cubicBezTo>
                    <a:pt x="42" y="170"/>
                    <a:pt x="53" y="164"/>
                    <a:pt x="61" y="156"/>
                  </a:cubicBezTo>
                  <a:cubicBezTo>
                    <a:pt x="66" y="141"/>
                    <a:pt x="66" y="131"/>
                    <a:pt x="66" y="121"/>
                  </a:cubicBezTo>
                  <a:lnTo>
                    <a:pt x="66" y="116"/>
                  </a:lnTo>
                  <a:lnTo>
                    <a:pt x="66" y="101"/>
                  </a:lnTo>
                  <a:lnTo>
                    <a:pt x="66" y="96"/>
                  </a:lnTo>
                  <a:lnTo>
                    <a:pt x="66" y="90"/>
                  </a:lnTo>
                  <a:lnTo>
                    <a:pt x="77" y="80"/>
                  </a:lnTo>
                  <a:lnTo>
                    <a:pt x="77" y="75"/>
                  </a:lnTo>
                  <a:lnTo>
                    <a:pt x="87" y="70"/>
                  </a:lnTo>
                  <a:lnTo>
                    <a:pt x="107" y="60"/>
                  </a:lnTo>
                  <a:lnTo>
                    <a:pt x="112" y="55"/>
                  </a:lnTo>
                  <a:lnTo>
                    <a:pt x="132" y="55"/>
                  </a:lnTo>
                  <a:cubicBezTo>
                    <a:pt x="142" y="55"/>
                    <a:pt x="152" y="45"/>
                    <a:pt x="152" y="35"/>
                  </a:cubicBezTo>
                  <a:cubicBezTo>
                    <a:pt x="157" y="25"/>
                    <a:pt x="157" y="10"/>
                    <a:pt x="147" y="5"/>
                  </a:cubicBezTo>
                  <a:cubicBezTo>
                    <a:pt x="137" y="2"/>
                    <a:pt x="128" y="1"/>
                    <a:pt x="120"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2" name="Google Shape;2850;p42"/>
            <p:cNvSpPr/>
            <p:nvPr/>
          </p:nvSpPr>
          <p:spPr>
            <a:xfrm>
              <a:off x="8541704" y="4385096"/>
              <a:ext cx="106572" cy="96820"/>
            </a:xfrm>
            <a:custGeom>
              <a:avLst/>
              <a:gdLst/>
              <a:ahLst/>
              <a:cxnLst/>
              <a:rect l="l" t="t" r="r" b="b"/>
              <a:pathLst>
                <a:path w="153" h="139" extrusionOk="0">
                  <a:moveTo>
                    <a:pt x="117" y="1"/>
                  </a:moveTo>
                  <a:cubicBezTo>
                    <a:pt x="93" y="1"/>
                    <a:pt x="72" y="10"/>
                    <a:pt x="51" y="27"/>
                  </a:cubicBezTo>
                  <a:cubicBezTo>
                    <a:pt x="26" y="47"/>
                    <a:pt x="11" y="73"/>
                    <a:pt x="6" y="108"/>
                  </a:cubicBezTo>
                  <a:cubicBezTo>
                    <a:pt x="1" y="118"/>
                    <a:pt x="11" y="133"/>
                    <a:pt x="21" y="138"/>
                  </a:cubicBezTo>
                  <a:cubicBezTo>
                    <a:pt x="36" y="138"/>
                    <a:pt x="51" y="133"/>
                    <a:pt x="57" y="118"/>
                  </a:cubicBezTo>
                  <a:cubicBezTo>
                    <a:pt x="57" y="108"/>
                    <a:pt x="62" y="98"/>
                    <a:pt x="67" y="88"/>
                  </a:cubicBezTo>
                  <a:lnTo>
                    <a:pt x="67" y="83"/>
                  </a:lnTo>
                  <a:lnTo>
                    <a:pt x="72" y="78"/>
                  </a:lnTo>
                  <a:lnTo>
                    <a:pt x="72" y="73"/>
                  </a:lnTo>
                  <a:lnTo>
                    <a:pt x="77" y="68"/>
                  </a:lnTo>
                  <a:lnTo>
                    <a:pt x="92" y="57"/>
                  </a:lnTo>
                  <a:lnTo>
                    <a:pt x="97" y="57"/>
                  </a:lnTo>
                  <a:lnTo>
                    <a:pt x="102" y="52"/>
                  </a:lnTo>
                  <a:lnTo>
                    <a:pt x="122" y="52"/>
                  </a:lnTo>
                  <a:cubicBezTo>
                    <a:pt x="132" y="52"/>
                    <a:pt x="143" y="42"/>
                    <a:pt x="148" y="32"/>
                  </a:cubicBezTo>
                  <a:cubicBezTo>
                    <a:pt x="153" y="17"/>
                    <a:pt x="143" y="7"/>
                    <a:pt x="132" y="2"/>
                  </a:cubicBezTo>
                  <a:cubicBezTo>
                    <a:pt x="127" y="1"/>
                    <a:pt x="122" y="1"/>
                    <a:pt x="117"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3" name="Google Shape;2851;p42"/>
            <p:cNvSpPr/>
            <p:nvPr/>
          </p:nvSpPr>
          <p:spPr>
            <a:xfrm>
              <a:off x="8239403" y="4681824"/>
              <a:ext cx="56420" cy="119806"/>
            </a:xfrm>
            <a:custGeom>
              <a:avLst/>
              <a:gdLst/>
              <a:ahLst/>
              <a:cxnLst/>
              <a:rect l="l" t="t" r="r" b="b"/>
              <a:pathLst>
                <a:path w="81" h="172" extrusionOk="0">
                  <a:moveTo>
                    <a:pt x="61" y="1"/>
                  </a:moveTo>
                  <a:cubicBezTo>
                    <a:pt x="35" y="16"/>
                    <a:pt x="15" y="46"/>
                    <a:pt x="10" y="76"/>
                  </a:cubicBezTo>
                  <a:cubicBezTo>
                    <a:pt x="0" y="107"/>
                    <a:pt x="10" y="142"/>
                    <a:pt x="30" y="168"/>
                  </a:cubicBezTo>
                  <a:cubicBezTo>
                    <a:pt x="35" y="170"/>
                    <a:pt x="40" y="171"/>
                    <a:pt x="46" y="171"/>
                  </a:cubicBezTo>
                  <a:cubicBezTo>
                    <a:pt x="51" y="171"/>
                    <a:pt x="56" y="170"/>
                    <a:pt x="61" y="168"/>
                  </a:cubicBezTo>
                  <a:cubicBezTo>
                    <a:pt x="66" y="157"/>
                    <a:pt x="71" y="147"/>
                    <a:pt x="66" y="132"/>
                  </a:cubicBezTo>
                  <a:lnTo>
                    <a:pt x="61" y="122"/>
                  </a:lnTo>
                  <a:lnTo>
                    <a:pt x="61" y="117"/>
                  </a:lnTo>
                  <a:lnTo>
                    <a:pt x="61" y="107"/>
                  </a:lnTo>
                  <a:lnTo>
                    <a:pt x="61" y="102"/>
                  </a:lnTo>
                  <a:lnTo>
                    <a:pt x="61" y="97"/>
                  </a:lnTo>
                  <a:cubicBezTo>
                    <a:pt x="56" y="92"/>
                    <a:pt x="56" y="87"/>
                    <a:pt x="61" y="82"/>
                  </a:cubicBezTo>
                  <a:lnTo>
                    <a:pt x="61" y="76"/>
                  </a:lnTo>
                  <a:lnTo>
                    <a:pt x="61" y="66"/>
                  </a:lnTo>
                  <a:lnTo>
                    <a:pt x="61" y="61"/>
                  </a:lnTo>
                  <a:lnTo>
                    <a:pt x="61" y="56"/>
                  </a:lnTo>
                  <a:lnTo>
                    <a:pt x="61" y="51"/>
                  </a:lnTo>
                  <a:lnTo>
                    <a:pt x="71" y="46"/>
                  </a:lnTo>
                  <a:cubicBezTo>
                    <a:pt x="76" y="41"/>
                    <a:pt x="81" y="26"/>
                    <a:pt x="76" y="16"/>
                  </a:cubicBezTo>
                  <a:cubicBezTo>
                    <a:pt x="76" y="6"/>
                    <a:pt x="71" y="1"/>
                    <a:pt x="6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4" name="Google Shape;2852;p42"/>
            <p:cNvSpPr/>
            <p:nvPr/>
          </p:nvSpPr>
          <p:spPr>
            <a:xfrm>
              <a:off x="8313237" y="4978552"/>
              <a:ext cx="123985" cy="78710"/>
            </a:xfrm>
            <a:custGeom>
              <a:avLst/>
              <a:gdLst/>
              <a:ahLst/>
              <a:cxnLst/>
              <a:rect l="l" t="t" r="r" b="b"/>
              <a:pathLst>
                <a:path w="178" h="113" extrusionOk="0">
                  <a:moveTo>
                    <a:pt x="101" y="1"/>
                  </a:moveTo>
                  <a:cubicBezTo>
                    <a:pt x="93" y="1"/>
                    <a:pt x="84" y="2"/>
                    <a:pt x="76" y="4"/>
                  </a:cubicBezTo>
                  <a:cubicBezTo>
                    <a:pt x="61" y="4"/>
                    <a:pt x="46" y="15"/>
                    <a:pt x="36" y="25"/>
                  </a:cubicBezTo>
                  <a:cubicBezTo>
                    <a:pt x="25" y="30"/>
                    <a:pt x="15" y="40"/>
                    <a:pt x="10" y="50"/>
                  </a:cubicBezTo>
                  <a:cubicBezTo>
                    <a:pt x="5" y="55"/>
                    <a:pt x="0" y="60"/>
                    <a:pt x="0" y="65"/>
                  </a:cubicBezTo>
                  <a:cubicBezTo>
                    <a:pt x="0" y="70"/>
                    <a:pt x="0" y="75"/>
                    <a:pt x="0" y="80"/>
                  </a:cubicBezTo>
                  <a:cubicBezTo>
                    <a:pt x="0" y="85"/>
                    <a:pt x="0" y="90"/>
                    <a:pt x="0" y="96"/>
                  </a:cubicBezTo>
                  <a:cubicBezTo>
                    <a:pt x="0" y="106"/>
                    <a:pt x="5" y="106"/>
                    <a:pt x="15" y="111"/>
                  </a:cubicBezTo>
                  <a:cubicBezTo>
                    <a:pt x="18" y="112"/>
                    <a:pt x="21" y="113"/>
                    <a:pt x="24" y="113"/>
                  </a:cubicBezTo>
                  <a:cubicBezTo>
                    <a:pt x="31" y="113"/>
                    <a:pt x="39" y="109"/>
                    <a:pt x="46" y="106"/>
                  </a:cubicBezTo>
                  <a:cubicBezTo>
                    <a:pt x="51" y="101"/>
                    <a:pt x="51" y="96"/>
                    <a:pt x="56" y="96"/>
                  </a:cubicBezTo>
                  <a:cubicBezTo>
                    <a:pt x="61" y="85"/>
                    <a:pt x="71" y="80"/>
                    <a:pt x="76" y="70"/>
                  </a:cubicBezTo>
                  <a:lnTo>
                    <a:pt x="76" y="70"/>
                  </a:lnTo>
                  <a:lnTo>
                    <a:pt x="71" y="80"/>
                  </a:lnTo>
                  <a:cubicBezTo>
                    <a:pt x="75" y="77"/>
                    <a:pt x="78" y="73"/>
                    <a:pt x="84" y="69"/>
                  </a:cubicBezTo>
                  <a:lnTo>
                    <a:pt x="84" y="69"/>
                  </a:lnTo>
                  <a:lnTo>
                    <a:pt x="96" y="65"/>
                  </a:lnTo>
                  <a:lnTo>
                    <a:pt x="101" y="65"/>
                  </a:lnTo>
                  <a:cubicBezTo>
                    <a:pt x="111" y="65"/>
                    <a:pt x="117" y="65"/>
                    <a:pt x="122" y="70"/>
                  </a:cubicBezTo>
                  <a:lnTo>
                    <a:pt x="122" y="70"/>
                  </a:lnTo>
                  <a:lnTo>
                    <a:pt x="117" y="65"/>
                  </a:lnTo>
                  <a:lnTo>
                    <a:pt x="117" y="65"/>
                  </a:lnTo>
                  <a:cubicBezTo>
                    <a:pt x="122" y="70"/>
                    <a:pt x="127" y="75"/>
                    <a:pt x="132" y="75"/>
                  </a:cubicBezTo>
                  <a:lnTo>
                    <a:pt x="127" y="70"/>
                  </a:lnTo>
                  <a:lnTo>
                    <a:pt x="127" y="70"/>
                  </a:lnTo>
                  <a:cubicBezTo>
                    <a:pt x="132" y="75"/>
                    <a:pt x="137" y="80"/>
                    <a:pt x="147" y="80"/>
                  </a:cubicBezTo>
                  <a:cubicBezTo>
                    <a:pt x="152" y="80"/>
                    <a:pt x="162" y="75"/>
                    <a:pt x="167" y="70"/>
                  </a:cubicBezTo>
                  <a:cubicBezTo>
                    <a:pt x="177" y="60"/>
                    <a:pt x="177" y="45"/>
                    <a:pt x="172" y="30"/>
                  </a:cubicBezTo>
                  <a:cubicBezTo>
                    <a:pt x="157" y="20"/>
                    <a:pt x="142" y="10"/>
                    <a:pt x="127" y="4"/>
                  </a:cubicBezTo>
                  <a:cubicBezTo>
                    <a:pt x="119" y="2"/>
                    <a:pt x="110" y="1"/>
                    <a:pt x="101" y="1"/>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25" name="Google Shape;2853;p42"/>
            <p:cNvSpPr/>
            <p:nvPr/>
          </p:nvSpPr>
          <p:spPr>
            <a:xfrm>
              <a:off x="7136769" y="6041479"/>
              <a:ext cx="1092186" cy="536340"/>
            </a:xfrm>
            <a:custGeom>
              <a:avLst/>
              <a:gdLst/>
              <a:ahLst/>
              <a:cxnLst/>
              <a:rect l="l" t="t" r="r" b="b"/>
              <a:pathLst>
                <a:path w="1568" h="770" extrusionOk="0">
                  <a:moveTo>
                    <a:pt x="610" y="1"/>
                  </a:moveTo>
                  <a:cubicBezTo>
                    <a:pt x="187" y="1"/>
                    <a:pt x="5" y="180"/>
                    <a:pt x="0" y="380"/>
                  </a:cubicBezTo>
                  <a:cubicBezTo>
                    <a:pt x="0" y="577"/>
                    <a:pt x="207" y="764"/>
                    <a:pt x="642" y="769"/>
                  </a:cubicBezTo>
                  <a:cubicBezTo>
                    <a:pt x="648" y="769"/>
                    <a:pt x="654" y="769"/>
                    <a:pt x="660" y="769"/>
                  </a:cubicBezTo>
                  <a:cubicBezTo>
                    <a:pt x="1085" y="769"/>
                    <a:pt x="1563" y="590"/>
                    <a:pt x="1568" y="395"/>
                  </a:cubicBezTo>
                  <a:cubicBezTo>
                    <a:pt x="1568" y="198"/>
                    <a:pt x="1062" y="1"/>
                    <a:pt x="627" y="1"/>
                  </a:cubicBezTo>
                  <a:cubicBezTo>
                    <a:pt x="621" y="1"/>
                    <a:pt x="615" y="1"/>
                    <a:pt x="610"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26" name="Google Shape;2854;p42"/>
            <p:cNvSpPr/>
            <p:nvPr/>
          </p:nvSpPr>
          <p:spPr>
            <a:xfrm>
              <a:off x="6791282" y="6292931"/>
              <a:ext cx="1286523" cy="48062"/>
            </a:xfrm>
            <a:custGeom>
              <a:avLst/>
              <a:gdLst/>
              <a:ahLst/>
              <a:cxnLst/>
              <a:rect l="l" t="t" r="r" b="b"/>
              <a:pathLst>
                <a:path w="1847" h="69" extrusionOk="0">
                  <a:moveTo>
                    <a:pt x="1559" y="1"/>
                  </a:moveTo>
                  <a:cubicBezTo>
                    <a:pt x="1506" y="1"/>
                    <a:pt x="1453" y="2"/>
                    <a:pt x="1401" y="4"/>
                  </a:cubicBezTo>
                  <a:lnTo>
                    <a:pt x="946" y="4"/>
                  </a:lnTo>
                  <a:lnTo>
                    <a:pt x="491" y="9"/>
                  </a:lnTo>
                  <a:cubicBezTo>
                    <a:pt x="430" y="9"/>
                    <a:pt x="370" y="8"/>
                    <a:pt x="309" y="8"/>
                  </a:cubicBezTo>
                  <a:cubicBezTo>
                    <a:pt x="218" y="8"/>
                    <a:pt x="127" y="10"/>
                    <a:pt x="36" y="19"/>
                  </a:cubicBezTo>
                  <a:cubicBezTo>
                    <a:pt x="6" y="19"/>
                    <a:pt x="1" y="59"/>
                    <a:pt x="36" y="64"/>
                  </a:cubicBezTo>
                  <a:cubicBezTo>
                    <a:pt x="86" y="68"/>
                    <a:pt x="137" y="69"/>
                    <a:pt x="188" y="69"/>
                  </a:cubicBezTo>
                  <a:cubicBezTo>
                    <a:pt x="289" y="69"/>
                    <a:pt x="390" y="64"/>
                    <a:pt x="491" y="64"/>
                  </a:cubicBezTo>
                  <a:lnTo>
                    <a:pt x="946" y="54"/>
                  </a:lnTo>
                  <a:cubicBezTo>
                    <a:pt x="1098" y="54"/>
                    <a:pt x="1250" y="54"/>
                    <a:pt x="1401" y="49"/>
                  </a:cubicBezTo>
                  <a:cubicBezTo>
                    <a:pt x="1543" y="49"/>
                    <a:pt x="1690" y="44"/>
                    <a:pt x="1836" y="29"/>
                  </a:cubicBezTo>
                  <a:cubicBezTo>
                    <a:pt x="1845" y="29"/>
                    <a:pt x="1846" y="13"/>
                    <a:pt x="1839" y="13"/>
                  </a:cubicBezTo>
                  <a:cubicBezTo>
                    <a:pt x="1838" y="13"/>
                    <a:pt x="1837" y="13"/>
                    <a:pt x="1836" y="14"/>
                  </a:cubicBezTo>
                  <a:cubicBezTo>
                    <a:pt x="1743" y="4"/>
                    <a:pt x="1650" y="1"/>
                    <a:pt x="1559"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27" name="Google Shape;2855;p42"/>
            <p:cNvSpPr/>
            <p:nvPr/>
          </p:nvSpPr>
          <p:spPr>
            <a:xfrm>
              <a:off x="7703062" y="6196112"/>
              <a:ext cx="274440" cy="123288"/>
            </a:xfrm>
            <a:custGeom>
              <a:avLst/>
              <a:gdLst/>
              <a:ahLst/>
              <a:cxnLst/>
              <a:rect l="l" t="t" r="r" b="b"/>
              <a:pathLst>
                <a:path w="394" h="177" extrusionOk="0">
                  <a:moveTo>
                    <a:pt x="365" y="0"/>
                  </a:moveTo>
                  <a:cubicBezTo>
                    <a:pt x="364" y="0"/>
                    <a:pt x="362" y="1"/>
                    <a:pt x="360" y="1"/>
                  </a:cubicBezTo>
                  <a:cubicBezTo>
                    <a:pt x="244" y="47"/>
                    <a:pt x="133" y="97"/>
                    <a:pt x="22" y="143"/>
                  </a:cubicBezTo>
                  <a:cubicBezTo>
                    <a:pt x="1" y="151"/>
                    <a:pt x="11" y="177"/>
                    <a:pt x="29" y="177"/>
                  </a:cubicBezTo>
                  <a:cubicBezTo>
                    <a:pt x="33" y="177"/>
                    <a:pt x="37" y="176"/>
                    <a:pt x="42" y="173"/>
                  </a:cubicBezTo>
                  <a:cubicBezTo>
                    <a:pt x="153" y="128"/>
                    <a:pt x="264" y="77"/>
                    <a:pt x="376" y="26"/>
                  </a:cubicBezTo>
                  <a:cubicBezTo>
                    <a:pt x="394" y="17"/>
                    <a:pt x="379" y="0"/>
                    <a:pt x="365"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28" name="Google Shape;2856;p42"/>
            <p:cNvSpPr/>
            <p:nvPr/>
          </p:nvSpPr>
          <p:spPr>
            <a:xfrm>
              <a:off x="7533104" y="6294324"/>
              <a:ext cx="284888" cy="133737"/>
            </a:xfrm>
            <a:custGeom>
              <a:avLst/>
              <a:gdLst/>
              <a:ahLst/>
              <a:cxnLst/>
              <a:rect l="l" t="t" r="r" b="b"/>
              <a:pathLst>
                <a:path w="409" h="192" extrusionOk="0">
                  <a:moveTo>
                    <a:pt x="39" y="0"/>
                  </a:moveTo>
                  <a:cubicBezTo>
                    <a:pt x="17" y="0"/>
                    <a:pt x="1" y="28"/>
                    <a:pt x="23" y="37"/>
                  </a:cubicBezTo>
                  <a:cubicBezTo>
                    <a:pt x="139" y="88"/>
                    <a:pt x="255" y="138"/>
                    <a:pt x="377" y="189"/>
                  </a:cubicBezTo>
                  <a:cubicBezTo>
                    <a:pt x="379" y="191"/>
                    <a:pt x="382" y="191"/>
                    <a:pt x="384" y="191"/>
                  </a:cubicBezTo>
                  <a:cubicBezTo>
                    <a:pt x="397" y="191"/>
                    <a:pt x="409" y="172"/>
                    <a:pt x="392" y="164"/>
                  </a:cubicBezTo>
                  <a:cubicBezTo>
                    <a:pt x="276" y="108"/>
                    <a:pt x="164" y="57"/>
                    <a:pt x="48" y="2"/>
                  </a:cubicBezTo>
                  <a:cubicBezTo>
                    <a:pt x="45" y="1"/>
                    <a:pt x="42" y="0"/>
                    <a:pt x="3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29" name="Google Shape;2857;p42"/>
            <p:cNvSpPr/>
            <p:nvPr/>
          </p:nvSpPr>
          <p:spPr>
            <a:xfrm>
              <a:off x="7263541" y="6174519"/>
              <a:ext cx="277922" cy="149757"/>
            </a:xfrm>
            <a:custGeom>
              <a:avLst/>
              <a:gdLst/>
              <a:ahLst/>
              <a:cxnLst/>
              <a:rect l="l" t="t" r="r" b="b"/>
              <a:pathLst>
                <a:path w="399" h="215" extrusionOk="0">
                  <a:moveTo>
                    <a:pt x="380" y="1"/>
                  </a:moveTo>
                  <a:cubicBezTo>
                    <a:pt x="378" y="1"/>
                    <a:pt x="376" y="1"/>
                    <a:pt x="374" y="2"/>
                  </a:cubicBezTo>
                  <a:cubicBezTo>
                    <a:pt x="309" y="32"/>
                    <a:pt x="243" y="68"/>
                    <a:pt x="177" y="98"/>
                  </a:cubicBezTo>
                  <a:lnTo>
                    <a:pt x="86" y="143"/>
                  </a:lnTo>
                  <a:lnTo>
                    <a:pt x="36" y="169"/>
                  </a:lnTo>
                  <a:cubicBezTo>
                    <a:pt x="20" y="174"/>
                    <a:pt x="5" y="179"/>
                    <a:pt x="0" y="194"/>
                  </a:cubicBezTo>
                  <a:cubicBezTo>
                    <a:pt x="0" y="204"/>
                    <a:pt x="5" y="209"/>
                    <a:pt x="10" y="214"/>
                  </a:cubicBezTo>
                  <a:cubicBezTo>
                    <a:pt x="25" y="214"/>
                    <a:pt x="41" y="209"/>
                    <a:pt x="56" y="199"/>
                  </a:cubicBezTo>
                  <a:lnTo>
                    <a:pt x="106" y="174"/>
                  </a:lnTo>
                  <a:lnTo>
                    <a:pt x="197" y="123"/>
                  </a:lnTo>
                  <a:cubicBezTo>
                    <a:pt x="263" y="93"/>
                    <a:pt x="324" y="57"/>
                    <a:pt x="390" y="22"/>
                  </a:cubicBezTo>
                  <a:cubicBezTo>
                    <a:pt x="398" y="13"/>
                    <a:pt x="392" y="1"/>
                    <a:pt x="380"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0" name="Google Shape;2858;p42"/>
            <p:cNvSpPr/>
            <p:nvPr/>
          </p:nvSpPr>
          <p:spPr>
            <a:xfrm>
              <a:off x="7172990" y="6298504"/>
              <a:ext cx="310660" cy="133040"/>
            </a:xfrm>
            <a:custGeom>
              <a:avLst/>
              <a:gdLst/>
              <a:ahLst/>
              <a:cxnLst/>
              <a:rect l="l" t="t" r="r" b="b"/>
              <a:pathLst>
                <a:path w="446" h="191" extrusionOk="0">
                  <a:moveTo>
                    <a:pt x="29" y="0"/>
                  </a:moveTo>
                  <a:cubicBezTo>
                    <a:pt x="8" y="0"/>
                    <a:pt x="0" y="32"/>
                    <a:pt x="24" y="41"/>
                  </a:cubicBezTo>
                  <a:cubicBezTo>
                    <a:pt x="54" y="51"/>
                    <a:pt x="85" y="62"/>
                    <a:pt x="120" y="72"/>
                  </a:cubicBezTo>
                  <a:cubicBezTo>
                    <a:pt x="150" y="82"/>
                    <a:pt x="181" y="92"/>
                    <a:pt x="216" y="107"/>
                  </a:cubicBezTo>
                  <a:cubicBezTo>
                    <a:pt x="282" y="127"/>
                    <a:pt x="348" y="158"/>
                    <a:pt x="408" y="188"/>
                  </a:cubicBezTo>
                  <a:cubicBezTo>
                    <a:pt x="412" y="190"/>
                    <a:pt x="415" y="190"/>
                    <a:pt x="418" y="190"/>
                  </a:cubicBezTo>
                  <a:cubicBezTo>
                    <a:pt x="434" y="190"/>
                    <a:pt x="446" y="170"/>
                    <a:pt x="429" y="158"/>
                  </a:cubicBezTo>
                  <a:cubicBezTo>
                    <a:pt x="363" y="122"/>
                    <a:pt x="302" y="92"/>
                    <a:pt x="236" y="67"/>
                  </a:cubicBezTo>
                  <a:cubicBezTo>
                    <a:pt x="206" y="51"/>
                    <a:pt x="176" y="41"/>
                    <a:pt x="140" y="31"/>
                  </a:cubicBezTo>
                  <a:cubicBezTo>
                    <a:pt x="105" y="16"/>
                    <a:pt x="69" y="6"/>
                    <a:pt x="34" y="1"/>
                  </a:cubicBezTo>
                  <a:cubicBezTo>
                    <a:pt x="32" y="1"/>
                    <a:pt x="31" y="0"/>
                    <a:pt x="29"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1" name="Google Shape;2859;p42"/>
            <p:cNvSpPr/>
            <p:nvPr/>
          </p:nvSpPr>
          <p:spPr>
            <a:xfrm>
              <a:off x="7308816" y="6074216"/>
              <a:ext cx="628286" cy="84282"/>
            </a:xfrm>
            <a:custGeom>
              <a:avLst/>
              <a:gdLst/>
              <a:ahLst/>
              <a:cxnLst/>
              <a:rect l="l" t="t" r="r" b="b"/>
              <a:pathLst>
                <a:path w="902" h="121" extrusionOk="0">
                  <a:moveTo>
                    <a:pt x="436" y="0"/>
                  </a:moveTo>
                  <a:cubicBezTo>
                    <a:pt x="325" y="0"/>
                    <a:pt x="214" y="16"/>
                    <a:pt x="107" y="45"/>
                  </a:cubicBezTo>
                  <a:cubicBezTo>
                    <a:pt x="67" y="55"/>
                    <a:pt x="26" y="80"/>
                    <a:pt x="1" y="121"/>
                  </a:cubicBezTo>
                  <a:cubicBezTo>
                    <a:pt x="148" y="92"/>
                    <a:pt x="297" y="78"/>
                    <a:pt x="447" y="78"/>
                  </a:cubicBezTo>
                  <a:cubicBezTo>
                    <a:pt x="509" y="78"/>
                    <a:pt x="571" y="81"/>
                    <a:pt x="633" y="85"/>
                  </a:cubicBezTo>
                  <a:cubicBezTo>
                    <a:pt x="724" y="85"/>
                    <a:pt x="815" y="90"/>
                    <a:pt x="901" y="105"/>
                  </a:cubicBezTo>
                  <a:cubicBezTo>
                    <a:pt x="805" y="45"/>
                    <a:pt x="694" y="14"/>
                    <a:pt x="577" y="9"/>
                  </a:cubicBezTo>
                  <a:cubicBezTo>
                    <a:pt x="531" y="3"/>
                    <a:pt x="483" y="0"/>
                    <a:pt x="436"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32" name="Google Shape;2860;p42"/>
            <p:cNvSpPr/>
            <p:nvPr/>
          </p:nvSpPr>
          <p:spPr>
            <a:xfrm>
              <a:off x="7506636" y="6358406"/>
              <a:ext cx="677044" cy="180405"/>
            </a:xfrm>
            <a:custGeom>
              <a:avLst/>
              <a:gdLst/>
              <a:ahLst/>
              <a:cxnLst/>
              <a:rect l="l" t="t" r="r" b="b"/>
              <a:pathLst>
                <a:path w="972" h="259" extrusionOk="0">
                  <a:moveTo>
                    <a:pt x="971" y="1"/>
                  </a:moveTo>
                  <a:lnTo>
                    <a:pt x="971" y="1"/>
                  </a:lnTo>
                  <a:cubicBezTo>
                    <a:pt x="890" y="16"/>
                    <a:pt x="814" y="36"/>
                    <a:pt x="738" y="72"/>
                  </a:cubicBezTo>
                  <a:cubicBezTo>
                    <a:pt x="663" y="102"/>
                    <a:pt x="582" y="122"/>
                    <a:pt x="506" y="142"/>
                  </a:cubicBezTo>
                  <a:cubicBezTo>
                    <a:pt x="465" y="153"/>
                    <a:pt x="425" y="158"/>
                    <a:pt x="384" y="163"/>
                  </a:cubicBezTo>
                  <a:lnTo>
                    <a:pt x="0" y="228"/>
                  </a:lnTo>
                  <a:cubicBezTo>
                    <a:pt x="91" y="248"/>
                    <a:pt x="185" y="259"/>
                    <a:pt x="278" y="259"/>
                  </a:cubicBezTo>
                  <a:cubicBezTo>
                    <a:pt x="397" y="259"/>
                    <a:pt x="516" y="242"/>
                    <a:pt x="632" y="208"/>
                  </a:cubicBezTo>
                  <a:cubicBezTo>
                    <a:pt x="698" y="188"/>
                    <a:pt x="764" y="163"/>
                    <a:pt x="824" y="127"/>
                  </a:cubicBezTo>
                  <a:cubicBezTo>
                    <a:pt x="875" y="107"/>
                    <a:pt x="961" y="46"/>
                    <a:pt x="971"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33" name="Google Shape;2861;p42"/>
            <p:cNvSpPr/>
            <p:nvPr/>
          </p:nvSpPr>
          <p:spPr>
            <a:xfrm>
              <a:off x="7457181" y="5197267"/>
              <a:ext cx="863719" cy="923619"/>
            </a:xfrm>
            <a:custGeom>
              <a:avLst/>
              <a:gdLst/>
              <a:ahLst/>
              <a:cxnLst/>
              <a:rect l="l" t="t" r="r" b="b"/>
              <a:pathLst>
                <a:path w="1240" h="1326" extrusionOk="0">
                  <a:moveTo>
                    <a:pt x="1064" y="0"/>
                  </a:moveTo>
                  <a:cubicBezTo>
                    <a:pt x="976" y="0"/>
                    <a:pt x="862" y="61"/>
                    <a:pt x="739" y="141"/>
                  </a:cubicBezTo>
                  <a:cubicBezTo>
                    <a:pt x="577" y="257"/>
                    <a:pt x="420" y="383"/>
                    <a:pt x="278" y="525"/>
                  </a:cubicBezTo>
                  <a:cubicBezTo>
                    <a:pt x="167" y="631"/>
                    <a:pt x="81" y="763"/>
                    <a:pt x="36" y="909"/>
                  </a:cubicBezTo>
                  <a:cubicBezTo>
                    <a:pt x="0" y="1010"/>
                    <a:pt x="21" y="1122"/>
                    <a:pt x="81" y="1213"/>
                  </a:cubicBezTo>
                  <a:cubicBezTo>
                    <a:pt x="135" y="1283"/>
                    <a:pt x="222" y="1326"/>
                    <a:pt x="312" y="1326"/>
                  </a:cubicBezTo>
                  <a:cubicBezTo>
                    <a:pt x="333" y="1326"/>
                    <a:pt x="354" y="1324"/>
                    <a:pt x="375" y="1319"/>
                  </a:cubicBezTo>
                  <a:cubicBezTo>
                    <a:pt x="511" y="1304"/>
                    <a:pt x="683" y="1223"/>
                    <a:pt x="850" y="1046"/>
                  </a:cubicBezTo>
                  <a:cubicBezTo>
                    <a:pt x="1017" y="869"/>
                    <a:pt x="1133" y="656"/>
                    <a:pt x="1189" y="424"/>
                  </a:cubicBezTo>
                  <a:cubicBezTo>
                    <a:pt x="1239" y="221"/>
                    <a:pt x="1214" y="60"/>
                    <a:pt x="1128" y="14"/>
                  </a:cubicBezTo>
                  <a:cubicBezTo>
                    <a:pt x="1109" y="4"/>
                    <a:pt x="1087" y="0"/>
                    <a:pt x="1064" y="0"/>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34" name="Google Shape;2862;p42"/>
            <p:cNvSpPr/>
            <p:nvPr/>
          </p:nvSpPr>
          <p:spPr>
            <a:xfrm>
              <a:off x="7220355" y="5337272"/>
              <a:ext cx="941036" cy="908295"/>
            </a:xfrm>
            <a:custGeom>
              <a:avLst/>
              <a:gdLst/>
              <a:ahLst/>
              <a:cxnLst/>
              <a:rect l="l" t="t" r="r" b="b"/>
              <a:pathLst>
                <a:path w="1351" h="1304" extrusionOk="0">
                  <a:moveTo>
                    <a:pt x="1338" y="1"/>
                  </a:moveTo>
                  <a:cubicBezTo>
                    <a:pt x="1336" y="1"/>
                    <a:pt x="1333" y="2"/>
                    <a:pt x="1332" y="5"/>
                  </a:cubicBezTo>
                  <a:cubicBezTo>
                    <a:pt x="1240" y="117"/>
                    <a:pt x="1165" y="248"/>
                    <a:pt x="1069" y="359"/>
                  </a:cubicBezTo>
                  <a:cubicBezTo>
                    <a:pt x="972" y="481"/>
                    <a:pt x="871" y="597"/>
                    <a:pt x="760" y="703"/>
                  </a:cubicBezTo>
                  <a:cubicBezTo>
                    <a:pt x="649" y="809"/>
                    <a:pt x="532" y="911"/>
                    <a:pt x="411" y="1007"/>
                  </a:cubicBezTo>
                  <a:cubicBezTo>
                    <a:pt x="285" y="1098"/>
                    <a:pt x="153" y="1179"/>
                    <a:pt x="22" y="1265"/>
                  </a:cubicBezTo>
                  <a:cubicBezTo>
                    <a:pt x="1" y="1277"/>
                    <a:pt x="8" y="1304"/>
                    <a:pt x="28" y="1304"/>
                  </a:cubicBezTo>
                  <a:cubicBezTo>
                    <a:pt x="32" y="1304"/>
                    <a:pt x="37" y="1303"/>
                    <a:pt x="42" y="1300"/>
                  </a:cubicBezTo>
                  <a:cubicBezTo>
                    <a:pt x="184" y="1229"/>
                    <a:pt x="315" y="1148"/>
                    <a:pt x="436" y="1047"/>
                  </a:cubicBezTo>
                  <a:cubicBezTo>
                    <a:pt x="563" y="951"/>
                    <a:pt x="684" y="850"/>
                    <a:pt x="795" y="739"/>
                  </a:cubicBezTo>
                  <a:cubicBezTo>
                    <a:pt x="907" y="632"/>
                    <a:pt x="1008" y="516"/>
                    <a:pt x="1104" y="390"/>
                  </a:cubicBezTo>
                  <a:cubicBezTo>
                    <a:pt x="1200" y="273"/>
                    <a:pt x="1281" y="147"/>
                    <a:pt x="1347" y="10"/>
                  </a:cubicBezTo>
                  <a:cubicBezTo>
                    <a:pt x="1350" y="7"/>
                    <a:pt x="1344" y="1"/>
                    <a:pt x="133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5" name="Google Shape;2863;p42"/>
            <p:cNvSpPr/>
            <p:nvPr/>
          </p:nvSpPr>
          <p:spPr>
            <a:xfrm>
              <a:off x="7932922" y="5372099"/>
              <a:ext cx="87068" cy="270956"/>
            </a:xfrm>
            <a:custGeom>
              <a:avLst/>
              <a:gdLst/>
              <a:ahLst/>
              <a:cxnLst/>
              <a:rect l="l" t="t" r="r" b="b"/>
              <a:pathLst>
                <a:path w="125" h="389" extrusionOk="0">
                  <a:moveTo>
                    <a:pt x="111" y="0"/>
                  </a:moveTo>
                  <a:cubicBezTo>
                    <a:pt x="105" y="0"/>
                    <a:pt x="98" y="4"/>
                    <a:pt x="96" y="11"/>
                  </a:cubicBezTo>
                  <a:cubicBezTo>
                    <a:pt x="71" y="132"/>
                    <a:pt x="40" y="249"/>
                    <a:pt x="5" y="370"/>
                  </a:cubicBezTo>
                  <a:cubicBezTo>
                    <a:pt x="0" y="383"/>
                    <a:pt x="8" y="389"/>
                    <a:pt x="17" y="389"/>
                  </a:cubicBezTo>
                  <a:cubicBezTo>
                    <a:pt x="27" y="389"/>
                    <a:pt x="38" y="383"/>
                    <a:pt x="40" y="370"/>
                  </a:cubicBezTo>
                  <a:cubicBezTo>
                    <a:pt x="76" y="254"/>
                    <a:pt x="101" y="132"/>
                    <a:pt x="121" y="16"/>
                  </a:cubicBezTo>
                  <a:cubicBezTo>
                    <a:pt x="124" y="5"/>
                    <a:pt x="118" y="0"/>
                    <a:pt x="11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6" name="Google Shape;2864;p42"/>
            <p:cNvSpPr/>
            <p:nvPr/>
          </p:nvSpPr>
          <p:spPr>
            <a:xfrm>
              <a:off x="7818689" y="5624248"/>
              <a:ext cx="281405" cy="149061"/>
            </a:xfrm>
            <a:custGeom>
              <a:avLst/>
              <a:gdLst/>
              <a:ahLst/>
              <a:cxnLst/>
              <a:rect l="l" t="t" r="r" b="b"/>
              <a:pathLst>
                <a:path w="404" h="214" extrusionOk="0">
                  <a:moveTo>
                    <a:pt x="384" y="1"/>
                  </a:moveTo>
                  <a:cubicBezTo>
                    <a:pt x="382" y="1"/>
                    <a:pt x="379" y="2"/>
                    <a:pt x="376" y="3"/>
                  </a:cubicBezTo>
                  <a:cubicBezTo>
                    <a:pt x="260" y="64"/>
                    <a:pt x="144" y="119"/>
                    <a:pt x="22" y="170"/>
                  </a:cubicBezTo>
                  <a:cubicBezTo>
                    <a:pt x="1" y="179"/>
                    <a:pt x="1" y="213"/>
                    <a:pt x="21" y="213"/>
                  </a:cubicBezTo>
                  <a:cubicBezTo>
                    <a:pt x="25" y="213"/>
                    <a:pt x="28" y="212"/>
                    <a:pt x="33" y="210"/>
                  </a:cubicBezTo>
                  <a:cubicBezTo>
                    <a:pt x="154" y="160"/>
                    <a:pt x="270" y="99"/>
                    <a:pt x="387" y="33"/>
                  </a:cubicBezTo>
                  <a:cubicBezTo>
                    <a:pt x="404" y="25"/>
                    <a:pt x="399" y="1"/>
                    <a:pt x="38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7" name="Google Shape;2865;p42"/>
            <p:cNvSpPr/>
            <p:nvPr/>
          </p:nvSpPr>
          <p:spPr>
            <a:xfrm>
              <a:off x="7611814" y="5682758"/>
              <a:ext cx="123985" cy="286977"/>
            </a:xfrm>
            <a:custGeom>
              <a:avLst/>
              <a:gdLst/>
              <a:ahLst/>
              <a:cxnLst/>
              <a:rect l="l" t="t" r="r" b="b"/>
              <a:pathLst>
                <a:path w="178" h="412" extrusionOk="0">
                  <a:moveTo>
                    <a:pt x="164" y="1"/>
                  </a:moveTo>
                  <a:cubicBezTo>
                    <a:pt x="159" y="1"/>
                    <a:pt x="155" y="4"/>
                    <a:pt x="153" y="10"/>
                  </a:cubicBezTo>
                  <a:cubicBezTo>
                    <a:pt x="127" y="71"/>
                    <a:pt x="107" y="141"/>
                    <a:pt x="82" y="212"/>
                  </a:cubicBezTo>
                  <a:cubicBezTo>
                    <a:pt x="67" y="243"/>
                    <a:pt x="56" y="273"/>
                    <a:pt x="41" y="308"/>
                  </a:cubicBezTo>
                  <a:lnTo>
                    <a:pt x="21" y="359"/>
                  </a:lnTo>
                  <a:cubicBezTo>
                    <a:pt x="11" y="374"/>
                    <a:pt x="1" y="389"/>
                    <a:pt x="11" y="404"/>
                  </a:cubicBezTo>
                  <a:cubicBezTo>
                    <a:pt x="11" y="408"/>
                    <a:pt x="16" y="412"/>
                    <a:pt x="21" y="412"/>
                  </a:cubicBezTo>
                  <a:cubicBezTo>
                    <a:pt x="23" y="412"/>
                    <a:pt x="25" y="411"/>
                    <a:pt x="26" y="409"/>
                  </a:cubicBezTo>
                  <a:cubicBezTo>
                    <a:pt x="41" y="399"/>
                    <a:pt x="46" y="384"/>
                    <a:pt x="51" y="369"/>
                  </a:cubicBezTo>
                  <a:lnTo>
                    <a:pt x="77" y="318"/>
                  </a:lnTo>
                  <a:lnTo>
                    <a:pt x="112" y="217"/>
                  </a:lnTo>
                  <a:cubicBezTo>
                    <a:pt x="137" y="152"/>
                    <a:pt x="158" y="81"/>
                    <a:pt x="178" y="15"/>
                  </a:cubicBezTo>
                  <a:cubicBezTo>
                    <a:pt x="178" y="6"/>
                    <a:pt x="171" y="1"/>
                    <a:pt x="164"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8" name="Google Shape;2866;p42"/>
            <p:cNvSpPr/>
            <p:nvPr/>
          </p:nvSpPr>
          <p:spPr>
            <a:xfrm>
              <a:off x="7546339" y="5892418"/>
              <a:ext cx="317626" cy="132344"/>
            </a:xfrm>
            <a:custGeom>
              <a:avLst/>
              <a:gdLst/>
              <a:ahLst/>
              <a:cxnLst/>
              <a:rect l="l" t="t" r="r" b="b"/>
              <a:pathLst>
                <a:path w="456" h="190" extrusionOk="0">
                  <a:moveTo>
                    <a:pt x="437" y="0"/>
                  </a:moveTo>
                  <a:cubicBezTo>
                    <a:pt x="435" y="0"/>
                    <a:pt x="432" y="1"/>
                    <a:pt x="429" y="2"/>
                  </a:cubicBezTo>
                  <a:cubicBezTo>
                    <a:pt x="358" y="23"/>
                    <a:pt x="287" y="43"/>
                    <a:pt x="221" y="68"/>
                  </a:cubicBezTo>
                  <a:cubicBezTo>
                    <a:pt x="186" y="83"/>
                    <a:pt x="156" y="93"/>
                    <a:pt x="120" y="108"/>
                  </a:cubicBezTo>
                  <a:cubicBezTo>
                    <a:pt x="85" y="119"/>
                    <a:pt x="49" y="134"/>
                    <a:pt x="19" y="154"/>
                  </a:cubicBezTo>
                  <a:cubicBezTo>
                    <a:pt x="0" y="163"/>
                    <a:pt x="8" y="190"/>
                    <a:pt x="25" y="190"/>
                  </a:cubicBezTo>
                  <a:cubicBezTo>
                    <a:pt x="26" y="190"/>
                    <a:pt x="28" y="190"/>
                    <a:pt x="29" y="189"/>
                  </a:cubicBezTo>
                  <a:cubicBezTo>
                    <a:pt x="64" y="179"/>
                    <a:pt x="100" y="169"/>
                    <a:pt x="130" y="154"/>
                  </a:cubicBezTo>
                  <a:cubicBezTo>
                    <a:pt x="161" y="139"/>
                    <a:pt x="191" y="124"/>
                    <a:pt x="231" y="114"/>
                  </a:cubicBezTo>
                  <a:cubicBezTo>
                    <a:pt x="297" y="83"/>
                    <a:pt x="368" y="63"/>
                    <a:pt x="434" y="38"/>
                  </a:cubicBezTo>
                  <a:cubicBezTo>
                    <a:pt x="456" y="29"/>
                    <a:pt x="455" y="0"/>
                    <a:pt x="437"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39" name="Google Shape;2867;p42"/>
            <p:cNvSpPr/>
            <p:nvPr/>
          </p:nvSpPr>
          <p:spPr>
            <a:xfrm>
              <a:off x="7548429" y="5365134"/>
              <a:ext cx="402604" cy="452058"/>
            </a:xfrm>
            <a:custGeom>
              <a:avLst/>
              <a:gdLst/>
              <a:ahLst/>
              <a:cxnLst/>
              <a:rect l="l" t="t" r="r" b="b"/>
              <a:pathLst>
                <a:path w="578" h="649" extrusionOk="0">
                  <a:moveTo>
                    <a:pt x="577" y="1"/>
                  </a:moveTo>
                  <a:cubicBezTo>
                    <a:pt x="476" y="41"/>
                    <a:pt x="390" y="102"/>
                    <a:pt x="314" y="183"/>
                  </a:cubicBezTo>
                  <a:cubicBezTo>
                    <a:pt x="208" y="284"/>
                    <a:pt x="112" y="400"/>
                    <a:pt x="36" y="527"/>
                  </a:cubicBezTo>
                  <a:cubicBezTo>
                    <a:pt x="11" y="562"/>
                    <a:pt x="1" y="608"/>
                    <a:pt x="11" y="648"/>
                  </a:cubicBezTo>
                  <a:cubicBezTo>
                    <a:pt x="127" y="486"/>
                    <a:pt x="274" y="345"/>
                    <a:pt x="405" y="188"/>
                  </a:cubicBezTo>
                  <a:cubicBezTo>
                    <a:pt x="461" y="122"/>
                    <a:pt x="517" y="56"/>
                    <a:pt x="577"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40" name="Google Shape;2868;p42"/>
            <p:cNvSpPr/>
            <p:nvPr/>
          </p:nvSpPr>
          <p:spPr>
            <a:xfrm>
              <a:off x="7946853" y="5266921"/>
              <a:ext cx="338522" cy="677042"/>
            </a:xfrm>
            <a:custGeom>
              <a:avLst/>
              <a:gdLst/>
              <a:ahLst/>
              <a:cxnLst/>
              <a:rect l="l" t="t" r="r" b="b"/>
              <a:pathLst>
                <a:path w="486" h="972" extrusionOk="0">
                  <a:moveTo>
                    <a:pt x="445" y="0"/>
                  </a:moveTo>
                  <a:cubicBezTo>
                    <a:pt x="415" y="86"/>
                    <a:pt x="395" y="167"/>
                    <a:pt x="380" y="253"/>
                  </a:cubicBezTo>
                  <a:cubicBezTo>
                    <a:pt x="359" y="339"/>
                    <a:pt x="334" y="420"/>
                    <a:pt x="299" y="501"/>
                  </a:cubicBezTo>
                  <a:cubicBezTo>
                    <a:pt x="278" y="541"/>
                    <a:pt x="253" y="577"/>
                    <a:pt x="233" y="617"/>
                  </a:cubicBezTo>
                  <a:cubicBezTo>
                    <a:pt x="162" y="738"/>
                    <a:pt x="81" y="855"/>
                    <a:pt x="0" y="971"/>
                  </a:cubicBezTo>
                  <a:cubicBezTo>
                    <a:pt x="197" y="840"/>
                    <a:pt x="349" y="647"/>
                    <a:pt x="430" y="420"/>
                  </a:cubicBezTo>
                  <a:cubicBezTo>
                    <a:pt x="455" y="349"/>
                    <a:pt x="471" y="273"/>
                    <a:pt x="481" y="202"/>
                  </a:cubicBezTo>
                  <a:cubicBezTo>
                    <a:pt x="486" y="147"/>
                    <a:pt x="481" y="36"/>
                    <a:pt x="445" y="0"/>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41" name="Google Shape;2869;p42"/>
            <p:cNvSpPr/>
            <p:nvPr/>
          </p:nvSpPr>
          <p:spPr>
            <a:xfrm>
              <a:off x="6368479" y="5294086"/>
              <a:ext cx="765506" cy="1000935"/>
            </a:xfrm>
            <a:custGeom>
              <a:avLst/>
              <a:gdLst/>
              <a:ahLst/>
              <a:cxnLst/>
              <a:rect l="l" t="t" r="r" b="b"/>
              <a:pathLst>
                <a:path w="1099" h="1437" extrusionOk="0">
                  <a:moveTo>
                    <a:pt x="912" y="1"/>
                  </a:moveTo>
                  <a:cubicBezTo>
                    <a:pt x="822" y="1"/>
                    <a:pt x="711" y="84"/>
                    <a:pt x="592" y="194"/>
                  </a:cubicBezTo>
                  <a:cubicBezTo>
                    <a:pt x="446" y="330"/>
                    <a:pt x="314" y="482"/>
                    <a:pt x="198" y="649"/>
                  </a:cubicBezTo>
                  <a:cubicBezTo>
                    <a:pt x="102" y="770"/>
                    <a:pt x="41" y="912"/>
                    <a:pt x="16" y="1064"/>
                  </a:cubicBezTo>
                  <a:cubicBezTo>
                    <a:pt x="1" y="1170"/>
                    <a:pt x="36" y="1276"/>
                    <a:pt x="107" y="1352"/>
                  </a:cubicBezTo>
                  <a:cubicBezTo>
                    <a:pt x="166" y="1407"/>
                    <a:pt x="239" y="1437"/>
                    <a:pt x="315" y="1437"/>
                  </a:cubicBezTo>
                  <a:cubicBezTo>
                    <a:pt x="350" y="1437"/>
                    <a:pt x="385" y="1430"/>
                    <a:pt x="420" y="1418"/>
                  </a:cubicBezTo>
                  <a:cubicBezTo>
                    <a:pt x="547" y="1377"/>
                    <a:pt x="704" y="1271"/>
                    <a:pt x="845" y="1069"/>
                  </a:cubicBezTo>
                  <a:cubicBezTo>
                    <a:pt x="982" y="871"/>
                    <a:pt x="1063" y="639"/>
                    <a:pt x="1083" y="401"/>
                  </a:cubicBezTo>
                  <a:cubicBezTo>
                    <a:pt x="1098" y="194"/>
                    <a:pt x="1047" y="42"/>
                    <a:pt x="951" y="7"/>
                  </a:cubicBezTo>
                  <a:cubicBezTo>
                    <a:pt x="939" y="3"/>
                    <a:pt x="926" y="1"/>
                    <a:pt x="912" y="1"/>
                  </a:cubicBezTo>
                  <a:close/>
                </a:path>
              </a:pathLst>
            </a:custGeom>
            <a:solidFill>
              <a:srgbClr val="E7CB96"/>
            </a:solidFill>
            <a:ln>
              <a:noFill/>
            </a:ln>
          </p:spPr>
          <p:txBody>
            <a:bodyPr spcFirstLastPara="1" wrap="square" lIns="91425" tIns="91425" rIns="91425" bIns="91425" anchor="ctr" anchorCtr="0">
              <a:noAutofit/>
            </a:bodyPr>
            <a:lstStyle/>
            <a:p>
              <a:endParaRPr/>
            </a:p>
          </p:txBody>
        </p:sp>
        <p:sp>
          <p:nvSpPr>
            <p:cNvPr id="342" name="Google Shape;2870;p42"/>
            <p:cNvSpPr/>
            <p:nvPr/>
          </p:nvSpPr>
          <p:spPr>
            <a:xfrm>
              <a:off x="6185983" y="5443147"/>
              <a:ext cx="785706" cy="1044121"/>
            </a:xfrm>
            <a:custGeom>
              <a:avLst/>
              <a:gdLst/>
              <a:ahLst/>
              <a:cxnLst/>
              <a:rect l="l" t="t" r="r" b="b"/>
              <a:pathLst>
                <a:path w="1128" h="1499" extrusionOk="0">
                  <a:moveTo>
                    <a:pt x="1118" y="1"/>
                  </a:moveTo>
                  <a:cubicBezTo>
                    <a:pt x="1116" y="1"/>
                    <a:pt x="1114" y="2"/>
                    <a:pt x="1112" y="5"/>
                  </a:cubicBezTo>
                  <a:cubicBezTo>
                    <a:pt x="1041" y="131"/>
                    <a:pt x="986" y="273"/>
                    <a:pt x="910" y="399"/>
                  </a:cubicBezTo>
                  <a:cubicBezTo>
                    <a:pt x="834" y="536"/>
                    <a:pt x="748" y="662"/>
                    <a:pt x="657" y="789"/>
                  </a:cubicBezTo>
                  <a:cubicBezTo>
                    <a:pt x="566" y="910"/>
                    <a:pt x="465" y="1032"/>
                    <a:pt x="359" y="1143"/>
                  </a:cubicBezTo>
                  <a:cubicBezTo>
                    <a:pt x="253" y="1254"/>
                    <a:pt x="131" y="1355"/>
                    <a:pt x="20" y="1456"/>
                  </a:cubicBezTo>
                  <a:cubicBezTo>
                    <a:pt x="0" y="1476"/>
                    <a:pt x="11" y="1498"/>
                    <a:pt x="28" y="1498"/>
                  </a:cubicBezTo>
                  <a:cubicBezTo>
                    <a:pt x="34" y="1498"/>
                    <a:pt x="39" y="1496"/>
                    <a:pt x="45" y="1492"/>
                  </a:cubicBezTo>
                  <a:cubicBezTo>
                    <a:pt x="172" y="1401"/>
                    <a:pt x="288" y="1295"/>
                    <a:pt x="394" y="1178"/>
                  </a:cubicBezTo>
                  <a:cubicBezTo>
                    <a:pt x="500" y="1062"/>
                    <a:pt x="601" y="946"/>
                    <a:pt x="693" y="819"/>
                  </a:cubicBezTo>
                  <a:cubicBezTo>
                    <a:pt x="789" y="693"/>
                    <a:pt x="875" y="561"/>
                    <a:pt x="945" y="425"/>
                  </a:cubicBezTo>
                  <a:cubicBezTo>
                    <a:pt x="1021" y="293"/>
                    <a:pt x="1082" y="157"/>
                    <a:pt x="1127" y="10"/>
                  </a:cubicBezTo>
                  <a:cubicBezTo>
                    <a:pt x="1127" y="7"/>
                    <a:pt x="1123" y="1"/>
                    <a:pt x="1118"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3" name="Google Shape;2871;p42"/>
            <p:cNvSpPr/>
            <p:nvPr/>
          </p:nvSpPr>
          <p:spPr>
            <a:xfrm>
              <a:off x="6794765" y="5500960"/>
              <a:ext cx="43186" cy="278618"/>
            </a:xfrm>
            <a:custGeom>
              <a:avLst/>
              <a:gdLst/>
              <a:ahLst/>
              <a:cxnLst/>
              <a:rect l="l" t="t" r="r" b="b"/>
              <a:pathLst>
                <a:path w="62" h="400" extrusionOk="0">
                  <a:moveTo>
                    <a:pt x="51" y="0"/>
                  </a:moveTo>
                  <a:cubicBezTo>
                    <a:pt x="44" y="0"/>
                    <a:pt x="36" y="7"/>
                    <a:pt x="36" y="18"/>
                  </a:cubicBezTo>
                  <a:cubicBezTo>
                    <a:pt x="31" y="134"/>
                    <a:pt x="21" y="256"/>
                    <a:pt x="1" y="382"/>
                  </a:cubicBezTo>
                  <a:cubicBezTo>
                    <a:pt x="1" y="394"/>
                    <a:pt x="8" y="399"/>
                    <a:pt x="17" y="399"/>
                  </a:cubicBezTo>
                  <a:cubicBezTo>
                    <a:pt x="27" y="399"/>
                    <a:pt x="38" y="393"/>
                    <a:pt x="41" y="382"/>
                  </a:cubicBezTo>
                  <a:cubicBezTo>
                    <a:pt x="56" y="261"/>
                    <a:pt x="61" y="134"/>
                    <a:pt x="61" y="13"/>
                  </a:cubicBezTo>
                  <a:cubicBezTo>
                    <a:pt x="61" y="4"/>
                    <a:pt x="56" y="0"/>
                    <a:pt x="51"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4" name="Google Shape;2872;p42"/>
            <p:cNvSpPr/>
            <p:nvPr/>
          </p:nvSpPr>
          <p:spPr>
            <a:xfrm>
              <a:off x="6699338" y="5739178"/>
              <a:ext cx="259116" cy="186674"/>
            </a:xfrm>
            <a:custGeom>
              <a:avLst/>
              <a:gdLst/>
              <a:ahLst/>
              <a:cxnLst/>
              <a:rect l="l" t="t" r="r" b="b"/>
              <a:pathLst>
                <a:path w="372" h="268" extrusionOk="0">
                  <a:moveTo>
                    <a:pt x="356" y="0"/>
                  </a:moveTo>
                  <a:cubicBezTo>
                    <a:pt x="353" y="0"/>
                    <a:pt x="349" y="2"/>
                    <a:pt x="345" y="5"/>
                  </a:cubicBezTo>
                  <a:cubicBezTo>
                    <a:pt x="244" y="81"/>
                    <a:pt x="133" y="157"/>
                    <a:pt x="21" y="222"/>
                  </a:cubicBezTo>
                  <a:cubicBezTo>
                    <a:pt x="0" y="235"/>
                    <a:pt x="7" y="268"/>
                    <a:pt x="24" y="268"/>
                  </a:cubicBezTo>
                  <a:cubicBezTo>
                    <a:pt x="28" y="268"/>
                    <a:pt x="32" y="266"/>
                    <a:pt x="36" y="263"/>
                  </a:cubicBezTo>
                  <a:cubicBezTo>
                    <a:pt x="148" y="192"/>
                    <a:pt x="259" y="116"/>
                    <a:pt x="360" y="30"/>
                  </a:cubicBezTo>
                  <a:cubicBezTo>
                    <a:pt x="372" y="18"/>
                    <a:pt x="368" y="0"/>
                    <a:pt x="356" y="0"/>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5" name="Google Shape;2873;p42"/>
            <p:cNvSpPr/>
            <p:nvPr/>
          </p:nvSpPr>
          <p:spPr>
            <a:xfrm>
              <a:off x="6530774" y="5853412"/>
              <a:ext cx="78013" cy="297425"/>
            </a:xfrm>
            <a:custGeom>
              <a:avLst/>
              <a:gdLst/>
              <a:ahLst/>
              <a:cxnLst/>
              <a:rect l="l" t="t" r="r" b="b"/>
              <a:pathLst>
                <a:path w="112" h="427" extrusionOk="0">
                  <a:moveTo>
                    <a:pt x="102" y="1"/>
                  </a:moveTo>
                  <a:cubicBezTo>
                    <a:pt x="96" y="1"/>
                    <a:pt x="89" y="4"/>
                    <a:pt x="86" y="13"/>
                  </a:cubicBezTo>
                  <a:cubicBezTo>
                    <a:pt x="76" y="79"/>
                    <a:pt x="61" y="149"/>
                    <a:pt x="46" y="220"/>
                  </a:cubicBezTo>
                  <a:cubicBezTo>
                    <a:pt x="41" y="256"/>
                    <a:pt x="31" y="291"/>
                    <a:pt x="26" y="326"/>
                  </a:cubicBezTo>
                  <a:lnTo>
                    <a:pt x="10" y="377"/>
                  </a:lnTo>
                  <a:cubicBezTo>
                    <a:pt x="5" y="392"/>
                    <a:pt x="0" y="412"/>
                    <a:pt x="10" y="422"/>
                  </a:cubicBezTo>
                  <a:cubicBezTo>
                    <a:pt x="13" y="425"/>
                    <a:pt x="15" y="426"/>
                    <a:pt x="18" y="426"/>
                  </a:cubicBezTo>
                  <a:cubicBezTo>
                    <a:pt x="21" y="426"/>
                    <a:pt x="23" y="425"/>
                    <a:pt x="26" y="422"/>
                  </a:cubicBezTo>
                  <a:cubicBezTo>
                    <a:pt x="41" y="412"/>
                    <a:pt x="46" y="397"/>
                    <a:pt x="46" y="382"/>
                  </a:cubicBezTo>
                  <a:lnTo>
                    <a:pt x="61" y="326"/>
                  </a:lnTo>
                  <a:lnTo>
                    <a:pt x="81" y="220"/>
                  </a:lnTo>
                  <a:cubicBezTo>
                    <a:pt x="96" y="149"/>
                    <a:pt x="101" y="79"/>
                    <a:pt x="112" y="8"/>
                  </a:cubicBezTo>
                  <a:cubicBezTo>
                    <a:pt x="112" y="3"/>
                    <a:pt x="107" y="1"/>
                    <a:pt x="102"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6" name="Google Shape;2874;p42"/>
            <p:cNvSpPr/>
            <p:nvPr/>
          </p:nvSpPr>
          <p:spPr>
            <a:xfrm>
              <a:off x="6465995" y="6040086"/>
              <a:ext cx="302998" cy="179709"/>
            </a:xfrm>
            <a:custGeom>
              <a:avLst/>
              <a:gdLst/>
              <a:ahLst/>
              <a:cxnLst/>
              <a:rect l="l" t="t" r="r" b="b"/>
              <a:pathLst>
                <a:path w="435" h="258" extrusionOk="0">
                  <a:moveTo>
                    <a:pt x="415" y="1"/>
                  </a:moveTo>
                  <a:cubicBezTo>
                    <a:pt x="412" y="1"/>
                    <a:pt x="410" y="1"/>
                    <a:pt x="407" y="3"/>
                  </a:cubicBezTo>
                  <a:cubicBezTo>
                    <a:pt x="341" y="38"/>
                    <a:pt x="275" y="68"/>
                    <a:pt x="210" y="104"/>
                  </a:cubicBezTo>
                  <a:cubicBezTo>
                    <a:pt x="179" y="119"/>
                    <a:pt x="149" y="139"/>
                    <a:pt x="119" y="154"/>
                  </a:cubicBezTo>
                  <a:cubicBezTo>
                    <a:pt x="83" y="175"/>
                    <a:pt x="53" y="195"/>
                    <a:pt x="22" y="220"/>
                  </a:cubicBezTo>
                  <a:cubicBezTo>
                    <a:pt x="0" y="229"/>
                    <a:pt x="13" y="257"/>
                    <a:pt x="34" y="257"/>
                  </a:cubicBezTo>
                  <a:cubicBezTo>
                    <a:pt x="37" y="257"/>
                    <a:pt x="40" y="257"/>
                    <a:pt x="43" y="256"/>
                  </a:cubicBezTo>
                  <a:cubicBezTo>
                    <a:pt x="73" y="240"/>
                    <a:pt x="103" y="220"/>
                    <a:pt x="134" y="200"/>
                  </a:cubicBezTo>
                  <a:cubicBezTo>
                    <a:pt x="164" y="185"/>
                    <a:pt x="194" y="165"/>
                    <a:pt x="225" y="144"/>
                  </a:cubicBezTo>
                  <a:cubicBezTo>
                    <a:pt x="291" y="109"/>
                    <a:pt x="351" y="73"/>
                    <a:pt x="417" y="38"/>
                  </a:cubicBezTo>
                  <a:cubicBezTo>
                    <a:pt x="434" y="25"/>
                    <a:pt x="429" y="1"/>
                    <a:pt x="415" y="1"/>
                  </a:cubicBezTo>
                  <a:close/>
                </a:path>
              </a:pathLst>
            </a:custGeom>
            <a:solidFill>
              <a:srgbClr val="D9AC59"/>
            </a:solidFill>
            <a:ln>
              <a:noFill/>
            </a:ln>
          </p:spPr>
          <p:txBody>
            <a:bodyPr spcFirstLastPara="1" wrap="square" lIns="91425" tIns="91425" rIns="91425" bIns="91425" anchor="ctr" anchorCtr="0">
              <a:noAutofit/>
            </a:bodyPr>
            <a:lstStyle/>
            <a:p>
              <a:endParaRPr/>
            </a:p>
          </p:txBody>
        </p:sp>
        <p:sp>
          <p:nvSpPr>
            <p:cNvPr id="347" name="Google Shape;2875;p42"/>
            <p:cNvSpPr/>
            <p:nvPr/>
          </p:nvSpPr>
          <p:spPr>
            <a:xfrm>
              <a:off x="6438830" y="5502353"/>
              <a:ext cx="332253" cy="511961"/>
            </a:xfrm>
            <a:custGeom>
              <a:avLst/>
              <a:gdLst/>
              <a:ahLst/>
              <a:cxnLst/>
              <a:rect l="l" t="t" r="r" b="b"/>
              <a:pathLst>
                <a:path w="477" h="735" extrusionOk="0">
                  <a:moveTo>
                    <a:pt x="476" y="1"/>
                  </a:moveTo>
                  <a:lnTo>
                    <a:pt x="476" y="1"/>
                  </a:lnTo>
                  <a:cubicBezTo>
                    <a:pt x="385" y="62"/>
                    <a:pt x="304" y="137"/>
                    <a:pt x="249" y="229"/>
                  </a:cubicBezTo>
                  <a:cubicBezTo>
                    <a:pt x="153" y="340"/>
                    <a:pt x="77" y="471"/>
                    <a:pt x="26" y="608"/>
                  </a:cubicBezTo>
                  <a:cubicBezTo>
                    <a:pt x="6" y="648"/>
                    <a:pt x="1" y="694"/>
                    <a:pt x="16" y="734"/>
                  </a:cubicBezTo>
                  <a:cubicBezTo>
                    <a:pt x="112" y="557"/>
                    <a:pt x="228" y="390"/>
                    <a:pt x="335" y="218"/>
                  </a:cubicBezTo>
                  <a:cubicBezTo>
                    <a:pt x="375" y="143"/>
                    <a:pt x="426" y="72"/>
                    <a:pt x="476"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48" name="Google Shape;2876;p42"/>
            <p:cNvSpPr/>
            <p:nvPr/>
          </p:nvSpPr>
          <p:spPr>
            <a:xfrm>
              <a:off x="6854668" y="5361651"/>
              <a:ext cx="250757" cy="716048"/>
            </a:xfrm>
            <a:custGeom>
              <a:avLst/>
              <a:gdLst/>
              <a:ahLst/>
              <a:cxnLst/>
              <a:rect l="l" t="t" r="r" b="b"/>
              <a:pathLst>
                <a:path w="360" h="1028" extrusionOk="0">
                  <a:moveTo>
                    <a:pt x="289" y="1"/>
                  </a:moveTo>
                  <a:cubicBezTo>
                    <a:pt x="274" y="82"/>
                    <a:pt x="269" y="168"/>
                    <a:pt x="269" y="254"/>
                  </a:cubicBezTo>
                  <a:cubicBezTo>
                    <a:pt x="258" y="345"/>
                    <a:pt x="243" y="431"/>
                    <a:pt x="223" y="511"/>
                  </a:cubicBezTo>
                  <a:cubicBezTo>
                    <a:pt x="208" y="552"/>
                    <a:pt x="198" y="592"/>
                    <a:pt x="183" y="633"/>
                  </a:cubicBezTo>
                  <a:cubicBezTo>
                    <a:pt x="127" y="769"/>
                    <a:pt x="66" y="896"/>
                    <a:pt x="1" y="1027"/>
                  </a:cubicBezTo>
                  <a:cubicBezTo>
                    <a:pt x="178" y="860"/>
                    <a:pt x="299" y="648"/>
                    <a:pt x="344" y="410"/>
                  </a:cubicBezTo>
                  <a:cubicBezTo>
                    <a:pt x="355" y="339"/>
                    <a:pt x="360" y="264"/>
                    <a:pt x="355" y="188"/>
                  </a:cubicBezTo>
                  <a:cubicBezTo>
                    <a:pt x="355" y="132"/>
                    <a:pt x="329" y="26"/>
                    <a:pt x="289" y="1"/>
                  </a:cubicBezTo>
                  <a:close/>
                </a:path>
              </a:pathLst>
            </a:custGeom>
            <a:solidFill>
              <a:srgbClr val="EED9B3"/>
            </a:solidFill>
            <a:ln>
              <a:noFill/>
            </a:ln>
          </p:spPr>
          <p:txBody>
            <a:bodyPr spcFirstLastPara="1" wrap="square" lIns="91425" tIns="91425" rIns="91425" bIns="91425" anchor="ctr" anchorCtr="0">
              <a:noAutofit/>
            </a:bodyPr>
            <a:lstStyle/>
            <a:p>
              <a:endParaRPr/>
            </a:p>
          </p:txBody>
        </p:sp>
        <p:sp>
          <p:nvSpPr>
            <p:cNvPr id="349" name="Google Shape;2877;p42"/>
            <p:cNvSpPr/>
            <p:nvPr/>
          </p:nvSpPr>
          <p:spPr>
            <a:xfrm>
              <a:off x="6950095" y="4486095"/>
              <a:ext cx="921532" cy="1560261"/>
            </a:xfrm>
            <a:custGeom>
              <a:avLst/>
              <a:gdLst/>
              <a:ahLst/>
              <a:cxnLst/>
              <a:rect l="l" t="t" r="r" b="b"/>
              <a:pathLst>
                <a:path w="1323" h="2240" extrusionOk="0">
                  <a:moveTo>
                    <a:pt x="1306" y="1"/>
                  </a:moveTo>
                  <a:cubicBezTo>
                    <a:pt x="1299" y="1"/>
                    <a:pt x="1292" y="5"/>
                    <a:pt x="1290" y="14"/>
                  </a:cubicBezTo>
                  <a:cubicBezTo>
                    <a:pt x="1153" y="671"/>
                    <a:pt x="855" y="1283"/>
                    <a:pt x="420" y="1789"/>
                  </a:cubicBezTo>
                  <a:cubicBezTo>
                    <a:pt x="293" y="1935"/>
                    <a:pt x="162" y="2072"/>
                    <a:pt x="20" y="2198"/>
                  </a:cubicBezTo>
                  <a:cubicBezTo>
                    <a:pt x="0" y="2214"/>
                    <a:pt x="15" y="2240"/>
                    <a:pt x="35" y="2240"/>
                  </a:cubicBezTo>
                  <a:cubicBezTo>
                    <a:pt x="40" y="2240"/>
                    <a:pt x="45" y="2238"/>
                    <a:pt x="51" y="2234"/>
                  </a:cubicBezTo>
                  <a:cubicBezTo>
                    <a:pt x="182" y="2122"/>
                    <a:pt x="309" y="2001"/>
                    <a:pt x="420" y="1870"/>
                  </a:cubicBezTo>
                  <a:cubicBezTo>
                    <a:pt x="531" y="1738"/>
                    <a:pt x="637" y="1602"/>
                    <a:pt x="733" y="1460"/>
                  </a:cubicBezTo>
                  <a:cubicBezTo>
                    <a:pt x="920" y="1182"/>
                    <a:pt x="1067" y="878"/>
                    <a:pt x="1178" y="560"/>
                  </a:cubicBezTo>
                  <a:cubicBezTo>
                    <a:pt x="1239" y="383"/>
                    <a:pt x="1290" y="201"/>
                    <a:pt x="1320" y="19"/>
                  </a:cubicBezTo>
                  <a:cubicBezTo>
                    <a:pt x="1323" y="7"/>
                    <a:pt x="1315" y="1"/>
                    <a:pt x="1306"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0" name="Google Shape;2878;p42"/>
            <p:cNvSpPr/>
            <p:nvPr/>
          </p:nvSpPr>
          <p:spPr>
            <a:xfrm>
              <a:off x="7680772" y="4690182"/>
              <a:ext cx="76620" cy="221501"/>
            </a:xfrm>
            <a:custGeom>
              <a:avLst/>
              <a:gdLst/>
              <a:ahLst/>
              <a:cxnLst/>
              <a:rect l="l" t="t" r="r" b="b"/>
              <a:pathLst>
                <a:path w="110" h="318" extrusionOk="0">
                  <a:moveTo>
                    <a:pt x="21" y="0"/>
                  </a:moveTo>
                  <a:cubicBezTo>
                    <a:pt x="11" y="0"/>
                    <a:pt x="1" y="13"/>
                    <a:pt x="8" y="24"/>
                  </a:cubicBezTo>
                  <a:cubicBezTo>
                    <a:pt x="33" y="70"/>
                    <a:pt x="54" y="115"/>
                    <a:pt x="64" y="166"/>
                  </a:cubicBezTo>
                  <a:cubicBezTo>
                    <a:pt x="69" y="191"/>
                    <a:pt x="74" y="216"/>
                    <a:pt x="74" y="241"/>
                  </a:cubicBezTo>
                  <a:lnTo>
                    <a:pt x="74" y="282"/>
                  </a:lnTo>
                  <a:cubicBezTo>
                    <a:pt x="74" y="292"/>
                    <a:pt x="74" y="307"/>
                    <a:pt x="84" y="317"/>
                  </a:cubicBezTo>
                  <a:lnTo>
                    <a:pt x="99" y="317"/>
                  </a:lnTo>
                  <a:cubicBezTo>
                    <a:pt x="109" y="307"/>
                    <a:pt x="109" y="292"/>
                    <a:pt x="109" y="277"/>
                  </a:cubicBezTo>
                  <a:lnTo>
                    <a:pt x="109" y="236"/>
                  </a:lnTo>
                  <a:cubicBezTo>
                    <a:pt x="109" y="211"/>
                    <a:pt x="104" y="181"/>
                    <a:pt x="94" y="156"/>
                  </a:cubicBezTo>
                  <a:cubicBezTo>
                    <a:pt x="84" y="105"/>
                    <a:pt x="64" y="54"/>
                    <a:pt x="33" y="9"/>
                  </a:cubicBezTo>
                  <a:cubicBezTo>
                    <a:pt x="30" y="3"/>
                    <a:pt x="26" y="0"/>
                    <a:pt x="21"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1" name="Google Shape;2879;p42"/>
            <p:cNvSpPr/>
            <p:nvPr/>
          </p:nvSpPr>
          <p:spPr>
            <a:xfrm>
              <a:off x="7566539" y="5056565"/>
              <a:ext cx="269564" cy="231949"/>
            </a:xfrm>
            <a:custGeom>
              <a:avLst/>
              <a:gdLst/>
              <a:ahLst/>
              <a:cxnLst/>
              <a:rect l="l" t="t" r="r" b="b"/>
              <a:pathLst>
                <a:path w="387" h="333" extrusionOk="0">
                  <a:moveTo>
                    <a:pt x="372" y="1"/>
                  </a:moveTo>
                  <a:cubicBezTo>
                    <a:pt x="370" y="1"/>
                    <a:pt x="367" y="2"/>
                    <a:pt x="364" y="4"/>
                  </a:cubicBezTo>
                  <a:cubicBezTo>
                    <a:pt x="293" y="44"/>
                    <a:pt x="228" y="90"/>
                    <a:pt x="162" y="145"/>
                  </a:cubicBezTo>
                  <a:cubicBezTo>
                    <a:pt x="132" y="171"/>
                    <a:pt x="96" y="196"/>
                    <a:pt x="66" y="226"/>
                  </a:cubicBezTo>
                  <a:cubicBezTo>
                    <a:pt x="35" y="246"/>
                    <a:pt x="10" y="282"/>
                    <a:pt x="0" y="317"/>
                  </a:cubicBezTo>
                  <a:cubicBezTo>
                    <a:pt x="0" y="327"/>
                    <a:pt x="5" y="332"/>
                    <a:pt x="15" y="332"/>
                  </a:cubicBezTo>
                  <a:cubicBezTo>
                    <a:pt x="46" y="317"/>
                    <a:pt x="76" y="292"/>
                    <a:pt x="96" y="262"/>
                  </a:cubicBezTo>
                  <a:cubicBezTo>
                    <a:pt x="127" y="231"/>
                    <a:pt x="152" y="206"/>
                    <a:pt x="182" y="176"/>
                  </a:cubicBezTo>
                  <a:cubicBezTo>
                    <a:pt x="243" y="120"/>
                    <a:pt x="309" y="69"/>
                    <a:pt x="374" y="24"/>
                  </a:cubicBezTo>
                  <a:cubicBezTo>
                    <a:pt x="387" y="16"/>
                    <a:pt x="382" y="1"/>
                    <a:pt x="372"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2" name="Google Shape;2880;p42"/>
            <p:cNvSpPr/>
            <p:nvPr/>
          </p:nvSpPr>
          <p:spPr>
            <a:xfrm>
              <a:off x="7333892" y="5290604"/>
              <a:ext cx="57117" cy="362203"/>
            </a:xfrm>
            <a:custGeom>
              <a:avLst/>
              <a:gdLst/>
              <a:ahLst/>
              <a:cxnLst/>
              <a:rect l="l" t="t" r="r" b="b"/>
              <a:pathLst>
                <a:path w="82" h="520" extrusionOk="0">
                  <a:moveTo>
                    <a:pt x="42" y="0"/>
                  </a:moveTo>
                  <a:cubicBezTo>
                    <a:pt x="34" y="0"/>
                    <a:pt x="28" y="7"/>
                    <a:pt x="31" y="17"/>
                  </a:cubicBezTo>
                  <a:cubicBezTo>
                    <a:pt x="46" y="98"/>
                    <a:pt x="51" y="179"/>
                    <a:pt x="41" y="264"/>
                  </a:cubicBezTo>
                  <a:cubicBezTo>
                    <a:pt x="41" y="305"/>
                    <a:pt x="36" y="345"/>
                    <a:pt x="26" y="391"/>
                  </a:cubicBezTo>
                  <a:cubicBezTo>
                    <a:pt x="21" y="411"/>
                    <a:pt x="15" y="431"/>
                    <a:pt x="10" y="452"/>
                  </a:cubicBezTo>
                  <a:cubicBezTo>
                    <a:pt x="5" y="472"/>
                    <a:pt x="0" y="492"/>
                    <a:pt x="0" y="512"/>
                  </a:cubicBezTo>
                  <a:cubicBezTo>
                    <a:pt x="4" y="516"/>
                    <a:pt x="10" y="519"/>
                    <a:pt x="15" y="519"/>
                  </a:cubicBezTo>
                  <a:cubicBezTo>
                    <a:pt x="17" y="519"/>
                    <a:pt x="19" y="519"/>
                    <a:pt x="21" y="517"/>
                  </a:cubicBezTo>
                  <a:cubicBezTo>
                    <a:pt x="36" y="502"/>
                    <a:pt x="46" y="482"/>
                    <a:pt x="46" y="462"/>
                  </a:cubicBezTo>
                  <a:cubicBezTo>
                    <a:pt x="51" y="441"/>
                    <a:pt x="56" y="421"/>
                    <a:pt x="61" y="401"/>
                  </a:cubicBezTo>
                  <a:cubicBezTo>
                    <a:pt x="66" y="356"/>
                    <a:pt x="71" y="315"/>
                    <a:pt x="76" y="275"/>
                  </a:cubicBezTo>
                  <a:cubicBezTo>
                    <a:pt x="81" y="189"/>
                    <a:pt x="76" y="103"/>
                    <a:pt x="61" y="22"/>
                  </a:cubicBezTo>
                  <a:cubicBezTo>
                    <a:pt x="58" y="7"/>
                    <a:pt x="50" y="0"/>
                    <a:pt x="42" y="0"/>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3" name="Google Shape;2881;p42"/>
            <p:cNvSpPr/>
            <p:nvPr/>
          </p:nvSpPr>
          <p:spPr>
            <a:xfrm>
              <a:off x="7168811" y="5639572"/>
              <a:ext cx="393549" cy="206177"/>
            </a:xfrm>
            <a:custGeom>
              <a:avLst/>
              <a:gdLst/>
              <a:ahLst/>
              <a:cxnLst/>
              <a:rect l="l" t="t" r="r" b="b"/>
              <a:pathLst>
                <a:path w="565" h="296" extrusionOk="0">
                  <a:moveTo>
                    <a:pt x="540" y="1"/>
                  </a:moveTo>
                  <a:cubicBezTo>
                    <a:pt x="539" y="1"/>
                    <a:pt x="537" y="1"/>
                    <a:pt x="536" y="1"/>
                  </a:cubicBezTo>
                  <a:cubicBezTo>
                    <a:pt x="440" y="26"/>
                    <a:pt x="344" y="62"/>
                    <a:pt x="252" y="107"/>
                  </a:cubicBezTo>
                  <a:cubicBezTo>
                    <a:pt x="207" y="133"/>
                    <a:pt x="167" y="153"/>
                    <a:pt x="121" y="178"/>
                  </a:cubicBezTo>
                  <a:cubicBezTo>
                    <a:pt x="75" y="203"/>
                    <a:pt x="35" y="234"/>
                    <a:pt x="5" y="274"/>
                  </a:cubicBezTo>
                  <a:cubicBezTo>
                    <a:pt x="0" y="283"/>
                    <a:pt x="3" y="295"/>
                    <a:pt x="14" y="295"/>
                  </a:cubicBezTo>
                  <a:cubicBezTo>
                    <a:pt x="16" y="295"/>
                    <a:pt x="18" y="295"/>
                    <a:pt x="20" y="294"/>
                  </a:cubicBezTo>
                  <a:cubicBezTo>
                    <a:pt x="40" y="294"/>
                    <a:pt x="60" y="284"/>
                    <a:pt x="75" y="274"/>
                  </a:cubicBezTo>
                  <a:lnTo>
                    <a:pt x="141" y="234"/>
                  </a:lnTo>
                  <a:cubicBezTo>
                    <a:pt x="182" y="203"/>
                    <a:pt x="222" y="183"/>
                    <a:pt x="268" y="158"/>
                  </a:cubicBezTo>
                  <a:cubicBezTo>
                    <a:pt x="354" y="112"/>
                    <a:pt x="445" y="77"/>
                    <a:pt x="536" y="42"/>
                  </a:cubicBezTo>
                  <a:cubicBezTo>
                    <a:pt x="564" y="37"/>
                    <a:pt x="561" y="1"/>
                    <a:pt x="54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4" name="Google Shape;2882;p42"/>
            <p:cNvSpPr/>
            <p:nvPr/>
          </p:nvSpPr>
          <p:spPr>
            <a:xfrm>
              <a:off x="7443250" y="4491667"/>
              <a:ext cx="307177" cy="317625"/>
            </a:xfrm>
            <a:custGeom>
              <a:avLst/>
              <a:gdLst/>
              <a:ahLst/>
              <a:cxnLst/>
              <a:rect l="l" t="t" r="r" b="b"/>
              <a:pathLst>
                <a:path w="441" h="456" extrusionOk="0">
                  <a:moveTo>
                    <a:pt x="0" y="1"/>
                  </a:moveTo>
                  <a:lnTo>
                    <a:pt x="0" y="1"/>
                  </a:lnTo>
                  <a:cubicBezTo>
                    <a:pt x="10" y="76"/>
                    <a:pt x="41" y="152"/>
                    <a:pt x="81" y="223"/>
                  </a:cubicBezTo>
                  <a:cubicBezTo>
                    <a:pt x="167" y="334"/>
                    <a:pt x="314" y="380"/>
                    <a:pt x="440" y="456"/>
                  </a:cubicBezTo>
                  <a:cubicBezTo>
                    <a:pt x="430" y="395"/>
                    <a:pt x="415" y="334"/>
                    <a:pt x="400" y="274"/>
                  </a:cubicBezTo>
                  <a:cubicBezTo>
                    <a:pt x="389" y="243"/>
                    <a:pt x="374" y="213"/>
                    <a:pt x="359" y="183"/>
                  </a:cubicBezTo>
                  <a:cubicBezTo>
                    <a:pt x="319" y="127"/>
                    <a:pt x="263" y="81"/>
                    <a:pt x="197" y="56"/>
                  </a:cubicBezTo>
                  <a:cubicBezTo>
                    <a:pt x="132" y="31"/>
                    <a:pt x="66" y="11"/>
                    <a:pt x="0"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5" name="Google Shape;2883;p42"/>
            <p:cNvSpPr/>
            <p:nvPr/>
          </p:nvSpPr>
          <p:spPr>
            <a:xfrm>
              <a:off x="7245431" y="5002234"/>
              <a:ext cx="226378" cy="546788"/>
            </a:xfrm>
            <a:custGeom>
              <a:avLst/>
              <a:gdLst/>
              <a:ahLst/>
              <a:cxnLst/>
              <a:rect l="l" t="t" r="r" b="b"/>
              <a:pathLst>
                <a:path w="325" h="785" extrusionOk="0">
                  <a:moveTo>
                    <a:pt x="77" y="1"/>
                  </a:moveTo>
                  <a:cubicBezTo>
                    <a:pt x="31" y="92"/>
                    <a:pt x="6" y="188"/>
                    <a:pt x="1" y="294"/>
                  </a:cubicBezTo>
                  <a:cubicBezTo>
                    <a:pt x="1" y="471"/>
                    <a:pt x="122" y="618"/>
                    <a:pt x="178" y="785"/>
                  </a:cubicBezTo>
                  <a:cubicBezTo>
                    <a:pt x="223" y="714"/>
                    <a:pt x="259" y="638"/>
                    <a:pt x="284" y="557"/>
                  </a:cubicBezTo>
                  <a:cubicBezTo>
                    <a:pt x="299" y="517"/>
                    <a:pt x="309" y="476"/>
                    <a:pt x="314" y="431"/>
                  </a:cubicBezTo>
                  <a:cubicBezTo>
                    <a:pt x="325" y="345"/>
                    <a:pt x="299" y="259"/>
                    <a:pt x="249" y="188"/>
                  </a:cubicBezTo>
                  <a:cubicBezTo>
                    <a:pt x="198" y="117"/>
                    <a:pt x="142" y="51"/>
                    <a:pt x="7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6" name="Google Shape;2884;p42"/>
            <p:cNvSpPr/>
            <p:nvPr/>
          </p:nvSpPr>
          <p:spPr>
            <a:xfrm>
              <a:off x="7654304" y="4762623"/>
              <a:ext cx="423501" cy="433948"/>
            </a:xfrm>
            <a:custGeom>
              <a:avLst/>
              <a:gdLst/>
              <a:ahLst/>
              <a:cxnLst/>
              <a:rect l="l" t="t" r="r" b="b"/>
              <a:pathLst>
                <a:path w="608" h="623" extrusionOk="0">
                  <a:moveTo>
                    <a:pt x="607" y="1"/>
                  </a:moveTo>
                  <a:lnTo>
                    <a:pt x="607" y="1"/>
                  </a:lnTo>
                  <a:cubicBezTo>
                    <a:pt x="506" y="31"/>
                    <a:pt x="410" y="77"/>
                    <a:pt x="324" y="137"/>
                  </a:cubicBezTo>
                  <a:cubicBezTo>
                    <a:pt x="178" y="264"/>
                    <a:pt x="117" y="461"/>
                    <a:pt x="1" y="623"/>
                  </a:cubicBezTo>
                  <a:cubicBezTo>
                    <a:pt x="76" y="613"/>
                    <a:pt x="152" y="593"/>
                    <a:pt x="228" y="567"/>
                  </a:cubicBezTo>
                  <a:cubicBezTo>
                    <a:pt x="269" y="552"/>
                    <a:pt x="309" y="532"/>
                    <a:pt x="344" y="512"/>
                  </a:cubicBezTo>
                  <a:cubicBezTo>
                    <a:pt x="425" y="456"/>
                    <a:pt x="486" y="375"/>
                    <a:pt x="526" y="284"/>
                  </a:cubicBezTo>
                  <a:cubicBezTo>
                    <a:pt x="562" y="193"/>
                    <a:pt x="592" y="97"/>
                    <a:pt x="607"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7" name="Google Shape;2885;p42"/>
            <p:cNvSpPr/>
            <p:nvPr/>
          </p:nvSpPr>
          <p:spPr>
            <a:xfrm>
              <a:off x="7256575" y="5477974"/>
              <a:ext cx="528680" cy="320411"/>
            </a:xfrm>
            <a:custGeom>
              <a:avLst/>
              <a:gdLst/>
              <a:ahLst/>
              <a:cxnLst/>
              <a:rect l="l" t="t" r="r" b="b"/>
              <a:pathLst>
                <a:path w="759" h="460" extrusionOk="0">
                  <a:moveTo>
                    <a:pt x="759" y="1"/>
                  </a:moveTo>
                  <a:cubicBezTo>
                    <a:pt x="652" y="1"/>
                    <a:pt x="546" y="21"/>
                    <a:pt x="445" y="61"/>
                  </a:cubicBezTo>
                  <a:cubicBezTo>
                    <a:pt x="268" y="147"/>
                    <a:pt x="157" y="329"/>
                    <a:pt x="0" y="451"/>
                  </a:cubicBezTo>
                  <a:cubicBezTo>
                    <a:pt x="44" y="457"/>
                    <a:pt x="89" y="459"/>
                    <a:pt x="134" y="459"/>
                  </a:cubicBezTo>
                  <a:cubicBezTo>
                    <a:pt x="167" y="459"/>
                    <a:pt x="199" y="458"/>
                    <a:pt x="233" y="456"/>
                  </a:cubicBezTo>
                  <a:cubicBezTo>
                    <a:pt x="273" y="456"/>
                    <a:pt x="319" y="446"/>
                    <a:pt x="359" y="435"/>
                  </a:cubicBezTo>
                  <a:cubicBezTo>
                    <a:pt x="455" y="400"/>
                    <a:pt x="536" y="339"/>
                    <a:pt x="597" y="264"/>
                  </a:cubicBezTo>
                  <a:cubicBezTo>
                    <a:pt x="663" y="183"/>
                    <a:pt x="713" y="97"/>
                    <a:pt x="759" y="1"/>
                  </a:cubicBezTo>
                  <a:close/>
                </a:path>
              </a:pathLst>
            </a:custGeom>
            <a:solidFill>
              <a:srgbClr val="59342C"/>
            </a:solidFill>
            <a:ln>
              <a:noFill/>
            </a:ln>
          </p:spPr>
          <p:txBody>
            <a:bodyPr spcFirstLastPara="1" wrap="square" lIns="91425" tIns="91425" rIns="91425" bIns="91425" anchor="ctr" anchorCtr="0">
              <a:noAutofit/>
            </a:bodyPr>
            <a:lstStyle/>
            <a:p>
              <a:endParaRPr/>
            </a:p>
          </p:txBody>
        </p:sp>
        <p:sp>
          <p:nvSpPr>
            <p:cNvPr id="358" name="Google Shape;2886;p42"/>
            <p:cNvSpPr/>
            <p:nvPr/>
          </p:nvSpPr>
          <p:spPr>
            <a:xfrm>
              <a:off x="7705151" y="4383006"/>
              <a:ext cx="270260" cy="211750"/>
            </a:xfrm>
            <a:custGeom>
              <a:avLst/>
              <a:gdLst/>
              <a:ahLst/>
              <a:cxnLst/>
              <a:rect l="l" t="t" r="r" b="b"/>
              <a:pathLst>
                <a:path w="388" h="304" extrusionOk="0">
                  <a:moveTo>
                    <a:pt x="222" y="1"/>
                  </a:moveTo>
                  <a:cubicBezTo>
                    <a:pt x="74" y="1"/>
                    <a:pt x="1" y="216"/>
                    <a:pt x="155" y="293"/>
                  </a:cubicBezTo>
                  <a:cubicBezTo>
                    <a:pt x="174" y="300"/>
                    <a:pt x="194" y="304"/>
                    <a:pt x="213" y="304"/>
                  </a:cubicBezTo>
                  <a:cubicBezTo>
                    <a:pt x="274" y="304"/>
                    <a:pt x="329" y="269"/>
                    <a:pt x="352" y="207"/>
                  </a:cubicBezTo>
                  <a:cubicBezTo>
                    <a:pt x="388" y="131"/>
                    <a:pt x="352" y="40"/>
                    <a:pt x="276" y="10"/>
                  </a:cubicBezTo>
                  <a:cubicBezTo>
                    <a:pt x="258" y="4"/>
                    <a:pt x="240" y="1"/>
                    <a:pt x="222"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59" name="Google Shape;2887;p42"/>
            <p:cNvSpPr/>
            <p:nvPr/>
          </p:nvSpPr>
          <p:spPr>
            <a:xfrm>
              <a:off x="7513601" y="4819739"/>
              <a:ext cx="278619" cy="224287"/>
            </a:xfrm>
            <a:custGeom>
              <a:avLst/>
              <a:gdLst/>
              <a:ahLst/>
              <a:cxnLst/>
              <a:rect l="l" t="t" r="r" b="b"/>
              <a:pathLst>
                <a:path w="400" h="322" extrusionOk="0">
                  <a:moveTo>
                    <a:pt x="235" y="1"/>
                  </a:moveTo>
                  <a:cubicBezTo>
                    <a:pt x="90" y="1"/>
                    <a:pt x="1" y="198"/>
                    <a:pt x="137" y="303"/>
                  </a:cubicBezTo>
                  <a:cubicBezTo>
                    <a:pt x="159" y="315"/>
                    <a:pt x="184" y="321"/>
                    <a:pt x="208" y="321"/>
                  </a:cubicBezTo>
                  <a:cubicBezTo>
                    <a:pt x="265" y="321"/>
                    <a:pt x="321" y="289"/>
                    <a:pt x="349" y="232"/>
                  </a:cubicBezTo>
                  <a:cubicBezTo>
                    <a:pt x="400" y="157"/>
                    <a:pt x="374" y="61"/>
                    <a:pt x="304" y="15"/>
                  </a:cubicBezTo>
                  <a:cubicBezTo>
                    <a:pt x="280" y="5"/>
                    <a:pt x="257" y="1"/>
                    <a:pt x="23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0" name="Google Shape;2888;p42"/>
            <p:cNvSpPr/>
            <p:nvPr/>
          </p:nvSpPr>
          <p:spPr>
            <a:xfrm>
              <a:off x="7506636" y="5152688"/>
              <a:ext cx="282102" cy="229163"/>
            </a:xfrm>
            <a:custGeom>
              <a:avLst/>
              <a:gdLst/>
              <a:ahLst/>
              <a:cxnLst/>
              <a:rect l="l" t="t" r="r" b="b"/>
              <a:pathLst>
                <a:path w="405" h="329" extrusionOk="0">
                  <a:moveTo>
                    <a:pt x="245" y="1"/>
                  </a:moveTo>
                  <a:cubicBezTo>
                    <a:pt x="102" y="1"/>
                    <a:pt x="0" y="189"/>
                    <a:pt x="121" y="306"/>
                  </a:cubicBezTo>
                  <a:cubicBezTo>
                    <a:pt x="149" y="321"/>
                    <a:pt x="178" y="328"/>
                    <a:pt x="207" y="328"/>
                  </a:cubicBezTo>
                  <a:cubicBezTo>
                    <a:pt x="264" y="328"/>
                    <a:pt x="319" y="300"/>
                    <a:pt x="349" y="250"/>
                  </a:cubicBezTo>
                  <a:cubicBezTo>
                    <a:pt x="405" y="179"/>
                    <a:pt x="390" y="73"/>
                    <a:pt x="319" y="17"/>
                  </a:cubicBezTo>
                  <a:cubicBezTo>
                    <a:pt x="294" y="6"/>
                    <a:pt x="269" y="1"/>
                    <a:pt x="245"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1" name="Google Shape;2889;p42"/>
            <p:cNvSpPr/>
            <p:nvPr/>
          </p:nvSpPr>
          <p:spPr>
            <a:xfrm>
              <a:off x="7159059" y="5365830"/>
              <a:ext cx="270260" cy="218715"/>
            </a:xfrm>
            <a:custGeom>
              <a:avLst/>
              <a:gdLst/>
              <a:ahLst/>
              <a:cxnLst/>
              <a:rect l="l" t="t" r="r" b="b"/>
              <a:pathLst>
                <a:path w="388" h="314" extrusionOk="0">
                  <a:moveTo>
                    <a:pt x="234" y="0"/>
                  </a:moveTo>
                  <a:cubicBezTo>
                    <a:pt x="102" y="0"/>
                    <a:pt x="1" y="161"/>
                    <a:pt x="105" y="278"/>
                  </a:cubicBezTo>
                  <a:cubicBezTo>
                    <a:pt x="135" y="301"/>
                    <a:pt x="170" y="313"/>
                    <a:pt x="205" y="313"/>
                  </a:cubicBezTo>
                  <a:cubicBezTo>
                    <a:pt x="252" y="313"/>
                    <a:pt x="298" y="291"/>
                    <a:pt x="327" y="248"/>
                  </a:cubicBezTo>
                  <a:cubicBezTo>
                    <a:pt x="388" y="187"/>
                    <a:pt x="383" y="86"/>
                    <a:pt x="322" y="25"/>
                  </a:cubicBezTo>
                  <a:cubicBezTo>
                    <a:pt x="292" y="8"/>
                    <a:pt x="263" y="0"/>
                    <a:pt x="234"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2" name="Google Shape;2890;p42"/>
            <p:cNvSpPr/>
            <p:nvPr/>
          </p:nvSpPr>
          <p:spPr>
            <a:xfrm>
              <a:off x="7151397" y="5686241"/>
              <a:ext cx="274440" cy="222198"/>
            </a:xfrm>
            <a:custGeom>
              <a:avLst/>
              <a:gdLst/>
              <a:ahLst/>
              <a:cxnLst/>
              <a:rect l="l" t="t" r="r" b="b"/>
              <a:pathLst>
                <a:path w="394" h="319" extrusionOk="0">
                  <a:moveTo>
                    <a:pt x="235" y="0"/>
                  </a:moveTo>
                  <a:cubicBezTo>
                    <a:pt x="104" y="0"/>
                    <a:pt x="1" y="153"/>
                    <a:pt x="90" y="283"/>
                  </a:cubicBezTo>
                  <a:cubicBezTo>
                    <a:pt x="121" y="307"/>
                    <a:pt x="157" y="319"/>
                    <a:pt x="193" y="319"/>
                  </a:cubicBezTo>
                  <a:cubicBezTo>
                    <a:pt x="241" y="319"/>
                    <a:pt x="288" y="298"/>
                    <a:pt x="323" y="258"/>
                  </a:cubicBezTo>
                  <a:cubicBezTo>
                    <a:pt x="389" y="197"/>
                    <a:pt x="394" y="96"/>
                    <a:pt x="333" y="30"/>
                  </a:cubicBezTo>
                  <a:cubicBezTo>
                    <a:pt x="300" y="9"/>
                    <a:pt x="267" y="0"/>
                    <a:pt x="235" y="0"/>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363" name="Google Shape;2891;p42"/>
            <p:cNvSpPr/>
            <p:nvPr/>
          </p:nvSpPr>
          <p:spPr>
            <a:xfrm>
              <a:off x="7781075" y="4825312"/>
              <a:ext cx="240309" cy="223591"/>
            </a:xfrm>
            <a:custGeom>
              <a:avLst/>
              <a:gdLst/>
              <a:ahLst/>
              <a:cxnLst/>
              <a:rect l="l" t="t" r="r" b="b"/>
              <a:pathLst>
                <a:path w="345" h="321" extrusionOk="0">
                  <a:moveTo>
                    <a:pt x="338" y="1"/>
                  </a:moveTo>
                  <a:cubicBezTo>
                    <a:pt x="337" y="1"/>
                    <a:pt x="336" y="1"/>
                    <a:pt x="334" y="2"/>
                  </a:cubicBezTo>
                  <a:cubicBezTo>
                    <a:pt x="264" y="32"/>
                    <a:pt x="203" y="73"/>
                    <a:pt x="142" y="123"/>
                  </a:cubicBezTo>
                  <a:cubicBezTo>
                    <a:pt x="117" y="149"/>
                    <a:pt x="87" y="179"/>
                    <a:pt x="66" y="209"/>
                  </a:cubicBezTo>
                  <a:cubicBezTo>
                    <a:pt x="36" y="235"/>
                    <a:pt x="16" y="270"/>
                    <a:pt x="1" y="305"/>
                  </a:cubicBezTo>
                  <a:cubicBezTo>
                    <a:pt x="1" y="315"/>
                    <a:pt x="5" y="321"/>
                    <a:pt x="11" y="321"/>
                  </a:cubicBezTo>
                  <a:cubicBezTo>
                    <a:pt x="14" y="321"/>
                    <a:pt x="17" y="319"/>
                    <a:pt x="21" y="316"/>
                  </a:cubicBezTo>
                  <a:cubicBezTo>
                    <a:pt x="41" y="290"/>
                    <a:pt x="66" y="265"/>
                    <a:pt x="81" y="230"/>
                  </a:cubicBezTo>
                  <a:cubicBezTo>
                    <a:pt x="107" y="204"/>
                    <a:pt x="127" y="174"/>
                    <a:pt x="157" y="149"/>
                  </a:cubicBezTo>
                  <a:cubicBezTo>
                    <a:pt x="208" y="98"/>
                    <a:pt x="269" y="53"/>
                    <a:pt x="334" y="17"/>
                  </a:cubicBezTo>
                  <a:cubicBezTo>
                    <a:pt x="343" y="13"/>
                    <a:pt x="344" y="1"/>
                    <a:pt x="338" y="1"/>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4" name="Google Shape;2892;p42"/>
            <p:cNvSpPr/>
            <p:nvPr/>
          </p:nvSpPr>
          <p:spPr>
            <a:xfrm>
              <a:off x="7477381" y="5510015"/>
              <a:ext cx="220109" cy="119109"/>
            </a:xfrm>
            <a:custGeom>
              <a:avLst/>
              <a:gdLst/>
              <a:ahLst/>
              <a:cxnLst/>
              <a:rect l="l" t="t" r="r" b="b"/>
              <a:pathLst>
                <a:path w="316" h="171" extrusionOk="0">
                  <a:moveTo>
                    <a:pt x="305" y="0"/>
                  </a:moveTo>
                  <a:cubicBezTo>
                    <a:pt x="280" y="5"/>
                    <a:pt x="255" y="5"/>
                    <a:pt x="234" y="15"/>
                  </a:cubicBezTo>
                  <a:cubicBezTo>
                    <a:pt x="209" y="20"/>
                    <a:pt x="184" y="30"/>
                    <a:pt x="158" y="41"/>
                  </a:cubicBezTo>
                  <a:cubicBezTo>
                    <a:pt x="108" y="61"/>
                    <a:pt x="57" y="91"/>
                    <a:pt x="17" y="126"/>
                  </a:cubicBezTo>
                  <a:cubicBezTo>
                    <a:pt x="0" y="143"/>
                    <a:pt x="11" y="171"/>
                    <a:pt x="30" y="171"/>
                  </a:cubicBezTo>
                  <a:cubicBezTo>
                    <a:pt x="34" y="171"/>
                    <a:pt x="38" y="170"/>
                    <a:pt x="42" y="167"/>
                  </a:cubicBezTo>
                  <a:cubicBezTo>
                    <a:pt x="88" y="147"/>
                    <a:pt x="128" y="111"/>
                    <a:pt x="169" y="86"/>
                  </a:cubicBezTo>
                  <a:cubicBezTo>
                    <a:pt x="194" y="76"/>
                    <a:pt x="214" y="66"/>
                    <a:pt x="234" y="56"/>
                  </a:cubicBezTo>
                  <a:cubicBezTo>
                    <a:pt x="255" y="46"/>
                    <a:pt x="280" y="25"/>
                    <a:pt x="305" y="20"/>
                  </a:cubicBezTo>
                  <a:cubicBezTo>
                    <a:pt x="315" y="15"/>
                    <a:pt x="315" y="0"/>
                    <a:pt x="305"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5" name="Google Shape;2893;p42"/>
            <p:cNvSpPr/>
            <p:nvPr/>
          </p:nvSpPr>
          <p:spPr>
            <a:xfrm>
              <a:off x="7308120" y="5053778"/>
              <a:ext cx="128165" cy="230556"/>
            </a:xfrm>
            <a:custGeom>
              <a:avLst/>
              <a:gdLst/>
              <a:ahLst/>
              <a:cxnLst/>
              <a:rect l="l" t="t" r="r" b="b"/>
              <a:pathLst>
                <a:path w="184" h="331" extrusionOk="0">
                  <a:moveTo>
                    <a:pt x="29" y="0"/>
                  </a:moveTo>
                  <a:cubicBezTo>
                    <a:pt x="15" y="0"/>
                    <a:pt x="1" y="18"/>
                    <a:pt x="12" y="33"/>
                  </a:cubicBezTo>
                  <a:cubicBezTo>
                    <a:pt x="47" y="73"/>
                    <a:pt x="78" y="124"/>
                    <a:pt x="98" y="175"/>
                  </a:cubicBezTo>
                  <a:cubicBezTo>
                    <a:pt x="108" y="200"/>
                    <a:pt x="118" y="225"/>
                    <a:pt x="128" y="250"/>
                  </a:cubicBezTo>
                  <a:cubicBezTo>
                    <a:pt x="133" y="276"/>
                    <a:pt x="133" y="306"/>
                    <a:pt x="154" y="326"/>
                  </a:cubicBezTo>
                  <a:cubicBezTo>
                    <a:pt x="156" y="329"/>
                    <a:pt x="160" y="330"/>
                    <a:pt x="164" y="330"/>
                  </a:cubicBezTo>
                  <a:cubicBezTo>
                    <a:pt x="168" y="330"/>
                    <a:pt x="171" y="329"/>
                    <a:pt x="174" y="326"/>
                  </a:cubicBezTo>
                  <a:cubicBezTo>
                    <a:pt x="184" y="296"/>
                    <a:pt x="184" y="266"/>
                    <a:pt x="174" y="240"/>
                  </a:cubicBezTo>
                  <a:cubicBezTo>
                    <a:pt x="164" y="210"/>
                    <a:pt x="154" y="180"/>
                    <a:pt x="144" y="154"/>
                  </a:cubicBezTo>
                  <a:cubicBezTo>
                    <a:pt x="118" y="99"/>
                    <a:pt x="83" y="53"/>
                    <a:pt x="42" y="8"/>
                  </a:cubicBezTo>
                  <a:cubicBezTo>
                    <a:pt x="38" y="2"/>
                    <a:pt x="33" y="0"/>
                    <a:pt x="29"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6" name="Google Shape;2894;p42"/>
            <p:cNvSpPr/>
            <p:nvPr/>
          </p:nvSpPr>
          <p:spPr>
            <a:xfrm>
              <a:off x="7506636" y="4523708"/>
              <a:ext cx="169261" cy="138612"/>
            </a:xfrm>
            <a:custGeom>
              <a:avLst/>
              <a:gdLst/>
              <a:ahLst/>
              <a:cxnLst/>
              <a:rect l="l" t="t" r="r" b="b"/>
              <a:pathLst>
                <a:path w="243" h="199" extrusionOk="0">
                  <a:moveTo>
                    <a:pt x="20" y="0"/>
                  </a:moveTo>
                  <a:cubicBezTo>
                    <a:pt x="5" y="0"/>
                    <a:pt x="0" y="20"/>
                    <a:pt x="15" y="25"/>
                  </a:cubicBezTo>
                  <a:cubicBezTo>
                    <a:pt x="51" y="46"/>
                    <a:pt x="91" y="71"/>
                    <a:pt x="121" y="101"/>
                  </a:cubicBezTo>
                  <a:cubicBezTo>
                    <a:pt x="137" y="111"/>
                    <a:pt x="152" y="126"/>
                    <a:pt x="167" y="147"/>
                  </a:cubicBezTo>
                  <a:cubicBezTo>
                    <a:pt x="182" y="162"/>
                    <a:pt x="197" y="182"/>
                    <a:pt x="213" y="197"/>
                  </a:cubicBezTo>
                  <a:cubicBezTo>
                    <a:pt x="215" y="198"/>
                    <a:pt x="218" y="199"/>
                    <a:pt x="221" y="199"/>
                  </a:cubicBezTo>
                  <a:cubicBezTo>
                    <a:pt x="233" y="199"/>
                    <a:pt x="243" y="190"/>
                    <a:pt x="243" y="177"/>
                  </a:cubicBezTo>
                  <a:cubicBezTo>
                    <a:pt x="238" y="152"/>
                    <a:pt x="223" y="126"/>
                    <a:pt x="202" y="111"/>
                  </a:cubicBezTo>
                  <a:cubicBezTo>
                    <a:pt x="187" y="96"/>
                    <a:pt x="167" y="76"/>
                    <a:pt x="147" y="66"/>
                  </a:cubicBezTo>
                  <a:cubicBezTo>
                    <a:pt x="111" y="35"/>
                    <a:pt x="66" y="15"/>
                    <a:pt x="20" y="0"/>
                  </a:cubicBezTo>
                  <a:close/>
                </a:path>
              </a:pathLst>
            </a:custGeom>
            <a:solidFill>
              <a:srgbClr val="6B4A43"/>
            </a:solidFill>
            <a:ln>
              <a:noFill/>
            </a:ln>
          </p:spPr>
          <p:txBody>
            <a:bodyPr spcFirstLastPara="1" wrap="square" lIns="91425" tIns="91425" rIns="91425" bIns="91425" anchor="ctr" anchorCtr="0">
              <a:noAutofit/>
            </a:bodyPr>
            <a:lstStyle/>
            <a:p>
              <a:endParaRPr/>
            </a:p>
          </p:txBody>
        </p:sp>
        <p:sp>
          <p:nvSpPr>
            <p:cNvPr id="367" name="Google Shape;2895;p42"/>
            <p:cNvSpPr/>
            <p:nvPr/>
          </p:nvSpPr>
          <p:spPr>
            <a:xfrm>
              <a:off x="7781075" y="4407385"/>
              <a:ext cx="74531" cy="109358"/>
            </a:xfrm>
            <a:custGeom>
              <a:avLst/>
              <a:gdLst/>
              <a:ahLst/>
              <a:cxnLst/>
              <a:rect l="l" t="t" r="r" b="b"/>
              <a:pathLst>
                <a:path w="107" h="157" extrusionOk="0">
                  <a:moveTo>
                    <a:pt x="92" y="0"/>
                  </a:moveTo>
                  <a:cubicBezTo>
                    <a:pt x="76" y="0"/>
                    <a:pt x="61" y="5"/>
                    <a:pt x="51" y="15"/>
                  </a:cubicBezTo>
                  <a:cubicBezTo>
                    <a:pt x="36" y="25"/>
                    <a:pt x="26" y="36"/>
                    <a:pt x="16" y="51"/>
                  </a:cubicBezTo>
                  <a:cubicBezTo>
                    <a:pt x="11" y="66"/>
                    <a:pt x="6" y="81"/>
                    <a:pt x="6" y="96"/>
                  </a:cubicBezTo>
                  <a:cubicBezTo>
                    <a:pt x="1" y="116"/>
                    <a:pt x="6" y="137"/>
                    <a:pt x="16" y="152"/>
                  </a:cubicBezTo>
                  <a:cubicBezTo>
                    <a:pt x="21" y="155"/>
                    <a:pt x="26" y="157"/>
                    <a:pt x="32" y="157"/>
                  </a:cubicBezTo>
                  <a:cubicBezTo>
                    <a:pt x="43" y="157"/>
                    <a:pt x="53" y="150"/>
                    <a:pt x="56" y="137"/>
                  </a:cubicBezTo>
                  <a:cubicBezTo>
                    <a:pt x="56" y="127"/>
                    <a:pt x="56" y="122"/>
                    <a:pt x="51" y="111"/>
                  </a:cubicBezTo>
                  <a:lnTo>
                    <a:pt x="51" y="106"/>
                  </a:lnTo>
                  <a:lnTo>
                    <a:pt x="51" y="96"/>
                  </a:lnTo>
                  <a:lnTo>
                    <a:pt x="51" y="91"/>
                  </a:lnTo>
                  <a:lnTo>
                    <a:pt x="51" y="81"/>
                  </a:lnTo>
                  <a:lnTo>
                    <a:pt x="51" y="76"/>
                  </a:lnTo>
                  <a:lnTo>
                    <a:pt x="56" y="71"/>
                  </a:lnTo>
                  <a:lnTo>
                    <a:pt x="56" y="61"/>
                  </a:lnTo>
                  <a:lnTo>
                    <a:pt x="56" y="56"/>
                  </a:lnTo>
                  <a:cubicBezTo>
                    <a:pt x="56" y="51"/>
                    <a:pt x="61" y="46"/>
                    <a:pt x="66" y="46"/>
                  </a:cubicBezTo>
                  <a:cubicBezTo>
                    <a:pt x="71" y="36"/>
                    <a:pt x="81" y="31"/>
                    <a:pt x="92" y="25"/>
                  </a:cubicBezTo>
                  <a:cubicBezTo>
                    <a:pt x="107" y="20"/>
                    <a:pt x="107" y="0"/>
                    <a:pt x="9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68" name="Google Shape;2896;p42"/>
            <p:cNvSpPr/>
            <p:nvPr/>
          </p:nvSpPr>
          <p:spPr>
            <a:xfrm>
              <a:off x="7576987" y="4830188"/>
              <a:ext cx="130951" cy="103089"/>
            </a:xfrm>
            <a:custGeom>
              <a:avLst/>
              <a:gdLst/>
              <a:ahLst/>
              <a:cxnLst/>
              <a:rect l="l" t="t" r="r" b="b"/>
              <a:pathLst>
                <a:path w="188" h="148" extrusionOk="0">
                  <a:moveTo>
                    <a:pt x="122" y="0"/>
                  </a:moveTo>
                  <a:cubicBezTo>
                    <a:pt x="101" y="0"/>
                    <a:pt x="86" y="5"/>
                    <a:pt x="66" y="15"/>
                  </a:cubicBezTo>
                  <a:cubicBezTo>
                    <a:pt x="51" y="25"/>
                    <a:pt x="36" y="40"/>
                    <a:pt x="26" y="56"/>
                  </a:cubicBezTo>
                  <a:cubicBezTo>
                    <a:pt x="15" y="66"/>
                    <a:pt x="15" y="76"/>
                    <a:pt x="10" y="86"/>
                  </a:cubicBezTo>
                  <a:cubicBezTo>
                    <a:pt x="5" y="91"/>
                    <a:pt x="5" y="96"/>
                    <a:pt x="5" y="101"/>
                  </a:cubicBezTo>
                  <a:cubicBezTo>
                    <a:pt x="0" y="111"/>
                    <a:pt x="0" y="121"/>
                    <a:pt x="5" y="132"/>
                  </a:cubicBezTo>
                  <a:cubicBezTo>
                    <a:pt x="11" y="142"/>
                    <a:pt x="21" y="147"/>
                    <a:pt x="31" y="147"/>
                  </a:cubicBezTo>
                  <a:cubicBezTo>
                    <a:pt x="40" y="147"/>
                    <a:pt x="49" y="144"/>
                    <a:pt x="56" y="137"/>
                  </a:cubicBezTo>
                  <a:cubicBezTo>
                    <a:pt x="61" y="126"/>
                    <a:pt x="66" y="116"/>
                    <a:pt x="71" y="106"/>
                  </a:cubicBezTo>
                  <a:lnTo>
                    <a:pt x="71" y="101"/>
                  </a:lnTo>
                  <a:cubicBezTo>
                    <a:pt x="71" y="101"/>
                    <a:pt x="71" y="96"/>
                    <a:pt x="76" y="91"/>
                  </a:cubicBezTo>
                  <a:lnTo>
                    <a:pt x="81" y="81"/>
                  </a:lnTo>
                  <a:lnTo>
                    <a:pt x="86" y="76"/>
                  </a:lnTo>
                  <a:lnTo>
                    <a:pt x="91" y="71"/>
                  </a:lnTo>
                  <a:lnTo>
                    <a:pt x="96" y="66"/>
                  </a:lnTo>
                  <a:lnTo>
                    <a:pt x="106" y="61"/>
                  </a:lnTo>
                  <a:lnTo>
                    <a:pt x="127" y="56"/>
                  </a:lnTo>
                  <a:lnTo>
                    <a:pt x="137" y="51"/>
                  </a:lnTo>
                  <a:lnTo>
                    <a:pt x="157" y="51"/>
                  </a:lnTo>
                  <a:cubicBezTo>
                    <a:pt x="159" y="52"/>
                    <a:pt x="161" y="52"/>
                    <a:pt x="163" y="52"/>
                  </a:cubicBezTo>
                  <a:cubicBezTo>
                    <a:pt x="171" y="52"/>
                    <a:pt x="178" y="44"/>
                    <a:pt x="182" y="35"/>
                  </a:cubicBezTo>
                  <a:cubicBezTo>
                    <a:pt x="187" y="25"/>
                    <a:pt x="182" y="15"/>
                    <a:pt x="177" y="10"/>
                  </a:cubicBezTo>
                  <a:cubicBezTo>
                    <a:pt x="157" y="5"/>
                    <a:pt x="142" y="0"/>
                    <a:pt x="122"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69" name="Google Shape;2897;p42"/>
            <p:cNvSpPr/>
            <p:nvPr/>
          </p:nvSpPr>
          <p:spPr>
            <a:xfrm>
              <a:off x="7587435" y="5165922"/>
              <a:ext cx="123985" cy="81496"/>
            </a:xfrm>
            <a:custGeom>
              <a:avLst/>
              <a:gdLst/>
              <a:ahLst/>
              <a:cxnLst/>
              <a:rect l="l" t="t" r="r" b="b"/>
              <a:pathLst>
                <a:path w="178" h="117" extrusionOk="0">
                  <a:moveTo>
                    <a:pt x="71" y="74"/>
                  </a:moveTo>
                  <a:cubicBezTo>
                    <a:pt x="69" y="79"/>
                    <a:pt x="69" y="80"/>
                    <a:pt x="69" y="80"/>
                  </a:cubicBezTo>
                  <a:cubicBezTo>
                    <a:pt x="70" y="80"/>
                    <a:pt x="71" y="77"/>
                    <a:pt x="71" y="74"/>
                  </a:cubicBezTo>
                  <a:close/>
                  <a:moveTo>
                    <a:pt x="119" y="0"/>
                  </a:moveTo>
                  <a:cubicBezTo>
                    <a:pt x="100" y="0"/>
                    <a:pt x="82" y="4"/>
                    <a:pt x="66" y="14"/>
                  </a:cubicBezTo>
                  <a:cubicBezTo>
                    <a:pt x="36" y="29"/>
                    <a:pt x="16" y="54"/>
                    <a:pt x="5" y="84"/>
                  </a:cubicBezTo>
                  <a:cubicBezTo>
                    <a:pt x="0" y="95"/>
                    <a:pt x="5" y="110"/>
                    <a:pt x="16" y="115"/>
                  </a:cubicBezTo>
                  <a:cubicBezTo>
                    <a:pt x="18" y="116"/>
                    <a:pt x="21" y="117"/>
                    <a:pt x="25" y="117"/>
                  </a:cubicBezTo>
                  <a:cubicBezTo>
                    <a:pt x="33" y="117"/>
                    <a:pt x="44" y="112"/>
                    <a:pt x="51" y="105"/>
                  </a:cubicBezTo>
                  <a:cubicBezTo>
                    <a:pt x="56" y="95"/>
                    <a:pt x="61" y="84"/>
                    <a:pt x="71" y="74"/>
                  </a:cubicBezTo>
                  <a:lnTo>
                    <a:pt x="76" y="69"/>
                  </a:lnTo>
                  <a:lnTo>
                    <a:pt x="86" y="64"/>
                  </a:lnTo>
                  <a:lnTo>
                    <a:pt x="102" y="54"/>
                  </a:lnTo>
                  <a:lnTo>
                    <a:pt x="137" y="54"/>
                  </a:lnTo>
                  <a:cubicBezTo>
                    <a:pt x="141" y="55"/>
                    <a:pt x="144" y="56"/>
                    <a:pt x="147" y="56"/>
                  </a:cubicBezTo>
                  <a:cubicBezTo>
                    <a:pt x="157" y="56"/>
                    <a:pt x="164" y="50"/>
                    <a:pt x="167" y="39"/>
                  </a:cubicBezTo>
                  <a:cubicBezTo>
                    <a:pt x="177" y="24"/>
                    <a:pt x="167" y="9"/>
                    <a:pt x="152" y="4"/>
                  </a:cubicBezTo>
                  <a:cubicBezTo>
                    <a:pt x="141" y="2"/>
                    <a:pt x="130" y="0"/>
                    <a:pt x="119"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0" name="Google Shape;2898;p42"/>
            <p:cNvSpPr/>
            <p:nvPr/>
          </p:nvSpPr>
          <p:spPr>
            <a:xfrm>
              <a:off x="7228017" y="5383244"/>
              <a:ext cx="71048" cy="117716"/>
            </a:xfrm>
            <a:custGeom>
              <a:avLst/>
              <a:gdLst/>
              <a:ahLst/>
              <a:cxnLst/>
              <a:rect l="l" t="t" r="r" b="b"/>
              <a:pathLst>
                <a:path w="102" h="169" extrusionOk="0">
                  <a:moveTo>
                    <a:pt x="87" y="0"/>
                  </a:moveTo>
                  <a:cubicBezTo>
                    <a:pt x="51" y="15"/>
                    <a:pt x="31" y="35"/>
                    <a:pt x="16" y="71"/>
                  </a:cubicBezTo>
                  <a:cubicBezTo>
                    <a:pt x="1" y="96"/>
                    <a:pt x="1" y="131"/>
                    <a:pt x="16" y="157"/>
                  </a:cubicBezTo>
                  <a:cubicBezTo>
                    <a:pt x="19" y="164"/>
                    <a:pt x="29" y="169"/>
                    <a:pt x="37" y="169"/>
                  </a:cubicBezTo>
                  <a:cubicBezTo>
                    <a:pt x="40" y="169"/>
                    <a:pt x="43" y="168"/>
                    <a:pt x="46" y="167"/>
                  </a:cubicBezTo>
                  <a:cubicBezTo>
                    <a:pt x="56" y="162"/>
                    <a:pt x="61" y="147"/>
                    <a:pt x="56" y="137"/>
                  </a:cubicBezTo>
                  <a:lnTo>
                    <a:pt x="51" y="121"/>
                  </a:lnTo>
                  <a:lnTo>
                    <a:pt x="51" y="96"/>
                  </a:lnTo>
                  <a:cubicBezTo>
                    <a:pt x="56" y="91"/>
                    <a:pt x="56" y="86"/>
                    <a:pt x="56" y="81"/>
                  </a:cubicBezTo>
                  <a:lnTo>
                    <a:pt x="56" y="76"/>
                  </a:lnTo>
                  <a:lnTo>
                    <a:pt x="61" y="71"/>
                  </a:lnTo>
                  <a:lnTo>
                    <a:pt x="66" y="61"/>
                  </a:lnTo>
                  <a:lnTo>
                    <a:pt x="76" y="61"/>
                  </a:lnTo>
                  <a:lnTo>
                    <a:pt x="82" y="56"/>
                  </a:lnTo>
                  <a:lnTo>
                    <a:pt x="87" y="56"/>
                  </a:lnTo>
                  <a:cubicBezTo>
                    <a:pt x="97" y="51"/>
                    <a:pt x="102" y="35"/>
                    <a:pt x="97" y="25"/>
                  </a:cubicBezTo>
                  <a:cubicBezTo>
                    <a:pt x="102" y="15"/>
                    <a:pt x="97" y="5"/>
                    <a:pt x="8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1" name="Google Shape;2899;p42"/>
            <p:cNvSpPr/>
            <p:nvPr/>
          </p:nvSpPr>
          <p:spPr>
            <a:xfrm>
              <a:off x="7238465" y="5693206"/>
              <a:ext cx="134434" cy="68958"/>
            </a:xfrm>
            <a:custGeom>
              <a:avLst/>
              <a:gdLst/>
              <a:ahLst/>
              <a:cxnLst/>
              <a:rect l="l" t="t" r="r" b="b"/>
              <a:pathLst>
                <a:path w="193" h="99" extrusionOk="0">
                  <a:moveTo>
                    <a:pt x="97" y="0"/>
                  </a:moveTo>
                  <a:cubicBezTo>
                    <a:pt x="82" y="0"/>
                    <a:pt x="67" y="5"/>
                    <a:pt x="51" y="10"/>
                  </a:cubicBezTo>
                  <a:cubicBezTo>
                    <a:pt x="41" y="15"/>
                    <a:pt x="31" y="25"/>
                    <a:pt x="21" y="30"/>
                  </a:cubicBezTo>
                  <a:cubicBezTo>
                    <a:pt x="16" y="35"/>
                    <a:pt x="16" y="40"/>
                    <a:pt x="11" y="46"/>
                  </a:cubicBezTo>
                  <a:cubicBezTo>
                    <a:pt x="11" y="51"/>
                    <a:pt x="6" y="56"/>
                    <a:pt x="1" y="61"/>
                  </a:cubicBezTo>
                  <a:cubicBezTo>
                    <a:pt x="1" y="66"/>
                    <a:pt x="1" y="71"/>
                    <a:pt x="1" y="76"/>
                  </a:cubicBezTo>
                  <a:cubicBezTo>
                    <a:pt x="6" y="86"/>
                    <a:pt x="11" y="91"/>
                    <a:pt x="16" y="91"/>
                  </a:cubicBezTo>
                  <a:cubicBezTo>
                    <a:pt x="21" y="96"/>
                    <a:pt x="26" y="99"/>
                    <a:pt x="31" y="99"/>
                  </a:cubicBezTo>
                  <a:cubicBezTo>
                    <a:pt x="36" y="99"/>
                    <a:pt x="41" y="96"/>
                    <a:pt x="46" y="91"/>
                  </a:cubicBezTo>
                  <a:lnTo>
                    <a:pt x="51" y="91"/>
                  </a:lnTo>
                  <a:lnTo>
                    <a:pt x="46" y="96"/>
                  </a:lnTo>
                  <a:cubicBezTo>
                    <a:pt x="51" y="96"/>
                    <a:pt x="56" y="91"/>
                    <a:pt x="61" y="91"/>
                  </a:cubicBezTo>
                  <a:lnTo>
                    <a:pt x="65" y="83"/>
                  </a:lnTo>
                  <a:lnTo>
                    <a:pt x="65" y="83"/>
                  </a:lnTo>
                  <a:cubicBezTo>
                    <a:pt x="72" y="78"/>
                    <a:pt x="78" y="74"/>
                    <a:pt x="82" y="71"/>
                  </a:cubicBezTo>
                  <a:lnTo>
                    <a:pt x="82" y="71"/>
                  </a:lnTo>
                  <a:lnTo>
                    <a:pt x="77" y="76"/>
                  </a:lnTo>
                  <a:cubicBezTo>
                    <a:pt x="82" y="76"/>
                    <a:pt x="87" y="71"/>
                    <a:pt x="97" y="71"/>
                  </a:cubicBezTo>
                  <a:lnTo>
                    <a:pt x="112" y="71"/>
                  </a:lnTo>
                  <a:cubicBezTo>
                    <a:pt x="117" y="76"/>
                    <a:pt x="122" y="76"/>
                    <a:pt x="127" y="81"/>
                  </a:cubicBezTo>
                  <a:lnTo>
                    <a:pt x="127" y="81"/>
                  </a:lnTo>
                  <a:cubicBezTo>
                    <a:pt x="129" y="83"/>
                    <a:pt x="131" y="84"/>
                    <a:pt x="132" y="86"/>
                  </a:cubicBezTo>
                  <a:lnTo>
                    <a:pt x="132" y="86"/>
                  </a:lnTo>
                  <a:cubicBezTo>
                    <a:pt x="137" y="91"/>
                    <a:pt x="142" y="96"/>
                    <a:pt x="147" y="96"/>
                  </a:cubicBezTo>
                  <a:cubicBezTo>
                    <a:pt x="158" y="96"/>
                    <a:pt x="163" y="96"/>
                    <a:pt x="173" y="91"/>
                  </a:cubicBezTo>
                  <a:cubicBezTo>
                    <a:pt x="188" y="81"/>
                    <a:pt x="193" y="61"/>
                    <a:pt x="183" y="46"/>
                  </a:cubicBezTo>
                  <a:cubicBezTo>
                    <a:pt x="173" y="35"/>
                    <a:pt x="163" y="20"/>
                    <a:pt x="147" y="15"/>
                  </a:cubicBezTo>
                  <a:cubicBezTo>
                    <a:pt x="132" y="5"/>
                    <a:pt x="117" y="0"/>
                    <a:pt x="97" y="0"/>
                  </a:cubicBezTo>
                  <a:close/>
                </a:path>
              </a:pathLst>
            </a:custGeom>
            <a:solidFill>
              <a:srgbClr val="F38241"/>
            </a:solidFill>
            <a:ln>
              <a:noFill/>
            </a:ln>
          </p:spPr>
          <p:txBody>
            <a:bodyPr spcFirstLastPara="1" wrap="square" lIns="91425" tIns="91425" rIns="91425" bIns="91425" anchor="ctr" anchorCtr="0">
              <a:noAutofit/>
            </a:bodyPr>
            <a:lstStyle/>
            <a:p>
              <a:endParaRPr/>
            </a:p>
          </p:txBody>
        </p:sp>
        <p:sp>
          <p:nvSpPr>
            <p:cNvPr id="372" name="Google Shape;2900;p42"/>
            <p:cNvSpPr/>
            <p:nvPr/>
          </p:nvSpPr>
          <p:spPr>
            <a:xfrm>
              <a:off x="6358030" y="5711317"/>
              <a:ext cx="1363840" cy="1083127"/>
            </a:xfrm>
            <a:custGeom>
              <a:avLst/>
              <a:gdLst/>
              <a:ahLst/>
              <a:cxnLst/>
              <a:rect l="l" t="t" r="r" b="b"/>
              <a:pathLst>
                <a:path w="1958" h="1555" extrusionOk="0">
                  <a:moveTo>
                    <a:pt x="1459" y="1"/>
                  </a:moveTo>
                  <a:cubicBezTo>
                    <a:pt x="1441" y="1"/>
                    <a:pt x="1423" y="5"/>
                    <a:pt x="1406" y="14"/>
                  </a:cubicBezTo>
                  <a:cubicBezTo>
                    <a:pt x="1366" y="45"/>
                    <a:pt x="1336" y="85"/>
                    <a:pt x="1310" y="131"/>
                  </a:cubicBezTo>
                  <a:cubicBezTo>
                    <a:pt x="1290" y="176"/>
                    <a:pt x="1250" y="217"/>
                    <a:pt x="1204" y="237"/>
                  </a:cubicBezTo>
                  <a:cubicBezTo>
                    <a:pt x="1199" y="242"/>
                    <a:pt x="1189" y="242"/>
                    <a:pt x="1179" y="242"/>
                  </a:cubicBezTo>
                  <a:cubicBezTo>
                    <a:pt x="1148" y="232"/>
                    <a:pt x="1164" y="186"/>
                    <a:pt x="1154" y="156"/>
                  </a:cubicBezTo>
                  <a:cubicBezTo>
                    <a:pt x="1145" y="129"/>
                    <a:pt x="1119" y="116"/>
                    <a:pt x="1090" y="116"/>
                  </a:cubicBezTo>
                  <a:cubicBezTo>
                    <a:pt x="1066" y="116"/>
                    <a:pt x="1040" y="125"/>
                    <a:pt x="1022" y="141"/>
                  </a:cubicBezTo>
                  <a:cubicBezTo>
                    <a:pt x="982" y="176"/>
                    <a:pt x="951" y="222"/>
                    <a:pt x="926" y="272"/>
                  </a:cubicBezTo>
                  <a:cubicBezTo>
                    <a:pt x="913" y="289"/>
                    <a:pt x="890" y="310"/>
                    <a:pt x="867" y="310"/>
                  </a:cubicBezTo>
                  <a:cubicBezTo>
                    <a:pt x="863" y="310"/>
                    <a:pt x="859" y="309"/>
                    <a:pt x="855" y="308"/>
                  </a:cubicBezTo>
                  <a:cubicBezTo>
                    <a:pt x="830" y="303"/>
                    <a:pt x="830" y="252"/>
                    <a:pt x="815" y="222"/>
                  </a:cubicBezTo>
                  <a:cubicBezTo>
                    <a:pt x="798" y="199"/>
                    <a:pt x="771" y="186"/>
                    <a:pt x="742" y="186"/>
                  </a:cubicBezTo>
                  <a:cubicBezTo>
                    <a:pt x="727" y="186"/>
                    <a:pt x="712" y="190"/>
                    <a:pt x="698" y="197"/>
                  </a:cubicBezTo>
                  <a:cubicBezTo>
                    <a:pt x="663" y="222"/>
                    <a:pt x="633" y="257"/>
                    <a:pt x="612" y="293"/>
                  </a:cubicBezTo>
                  <a:cubicBezTo>
                    <a:pt x="572" y="348"/>
                    <a:pt x="537" y="404"/>
                    <a:pt x="496" y="454"/>
                  </a:cubicBezTo>
                  <a:cubicBezTo>
                    <a:pt x="456" y="439"/>
                    <a:pt x="461" y="384"/>
                    <a:pt x="430" y="353"/>
                  </a:cubicBezTo>
                  <a:cubicBezTo>
                    <a:pt x="422" y="347"/>
                    <a:pt x="411" y="343"/>
                    <a:pt x="398" y="343"/>
                  </a:cubicBezTo>
                  <a:cubicBezTo>
                    <a:pt x="363" y="343"/>
                    <a:pt x="317" y="367"/>
                    <a:pt x="299" y="404"/>
                  </a:cubicBezTo>
                  <a:cubicBezTo>
                    <a:pt x="279" y="454"/>
                    <a:pt x="253" y="500"/>
                    <a:pt x="223" y="545"/>
                  </a:cubicBezTo>
                  <a:cubicBezTo>
                    <a:pt x="213" y="556"/>
                    <a:pt x="208" y="561"/>
                    <a:pt x="198" y="561"/>
                  </a:cubicBezTo>
                  <a:cubicBezTo>
                    <a:pt x="172" y="561"/>
                    <a:pt x="157" y="535"/>
                    <a:pt x="142" y="515"/>
                  </a:cubicBezTo>
                  <a:cubicBezTo>
                    <a:pt x="128" y="507"/>
                    <a:pt x="113" y="503"/>
                    <a:pt x="98" y="503"/>
                  </a:cubicBezTo>
                  <a:cubicBezTo>
                    <a:pt x="75" y="503"/>
                    <a:pt x="51" y="514"/>
                    <a:pt x="36" y="535"/>
                  </a:cubicBezTo>
                  <a:cubicBezTo>
                    <a:pt x="11" y="566"/>
                    <a:pt x="0" y="601"/>
                    <a:pt x="0" y="642"/>
                  </a:cubicBezTo>
                  <a:cubicBezTo>
                    <a:pt x="0" y="803"/>
                    <a:pt x="152" y="889"/>
                    <a:pt x="203" y="1041"/>
                  </a:cubicBezTo>
                  <a:cubicBezTo>
                    <a:pt x="248" y="1188"/>
                    <a:pt x="152" y="1345"/>
                    <a:pt x="238" y="1481"/>
                  </a:cubicBezTo>
                  <a:cubicBezTo>
                    <a:pt x="258" y="1516"/>
                    <a:pt x="299" y="1547"/>
                    <a:pt x="339" y="1552"/>
                  </a:cubicBezTo>
                  <a:cubicBezTo>
                    <a:pt x="347" y="1553"/>
                    <a:pt x="354" y="1554"/>
                    <a:pt x="362" y="1554"/>
                  </a:cubicBezTo>
                  <a:cubicBezTo>
                    <a:pt x="403" y="1554"/>
                    <a:pt x="439" y="1531"/>
                    <a:pt x="461" y="1496"/>
                  </a:cubicBezTo>
                  <a:cubicBezTo>
                    <a:pt x="471" y="1471"/>
                    <a:pt x="461" y="1441"/>
                    <a:pt x="486" y="1425"/>
                  </a:cubicBezTo>
                  <a:cubicBezTo>
                    <a:pt x="496" y="1420"/>
                    <a:pt x="511" y="1420"/>
                    <a:pt x="521" y="1420"/>
                  </a:cubicBezTo>
                  <a:cubicBezTo>
                    <a:pt x="582" y="1430"/>
                    <a:pt x="643" y="1451"/>
                    <a:pt x="698" y="1471"/>
                  </a:cubicBezTo>
                  <a:cubicBezTo>
                    <a:pt x="709" y="1474"/>
                    <a:pt x="720" y="1475"/>
                    <a:pt x="732" y="1475"/>
                  </a:cubicBezTo>
                  <a:cubicBezTo>
                    <a:pt x="790" y="1475"/>
                    <a:pt x="857" y="1446"/>
                    <a:pt x="865" y="1400"/>
                  </a:cubicBezTo>
                  <a:cubicBezTo>
                    <a:pt x="870" y="1360"/>
                    <a:pt x="820" y="1324"/>
                    <a:pt x="845" y="1284"/>
                  </a:cubicBezTo>
                  <a:cubicBezTo>
                    <a:pt x="921" y="1284"/>
                    <a:pt x="997" y="1289"/>
                    <a:pt x="1078" y="1289"/>
                  </a:cubicBezTo>
                  <a:cubicBezTo>
                    <a:pt x="1133" y="1289"/>
                    <a:pt x="1189" y="1279"/>
                    <a:pt x="1239" y="1259"/>
                  </a:cubicBezTo>
                  <a:cubicBezTo>
                    <a:pt x="1290" y="1238"/>
                    <a:pt x="1331" y="1178"/>
                    <a:pt x="1310" y="1142"/>
                  </a:cubicBezTo>
                  <a:cubicBezTo>
                    <a:pt x="1290" y="1107"/>
                    <a:pt x="1245" y="1097"/>
                    <a:pt x="1255" y="1061"/>
                  </a:cubicBezTo>
                  <a:cubicBezTo>
                    <a:pt x="1265" y="1021"/>
                    <a:pt x="1305" y="1016"/>
                    <a:pt x="1341" y="1011"/>
                  </a:cubicBezTo>
                  <a:cubicBezTo>
                    <a:pt x="1406" y="1011"/>
                    <a:pt x="1467" y="1001"/>
                    <a:pt x="1528" y="980"/>
                  </a:cubicBezTo>
                  <a:cubicBezTo>
                    <a:pt x="1593" y="950"/>
                    <a:pt x="1634" y="869"/>
                    <a:pt x="1593" y="839"/>
                  </a:cubicBezTo>
                  <a:cubicBezTo>
                    <a:pt x="1568" y="819"/>
                    <a:pt x="1513" y="819"/>
                    <a:pt x="1528" y="783"/>
                  </a:cubicBezTo>
                  <a:cubicBezTo>
                    <a:pt x="1528" y="773"/>
                    <a:pt x="1533" y="768"/>
                    <a:pt x="1543" y="758"/>
                  </a:cubicBezTo>
                  <a:cubicBezTo>
                    <a:pt x="1588" y="722"/>
                    <a:pt x="1639" y="697"/>
                    <a:pt x="1700" y="692"/>
                  </a:cubicBezTo>
                  <a:cubicBezTo>
                    <a:pt x="1755" y="682"/>
                    <a:pt x="1811" y="657"/>
                    <a:pt x="1856" y="621"/>
                  </a:cubicBezTo>
                  <a:cubicBezTo>
                    <a:pt x="1902" y="581"/>
                    <a:pt x="1917" y="510"/>
                    <a:pt x="1872" y="490"/>
                  </a:cubicBezTo>
                  <a:cubicBezTo>
                    <a:pt x="1856" y="485"/>
                    <a:pt x="1840" y="482"/>
                    <a:pt x="1824" y="482"/>
                  </a:cubicBezTo>
                  <a:cubicBezTo>
                    <a:pt x="1807" y="482"/>
                    <a:pt x="1791" y="485"/>
                    <a:pt x="1776" y="490"/>
                  </a:cubicBezTo>
                  <a:cubicBezTo>
                    <a:pt x="1771" y="491"/>
                    <a:pt x="1766" y="491"/>
                    <a:pt x="1762" y="491"/>
                  </a:cubicBezTo>
                  <a:cubicBezTo>
                    <a:pt x="1731" y="491"/>
                    <a:pt x="1700" y="476"/>
                    <a:pt x="1700" y="449"/>
                  </a:cubicBezTo>
                  <a:cubicBezTo>
                    <a:pt x="1700" y="419"/>
                    <a:pt x="1740" y="394"/>
                    <a:pt x="1776" y="374"/>
                  </a:cubicBezTo>
                  <a:cubicBezTo>
                    <a:pt x="1867" y="308"/>
                    <a:pt x="1958" y="171"/>
                    <a:pt x="1897" y="106"/>
                  </a:cubicBezTo>
                  <a:cubicBezTo>
                    <a:pt x="1879" y="86"/>
                    <a:pt x="1853" y="77"/>
                    <a:pt x="1824" y="77"/>
                  </a:cubicBezTo>
                  <a:cubicBezTo>
                    <a:pt x="1756" y="77"/>
                    <a:pt x="1670" y="122"/>
                    <a:pt x="1614" y="171"/>
                  </a:cubicBezTo>
                  <a:cubicBezTo>
                    <a:pt x="1591" y="189"/>
                    <a:pt x="1561" y="219"/>
                    <a:pt x="1534" y="219"/>
                  </a:cubicBezTo>
                  <a:cubicBezTo>
                    <a:pt x="1530" y="219"/>
                    <a:pt x="1526" y="218"/>
                    <a:pt x="1523" y="217"/>
                  </a:cubicBezTo>
                  <a:cubicBezTo>
                    <a:pt x="1497" y="202"/>
                    <a:pt x="1497" y="166"/>
                    <a:pt x="1508" y="136"/>
                  </a:cubicBezTo>
                  <a:cubicBezTo>
                    <a:pt x="1523" y="106"/>
                    <a:pt x="1528" y="75"/>
                    <a:pt x="1528" y="45"/>
                  </a:cubicBezTo>
                  <a:cubicBezTo>
                    <a:pt x="1521" y="16"/>
                    <a:pt x="1492" y="1"/>
                    <a:pt x="1459" y="1"/>
                  </a:cubicBezTo>
                  <a:close/>
                </a:path>
              </a:pathLst>
            </a:custGeom>
            <a:solidFill>
              <a:srgbClr val="F69F6D"/>
            </a:solidFill>
            <a:ln>
              <a:noFill/>
            </a:ln>
          </p:spPr>
          <p:txBody>
            <a:bodyPr spcFirstLastPara="1" wrap="square" lIns="91425" tIns="91425" rIns="91425" bIns="91425" anchor="ctr" anchorCtr="0">
              <a:noAutofit/>
            </a:bodyPr>
            <a:lstStyle/>
            <a:p>
              <a:endParaRPr/>
            </a:p>
          </p:txBody>
        </p:sp>
        <p:sp>
          <p:nvSpPr>
            <p:cNvPr id="373" name="Google Shape;2901;p42"/>
            <p:cNvSpPr/>
            <p:nvPr/>
          </p:nvSpPr>
          <p:spPr>
            <a:xfrm>
              <a:off x="5869751" y="5941873"/>
              <a:ext cx="1621563" cy="664504"/>
            </a:xfrm>
            <a:custGeom>
              <a:avLst/>
              <a:gdLst/>
              <a:ahLst/>
              <a:cxnLst/>
              <a:rect l="l" t="t" r="r" b="b"/>
              <a:pathLst>
                <a:path w="2328" h="954" extrusionOk="0">
                  <a:moveTo>
                    <a:pt x="2318" y="1"/>
                  </a:moveTo>
                  <a:cubicBezTo>
                    <a:pt x="2317" y="1"/>
                    <a:pt x="2316" y="1"/>
                    <a:pt x="2315" y="2"/>
                  </a:cubicBezTo>
                  <a:cubicBezTo>
                    <a:pt x="1971" y="235"/>
                    <a:pt x="1602" y="427"/>
                    <a:pt x="1212" y="579"/>
                  </a:cubicBezTo>
                  <a:cubicBezTo>
                    <a:pt x="1020" y="649"/>
                    <a:pt x="823" y="715"/>
                    <a:pt x="626" y="771"/>
                  </a:cubicBezTo>
                  <a:cubicBezTo>
                    <a:pt x="530" y="801"/>
                    <a:pt x="433" y="821"/>
                    <a:pt x="332" y="847"/>
                  </a:cubicBezTo>
                  <a:lnTo>
                    <a:pt x="181" y="877"/>
                  </a:lnTo>
                  <a:cubicBezTo>
                    <a:pt x="130" y="882"/>
                    <a:pt x="79" y="897"/>
                    <a:pt x="29" y="907"/>
                  </a:cubicBezTo>
                  <a:cubicBezTo>
                    <a:pt x="0" y="917"/>
                    <a:pt x="8" y="953"/>
                    <a:pt x="34" y="953"/>
                  </a:cubicBezTo>
                  <a:cubicBezTo>
                    <a:pt x="36" y="953"/>
                    <a:pt x="37" y="953"/>
                    <a:pt x="39" y="953"/>
                  </a:cubicBezTo>
                  <a:cubicBezTo>
                    <a:pt x="95" y="948"/>
                    <a:pt x="145" y="943"/>
                    <a:pt x="201" y="933"/>
                  </a:cubicBezTo>
                  <a:lnTo>
                    <a:pt x="358" y="897"/>
                  </a:lnTo>
                  <a:cubicBezTo>
                    <a:pt x="454" y="877"/>
                    <a:pt x="555" y="852"/>
                    <a:pt x="651" y="821"/>
                  </a:cubicBezTo>
                  <a:cubicBezTo>
                    <a:pt x="853" y="766"/>
                    <a:pt x="1050" y="700"/>
                    <a:pt x="1243" y="619"/>
                  </a:cubicBezTo>
                  <a:cubicBezTo>
                    <a:pt x="1622" y="452"/>
                    <a:pt x="1986" y="250"/>
                    <a:pt x="2320" y="12"/>
                  </a:cubicBezTo>
                  <a:cubicBezTo>
                    <a:pt x="2328" y="8"/>
                    <a:pt x="2323" y="1"/>
                    <a:pt x="2318"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4" name="Google Shape;2902;p42"/>
            <p:cNvSpPr/>
            <p:nvPr/>
          </p:nvSpPr>
          <p:spPr>
            <a:xfrm>
              <a:off x="7059453" y="5847143"/>
              <a:ext cx="278619" cy="358024"/>
            </a:xfrm>
            <a:custGeom>
              <a:avLst/>
              <a:gdLst/>
              <a:ahLst/>
              <a:cxnLst/>
              <a:rect l="l" t="t" r="r" b="b"/>
              <a:pathLst>
                <a:path w="400" h="514" extrusionOk="0">
                  <a:moveTo>
                    <a:pt x="390" y="1"/>
                  </a:moveTo>
                  <a:cubicBezTo>
                    <a:pt x="387" y="1"/>
                    <a:pt x="384" y="2"/>
                    <a:pt x="384" y="7"/>
                  </a:cubicBezTo>
                  <a:cubicBezTo>
                    <a:pt x="364" y="52"/>
                    <a:pt x="339" y="98"/>
                    <a:pt x="313" y="138"/>
                  </a:cubicBezTo>
                  <a:cubicBezTo>
                    <a:pt x="283" y="184"/>
                    <a:pt x="258" y="224"/>
                    <a:pt x="222" y="265"/>
                  </a:cubicBezTo>
                  <a:cubicBezTo>
                    <a:pt x="187" y="310"/>
                    <a:pt x="152" y="350"/>
                    <a:pt x="111" y="391"/>
                  </a:cubicBezTo>
                  <a:lnTo>
                    <a:pt x="55" y="447"/>
                  </a:lnTo>
                  <a:cubicBezTo>
                    <a:pt x="35" y="462"/>
                    <a:pt x="20" y="477"/>
                    <a:pt x="5" y="497"/>
                  </a:cubicBezTo>
                  <a:cubicBezTo>
                    <a:pt x="1" y="505"/>
                    <a:pt x="3" y="514"/>
                    <a:pt x="13" y="514"/>
                  </a:cubicBezTo>
                  <a:cubicBezTo>
                    <a:pt x="15" y="514"/>
                    <a:pt x="17" y="513"/>
                    <a:pt x="20" y="512"/>
                  </a:cubicBezTo>
                  <a:cubicBezTo>
                    <a:pt x="40" y="497"/>
                    <a:pt x="61" y="482"/>
                    <a:pt x="76" y="467"/>
                  </a:cubicBezTo>
                  <a:cubicBezTo>
                    <a:pt x="96" y="447"/>
                    <a:pt x="116" y="426"/>
                    <a:pt x="136" y="401"/>
                  </a:cubicBezTo>
                  <a:cubicBezTo>
                    <a:pt x="172" y="361"/>
                    <a:pt x="207" y="320"/>
                    <a:pt x="238" y="280"/>
                  </a:cubicBezTo>
                  <a:cubicBezTo>
                    <a:pt x="303" y="194"/>
                    <a:pt x="359" y="103"/>
                    <a:pt x="399" y="7"/>
                  </a:cubicBezTo>
                  <a:cubicBezTo>
                    <a:pt x="399" y="4"/>
                    <a:pt x="394" y="1"/>
                    <a:pt x="390"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5" name="Google Shape;2903;p42"/>
            <p:cNvSpPr/>
            <p:nvPr/>
          </p:nvSpPr>
          <p:spPr>
            <a:xfrm>
              <a:off x="6991888" y="6143871"/>
              <a:ext cx="452059" cy="94730"/>
            </a:xfrm>
            <a:custGeom>
              <a:avLst/>
              <a:gdLst/>
              <a:ahLst/>
              <a:cxnLst/>
              <a:rect l="l" t="t" r="r" b="b"/>
              <a:pathLst>
                <a:path w="649" h="136" extrusionOk="0">
                  <a:moveTo>
                    <a:pt x="643" y="0"/>
                  </a:moveTo>
                  <a:cubicBezTo>
                    <a:pt x="587" y="0"/>
                    <a:pt x="532" y="5"/>
                    <a:pt x="481" y="10"/>
                  </a:cubicBezTo>
                  <a:cubicBezTo>
                    <a:pt x="426" y="21"/>
                    <a:pt x="375" y="26"/>
                    <a:pt x="319" y="36"/>
                  </a:cubicBezTo>
                  <a:cubicBezTo>
                    <a:pt x="269" y="46"/>
                    <a:pt x="208" y="61"/>
                    <a:pt x="158" y="71"/>
                  </a:cubicBezTo>
                  <a:cubicBezTo>
                    <a:pt x="127" y="76"/>
                    <a:pt x="102" y="86"/>
                    <a:pt x="77" y="91"/>
                  </a:cubicBezTo>
                  <a:cubicBezTo>
                    <a:pt x="51" y="91"/>
                    <a:pt x="26" y="101"/>
                    <a:pt x="6" y="117"/>
                  </a:cubicBezTo>
                  <a:cubicBezTo>
                    <a:pt x="1" y="122"/>
                    <a:pt x="1" y="127"/>
                    <a:pt x="6" y="132"/>
                  </a:cubicBezTo>
                  <a:cubicBezTo>
                    <a:pt x="16" y="134"/>
                    <a:pt x="27" y="136"/>
                    <a:pt x="39" y="136"/>
                  </a:cubicBezTo>
                  <a:cubicBezTo>
                    <a:pt x="50" y="136"/>
                    <a:pt x="61" y="134"/>
                    <a:pt x="72" y="132"/>
                  </a:cubicBezTo>
                  <a:lnTo>
                    <a:pt x="147" y="117"/>
                  </a:lnTo>
                  <a:cubicBezTo>
                    <a:pt x="203" y="101"/>
                    <a:pt x="254" y="91"/>
                    <a:pt x="309" y="81"/>
                  </a:cubicBezTo>
                  <a:cubicBezTo>
                    <a:pt x="415" y="56"/>
                    <a:pt x="527" y="36"/>
                    <a:pt x="633" y="16"/>
                  </a:cubicBezTo>
                  <a:cubicBezTo>
                    <a:pt x="648" y="16"/>
                    <a:pt x="648" y="0"/>
                    <a:pt x="643"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6" name="Google Shape;2904;p42"/>
            <p:cNvSpPr/>
            <p:nvPr/>
          </p:nvSpPr>
          <p:spPr>
            <a:xfrm>
              <a:off x="6755759" y="6034513"/>
              <a:ext cx="236826" cy="322500"/>
            </a:xfrm>
            <a:custGeom>
              <a:avLst/>
              <a:gdLst/>
              <a:ahLst/>
              <a:cxnLst/>
              <a:rect l="l" t="t" r="r" b="b"/>
              <a:pathLst>
                <a:path w="340" h="463" extrusionOk="0">
                  <a:moveTo>
                    <a:pt x="332" y="0"/>
                  </a:moveTo>
                  <a:cubicBezTo>
                    <a:pt x="329" y="0"/>
                    <a:pt x="327" y="2"/>
                    <a:pt x="325" y="6"/>
                  </a:cubicBezTo>
                  <a:cubicBezTo>
                    <a:pt x="264" y="173"/>
                    <a:pt x="158" y="324"/>
                    <a:pt x="16" y="435"/>
                  </a:cubicBezTo>
                  <a:cubicBezTo>
                    <a:pt x="1" y="443"/>
                    <a:pt x="12" y="463"/>
                    <a:pt x="24" y="463"/>
                  </a:cubicBezTo>
                  <a:cubicBezTo>
                    <a:pt x="28" y="463"/>
                    <a:pt x="33" y="461"/>
                    <a:pt x="36" y="456"/>
                  </a:cubicBezTo>
                  <a:cubicBezTo>
                    <a:pt x="178" y="339"/>
                    <a:pt x="284" y="183"/>
                    <a:pt x="340" y="11"/>
                  </a:cubicBezTo>
                  <a:cubicBezTo>
                    <a:pt x="340" y="4"/>
                    <a:pt x="336" y="0"/>
                    <a:pt x="332"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7" name="Google Shape;2905;p42"/>
            <p:cNvSpPr/>
            <p:nvPr/>
          </p:nvSpPr>
          <p:spPr>
            <a:xfrm>
              <a:off x="6693766" y="6346565"/>
              <a:ext cx="467383" cy="34131"/>
            </a:xfrm>
            <a:custGeom>
              <a:avLst/>
              <a:gdLst/>
              <a:ahLst/>
              <a:cxnLst/>
              <a:rect l="l" t="t" r="r" b="b"/>
              <a:pathLst>
                <a:path w="671" h="49" extrusionOk="0">
                  <a:moveTo>
                    <a:pt x="145" y="0"/>
                  </a:moveTo>
                  <a:cubicBezTo>
                    <a:pt x="110" y="0"/>
                    <a:pt x="75" y="1"/>
                    <a:pt x="39" y="3"/>
                  </a:cubicBezTo>
                  <a:cubicBezTo>
                    <a:pt x="11" y="3"/>
                    <a:pt x="0" y="38"/>
                    <a:pt x="29" y="38"/>
                  </a:cubicBezTo>
                  <a:cubicBezTo>
                    <a:pt x="30" y="38"/>
                    <a:pt x="32" y="38"/>
                    <a:pt x="34" y="38"/>
                  </a:cubicBezTo>
                  <a:cubicBezTo>
                    <a:pt x="141" y="33"/>
                    <a:pt x="242" y="33"/>
                    <a:pt x="343" y="33"/>
                  </a:cubicBezTo>
                  <a:lnTo>
                    <a:pt x="495" y="33"/>
                  </a:lnTo>
                  <a:cubicBezTo>
                    <a:pt x="545" y="33"/>
                    <a:pt x="601" y="38"/>
                    <a:pt x="651" y="48"/>
                  </a:cubicBezTo>
                  <a:cubicBezTo>
                    <a:pt x="653" y="49"/>
                    <a:pt x="655" y="49"/>
                    <a:pt x="656" y="49"/>
                  </a:cubicBezTo>
                  <a:cubicBezTo>
                    <a:pt x="667" y="49"/>
                    <a:pt x="670" y="33"/>
                    <a:pt x="661" y="33"/>
                  </a:cubicBezTo>
                  <a:cubicBezTo>
                    <a:pt x="560" y="18"/>
                    <a:pt x="459" y="8"/>
                    <a:pt x="353" y="3"/>
                  </a:cubicBezTo>
                  <a:cubicBezTo>
                    <a:pt x="285" y="3"/>
                    <a:pt x="216" y="0"/>
                    <a:pt x="145"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8" name="Google Shape;2906;p42"/>
            <p:cNvSpPr/>
            <p:nvPr/>
          </p:nvSpPr>
          <p:spPr>
            <a:xfrm>
              <a:off x="6510574" y="6165464"/>
              <a:ext cx="205482" cy="276528"/>
            </a:xfrm>
            <a:custGeom>
              <a:avLst/>
              <a:gdLst/>
              <a:ahLst/>
              <a:cxnLst/>
              <a:rect l="l" t="t" r="r" b="b"/>
              <a:pathLst>
                <a:path w="295" h="397" extrusionOk="0">
                  <a:moveTo>
                    <a:pt x="289" y="1"/>
                  </a:moveTo>
                  <a:cubicBezTo>
                    <a:pt x="286" y="1"/>
                    <a:pt x="282" y="2"/>
                    <a:pt x="282" y="5"/>
                  </a:cubicBezTo>
                  <a:cubicBezTo>
                    <a:pt x="262" y="81"/>
                    <a:pt x="227" y="146"/>
                    <a:pt x="176" y="207"/>
                  </a:cubicBezTo>
                  <a:cubicBezTo>
                    <a:pt x="156" y="232"/>
                    <a:pt x="125" y="263"/>
                    <a:pt x="100" y="288"/>
                  </a:cubicBezTo>
                  <a:cubicBezTo>
                    <a:pt x="85" y="303"/>
                    <a:pt x="70" y="313"/>
                    <a:pt x="55" y="328"/>
                  </a:cubicBezTo>
                  <a:cubicBezTo>
                    <a:pt x="39" y="339"/>
                    <a:pt x="24" y="349"/>
                    <a:pt x="9" y="369"/>
                  </a:cubicBezTo>
                  <a:cubicBezTo>
                    <a:pt x="1" y="381"/>
                    <a:pt x="9" y="397"/>
                    <a:pt x="26" y="397"/>
                  </a:cubicBezTo>
                  <a:cubicBezTo>
                    <a:pt x="30" y="397"/>
                    <a:pt x="35" y="396"/>
                    <a:pt x="39" y="394"/>
                  </a:cubicBezTo>
                  <a:cubicBezTo>
                    <a:pt x="60" y="384"/>
                    <a:pt x="75" y="374"/>
                    <a:pt x="90" y="359"/>
                  </a:cubicBezTo>
                  <a:cubicBezTo>
                    <a:pt x="105" y="344"/>
                    <a:pt x="120" y="328"/>
                    <a:pt x="130" y="313"/>
                  </a:cubicBezTo>
                  <a:cubicBezTo>
                    <a:pt x="161" y="283"/>
                    <a:pt x="181" y="247"/>
                    <a:pt x="201" y="217"/>
                  </a:cubicBezTo>
                  <a:cubicBezTo>
                    <a:pt x="242" y="151"/>
                    <a:pt x="272" y="81"/>
                    <a:pt x="292" y="5"/>
                  </a:cubicBezTo>
                  <a:cubicBezTo>
                    <a:pt x="295" y="2"/>
                    <a:pt x="292" y="1"/>
                    <a:pt x="289" y="1"/>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79" name="Google Shape;2907;p42"/>
            <p:cNvSpPr/>
            <p:nvPr/>
          </p:nvSpPr>
          <p:spPr>
            <a:xfrm>
              <a:off x="6467388" y="6443385"/>
              <a:ext cx="381011" cy="91944"/>
            </a:xfrm>
            <a:custGeom>
              <a:avLst/>
              <a:gdLst/>
              <a:ahLst/>
              <a:cxnLst/>
              <a:rect l="l" t="t" r="r" b="b"/>
              <a:pathLst>
                <a:path w="547" h="132" extrusionOk="0">
                  <a:moveTo>
                    <a:pt x="66" y="0"/>
                  </a:moveTo>
                  <a:cubicBezTo>
                    <a:pt x="51" y="0"/>
                    <a:pt x="41" y="5"/>
                    <a:pt x="26" y="5"/>
                  </a:cubicBezTo>
                  <a:cubicBezTo>
                    <a:pt x="10" y="5"/>
                    <a:pt x="0" y="31"/>
                    <a:pt x="15" y="36"/>
                  </a:cubicBezTo>
                  <a:cubicBezTo>
                    <a:pt x="26" y="41"/>
                    <a:pt x="36" y="41"/>
                    <a:pt x="46" y="46"/>
                  </a:cubicBezTo>
                  <a:lnTo>
                    <a:pt x="76" y="46"/>
                  </a:lnTo>
                  <a:lnTo>
                    <a:pt x="142" y="51"/>
                  </a:lnTo>
                  <a:cubicBezTo>
                    <a:pt x="187" y="56"/>
                    <a:pt x="233" y="61"/>
                    <a:pt x="273" y="71"/>
                  </a:cubicBezTo>
                  <a:cubicBezTo>
                    <a:pt x="359" y="86"/>
                    <a:pt x="445" y="111"/>
                    <a:pt x="526" y="132"/>
                  </a:cubicBezTo>
                  <a:cubicBezTo>
                    <a:pt x="536" y="132"/>
                    <a:pt x="546" y="122"/>
                    <a:pt x="536" y="117"/>
                  </a:cubicBezTo>
                  <a:cubicBezTo>
                    <a:pt x="460" y="81"/>
                    <a:pt x="374" y="51"/>
                    <a:pt x="294" y="36"/>
                  </a:cubicBezTo>
                  <a:lnTo>
                    <a:pt x="167" y="10"/>
                  </a:lnTo>
                  <a:cubicBezTo>
                    <a:pt x="142" y="5"/>
                    <a:pt x="122" y="0"/>
                    <a:pt x="96" y="0"/>
                  </a:cubicBezTo>
                  <a:close/>
                </a:path>
              </a:pathLst>
            </a:custGeom>
            <a:solidFill>
              <a:srgbClr val="F38545"/>
            </a:solidFill>
            <a:ln>
              <a:noFill/>
            </a:ln>
          </p:spPr>
          <p:txBody>
            <a:bodyPr spcFirstLastPara="1" wrap="square" lIns="91425" tIns="91425" rIns="91425" bIns="91425" anchor="ctr" anchorCtr="0">
              <a:noAutofit/>
            </a:bodyPr>
            <a:lstStyle/>
            <a:p>
              <a:endParaRPr/>
            </a:p>
          </p:txBody>
        </p:sp>
        <p:sp>
          <p:nvSpPr>
            <p:cNvPr id="380" name="Google Shape;2908;p42"/>
            <p:cNvSpPr/>
            <p:nvPr/>
          </p:nvSpPr>
          <p:spPr>
            <a:xfrm>
              <a:off x="7466933" y="5795598"/>
              <a:ext cx="177620" cy="92640"/>
            </a:xfrm>
            <a:custGeom>
              <a:avLst/>
              <a:gdLst/>
              <a:ahLst/>
              <a:cxnLst/>
              <a:rect l="l" t="t" r="r" b="b"/>
              <a:pathLst>
                <a:path w="255" h="133" extrusionOk="0">
                  <a:moveTo>
                    <a:pt x="199" y="1"/>
                  </a:moveTo>
                  <a:cubicBezTo>
                    <a:pt x="195" y="1"/>
                    <a:pt x="191" y="2"/>
                    <a:pt x="189" y="5"/>
                  </a:cubicBezTo>
                  <a:cubicBezTo>
                    <a:pt x="168" y="5"/>
                    <a:pt x="148" y="10"/>
                    <a:pt x="128" y="15"/>
                  </a:cubicBezTo>
                  <a:cubicBezTo>
                    <a:pt x="87" y="25"/>
                    <a:pt x="47" y="50"/>
                    <a:pt x="17" y="86"/>
                  </a:cubicBezTo>
                  <a:cubicBezTo>
                    <a:pt x="1" y="106"/>
                    <a:pt x="20" y="132"/>
                    <a:pt x="41" y="132"/>
                  </a:cubicBezTo>
                  <a:cubicBezTo>
                    <a:pt x="46" y="132"/>
                    <a:pt x="52" y="130"/>
                    <a:pt x="57" y="126"/>
                  </a:cubicBezTo>
                  <a:cubicBezTo>
                    <a:pt x="72" y="111"/>
                    <a:pt x="87" y="101"/>
                    <a:pt x="103" y="91"/>
                  </a:cubicBezTo>
                  <a:lnTo>
                    <a:pt x="106" y="91"/>
                  </a:lnTo>
                  <a:cubicBezTo>
                    <a:pt x="105" y="91"/>
                    <a:pt x="104" y="92"/>
                    <a:pt x="104" y="92"/>
                  </a:cubicBezTo>
                  <a:cubicBezTo>
                    <a:pt x="105" y="92"/>
                    <a:pt x="106" y="92"/>
                    <a:pt x="108" y="91"/>
                  </a:cubicBezTo>
                  <a:lnTo>
                    <a:pt x="118" y="86"/>
                  </a:lnTo>
                  <a:lnTo>
                    <a:pt x="143" y="70"/>
                  </a:lnTo>
                  <a:lnTo>
                    <a:pt x="153" y="65"/>
                  </a:lnTo>
                  <a:lnTo>
                    <a:pt x="178" y="65"/>
                  </a:lnTo>
                  <a:lnTo>
                    <a:pt x="204" y="60"/>
                  </a:lnTo>
                  <a:lnTo>
                    <a:pt x="229" y="60"/>
                  </a:lnTo>
                  <a:cubicBezTo>
                    <a:pt x="239" y="60"/>
                    <a:pt x="244" y="50"/>
                    <a:pt x="249" y="45"/>
                  </a:cubicBezTo>
                  <a:cubicBezTo>
                    <a:pt x="254" y="20"/>
                    <a:pt x="249" y="10"/>
                    <a:pt x="244" y="5"/>
                  </a:cubicBezTo>
                  <a:lnTo>
                    <a:pt x="214" y="5"/>
                  </a:lnTo>
                  <a:cubicBezTo>
                    <a:pt x="209" y="2"/>
                    <a:pt x="204" y="1"/>
                    <a:pt x="199"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1" name="Google Shape;2909;p42"/>
            <p:cNvSpPr/>
            <p:nvPr/>
          </p:nvSpPr>
          <p:spPr>
            <a:xfrm>
              <a:off x="7510118" y="6070734"/>
              <a:ext cx="127468" cy="58510"/>
            </a:xfrm>
            <a:custGeom>
              <a:avLst/>
              <a:gdLst/>
              <a:ahLst/>
              <a:cxnLst/>
              <a:rect l="l" t="t" r="r" b="b"/>
              <a:pathLst>
                <a:path w="183" h="84" extrusionOk="0">
                  <a:moveTo>
                    <a:pt x="56" y="0"/>
                  </a:moveTo>
                  <a:cubicBezTo>
                    <a:pt x="52" y="0"/>
                    <a:pt x="48" y="2"/>
                    <a:pt x="46" y="4"/>
                  </a:cubicBezTo>
                  <a:cubicBezTo>
                    <a:pt x="36" y="4"/>
                    <a:pt x="31" y="9"/>
                    <a:pt x="25" y="9"/>
                  </a:cubicBezTo>
                  <a:cubicBezTo>
                    <a:pt x="20" y="14"/>
                    <a:pt x="10" y="19"/>
                    <a:pt x="5" y="24"/>
                  </a:cubicBezTo>
                  <a:cubicBezTo>
                    <a:pt x="0" y="29"/>
                    <a:pt x="0" y="40"/>
                    <a:pt x="0" y="45"/>
                  </a:cubicBezTo>
                  <a:cubicBezTo>
                    <a:pt x="0" y="50"/>
                    <a:pt x="0" y="55"/>
                    <a:pt x="5" y="60"/>
                  </a:cubicBezTo>
                  <a:cubicBezTo>
                    <a:pt x="10" y="65"/>
                    <a:pt x="15" y="70"/>
                    <a:pt x="25" y="70"/>
                  </a:cubicBezTo>
                  <a:lnTo>
                    <a:pt x="91" y="70"/>
                  </a:lnTo>
                  <a:cubicBezTo>
                    <a:pt x="101" y="70"/>
                    <a:pt x="116" y="75"/>
                    <a:pt x="127" y="80"/>
                  </a:cubicBezTo>
                  <a:cubicBezTo>
                    <a:pt x="132" y="83"/>
                    <a:pt x="137" y="84"/>
                    <a:pt x="142" y="84"/>
                  </a:cubicBezTo>
                  <a:cubicBezTo>
                    <a:pt x="147" y="84"/>
                    <a:pt x="152" y="83"/>
                    <a:pt x="157" y="80"/>
                  </a:cubicBezTo>
                  <a:cubicBezTo>
                    <a:pt x="167" y="75"/>
                    <a:pt x="172" y="70"/>
                    <a:pt x="177" y="60"/>
                  </a:cubicBezTo>
                  <a:cubicBezTo>
                    <a:pt x="182" y="50"/>
                    <a:pt x="182" y="40"/>
                    <a:pt x="182" y="35"/>
                  </a:cubicBezTo>
                  <a:lnTo>
                    <a:pt x="177" y="24"/>
                  </a:lnTo>
                  <a:cubicBezTo>
                    <a:pt x="172" y="19"/>
                    <a:pt x="172" y="19"/>
                    <a:pt x="167" y="19"/>
                  </a:cubicBezTo>
                  <a:cubicBezTo>
                    <a:pt x="147" y="9"/>
                    <a:pt x="122" y="4"/>
                    <a:pt x="101" y="4"/>
                  </a:cubicBezTo>
                  <a:lnTo>
                    <a:pt x="71" y="4"/>
                  </a:lnTo>
                  <a:cubicBezTo>
                    <a:pt x="66" y="2"/>
                    <a:pt x="61" y="0"/>
                    <a:pt x="56"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2" name="Google Shape;2910;p42"/>
            <p:cNvSpPr/>
            <p:nvPr/>
          </p:nvSpPr>
          <p:spPr>
            <a:xfrm>
              <a:off x="7337375" y="6291538"/>
              <a:ext cx="88462" cy="63386"/>
            </a:xfrm>
            <a:custGeom>
              <a:avLst/>
              <a:gdLst/>
              <a:ahLst/>
              <a:cxnLst/>
              <a:rect l="l" t="t" r="r" b="b"/>
              <a:pathLst>
                <a:path w="127" h="91" extrusionOk="0">
                  <a:moveTo>
                    <a:pt x="46" y="1"/>
                  </a:moveTo>
                  <a:cubicBezTo>
                    <a:pt x="26" y="1"/>
                    <a:pt x="10" y="6"/>
                    <a:pt x="5" y="21"/>
                  </a:cubicBezTo>
                  <a:cubicBezTo>
                    <a:pt x="0" y="36"/>
                    <a:pt x="10" y="51"/>
                    <a:pt x="26" y="51"/>
                  </a:cubicBezTo>
                  <a:cubicBezTo>
                    <a:pt x="31" y="56"/>
                    <a:pt x="41" y="56"/>
                    <a:pt x="51" y="61"/>
                  </a:cubicBezTo>
                  <a:lnTo>
                    <a:pt x="51" y="61"/>
                  </a:lnTo>
                  <a:cubicBezTo>
                    <a:pt x="56" y="67"/>
                    <a:pt x="62" y="73"/>
                    <a:pt x="66" y="77"/>
                  </a:cubicBezTo>
                  <a:cubicBezTo>
                    <a:pt x="67" y="78"/>
                    <a:pt x="69" y="79"/>
                    <a:pt x="71" y="82"/>
                  </a:cubicBezTo>
                  <a:lnTo>
                    <a:pt x="76" y="87"/>
                  </a:lnTo>
                  <a:cubicBezTo>
                    <a:pt x="81" y="89"/>
                    <a:pt x="88" y="91"/>
                    <a:pt x="94" y="91"/>
                  </a:cubicBezTo>
                  <a:cubicBezTo>
                    <a:pt x="100" y="91"/>
                    <a:pt x="107" y="89"/>
                    <a:pt x="112" y="87"/>
                  </a:cubicBezTo>
                  <a:cubicBezTo>
                    <a:pt x="117" y="82"/>
                    <a:pt x="117" y="77"/>
                    <a:pt x="122" y="77"/>
                  </a:cubicBezTo>
                  <a:cubicBezTo>
                    <a:pt x="127" y="72"/>
                    <a:pt x="127" y="61"/>
                    <a:pt x="127" y="56"/>
                  </a:cubicBezTo>
                  <a:cubicBezTo>
                    <a:pt x="127" y="51"/>
                    <a:pt x="122" y="46"/>
                    <a:pt x="122" y="41"/>
                  </a:cubicBezTo>
                  <a:cubicBezTo>
                    <a:pt x="117" y="36"/>
                    <a:pt x="117" y="36"/>
                    <a:pt x="112" y="31"/>
                  </a:cubicBezTo>
                  <a:cubicBezTo>
                    <a:pt x="107" y="26"/>
                    <a:pt x="96" y="21"/>
                    <a:pt x="91" y="16"/>
                  </a:cubicBezTo>
                  <a:cubicBezTo>
                    <a:pt x="76" y="11"/>
                    <a:pt x="61" y="1"/>
                    <a:pt x="4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3" name="Google Shape;2911;p42"/>
            <p:cNvSpPr/>
            <p:nvPr/>
          </p:nvSpPr>
          <p:spPr>
            <a:xfrm>
              <a:off x="7037860" y="6450350"/>
              <a:ext cx="194337" cy="87068"/>
            </a:xfrm>
            <a:custGeom>
              <a:avLst/>
              <a:gdLst/>
              <a:ahLst/>
              <a:cxnLst/>
              <a:rect l="l" t="t" r="r" b="b"/>
              <a:pathLst>
                <a:path w="279" h="125" extrusionOk="0">
                  <a:moveTo>
                    <a:pt x="71" y="0"/>
                  </a:moveTo>
                  <a:lnTo>
                    <a:pt x="46" y="5"/>
                  </a:lnTo>
                  <a:cubicBezTo>
                    <a:pt x="41" y="5"/>
                    <a:pt x="31" y="10"/>
                    <a:pt x="21" y="15"/>
                  </a:cubicBezTo>
                  <a:cubicBezTo>
                    <a:pt x="6" y="21"/>
                    <a:pt x="1" y="36"/>
                    <a:pt x="1" y="51"/>
                  </a:cubicBezTo>
                  <a:cubicBezTo>
                    <a:pt x="1" y="66"/>
                    <a:pt x="16" y="76"/>
                    <a:pt x="31" y="76"/>
                  </a:cubicBezTo>
                  <a:lnTo>
                    <a:pt x="152" y="76"/>
                  </a:lnTo>
                  <a:lnTo>
                    <a:pt x="178" y="91"/>
                  </a:lnTo>
                  <a:lnTo>
                    <a:pt x="188" y="96"/>
                  </a:lnTo>
                  <a:lnTo>
                    <a:pt x="193" y="101"/>
                  </a:lnTo>
                  <a:cubicBezTo>
                    <a:pt x="198" y="107"/>
                    <a:pt x="203" y="112"/>
                    <a:pt x="213" y="117"/>
                  </a:cubicBezTo>
                  <a:cubicBezTo>
                    <a:pt x="218" y="122"/>
                    <a:pt x="226" y="124"/>
                    <a:pt x="233" y="124"/>
                  </a:cubicBezTo>
                  <a:cubicBezTo>
                    <a:pt x="241" y="124"/>
                    <a:pt x="248" y="122"/>
                    <a:pt x="253" y="117"/>
                  </a:cubicBezTo>
                  <a:cubicBezTo>
                    <a:pt x="269" y="112"/>
                    <a:pt x="279" y="91"/>
                    <a:pt x="269" y="81"/>
                  </a:cubicBezTo>
                  <a:cubicBezTo>
                    <a:pt x="243" y="51"/>
                    <a:pt x="208" y="26"/>
                    <a:pt x="167" y="10"/>
                  </a:cubicBezTo>
                  <a:cubicBezTo>
                    <a:pt x="142" y="5"/>
                    <a:pt x="122" y="0"/>
                    <a:pt x="102" y="0"/>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4" name="Google Shape;2912;p42"/>
            <p:cNvSpPr/>
            <p:nvPr/>
          </p:nvSpPr>
          <p:spPr>
            <a:xfrm>
              <a:off x="6745310" y="6606376"/>
              <a:ext cx="177620" cy="89854"/>
            </a:xfrm>
            <a:custGeom>
              <a:avLst/>
              <a:gdLst/>
              <a:ahLst/>
              <a:cxnLst/>
              <a:rect l="l" t="t" r="r" b="b"/>
              <a:pathLst>
                <a:path w="255" h="129" extrusionOk="0">
                  <a:moveTo>
                    <a:pt x="66" y="1"/>
                  </a:moveTo>
                  <a:cubicBezTo>
                    <a:pt x="51" y="1"/>
                    <a:pt x="38" y="3"/>
                    <a:pt x="26" y="9"/>
                  </a:cubicBezTo>
                  <a:cubicBezTo>
                    <a:pt x="1" y="14"/>
                    <a:pt x="1" y="39"/>
                    <a:pt x="21" y="44"/>
                  </a:cubicBezTo>
                  <a:cubicBezTo>
                    <a:pt x="36" y="49"/>
                    <a:pt x="56" y="54"/>
                    <a:pt x="77" y="54"/>
                  </a:cubicBezTo>
                  <a:lnTo>
                    <a:pt x="87" y="54"/>
                  </a:lnTo>
                  <a:lnTo>
                    <a:pt x="97" y="60"/>
                  </a:lnTo>
                  <a:cubicBezTo>
                    <a:pt x="107" y="65"/>
                    <a:pt x="117" y="65"/>
                    <a:pt x="122" y="70"/>
                  </a:cubicBezTo>
                  <a:lnTo>
                    <a:pt x="127" y="70"/>
                  </a:lnTo>
                  <a:lnTo>
                    <a:pt x="142" y="75"/>
                  </a:lnTo>
                  <a:lnTo>
                    <a:pt x="163" y="90"/>
                  </a:lnTo>
                  <a:lnTo>
                    <a:pt x="173" y="95"/>
                  </a:lnTo>
                  <a:lnTo>
                    <a:pt x="178" y="100"/>
                  </a:lnTo>
                  <a:cubicBezTo>
                    <a:pt x="183" y="105"/>
                    <a:pt x="193" y="110"/>
                    <a:pt x="198" y="120"/>
                  </a:cubicBezTo>
                  <a:cubicBezTo>
                    <a:pt x="202" y="126"/>
                    <a:pt x="209" y="129"/>
                    <a:pt x="217" y="129"/>
                  </a:cubicBezTo>
                  <a:cubicBezTo>
                    <a:pt x="235" y="129"/>
                    <a:pt x="254" y="114"/>
                    <a:pt x="244" y="100"/>
                  </a:cubicBezTo>
                  <a:cubicBezTo>
                    <a:pt x="238" y="85"/>
                    <a:pt x="228" y="70"/>
                    <a:pt x="213" y="54"/>
                  </a:cubicBezTo>
                  <a:cubicBezTo>
                    <a:pt x="198" y="39"/>
                    <a:pt x="183" y="29"/>
                    <a:pt x="163" y="24"/>
                  </a:cubicBezTo>
                  <a:cubicBezTo>
                    <a:pt x="142" y="14"/>
                    <a:pt x="122" y="9"/>
                    <a:pt x="97" y="4"/>
                  </a:cubicBezTo>
                  <a:cubicBezTo>
                    <a:pt x="86" y="2"/>
                    <a:pt x="76" y="1"/>
                    <a:pt x="6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5" name="Google Shape;2913;p42"/>
            <p:cNvSpPr/>
            <p:nvPr/>
          </p:nvSpPr>
          <p:spPr>
            <a:xfrm>
              <a:off x="6603911" y="5997596"/>
              <a:ext cx="68262" cy="145578"/>
            </a:xfrm>
            <a:custGeom>
              <a:avLst/>
              <a:gdLst/>
              <a:ahLst/>
              <a:cxnLst/>
              <a:rect l="l" t="t" r="r" b="b"/>
              <a:pathLst>
                <a:path w="98" h="209" extrusionOk="0">
                  <a:moveTo>
                    <a:pt x="36" y="1"/>
                  </a:moveTo>
                  <a:cubicBezTo>
                    <a:pt x="17" y="1"/>
                    <a:pt x="0" y="18"/>
                    <a:pt x="12" y="33"/>
                  </a:cubicBezTo>
                  <a:cubicBezTo>
                    <a:pt x="27" y="59"/>
                    <a:pt x="37" y="84"/>
                    <a:pt x="37" y="109"/>
                  </a:cubicBezTo>
                  <a:cubicBezTo>
                    <a:pt x="42" y="124"/>
                    <a:pt x="42" y="140"/>
                    <a:pt x="37" y="155"/>
                  </a:cubicBezTo>
                  <a:lnTo>
                    <a:pt x="37" y="165"/>
                  </a:lnTo>
                  <a:lnTo>
                    <a:pt x="37" y="170"/>
                  </a:lnTo>
                  <a:cubicBezTo>
                    <a:pt x="32" y="180"/>
                    <a:pt x="32" y="190"/>
                    <a:pt x="37" y="200"/>
                  </a:cubicBezTo>
                  <a:cubicBezTo>
                    <a:pt x="37" y="206"/>
                    <a:pt x="44" y="209"/>
                    <a:pt x="52" y="209"/>
                  </a:cubicBezTo>
                  <a:cubicBezTo>
                    <a:pt x="57" y="209"/>
                    <a:pt x="63" y="207"/>
                    <a:pt x="67" y="205"/>
                  </a:cubicBezTo>
                  <a:cubicBezTo>
                    <a:pt x="82" y="195"/>
                    <a:pt x="93" y="175"/>
                    <a:pt x="93" y="155"/>
                  </a:cubicBezTo>
                  <a:cubicBezTo>
                    <a:pt x="98" y="140"/>
                    <a:pt x="98" y="119"/>
                    <a:pt x="93" y="104"/>
                  </a:cubicBezTo>
                  <a:cubicBezTo>
                    <a:pt x="93" y="69"/>
                    <a:pt x="77" y="33"/>
                    <a:pt x="57" y="8"/>
                  </a:cubicBezTo>
                  <a:cubicBezTo>
                    <a:pt x="51" y="3"/>
                    <a:pt x="43" y="1"/>
                    <a:pt x="36"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6" name="Google Shape;2914;p42"/>
            <p:cNvSpPr/>
            <p:nvPr/>
          </p:nvSpPr>
          <p:spPr>
            <a:xfrm>
              <a:off x="6777351" y="5979486"/>
              <a:ext cx="117020" cy="239611"/>
            </a:xfrm>
            <a:custGeom>
              <a:avLst/>
              <a:gdLst/>
              <a:ahLst/>
              <a:cxnLst/>
              <a:rect l="l" t="t" r="r" b="b"/>
              <a:pathLst>
                <a:path w="168" h="344" extrusionOk="0">
                  <a:moveTo>
                    <a:pt x="138" y="1"/>
                  </a:moveTo>
                  <a:cubicBezTo>
                    <a:pt x="128" y="1"/>
                    <a:pt x="117" y="8"/>
                    <a:pt x="117" y="19"/>
                  </a:cubicBezTo>
                  <a:cubicBezTo>
                    <a:pt x="117" y="69"/>
                    <a:pt x="106" y="125"/>
                    <a:pt x="81" y="171"/>
                  </a:cubicBezTo>
                  <a:cubicBezTo>
                    <a:pt x="76" y="181"/>
                    <a:pt x="71" y="196"/>
                    <a:pt x="66" y="206"/>
                  </a:cubicBezTo>
                  <a:lnTo>
                    <a:pt x="56" y="226"/>
                  </a:lnTo>
                  <a:cubicBezTo>
                    <a:pt x="51" y="231"/>
                    <a:pt x="51" y="236"/>
                    <a:pt x="46" y="236"/>
                  </a:cubicBezTo>
                  <a:cubicBezTo>
                    <a:pt x="41" y="252"/>
                    <a:pt x="31" y="262"/>
                    <a:pt x="21" y="272"/>
                  </a:cubicBezTo>
                  <a:lnTo>
                    <a:pt x="10" y="287"/>
                  </a:lnTo>
                  <a:cubicBezTo>
                    <a:pt x="5" y="297"/>
                    <a:pt x="0" y="307"/>
                    <a:pt x="0" y="322"/>
                  </a:cubicBezTo>
                  <a:cubicBezTo>
                    <a:pt x="0" y="335"/>
                    <a:pt x="14" y="344"/>
                    <a:pt x="27" y="344"/>
                  </a:cubicBezTo>
                  <a:cubicBezTo>
                    <a:pt x="30" y="344"/>
                    <a:pt x="33" y="343"/>
                    <a:pt x="36" y="343"/>
                  </a:cubicBezTo>
                  <a:cubicBezTo>
                    <a:pt x="71" y="332"/>
                    <a:pt x="91" y="297"/>
                    <a:pt x="112" y="267"/>
                  </a:cubicBezTo>
                  <a:cubicBezTo>
                    <a:pt x="127" y="241"/>
                    <a:pt x="142" y="211"/>
                    <a:pt x="147" y="186"/>
                  </a:cubicBezTo>
                  <a:cubicBezTo>
                    <a:pt x="162" y="130"/>
                    <a:pt x="167" y="69"/>
                    <a:pt x="157" y="14"/>
                  </a:cubicBezTo>
                  <a:cubicBezTo>
                    <a:pt x="155" y="5"/>
                    <a:pt x="147" y="1"/>
                    <a:pt x="13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7" name="Google Shape;2915;p42"/>
            <p:cNvSpPr/>
            <p:nvPr/>
          </p:nvSpPr>
          <p:spPr>
            <a:xfrm>
              <a:off x="7041343" y="5866646"/>
              <a:ext cx="110055" cy="272349"/>
            </a:xfrm>
            <a:custGeom>
              <a:avLst/>
              <a:gdLst/>
              <a:ahLst/>
              <a:cxnLst/>
              <a:rect l="l" t="t" r="r" b="b"/>
              <a:pathLst>
                <a:path w="158" h="391" extrusionOk="0">
                  <a:moveTo>
                    <a:pt x="108" y="1"/>
                  </a:moveTo>
                  <a:cubicBezTo>
                    <a:pt x="95" y="1"/>
                    <a:pt x="78" y="15"/>
                    <a:pt x="81" y="29"/>
                  </a:cubicBezTo>
                  <a:cubicBezTo>
                    <a:pt x="92" y="85"/>
                    <a:pt x="92" y="140"/>
                    <a:pt x="81" y="196"/>
                  </a:cubicBezTo>
                  <a:cubicBezTo>
                    <a:pt x="71" y="226"/>
                    <a:pt x="61" y="257"/>
                    <a:pt x="46" y="282"/>
                  </a:cubicBezTo>
                  <a:cubicBezTo>
                    <a:pt x="41" y="297"/>
                    <a:pt x="31" y="307"/>
                    <a:pt x="26" y="317"/>
                  </a:cubicBezTo>
                  <a:cubicBezTo>
                    <a:pt x="21" y="328"/>
                    <a:pt x="16" y="333"/>
                    <a:pt x="11" y="338"/>
                  </a:cubicBezTo>
                  <a:cubicBezTo>
                    <a:pt x="6" y="348"/>
                    <a:pt x="1" y="363"/>
                    <a:pt x="6" y="373"/>
                  </a:cubicBezTo>
                  <a:cubicBezTo>
                    <a:pt x="6" y="384"/>
                    <a:pt x="14" y="390"/>
                    <a:pt x="25" y="390"/>
                  </a:cubicBezTo>
                  <a:cubicBezTo>
                    <a:pt x="28" y="390"/>
                    <a:pt x="32" y="389"/>
                    <a:pt x="36" y="388"/>
                  </a:cubicBezTo>
                  <a:cubicBezTo>
                    <a:pt x="76" y="383"/>
                    <a:pt x="102" y="333"/>
                    <a:pt x="112" y="307"/>
                  </a:cubicBezTo>
                  <a:cubicBezTo>
                    <a:pt x="132" y="272"/>
                    <a:pt x="142" y="237"/>
                    <a:pt x="147" y="201"/>
                  </a:cubicBezTo>
                  <a:cubicBezTo>
                    <a:pt x="157" y="135"/>
                    <a:pt x="147" y="70"/>
                    <a:pt x="122" y="9"/>
                  </a:cubicBezTo>
                  <a:cubicBezTo>
                    <a:pt x="119" y="3"/>
                    <a:pt x="114" y="1"/>
                    <a:pt x="108"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8" name="Google Shape;2916;p42"/>
            <p:cNvSpPr/>
            <p:nvPr/>
          </p:nvSpPr>
          <p:spPr>
            <a:xfrm>
              <a:off x="7308816" y="5731516"/>
              <a:ext cx="92641" cy="80799"/>
            </a:xfrm>
            <a:custGeom>
              <a:avLst/>
              <a:gdLst/>
              <a:ahLst/>
              <a:cxnLst/>
              <a:rect l="l" t="t" r="r" b="b"/>
              <a:pathLst>
                <a:path w="133" h="116" extrusionOk="0">
                  <a:moveTo>
                    <a:pt x="107" y="1"/>
                  </a:moveTo>
                  <a:cubicBezTo>
                    <a:pt x="82" y="6"/>
                    <a:pt x="62" y="16"/>
                    <a:pt x="41" y="31"/>
                  </a:cubicBezTo>
                  <a:cubicBezTo>
                    <a:pt x="31" y="36"/>
                    <a:pt x="26" y="46"/>
                    <a:pt x="16" y="51"/>
                  </a:cubicBezTo>
                  <a:lnTo>
                    <a:pt x="11" y="56"/>
                  </a:lnTo>
                  <a:cubicBezTo>
                    <a:pt x="6" y="61"/>
                    <a:pt x="6" y="66"/>
                    <a:pt x="1" y="77"/>
                  </a:cubicBezTo>
                  <a:cubicBezTo>
                    <a:pt x="1" y="77"/>
                    <a:pt x="1" y="82"/>
                    <a:pt x="1" y="87"/>
                  </a:cubicBezTo>
                  <a:cubicBezTo>
                    <a:pt x="1" y="97"/>
                    <a:pt x="6" y="107"/>
                    <a:pt x="11" y="112"/>
                  </a:cubicBezTo>
                  <a:cubicBezTo>
                    <a:pt x="16" y="114"/>
                    <a:pt x="21" y="116"/>
                    <a:pt x="26" y="116"/>
                  </a:cubicBezTo>
                  <a:cubicBezTo>
                    <a:pt x="30" y="116"/>
                    <a:pt x="34" y="114"/>
                    <a:pt x="36" y="112"/>
                  </a:cubicBezTo>
                  <a:cubicBezTo>
                    <a:pt x="46" y="107"/>
                    <a:pt x="51" y="102"/>
                    <a:pt x="57" y="92"/>
                  </a:cubicBezTo>
                  <a:cubicBezTo>
                    <a:pt x="62" y="87"/>
                    <a:pt x="67" y="82"/>
                    <a:pt x="72" y="77"/>
                  </a:cubicBezTo>
                  <a:lnTo>
                    <a:pt x="72" y="77"/>
                  </a:lnTo>
                  <a:lnTo>
                    <a:pt x="67" y="87"/>
                  </a:lnTo>
                  <a:cubicBezTo>
                    <a:pt x="77" y="77"/>
                    <a:pt x="82" y="71"/>
                    <a:pt x="92" y="66"/>
                  </a:cubicBezTo>
                  <a:lnTo>
                    <a:pt x="87" y="66"/>
                  </a:lnTo>
                  <a:lnTo>
                    <a:pt x="102" y="61"/>
                  </a:lnTo>
                  <a:lnTo>
                    <a:pt x="107" y="56"/>
                  </a:lnTo>
                  <a:cubicBezTo>
                    <a:pt x="117" y="56"/>
                    <a:pt x="122" y="51"/>
                    <a:pt x="127" y="46"/>
                  </a:cubicBezTo>
                  <a:cubicBezTo>
                    <a:pt x="132" y="41"/>
                    <a:pt x="132" y="36"/>
                    <a:pt x="132" y="26"/>
                  </a:cubicBezTo>
                  <a:cubicBezTo>
                    <a:pt x="132" y="11"/>
                    <a:pt x="122" y="1"/>
                    <a:pt x="107" y="1"/>
                  </a:cubicBezTo>
                  <a:close/>
                </a:path>
              </a:pathLst>
            </a:custGeom>
            <a:solidFill>
              <a:srgbClr val="F7B086"/>
            </a:solidFill>
            <a:ln>
              <a:noFill/>
            </a:ln>
          </p:spPr>
          <p:txBody>
            <a:bodyPr spcFirstLastPara="1" wrap="square" lIns="91425" tIns="91425" rIns="91425" bIns="91425" anchor="ctr" anchorCtr="0">
              <a:noAutofit/>
            </a:bodyPr>
            <a:lstStyle/>
            <a:p>
              <a:endParaRPr/>
            </a:p>
          </p:txBody>
        </p:sp>
        <p:sp>
          <p:nvSpPr>
            <p:cNvPr id="389" name="Google Shape;2917;p42"/>
            <p:cNvSpPr/>
            <p:nvPr/>
          </p:nvSpPr>
          <p:spPr>
            <a:xfrm>
              <a:off x="7147218" y="6246263"/>
              <a:ext cx="123985" cy="299514"/>
            </a:xfrm>
            <a:custGeom>
              <a:avLst/>
              <a:gdLst/>
              <a:ahLst/>
              <a:cxnLst/>
              <a:rect l="l" t="t" r="r" b="b"/>
              <a:pathLst>
                <a:path w="178" h="430" extrusionOk="0">
                  <a:moveTo>
                    <a:pt x="86" y="0"/>
                  </a:moveTo>
                  <a:cubicBezTo>
                    <a:pt x="41" y="0"/>
                    <a:pt x="0" y="96"/>
                    <a:pt x="0" y="217"/>
                  </a:cubicBezTo>
                  <a:cubicBezTo>
                    <a:pt x="0" y="334"/>
                    <a:pt x="41" y="430"/>
                    <a:pt x="86" y="430"/>
                  </a:cubicBezTo>
                  <a:cubicBezTo>
                    <a:pt x="137" y="430"/>
                    <a:pt x="177" y="334"/>
                    <a:pt x="177" y="217"/>
                  </a:cubicBezTo>
                  <a:cubicBezTo>
                    <a:pt x="177" y="96"/>
                    <a:pt x="137" y="0"/>
                    <a:pt x="86"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0" name="Google Shape;2918;p42"/>
            <p:cNvSpPr/>
            <p:nvPr/>
          </p:nvSpPr>
          <p:spPr>
            <a:xfrm>
              <a:off x="6950095" y="6352138"/>
              <a:ext cx="278619" cy="210357"/>
            </a:xfrm>
            <a:custGeom>
              <a:avLst/>
              <a:gdLst/>
              <a:ahLst/>
              <a:cxnLst/>
              <a:rect l="l" t="t" r="r" b="b"/>
              <a:pathLst>
                <a:path w="400" h="302" extrusionOk="0">
                  <a:moveTo>
                    <a:pt x="79" y="1"/>
                  </a:moveTo>
                  <a:cubicBezTo>
                    <a:pt x="57" y="1"/>
                    <a:pt x="40" y="7"/>
                    <a:pt x="30" y="20"/>
                  </a:cubicBezTo>
                  <a:cubicBezTo>
                    <a:pt x="0" y="55"/>
                    <a:pt x="51" y="146"/>
                    <a:pt x="147" y="222"/>
                  </a:cubicBezTo>
                  <a:cubicBezTo>
                    <a:pt x="210" y="271"/>
                    <a:pt x="278" y="301"/>
                    <a:pt x="324" y="301"/>
                  </a:cubicBezTo>
                  <a:cubicBezTo>
                    <a:pt x="344" y="301"/>
                    <a:pt x="360" y="295"/>
                    <a:pt x="369" y="283"/>
                  </a:cubicBezTo>
                  <a:cubicBezTo>
                    <a:pt x="400" y="242"/>
                    <a:pt x="349" y="151"/>
                    <a:pt x="253" y="81"/>
                  </a:cubicBezTo>
                  <a:cubicBezTo>
                    <a:pt x="191" y="29"/>
                    <a:pt x="124" y="1"/>
                    <a:pt x="7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1" name="Google Shape;2919;p42"/>
            <p:cNvSpPr/>
            <p:nvPr/>
          </p:nvSpPr>
          <p:spPr>
            <a:xfrm>
              <a:off x="6907606" y="6517915"/>
              <a:ext cx="307177" cy="138612"/>
            </a:xfrm>
            <a:custGeom>
              <a:avLst/>
              <a:gdLst/>
              <a:ahLst/>
              <a:cxnLst/>
              <a:rect l="l" t="t" r="r" b="b"/>
              <a:pathLst>
                <a:path w="441" h="199" extrusionOk="0">
                  <a:moveTo>
                    <a:pt x="309" y="0"/>
                  </a:moveTo>
                  <a:cubicBezTo>
                    <a:pt x="277" y="0"/>
                    <a:pt x="241" y="5"/>
                    <a:pt x="203" y="15"/>
                  </a:cubicBezTo>
                  <a:cubicBezTo>
                    <a:pt x="86" y="40"/>
                    <a:pt x="0" y="101"/>
                    <a:pt x="11" y="151"/>
                  </a:cubicBezTo>
                  <a:cubicBezTo>
                    <a:pt x="17" y="182"/>
                    <a:pt x="66" y="199"/>
                    <a:pt x="133" y="199"/>
                  </a:cubicBezTo>
                  <a:cubicBezTo>
                    <a:pt x="166" y="199"/>
                    <a:pt x="204" y="195"/>
                    <a:pt x="243" y="187"/>
                  </a:cubicBezTo>
                  <a:cubicBezTo>
                    <a:pt x="359" y="161"/>
                    <a:pt x="440" y="95"/>
                    <a:pt x="430" y="50"/>
                  </a:cubicBezTo>
                  <a:cubicBezTo>
                    <a:pt x="423" y="19"/>
                    <a:pt x="375" y="0"/>
                    <a:pt x="309"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2" name="Google Shape;2920;p42"/>
            <p:cNvSpPr/>
            <p:nvPr/>
          </p:nvSpPr>
          <p:spPr>
            <a:xfrm>
              <a:off x="7055274" y="6549956"/>
              <a:ext cx="187371" cy="276528"/>
            </a:xfrm>
            <a:custGeom>
              <a:avLst/>
              <a:gdLst/>
              <a:ahLst/>
              <a:cxnLst/>
              <a:rect l="l" t="t" r="r" b="b"/>
              <a:pathLst>
                <a:path w="269" h="397" extrusionOk="0">
                  <a:moveTo>
                    <a:pt x="206" y="1"/>
                  </a:moveTo>
                  <a:cubicBezTo>
                    <a:pt x="161" y="1"/>
                    <a:pt x="96" y="67"/>
                    <a:pt x="51" y="161"/>
                  </a:cubicBezTo>
                  <a:cubicBezTo>
                    <a:pt x="1" y="272"/>
                    <a:pt x="1" y="373"/>
                    <a:pt x="41" y="393"/>
                  </a:cubicBezTo>
                  <a:cubicBezTo>
                    <a:pt x="47" y="396"/>
                    <a:pt x="52" y="397"/>
                    <a:pt x="58" y="397"/>
                  </a:cubicBezTo>
                  <a:cubicBezTo>
                    <a:pt x="104" y="397"/>
                    <a:pt x="168" y="331"/>
                    <a:pt x="213" y="237"/>
                  </a:cubicBezTo>
                  <a:cubicBezTo>
                    <a:pt x="264" y="130"/>
                    <a:pt x="269" y="24"/>
                    <a:pt x="223" y="4"/>
                  </a:cubicBezTo>
                  <a:cubicBezTo>
                    <a:pt x="218" y="2"/>
                    <a:pt x="212" y="1"/>
                    <a:pt x="206"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3" name="Google Shape;2921;p42"/>
            <p:cNvSpPr/>
            <p:nvPr/>
          </p:nvSpPr>
          <p:spPr>
            <a:xfrm>
              <a:off x="7182045" y="6548563"/>
              <a:ext cx="198516" cy="272349"/>
            </a:xfrm>
            <a:custGeom>
              <a:avLst/>
              <a:gdLst/>
              <a:ahLst/>
              <a:cxnLst/>
              <a:rect l="l" t="t" r="r" b="b"/>
              <a:pathLst>
                <a:path w="285" h="391" extrusionOk="0">
                  <a:moveTo>
                    <a:pt x="67" y="1"/>
                  </a:moveTo>
                  <a:cubicBezTo>
                    <a:pt x="59" y="1"/>
                    <a:pt x="53" y="2"/>
                    <a:pt x="46" y="6"/>
                  </a:cubicBezTo>
                  <a:cubicBezTo>
                    <a:pt x="1" y="26"/>
                    <a:pt x="11" y="132"/>
                    <a:pt x="62" y="239"/>
                  </a:cubicBezTo>
                  <a:cubicBezTo>
                    <a:pt x="109" y="326"/>
                    <a:pt x="172" y="390"/>
                    <a:pt x="218" y="390"/>
                  </a:cubicBezTo>
                  <a:cubicBezTo>
                    <a:pt x="225" y="390"/>
                    <a:pt x="232" y="389"/>
                    <a:pt x="239" y="385"/>
                  </a:cubicBezTo>
                  <a:cubicBezTo>
                    <a:pt x="284" y="365"/>
                    <a:pt x="274" y="259"/>
                    <a:pt x="223" y="158"/>
                  </a:cubicBezTo>
                  <a:cubicBezTo>
                    <a:pt x="175" y="66"/>
                    <a:pt x="112" y="1"/>
                    <a:pt x="6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4" name="Google Shape;2922;p42"/>
            <p:cNvSpPr/>
            <p:nvPr/>
          </p:nvSpPr>
          <p:spPr>
            <a:xfrm>
              <a:off x="7207121" y="6509557"/>
              <a:ext cx="307177" cy="135130"/>
            </a:xfrm>
            <a:custGeom>
              <a:avLst/>
              <a:gdLst/>
              <a:ahLst/>
              <a:cxnLst/>
              <a:rect l="l" t="t" r="r" b="b"/>
              <a:pathLst>
                <a:path w="441" h="194" extrusionOk="0">
                  <a:moveTo>
                    <a:pt x="145" y="1"/>
                  </a:moveTo>
                  <a:cubicBezTo>
                    <a:pt x="75" y="1"/>
                    <a:pt x="23" y="21"/>
                    <a:pt x="15" y="57"/>
                  </a:cubicBezTo>
                  <a:cubicBezTo>
                    <a:pt x="0" y="102"/>
                    <a:pt x="86" y="163"/>
                    <a:pt x="203" y="183"/>
                  </a:cubicBezTo>
                  <a:cubicBezTo>
                    <a:pt x="234" y="190"/>
                    <a:pt x="265" y="193"/>
                    <a:pt x="293" y="193"/>
                  </a:cubicBezTo>
                  <a:cubicBezTo>
                    <a:pt x="367" y="193"/>
                    <a:pt x="423" y="171"/>
                    <a:pt x="430" y="138"/>
                  </a:cubicBezTo>
                  <a:cubicBezTo>
                    <a:pt x="440" y="92"/>
                    <a:pt x="354" y="37"/>
                    <a:pt x="238" y="11"/>
                  </a:cubicBezTo>
                  <a:cubicBezTo>
                    <a:pt x="205" y="4"/>
                    <a:pt x="174" y="1"/>
                    <a:pt x="1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5" name="Google Shape;2923;p42"/>
            <p:cNvSpPr/>
            <p:nvPr/>
          </p:nvSpPr>
          <p:spPr>
            <a:xfrm>
              <a:off x="7189010" y="6340993"/>
              <a:ext cx="272350" cy="215232"/>
            </a:xfrm>
            <a:custGeom>
              <a:avLst/>
              <a:gdLst/>
              <a:ahLst/>
              <a:cxnLst/>
              <a:rect l="l" t="t" r="r" b="b"/>
              <a:pathLst>
                <a:path w="391" h="309" extrusionOk="0">
                  <a:moveTo>
                    <a:pt x="319" y="1"/>
                  </a:moveTo>
                  <a:cubicBezTo>
                    <a:pt x="274" y="1"/>
                    <a:pt x="203" y="32"/>
                    <a:pt x="138" y="87"/>
                  </a:cubicBezTo>
                  <a:cubicBezTo>
                    <a:pt x="46" y="162"/>
                    <a:pt x="1" y="253"/>
                    <a:pt x="31" y="294"/>
                  </a:cubicBezTo>
                  <a:cubicBezTo>
                    <a:pt x="41" y="304"/>
                    <a:pt x="56" y="309"/>
                    <a:pt x="74" y="309"/>
                  </a:cubicBezTo>
                  <a:cubicBezTo>
                    <a:pt x="120" y="309"/>
                    <a:pt x="188" y="278"/>
                    <a:pt x="254" y="223"/>
                  </a:cubicBezTo>
                  <a:cubicBezTo>
                    <a:pt x="345" y="147"/>
                    <a:pt x="390" y="56"/>
                    <a:pt x="360" y="16"/>
                  </a:cubicBezTo>
                  <a:cubicBezTo>
                    <a:pt x="351" y="6"/>
                    <a:pt x="337" y="1"/>
                    <a:pt x="31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396" name="Google Shape;2924;p42"/>
            <p:cNvSpPr/>
            <p:nvPr/>
          </p:nvSpPr>
          <p:spPr>
            <a:xfrm>
              <a:off x="7073384" y="6450350"/>
              <a:ext cx="236130" cy="202695"/>
            </a:xfrm>
            <a:custGeom>
              <a:avLst/>
              <a:gdLst/>
              <a:ahLst/>
              <a:cxnLst/>
              <a:rect l="l" t="t" r="r" b="b"/>
              <a:pathLst>
                <a:path w="339" h="291" extrusionOk="0">
                  <a:moveTo>
                    <a:pt x="192" y="0"/>
                  </a:moveTo>
                  <a:cubicBezTo>
                    <a:pt x="66" y="0"/>
                    <a:pt x="0" y="157"/>
                    <a:pt x="91" y="248"/>
                  </a:cubicBezTo>
                  <a:cubicBezTo>
                    <a:pt x="120" y="277"/>
                    <a:pt x="157" y="290"/>
                    <a:pt x="192" y="290"/>
                  </a:cubicBezTo>
                  <a:cubicBezTo>
                    <a:pt x="267" y="290"/>
                    <a:pt x="339" y="233"/>
                    <a:pt x="339" y="147"/>
                  </a:cubicBezTo>
                  <a:cubicBezTo>
                    <a:pt x="339" y="66"/>
                    <a:pt x="273" y="0"/>
                    <a:pt x="19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397" name="Google Shape;2925;p42"/>
            <p:cNvSpPr/>
            <p:nvPr/>
          </p:nvSpPr>
          <p:spPr>
            <a:xfrm>
              <a:off x="7164631" y="6273428"/>
              <a:ext cx="50151" cy="132344"/>
            </a:xfrm>
            <a:custGeom>
              <a:avLst/>
              <a:gdLst/>
              <a:ahLst/>
              <a:cxnLst/>
              <a:rect l="l" t="t" r="r" b="b"/>
              <a:pathLst>
                <a:path w="72" h="190" extrusionOk="0">
                  <a:moveTo>
                    <a:pt x="48" y="0"/>
                  </a:moveTo>
                  <a:cubicBezTo>
                    <a:pt x="38" y="0"/>
                    <a:pt x="31" y="8"/>
                    <a:pt x="31" y="17"/>
                  </a:cubicBezTo>
                  <a:cubicBezTo>
                    <a:pt x="21" y="42"/>
                    <a:pt x="11" y="67"/>
                    <a:pt x="6" y="92"/>
                  </a:cubicBezTo>
                  <a:cubicBezTo>
                    <a:pt x="1" y="118"/>
                    <a:pt x="1" y="148"/>
                    <a:pt x="1" y="178"/>
                  </a:cubicBezTo>
                  <a:cubicBezTo>
                    <a:pt x="3" y="186"/>
                    <a:pt x="11" y="190"/>
                    <a:pt x="19" y="190"/>
                  </a:cubicBezTo>
                  <a:cubicBezTo>
                    <a:pt x="27" y="190"/>
                    <a:pt x="36" y="186"/>
                    <a:pt x="41" y="178"/>
                  </a:cubicBezTo>
                  <a:cubicBezTo>
                    <a:pt x="41" y="153"/>
                    <a:pt x="41" y="123"/>
                    <a:pt x="46" y="103"/>
                  </a:cubicBezTo>
                  <a:cubicBezTo>
                    <a:pt x="51" y="77"/>
                    <a:pt x="56" y="52"/>
                    <a:pt x="66" y="27"/>
                  </a:cubicBezTo>
                  <a:cubicBezTo>
                    <a:pt x="71" y="17"/>
                    <a:pt x="66" y="7"/>
                    <a:pt x="56" y="1"/>
                  </a:cubicBezTo>
                  <a:cubicBezTo>
                    <a:pt x="53" y="1"/>
                    <a:pt x="51" y="0"/>
                    <a:pt x="4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398" name="Google Shape;2926;p42"/>
            <p:cNvSpPr/>
            <p:nvPr/>
          </p:nvSpPr>
          <p:spPr>
            <a:xfrm>
              <a:off x="7280955" y="6362586"/>
              <a:ext cx="134434" cy="91944"/>
            </a:xfrm>
            <a:custGeom>
              <a:avLst/>
              <a:gdLst/>
              <a:ahLst/>
              <a:cxnLst/>
              <a:rect l="l" t="t" r="r" b="b"/>
              <a:pathLst>
                <a:path w="193" h="132" extrusionOk="0">
                  <a:moveTo>
                    <a:pt x="161" y="1"/>
                  </a:moveTo>
                  <a:cubicBezTo>
                    <a:pt x="148" y="1"/>
                    <a:pt x="132" y="7"/>
                    <a:pt x="122" y="10"/>
                  </a:cubicBezTo>
                  <a:cubicBezTo>
                    <a:pt x="107" y="15"/>
                    <a:pt x="86" y="25"/>
                    <a:pt x="76" y="35"/>
                  </a:cubicBezTo>
                  <a:cubicBezTo>
                    <a:pt x="61" y="40"/>
                    <a:pt x="46" y="50"/>
                    <a:pt x="36" y="66"/>
                  </a:cubicBezTo>
                  <a:cubicBezTo>
                    <a:pt x="21" y="76"/>
                    <a:pt x="11" y="91"/>
                    <a:pt x="6" y="106"/>
                  </a:cubicBezTo>
                  <a:cubicBezTo>
                    <a:pt x="0" y="111"/>
                    <a:pt x="0" y="121"/>
                    <a:pt x="11" y="126"/>
                  </a:cubicBezTo>
                  <a:cubicBezTo>
                    <a:pt x="13" y="129"/>
                    <a:pt x="17" y="130"/>
                    <a:pt x="21" y="130"/>
                  </a:cubicBezTo>
                  <a:cubicBezTo>
                    <a:pt x="24" y="130"/>
                    <a:pt x="28" y="129"/>
                    <a:pt x="31" y="126"/>
                  </a:cubicBezTo>
                  <a:lnTo>
                    <a:pt x="31" y="131"/>
                  </a:lnTo>
                  <a:cubicBezTo>
                    <a:pt x="41" y="121"/>
                    <a:pt x="51" y="116"/>
                    <a:pt x="66" y="106"/>
                  </a:cubicBezTo>
                  <a:lnTo>
                    <a:pt x="71" y="101"/>
                  </a:lnTo>
                  <a:lnTo>
                    <a:pt x="81" y="91"/>
                  </a:lnTo>
                  <a:lnTo>
                    <a:pt x="102" y="81"/>
                  </a:lnTo>
                  <a:cubicBezTo>
                    <a:pt x="107" y="76"/>
                    <a:pt x="112" y="76"/>
                    <a:pt x="117" y="71"/>
                  </a:cubicBezTo>
                  <a:lnTo>
                    <a:pt x="127" y="66"/>
                  </a:lnTo>
                  <a:lnTo>
                    <a:pt x="132" y="66"/>
                  </a:lnTo>
                  <a:lnTo>
                    <a:pt x="152" y="61"/>
                  </a:lnTo>
                  <a:cubicBezTo>
                    <a:pt x="162" y="61"/>
                    <a:pt x="177" y="50"/>
                    <a:pt x="183" y="40"/>
                  </a:cubicBezTo>
                  <a:cubicBezTo>
                    <a:pt x="193" y="30"/>
                    <a:pt x="193" y="10"/>
                    <a:pt x="177" y="5"/>
                  </a:cubicBezTo>
                  <a:cubicBezTo>
                    <a:pt x="173" y="2"/>
                    <a:pt x="167" y="1"/>
                    <a:pt x="1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399" name="Google Shape;2927;p42"/>
            <p:cNvSpPr/>
            <p:nvPr/>
          </p:nvSpPr>
          <p:spPr>
            <a:xfrm>
              <a:off x="7326927" y="6524184"/>
              <a:ext cx="148365" cy="79406"/>
            </a:xfrm>
            <a:custGeom>
              <a:avLst/>
              <a:gdLst/>
              <a:ahLst/>
              <a:cxnLst/>
              <a:rect l="l" t="t" r="r" b="b"/>
              <a:pathLst>
                <a:path w="213" h="114" extrusionOk="0">
                  <a:moveTo>
                    <a:pt x="61" y="1"/>
                  </a:moveTo>
                  <a:cubicBezTo>
                    <a:pt x="51" y="1"/>
                    <a:pt x="41" y="6"/>
                    <a:pt x="36" y="6"/>
                  </a:cubicBezTo>
                  <a:lnTo>
                    <a:pt x="10" y="21"/>
                  </a:lnTo>
                  <a:cubicBezTo>
                    <a:pt x="0" y="26"/>
                    <a:pt x="0" y="36"/>
                    <a:pt x="10" y="46"/>
                  </a:cubicBezTo>
                  <a:lnTo>
                    <a:pt x="15" y="46"/>
                  </a:lnTo>
                  <a:lnTo>
                    <a:pt x="31" y="56"/>
                  </a:lnTo>
                  <a:lnTo>
                    <a:pt x="46" y="61"/>
                  </a:lnTo>
                  <a:lnTo>
                    <a:pt x="51" y="61"/>
                  </a:lnTo>
                  <a:cubicBezTo>
                    <a:pt x="66" y="71"/>
                    <a:pt x="86" y="71"/>
                    <a:pt x="101" y="81"/>
                  </a:cubicBezTo>
                  <a:lnTo>
                    <a:pt x="117" y="81"/>
                  </a:lnTo>
                  <a:lnTo>
                    <a:pt x="137" y="92"/>
                  </a:lnTo>
                  <a:lnTo>
                    <a:pt x="157" y="107"/>
                  </a:lnTo>
                  <a:cubicBezTo>
                    <a:pt x="164" y="110"/>
                    <a:pt x="174" y="114"/>
                    <a:pt x="184" y="114"/>
                  </a:cubicBezTo>
                  <a:cubicBezTo>
                    <a:pt x="189" y="114"/>
                    <a:pt x="193" y="113"/>
                    <a:pt x="197" y="112"/>
                  </a:cubicBezTo>
                  <a:cubicBezTo>
                    <a:pt x="202" y="112"/>
                    <a:pt x="208" y="107"/>
                    <a:pt x="213" y="102"/>
                  </a:cubicBezTo>
                  <a:cubicBezTo>
                    <a:pt x="213" y="92"/>
                    <a:pt x="213" y="86"/>
                    <a:pt x="213" y="76"/>
                  </a:cubicBezTo>
                  <a:cubicBezTo>
                    <a:pt x="213" y="56"/>
                    <a:pt x="187" y="41"/>
                    <a:pt x="167" y="31"/>
                  </a:cubicBezTo>
                  <a:cubicBezTo>
                    <a:pt x="152" y="21"/>
                    <a:pt x="132" y="16"/>
                    <a:pt x="117" y="11"/>
                  </a:cubicBezTo>
                  <a:cubicBezTo>
                    <a:pt x="96" y="6"/>
                    <a:pt x="81" y="1"/>
                    <a:pt x="61"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0" name="Google Shape;2928;p42"/>
            <p:cNvSpPr/>
            <p:nvPr/>
          </p:nvSpPr>
          <p:spPr>
            <a:xfrm>
              <a:off x="7291403" y="6660010"/>
              <a:ext cx="57117" cy="135826"/>
            </a:xfrm>
            <a:custGeom>
              <a:avLst/>
              <a:gdLst/>
              <a:ahLst/>
              <a:cxnLst/>
              <a:rect l="l" t="t" r="r" b="b"/>
              <a:pathLst>
                <a:path w="82" h="195" extrusionOk="0">
                  <a:moveTo>
                    <a:pt x="30" y="1"/>
                  </a:moveTo>
                  <a:cubicBezTo>
                    <a:pt x="27" y="1"/>
                    <a:pt x="24" y="1"/>
                    <a:pt x="21" y="3"/>
                  </a:cubicBezTo>
                  <a:cubicBezTo>
                    <a:pt x="11" y="8"/>
                    <a:pt x="1" y="18"/>
                    <a:pt x="6" y="28"/>
                  </a:cubicBezTo>
                  <a:lnTo>
                    <a:pt x="1" y="28"/>
                  </a:lnTo>
                  <a:cubicBezTo>
                    <a:pt x="11" y="53"/>
                    <a:pt x="21" y="74"/>
                    <a:pt x="26" y="99"/>
                  </a:cubicBezTo>
                  <a:cubicBezTo>
                    <a:pt x="31" y="109"/>
                    <a:pt x="31" y="124"/>
                    <a:pt x="36" y="134"/>
                  </a:cubicBezTo>
                  <a:cubicBezTo>
                    <a:pt x="36" y="144"/>
                    <a:pt x="36" y="160"/>
                    <a:pt x="36" y="170"/>
                  </a:cubicBezTo>
                  <a:cubicBezTo>
                    <a:pt x="36" y="180"/>
                    <a:pt x="46" y="190"/>
                    <a:pt x="56" y="195"/>
                  </a:cubicBezTo>
                  <a:cubicBezTo>
                    <a:pt x="71" y="190"/>
                    <a:pt x="82" y="180"/>
                    <a:pt x="82" y="170"/>
                  </a:cubicBezTo>
                  <a:cubicBezTo>
                    <a:pt x="82" y="154"/>
                    <a:pt x="76" y="144"/>
                    <a:pt x="76" y="129"/>
                  </a:cubicBezTo>
                  <a:cubicBezTo>
                    <a:pt x="76" y="119"/>
                    <a:pt x="76" y="104"/>
                    <a:pt x="76" y="89"/>
                  </a:cubicBezTo>
                  <a:cubicBezTo>
                    <a:pt x="71" y="58"/>
                    <a:pt x="61" y="33"/>
                    <a:pt x="46" y="8"/>
                  </a:cubicBezTo>
                  <a:cubicBezTo>
                    <a:pt x="43" y="4"/>
                    <a:pt x="36" y="1"/>
                    <a:pt x="3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1" name="Google Shape;2929;p42"/>
            <p:cNvSpPr/>
            <p:nvPr/>
          </p:nvSpPr>
          <p:spPr>
            <a:xfrm>
              <a:off x="7083832" y="6673941"/>
              <a:ext cx="41793" cy="136523"/>
            </a:xfrm>
            <a:custGeom>
              <a:avLst/>
              <a:gdLst/>
              <a:ahLst/>
              <a:cxnLst/>
              <a:rect l="l" t="t" r="r" b="b"/>
              <a:pathLst>
                <a:path w="60" h="196" extrusionOk="0">
                  <a:moveTo>
                    <a:pt x="37" y="1"/>
                  </a:moveTo>
                  <a:cubicBezTo>
                    <a:pt x="32" y="1"/>
                    <a:pt x="27" y="3"/>
                    <a:pt x="26" y="8"/>
                  </a:cubicBezTo>
                  <a:cubicBezTo>
                    <a:pt x="10" y="38"/>
                    <a:pt x="5" y="64"/>
                    <a:pt x="0" y="99"/>
                  </a:cubicBezTo>
                  <a:cubicBezTo>
                    <a:pt x="0" y="109"/>
                    <a:pt x="0" y="124"/>
                    <a:pt x="0" y="140"/>
                  </a:cubicBezTo>
                  <a:lnTo>
                    <a:pt x="0" y="160"/>
                  </a:lnTo>
                  <a:cubicBezTo>
                    <a:pt x="0" y="170"/>
                    <a:pt x="5" y="180"/>
                    <a:pt x="10" y="190"/>
                  </a:cubicBezTo>
                  <a:cubicBezTo>
                    <a:pt x="12" y="194"/>
                    <a:pt x="16" y="196"/>
                    <a:pt x="20" y="196"/>
                  </a:cubicBezTo>
                  <a:cubicBezTo>
                    <a:pt x="26" y="196"/>
                    <a:pt x="34" y="191"/>
                    <a:pt x="41" y="185"/>
                  </a:cubicBezTo>
                  <a:cubicBezTo>
                    <a:pt x="41" y="170"/>
                    <a:pt x="41" y="155"/>
                    <a:pt x="41" y="140"/>
                  </a:cubicBezTo>
                  <a:cubicBezTo>
                    <a:pt x="36" y="129"/>
                    <a:pt x="36" y="114"/>
                    <a:pt x="41" y="99"/>
                  </a:cubicBezTo>
                  <a:cubicBezTo>
                    <a:pt x="41" y="74"/>
                    <a:pt x="46" y="48"/>
                    <a:pt x="56" y="23"/>
                  </a:cubicBezTo>
                  <a:cubicBezTo>
                    <a:pt x="59" y="10"/>
                    <a:pt x="47" y="1"/>
                    <a:pt x="37"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2" name="Google Shape;2930;p42"/>
            <p:cNvSpPr/>
            <p:nvPr/>
          </p:nvSpPr>
          <p:spPr>
            <a:xfrm>
              <a:off x="6936164" y="6534632"/>
              <a:ext cx="137916" cy="82192"/>
            </a:xfrm>
            <a:custGeom>
              <a:avLst/>
              <a:gdLst/>
              <a:ahLst/>
              <a:cxnLst/>
              <a:rect l="l" t="t" r="r" b="b"/>
              <a:pathLst>
                <a:path w="198" h="118" extrusionOk="0">
                  <a:moveTo>
                    <a:pt x="172" y="1"/>
                  </a:moveTo>
                  <a:cubicBezTo>
                    <a:pt x="172" y="1"/>
                    <a:pt x="173" y="1"/>
                    <a:pt x="173" y="1"/>
                  </a:cubicBezTo>
                  <a:lnTo>
                    <a:pt x="173" y="1"/>
                  </a:lnTo>
                  <a:cubicBezTo>
                    <a:pt x="174" y="1"/>
                    <a:pt x="176" y="1"/>
                    <a:pt x="177" y="1"/>
                  </a:cubicBezTo>
                  <a:close/>
                  <a:moveTo>
                    <a:pt x="173" y="1"/>
                  </a:moveTo>
                  <a:cubicBezTo>
                    <a:pt x="139" y="1"/>
                    <a:pt x="110" y="11"/>
                    <a:pt x="81" y="26"/>
                  </a:cubicBezTo>
                  <a:cubicBezTo>
                    <a:pt x="66" y="31"/>
                    <a:pt x="50" y="41"/>
                    <a:pt x="40" y="51"/>
                  </a:cubicBezTo>
                  <a:cubicBezTo>
                    <a:pt x="30" y="51"/>
                    <a:pt x="25" y="61"/>
                    <a:pt x="20" y="66"/>
                  </a:cubicBezTo>
                  <a:cubicBezTo>
                    <a:pt x="10" y="71"/>
                    <a:pt x="5" y="82"/>
                    <a:pt x="5" y="92"/>
                  </a:cubicBezTo>
                  <a:cubicBezTo>
                    <a:pt x="1" y="105"/>
                    <a:pt x="11" y="118"/>
                    <a:pt x="24" y="118"/>
                  </a:cubicBezTo>
                  <a:cubicBezTo>
                    <a:pt x="26" y="118"/>
                    <a:pt x="28" y="118"/>
                    <a:pt x="30" y="117"/>
                  </a:cubicBezTo>
                  <a:cubicBezTo>
                    <a:pt x="35" y="117"/>
                    <a:pt x="45" y="112"/>
                    <a:pt x="50" y="107"/>
                  </a:cubicBezTo>
                  <a:cubicBezTo>
                    <a:pt x="55" y="102"/>
                    <a:pt x="61" y="97"/>
                    <a:pt x="66" y="92"/>
                  </a:cubicBezTo>
                  <a:cubicBezTo>
                    <a:pt x="81" y="87"/>
                    <a:pt x="91" y="77"/>
                    <a:pt x="106" y="71"/>
                  </a:cubicBezTo>
                  <a:lnTo>
                    <a:pt x="121" y="61"/>
                  </a:lnTo>
                  <a:lnTo>
                    <a:pt x="131" y="56"/>
                  </a:lnTo>
                  <a:lnTo>
                    <a:pt x="136" y="56"/>
                  </a:lnTo>
                  <a:cubicBezTo>
                    <a:pt x="147" y="51"/>
                    <a:pt x="162" y="46"/>
                    <a:pt x="177" y="46"/>
                  </a:cubicBezTo>
                  <a:cubicBezTo>
                    <a:pt x="187" y="41"/>
                    <a:pt x="197" y="31"/>
                    <a:pt x="192" y="21"/>
                  </a:cubicBezTo>
                  <a:cubicBezTo>
                    <a:pt x="192" y="11"/>
                    <a:pt x="183" y="1"/>
                    <a:pt x="173"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3" name="Google Shape;2931;p42"/>
            <p:cNvSpPr/>
            <p:nvPr/>
          </p:nvSpPr>
          <p:spPr>
            <a:xfrm>
              <a:off x="6982833" y="6374427"/>
              <a:ext cx="105179" cy="115626"/>
            </a:xfrm>
            <a:custGeom>
              <a:avLst/>
              <a:gdLst/>
              <a:ahLst/>
              <a:cxnLst/>
              <a:rect l="l" t="t" r="r" b="b"/>
              <a:pathLst>
                <a:path w="151" h="166" extrusionOk="0">
                  <a:moveTo>
                    <a:pt x="18" y="1"/>
                  </a:moveTo>
                  <a:cubicBezTo>
                    <a:pt x="10" y="1"/>
                    <a:pt x="0" y="8"/>
                    <a:pt x="4" y="18"/>
                  </a:cubicBezTo>
                  <a:cubicBezTo>
                    <a:pt x="9" y="44"/>
                    <a:pt x="24" y="64"/>
                    <a:pt x="39" y="89"/>
                  </a:cubicBezTo>
                  <a:cubicBezTo>
                    <a:pt x="54" y="109"/>
                    <a:pt x="69" y="124"/>
                    <a:pt x="90" y="145"/>
                  </a:cubicBezTo>
                  <a:cubicBezTo>
                    <a:pt x="99" y="149"/>
                    <a:pt x="108" y="166"/>
                    <a:pt x="120" y="166"/>
                  </a:cubicBezTo>
                  <a:cubicBezTo>
                    <a:pt x="122" y="166"/>
                    <a:pt x="123" y="165"/>
                    <a:pt x="125" y="165"/>
                  </a:cubicBezTo>
                  <a:cubicBezTo>
                    <a:pt x="140" y="165"/>
                    <a:pt x="150" y="155"/>
                    <a:pt x="145" y="145"/>
                  </a:cubicBezTo>
                  <a:cubicBezTo>
                    <a:pt x="145" y="135"/>
                    <a:pt x="135" y="130"/>
                    <a:pt x="130" y="124"/>
                  </a:cubicBezTo>
                  <a:lnTo>
                    <a:pt x="115" y="114"/>
                  </a:lnTo>
                  <a:cubicBezTo>
                    <a:pt x="110" y="109"/>
                    <a:pt x="105" y="104"/>
                    <a:pt x="100" y="99"/>
                  </a:cubicBezTo>
                  <a:cubicBezTo>
                    <a:pt x="95" y="89"/>
                    <a:pt x="85" y="84"/>
                    <a:pt x="74" y="74"/>
                  </a:cubicBezTo>
                  <a:cubicBezTo>
                    <a:pt x="69" y="64"/>
                    <a:pt x="59" y="54"/>
                    <a:pt x="54" y="44"/>
                  </a:cubicBezTo>
                  <a:cubicBezTo>
                    <a:pt x="44" y="33"/>
                    <a:pt x="39" y="18"/>
                    <a:pt x="29" y="8"/>
                  </a:cubicBezTo>
                  <a:cubicBezTo>
                    <a:pt x="27" y="3"/>
                    <a:pt x="23" y="1"/>
                    <a:pt x="18"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04" name="Google Shape;2932;p42"/>
            <p:cNvSpPr/>
            <p:nvPr/>
          </p:nvSpPr>
          <p:spPr>
            <a:xfrm>
              <a:off x="8123079" y="5144329"/>
              <a:ext cx="268171" cy="137916"/>
            </a:xfrm>
            <a:custGeom>
              <a:avLst/>
              <a:gdLst/>
              <a:ahLst/>
              <a:cxnLst/>
              <a:rect l="l" t="t" r="r" b="b"/>
              <a:pathLst>
                <a:path w="385" h="198" extrusionOk="0">
                  <a:moveTo>
                    <a:pt x="97" y="1"/>
                  </a:moveTo>
                  <a:cubicBezTo>
                    <a:pt x="55" y="1"/>
                    <a:pt x="24" y="12"/>
                    <a:pt x="15" y="35"/>
                  </a:cubicBezTo>
                  <a:cubicBezTo>
                    <a:pt x="0" y="75"/>
                    <a:pt x="66" y="141"/>
                    <a:pt x="167" y="176"/>
                  </a:cubicBezTo>
                  <a:cubicBezTo>
                    <a:pt x="212" y="190"/>
                    <a:pt x="255" y="198"/>
                    <a:pt x="290" y="198"/>
                  </a:cubicBezTo>
                  <a:cubicBezTo>
                    <a:pt x="331" y="198"/>
                    <a:pt x="361" y="188"/>
                    <a:pt x="369" y="166"/>
                  </a:cubicBezTo>
                  <a:cubicBezTo>
                    <a:pt x="384" y="120"/>
                    <a:pt x="319" y="60"/>
                    <a:pt x="218" y="24"/>
                  </a:cubicBezTo>
                  <a:cubicBezTo>
                    <a:pt x="174" y="8"/>
                    <a:pt x="132" y="1"/>
                    <a:pt x="97"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5" name="Google Shape;2933;p42"/>
            <p:cNvSpPr/>
            <p:nvPr/>
          </p:nvSpPr>
          <p:spPr>
            <a:xfrm>
              <a:off x="8143976" y="5246025"/>
              <a:ext cx="254240" cy="167867"/>
            </a:xfrm>
            <a:custGeom>
              <a:avLst/>
              <a:gdLst/>
              <a:ahLst/>
              <a:cxnLst/>
              <a:rect l="l" t="t" r="r" b="b"/>
              <a:pathLst>
                <a:path w="365" h="241" extrusionOk="0">
                  <a:moveTo>
                    <a:pt x="293" y="1"/>
                  </a:moveTo>
                  <a:cubicBezTo>
                    <a:pt x="254" y="1"/>
                    <a:pt x="197" y="20"/>
                    <a:pt x="142" y="55"/>
                  </a:cubicBezTo>
                  <a:cubicBezTo>
                    <a:pt x="51" y="111"/>
                    <a:pt x="0" y="182"/>
                    <a:pt x="21" y="217"/>
                  </a:cubicBezTo>
                  <a:cubicBezTo>
                    <a:pt x="30" y="233"/>
                    <a:pt x="50" y="240"/>
                    <a:pt x="75" y="240"/>
                  </a:cubicBezTo>
                  <a:cubicBezTo>
                    <a:pt x="115" y="240"/>
                    <a:pt x="170" y="221"/>
                    <a:pt x="223" y="187"/>
                  </a:cubicBezTo>
                  <a:cubicBezTo>
                    <a:pt x="309" y="131"/>
                    <a:pt x="365" y="60"/>
                    <a:pt x="339" y="20"/>
                  </a:cubicBezTo>
                  <a:cubicBezTo>
                    <a:pt x="332" y="7"/>
                    <a:pt x="315" y="1"/>
                    <a:pt x="29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6" name="Google Shape;2934;p42"/>
            <p:cNvSpPr/>
            <p:nvPr/>
          </p:nvSpPr>
          <p:spPr>
            <a:xfrm>
              <a:off x="8309754" y="5259259"/>
              <a:ext cx="123985" cy="261901"/>
            </a:xfrm>
            <a:custGeom>
              <a:avLst/>
              <a:gdLst/>
              <a:ahLst/>
              <a:cxnLst/>
              <a:rect l="l" t="t" r="r" b="b"/>
              <a:pathLst>
                <a:path w="178" h="376" extrusionOk="0">
                  <a:moveTo>
                    <a:pt x="103" y="1"/>
                  </a:moveTo>
                  <a:cubicBezTo>
                    <a:pt x="63" y="1"/>
                    <a:pt x="20" y="80"/>
                    <a:pt x="10" y="183"/>
                  </a:cubicBezTo>
                  <a:cubicBezTo>
                    <a:pt x="0" y="284"/>
                    <a:pt x="20" y="370"/>
                    <a:pt x="66" y="375"/>
                  </a:cubicBezTo>
                  <a:cubicBezTo>
                    <a:pt x="67" y="375"/>
                    <a:pt x="69" y="375"/>
                    <a:pt x="70" y="375"/>
                  </a:cubicBezTo>
                  <a:cubicBezTo>
                    <a:pt x="114" y="375"/>
                    <a:pt x="152" y="296"/>
                    <a:pt x="167" y="198"/>
                  </a:cubicBezTo>
                  <a:cubicBezTo>
                    <a:pt x="177" y="97"/>
                    <a:pt x="152" y="6"/>
                    <a:pt x="106" y="1"/>
                  </a:cubicBezTo>
                  <a:cubicBezTo>
                    <a:pt x="105" y="1"/>
                    <a:pt x="104" y="1"/>
                    <a:pt x="103"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7" name="Google Shape;2935;p42"/>
            <p:cNvSpPr/>
            <p:nvPr/>
          </p:nvSpPr>
          <p:spPr>
            <a:xfrm>
              <a:off x="8366174" y="5248811"/>
              <a:ext cx="229164" cy="201998"/>
            </a:xfrm>
            <a:custGeom>
              <a:avLst/>
              <a:gdLst/>
              <a:ahLst/>
              <a:cxnLst/>
              <a:rect l="l" t="t" r="r" b="b"/>
              <a:pathLst>
                <a:path w="329" h="290" extrusionOk="0">
                  <a:moveTo>
                    <a:pt x="62" y="0"/>
                  </a:moveTo>
                  <a:cubicBezTo>
                    <a:pt x="49" y="0"/>
                    <a:pt x="38" y="4"/>
                    <a:pt x="30" y="11"/>
                  </a:cubicBezTo>
                  <a:cubicBezTo>
                    <a:pt x="0" y="46"/>
                    <a:pt x="35" y="127"/>
                    <a:pt x="111" y="203"/>
                  </a:cubicBezTo>
                  <a:cubicBezTo>
                    <a:pt x="165" y="257"/>
                    <a:pt x="227" y="290"/>
                    <a:pt x="267" y="290"/>
                  </a:cubicBezTo>
                  <a:cubicBezTo>
                    <a:pt x="280" y="290"/>
                    <a:pt x="291" y="286"/>
                    <a:pt x="298" y="279"/>
                  </a:cubicBezTo>
                  <a:cubicBezTo>
                    <a:pt x="329" y="249"/>
                    <a:pt x="293" y="163"/>
                    <a:pt x="223" y="87"/>
                  </a:cubicBezTo>
                  <a:cubicBezTo>
                    <a:pt x="165" y="33"/>
                    <a:pt x="102" y="0"/>
                    <a:pt x="62"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8" name="Google Shape;2936;p42"/>
            <p:cNvSpPr/>
            <p:nvPr/>
          </p:nvSpPr>
          <p:spPr>
            <a:xfrm>
              <a:off x="8383588" y="5182639"/>
              <a:ext cx="268171" cy="114233"/>
            </a:xfrm>
            <a:custGeom>
              <a:avLst/>
              <a:gdLst/>
              <a:ahLst/>
              <a:cxnLst/>
              <a:rect l="l" t="t" r="r" b="b"/>
              <a:pathLst>
                <a:path w="385" h="164" extrusionOk="0">
                  <a:moveTo>
                    <a:pt x="240" y="0"/>
                  </a:moveTo>
                  <a:cubicBezTo>
                    <a:pt x="222" y="0"/>
                    <a:pt x="202" y="2"/>
                    <a:pt x="182" y="5"/>
                  </a:cubicBezTo>
                  <a:cubicBezTo>
                    <a:pt x="76" y="15"/>
                    <a:pt x="0" y="60"/>
                    <a:pt x="5" y="106"/>
                  </a:cubicBezTo>
                  <a:cubicBezTo>
                    <a:pt x="10" y="140"/>
                    <a:pt x="73" y="164"/>
                    <a:pt x="157" y="164"/>
                  </a:cubicBezTo>
                  <a:cubicBezTo>
                    <a:pt x="171" y="164"/>
                    <a:pt x="187" y="163"/>
                    <a:pt x="203" y="162"/>
                  </a:cubicBezTo>
                  <a:cubicBezTo>
                    <a:pt x="304" y="146"/>
                    <a:pt x="385" y="101"/>
                    <a:pt x="380" y="60"/>
                  </a:cubicBezTo>
                  <a:cubicBezTo>
                    <a:pt x="372" y="24"/>
                    <a:pt x="315" y="0"/>
                    <a:pt x="240"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09" name="Google Shape;2937;p42"/>
            <p:cNvSpPr/>
            <p:nvPr/>
          </p:nvSpPr>
          <p:spPr>
            <a:xfrm>
              <a:off x="8358512" y="5026613"/>
              <a:ext cx="187371" cy="231253"/>
            </a:xfrm>
            <a:custGeom>
              <a:avLst/>
              <a:gdLst/>
              <a:ahLst/>
              <a:cxnLst/>
              <a:rect l="l" t="t" r="r" b="b"/>
              <a:pathLst>
                <a:path w="269" h="332" extrusionOk="0">
                  <a:moveTo>
                    <a:pt x="211" y="0"/>
                  </a:moveTo>
                  <a:cubicBezTo>
                    <a:pt x="170" y="0"/>
                    <a:pt x="113" y="52"/>
                    <a:pt x="67" y="128"/>
                  </a:cubicBezTo>
                  <a:cubicBezTo>
                    <a:pt x="16" y="214"/>
                    <a:pt x="1" y="305"/>
                    <a:pt x="36" y="325"/>
                  </a:cubicBezTo>
                  <a:cubicBezTo>
                    <a:pt x="43" y="329"/>
                    <a:pt x="51" y="331"/>
                    <a:pt x="59" y="331"/>
                  </a:cubicBezTo>
                  <a:cubicBezTo>
                    <a:pt x="100" y="331"/>
                    <a:pt x="157" y="280"/>
                    <a:pt x="203" y="209"/>
                  </a:cubicBezTo>
                  <a:cubicBezTo>
                    <a:pt x="254" y="118"/>
                    <a:pt x="269" y="27"/>
                    <a:pt x="234" y="6"/>
                  </a:cubicBezTo>
                  <a:cubicBezTo>
                    <a:pt x="227" y="2"/>
                    <a:pt x="220" y="0"/>
                    <a:pt x="211"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0" name="Google Shape;2938;p42"/>
            <p:cNvSpPr/>
            <p:nvPr/>
          </p:nvSpPr>
          <p:spPr>
            <a:xfrm>
              <a:off x="8260299" y="5008503"/>
              <a:ext cx="151847" cy="249363"/>
            </a:xfrm>
            <a:custGeom>
              <a:avLst/>
              <a:gdLst/>
              <a:ahLst/>
              <a:cxnLst/>
              <a:rect l="l" t="t" r="r" b="b"/>
              <a:pathLst>
                <a:path w="218" h="358" extrusionOk="0">
                  <a:moveTo>
                    <a:pt x="50" y="1"/>
                  </a:moveTo>
                  <a:cubicBezTo>
                    <a:pt x="47" y="1"/>
                    <a:pt x="44" y="1"/>
                    <a:pt x="41" y="2"/>
                  </a:cubicBezTo>
                  <a:cubicBezTo>
                    <a:pt x="0" y="17"/>
                    <a:pt x="0" y="108"/>
                    <a:pt x="36" y="204"/>
                  </a:cubicBezTo>
                  <a:cubicBezTo>
                    <a:pt x="69" y="298"/>
                    <a:pt x="123" y="357"/>
                    <a:pt x="163" y="357"/>
                  </a:cubicBezTo>
                  <a:cubicBezTo>
                    <a:pt x="166" y="357"/>
                    <a:pt x="169" y="357"/>
                    <a:pt x="172" y="356"/>
                  </a:cubicBezTo>
                  <a:cubicBezTo>
                    <a:pt x="213" y="341"/>
                    <a:pt x="218" y="250"/>
                    <a:pt x="182" y="154"/>
                  </a:cubicBezTo>
                  <a:cubicBezTo>
                    <a:pt x="150" y="60"/>
                    <a:pt x="91" y="1"/>
                    <a:pt x="50"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11" name="Google Shape;2939;p42"/>
            <p:cNvSpPr/>
            <p:nvPr/>
          </p:nvSpPr>
          <p:spPr>
            <a:xfrm>
              <a:off x="8282589" y="5172888"/>
              <a:ext cx="214537" cy="176226"/>
            </a:xfrm>
            <a:custGeom>
              <a:avLst/>
              <a:gdLst/>
              <a:ahLst/>
              <a:cxnLst/>
              <a:rect l="l" t="t" r="r" b="b"/>
              <a:pathLst>
                <a:path w="308" h="253" extrusionOk="0">
                  <a:moveTo>
                    <a:pt x="152" y="0"/>
                  </a:moveTo>
                  <a:cubicBezTo>
                    <a:pt x="99" y="0"/>
                    <a:pt x="50" y="33"/>
                    <a:pt x="34" y="85"/>
                  </a:cubicBezTo>
                  <a:cubicBezTo>
                    <a:pt x="1" y="172"/>
                    <a:pt x="67" y="253"/>
                    <a:pt x="151" y="253"/>
                  </a:cubicBezTo>
                  <a:cubicBezTo>
                    <a:pt x="169" y="253"/>
                    <a:pt x="187" y="249"/>
                    <a:pt x="206" y="241"/>
                  </a:cubicBezTo>
                  <a:cubicBezTo>
                    <a:pt x="307" y="196"/>
                    <a:pt x="297" y="44"/>
                    <a:pt x="196" y="9"/>
                  </a:cubicBezTo>
                  <a:cubicBezTo>
                    <a:pt x="181" y="3"/>
                    <a:pt x="166" y="0"/>
                    <a:pt x="152"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412" name="Google Shape;2940;p42"/>
            <p:cNvSpPr/>
            <p:nvPr/>
          </p:nvSpPr>
          <p:spPr>
            <a:xfrm>
              <a:off x="8147459" y="5176370"/>
              <a:ext cx="117020" cy="73137"/>
            </a:xfrm>
            <a:custGeom>
              <a:avLst/>
              <a:gdLst/>
              <a:ahLst/>
              <a:cxnLst/>
              <a:rect l="l" t="t" r="r" b="b"/>
              <a:pathLst>
                <a:path w="168" h="105" extrusionOk="0">
                  <a:moveTo>
                    <a:pt x="22" y="0"/>
                  </a:moveTo>
                  <a:cubicBezTo>
                    <a:pt x="17" y="0"/>
                    <a:pt x="12" y="3"/>
                    <a:pt x="6" y="9"/>
                  </a:cubicBezTo>
                  <a:cubicBezTo>
                    <a:pt x="1" y="14"/>
                    <a:pt x="6" y="29"/>
                    <a:pt x="11" y="34"/>
                  </a:cubicBezTo>
                  <a:lnTo>
                    <a:pt x="16" y="34"/>
                  </a:lnTo>
                  <a:cubicBezTo>
                    <a:pt x="31" y="49"/>
                    <a:pt x="51" y="64"/>
                    <a:pt x="71" y="74"/>
                  </a:cubicBezTo>
                  <a:cubicBezTo>
                    <a:pt x="92" y="90"/>
                    <a:pt x="117" y="95"/>
                    <a:pt x="137" y="105"/>
                  </a:cubicBezTo>
                  <a:cubicBezTo>
                    <a:pt x="157" y="105"/>
                    <a:pt x="167" y="80"/>
                    <a:pt x="152" y="74"/>
                  </a:cubicBezTo>
                  <a:cubicBezTo>
                    <a:pt x="137" y="64"/>
                    <a:pt x="112" y="54"/>
                    <a:pt x="86" y="44"/>
                  </a:cubicBezTo>
                  <a:cubicBezTo>
                    <a:pt x="66" y="34"/>
                    <a:pt x="51" y="19"/>
                    <a:pt x="31" y="4"/>
                  </a:cubicBezTo>
                  <a:cubicBezTo>
                    <a:pt x="29" y="2"/>
                    <a:pt x="26" y="0"/>
                    <a:pt x="22"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3" name="Google Shape;2941;p42"/>
            <p:cNvSpPr/>
            <p:nvPr/>
          </p:nvSpPr>
          <p:spPr>
            <a:xfrm>
              <a:off x="8284678" y="5041241"/>
              <a:ext cx="53634" cy="128861"/>
            </a:xfrm>
            <a:custGeom>
              <a:avLst/>
              <a:gdLst/>
              <a:ahLst/>
              <a:cxnLst/>
              <a:rect l="l" t="t" r="r" b="b"/>
              <a:pathLst>
                <a:path w="77" h="185" extrusionOk="0">
                  <a:moveTo>
                    <a:pt x="25" y="0"/>
                  </a:moveTo>
                  <a:cubicBezTo>
                    <a:pt x="21" y="0"/>
                    <a:pt x="18" y="2"/>
                    <a:pt x="16" y="6"/>
                  </a:cubicBezTo>
                  <a:cubicBezTo>
                    <a:pt x="1" y="16"/>
                    <a:pt x="1" y="41"/>
                    <a:pt x="6" y="56"/>
                  </a:cubicBezTo>
                  <a:cubicBezTo>
                    <a:pt x="6" y="71"/>
                    <a:pt x="6" y="86"/>
                    <a:pt x="11" y="102"/>
                  </a:cubicBezTo>
                  <a:cubicBezTo>
                    <a:pt x="11" y="117"/>
                    <a:pt x="16" y="127"/>
                    <a:pt x="21" y="142"/>
                  </a:cubicBezTo>
                  <a:cubicBezTo>
                    <a:pt x="26" y="157"/>
                    <a:pt x="36" y="167"/>
                    <a:pt x="46" y="177"/>
                  </a:cubicBezTo>
                  <a:cubicBezTo>
                    <a:pt x="50" y="181"/>
                    <a:pt x="56" y="185"/>
                    <a:pt x="61" y="185"/>
                  </a:cubicBezTo>
                  <a:cubicBezTo>
                    <a:pt x="63" y="185"/>
                    <a:pt x="65" y="184"/>
                    <a:pt x="66" y="183"/>
                  </a:cubicBezTo>
                  <a:cubicBezTo>
                    <a:pt x="72" y="177"/>
                    <a:pt x="77" y="167"/>
                    <a:pt x="72" y="162"/>
                  </a:cubicBezTo>
                  <a:lnTo>
                    <a:pt x="66" y="157"/>
                  </a:lnTo>
                  <a:cubicBezTo>
                    <a:pt x="61" y="147"/>
                    <a:pt x="56" y="137"/>
                    <a:pt x="56" y="127"/>
                  </a:cubicBezTo>
                  <a:cubicBezTo>
                    <a:pt x="51" y="117"/>
                    <a:pt x="56" y="122"/>
                    <a:pt x="56" y="117"/>
                  </a:cubicBezTo>
                  <a:lnTo>
                    <a:pt x="56" y="107"/>
                  </a:lnTo>
                  <a:cubicBezTo>
                    <a:pt x="56" y="107"/>
                    <a:pt x="56" y="97"/>
                    <a:pt x="51" y="91"/>
                  </a:cubicBezTo>
                  <a:cubicBezTo>
                    <a:pt x="46" y="81"/>
                    <a:pt x="51" y="76"/>
                    <a:pt x="51" y="71"/>
                  </a:cubicBezTo>
                  <a:lnTo>
                    <a:pt x="51" y="61"/>
                  </a:lnTo>
                  <a:lnTo>
                    <a:pt x="51" y="41"/>
                  </a:lnTo>
                  <a:cubicBezTo>
                    <a:pt x="51" y="31"/>
                    <a:pt x="51" y="16"/>
                    <a:pt x="46" y="11"/>
                  </a:cubicBezTo>
                  <a:cubicBezTo>
                    <a:pt x="40" y="4"/>
                    <a:pt x="32" y="0"/>
                    <a:pt x="25"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4" name="Google Shape;2942;p42"/>
            <p:cNvSpPr/>
            <p:nvPr/>
          </p:nvSpPr>
          <p:spPr>
            <a:xfrm>
              <a:off x="8407967" y="5047510"/>
              <a:ext cx="92641" cy="112144"/>
            </a:xfrm>
            <a:custGeom>
              <a:avLst/>
              <a:gdLst/>
              <a:ahLst/>
              <a:cxnLst/>
              <a:rect l="l" t="t" r="r" b="b"/>
              <a:pathLst>
                <a:path w="133" h="161" extrusionOk="0">
                  <a:moveTo>
                    <a:pt x="100" y="1"/>
                  </a:moveTo>
                  <a:cubicBezTo>
                    <a:pt x="86" y="1"/>
                    <a:pt x="69" y="13"/>
                    <a:pt x="56" y="22"/>
                  </a:cubicBezTo>
                  <a:cubicBezTo>
                    <a:pt x="46" y="32"/>
                    <a:pt x="36" y="47"/>
                    <a:pt x="26" y="57"/>
                  </a:cubicBezTo>
                  <a:cubicBezTo>
                    <a:pt x="16" y="72"/>
                    <a:pt x="6" y="88"/>
                    <a:pt x="1" y="103"/>
                  </a:cubicBezTo>
                  <a:cubicBezTo>
                    <a:pt x="1" y="108"/>
                    <a:pt x="1" y="118"/>
                    <a:pt x="1" y="128"/>
                  </a:cubicBezTo>
                  <a:lnTo>
                    <a:pt x="1" y="148"/>
                  </a:lnTo>
                  <a:cubicBezTo>
                    <a:pt x="1" y="156"/>
                    <a:pt x="6" y="160"/>
                    <a:pt x="13" y="160"/>
                  </a:cubicBezTo>
                  <a:cubicBezTo>
                    <a:pt x="16" y="160"/>
                    <a:pt x="18" y="160"/>
                    <a:pt x="21" y="158"/>
                  </a:cubicBezTo>
                  <a:lnTo>
                    <a:pt x="26" y="158"/>
                  </a:lnTo>
                  <a:cubicBezTo>
                    <a:pt x="31" y="153"/>
                    <a:pt x="36" y="148"/>
                    <a:pt x="41" y="143"/>
                  </a:cubicBezTo>
                  <a:lnTo>
                    <a:pt x="51" y="133"/>
                  </a:lnTo>
                  <a:cubicBezTo>
                    <a:pt x="61" y="118"/>
                    <a:pt x="66" y="108"/>
                    <a:pt x="77" y="93"/>
                  </a:cubicBezTo>
                  <a:lnTo>
                    <a:pt x="87" y="82"/>
                  </a:lnTo>
                  <a:cubicBezTo>
                    <a:pt x="92" y="77"/>
                    <a:pt x="92" y="72"/>
                    <a:pt x="97" y="67"/>
                  </a:cubicBezTo>
                  <a:cubicBezTo>
                    <a:pt x="102" y="67"/>
                    <a:pt x="107" y="62"/>
                    <a:pt x="117" y="57"/>
                  </a:cubicBezTo>
                  <a:cubicBezTo>
                    <a:pt x="122" y="47"/>
                    <a:pt x="132" y="37"/>
                    <a:pt x="132" y="27"/>
                  </a:cubicBezTo>
                  <a:cubicBezTo>
                    <a:pt x="132" y="22"/>
                    <a:pt x="132" y="12"/>
                    <a:pt x="127" y="7"/>
                  </a:cubicBezTo>
                  <a:cubicBezTo>
                    <a:pt x="122" y="2"/>
                    <a:pt x="117" y="2"/>
                    <a:pt x="107" y="2"/>
                  </a:cubicBezTo>
                  <a:cubicBezTo>
                    <a:pt x="105" y="1"/>
                    <a:pt x="103" y="1"/>
                    <a:pt x="10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5" name="Google Shape;2943;p42"/>
            <p:cNvSpPr/>
            <p:nvPr/>
          </p:nvSpPr>
          <p:spPr>
            <a:xfrm>
              <a:off x="8499911" y="5193784"/>
              <a:ext cx="123985" cy="43186"/>
            </a:xfrm>
            <a:custGeom>
              <a:avLst/>
              <a:gdLst/>
              <a:ahLst/>
              <a:cxnLst/>
              <a:rect l="l" t="t" r="r" b="b"/>
              <a:pathLst>
                <a:path w="178" h="62" extrusionOk="0">
                  <a:moveTo>
                    <a:pt x="54" y="0"/>
                  </a:moveTo>
                  <a:cubicBezTo>
                    <a:pt x="42" y="0"/>
                    <a:pt x="31" y="1"/>
                    <a:pt x="20" y="4"/>
                  </a:cubicBezTo>
                  <a:cubicBezTo>
                    <a:pt x="10" y="4"/>
                    <a:pt x="0" y="14"/>
                    <a:pt x="0" y="24"/>
                  </a:cubicBezTo>
                  <a:cubicBezTo>
                    <a:pt x="0" y="34"/>
                    <a:pt x="10" y="44"/>
                    <a:pt x="20" y="44"/>
                  </a:cubicBezTo>
                  <a:lnTo>
                    <a:pt x="20" y="49"/>
                  </a:lnTo>
                  <a:lnTo>
                    <a:pt x="117" y="49"/>
                  </a:lnTo>
                  <a:cubicBezTo>
                    <a:pt x="127" y="49"/>
                    <a:pt x="137" y="55"/>
                    <a:pt x="147" y="60"/>
                  </a:cubicBezTo>
                  <a:cubicBezTo>
                    <a:pt x="150" y="61"/>
                    <a:pt x="152" y="62"/>
                    <a:pt x="155" y="62"/>
                  </a:cubicBezTo>
                  <a:cubicBezTo>
                    <a:pt x="162" y="62"/>
                    <a:pt x="168" y="57"/>
                    <a:pt x="172" y="49"/>
                  </a:cubicBezTo>
                  <a:cubicBezTo>
                    <a:pt x="177" y="34"/>
                    <a:pt x="172" y="24"/>
                    <a:pt x="162" y="24"/>
                  </a:cubicBezTo>
                  <a:lnTo>
                    <a:pt x="127" y="14"/>
                  </a:lnTo>
                  <a:cubicBezTo>
                    <a:pt x="117" y="14"/>
                    <a:pt x="101" y="4"/>
                    <a:pt x="91" y="4"/>
                  </a:cubicBezTo>
                  <a:cubicBezTo>
                    <a:pt x="79" y="1"/>
                    <a:pt x="66" y="0"/>
                    <a:pt x="5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6" name="Google Shape;2944;p42"/>
            <p:cNvSpPr/>
            <p:nvPr/>
          </p:nvSpPr>
          <p:spPr>
            <a:xfrm>
              <a:off x="8452546" y="5367223"/>
              <a:ext cx="114930" cy="68261"/>
            </a:xfrm>
            <a:custGeom>
              <a:avLst/>
              <a:gdLst/>
              <a:ahLst/>
              <a:cxnLst/>
              <a:rect l="l" t="t" r="r" b="b"/>
              <a:pathLst>
                <a:path w="165" h="98" extrusionOk="0">
                  <a:moveTo>
                    <a:pt x="24" y="0"/>
                  </a:moveTo>
                  <a:cubicBezTo>
                    <a:pt x="11" y="0"/>
                    <a:pt x="0" y="15"/>
                    <a:pt x="13" y="23"/>
                  </a:cubicBezTo>
                  <a:lnTo>
                    <a:pt x="13" y="28"/>
                  </a:lnTo>
                  <a:cubicBezTo>
                    <a:pt x="33" y="48"/>
                    <a:pt x="53" y="63"/>
                    <a:pt x="78" y="74"/>
                  </a:cubicBezTo>
                  <a:cubicBezTo>
                    <a:pt x="88" y="79"/>
                    <a:pt x="99" y="84"/>
                    <a:pt x="109" y="89"/>
                  </a:cubicBezTo>
                  <a:lnTo>
                    <a:pt x="129" y="94"/>
                  </a:lnTo>
                  <a:cubicBezTo>
                    <a:pt x="134" y="96"/>
                    <a:pt x="138" y="98"/>
                    <a:pt x="142" y="98"/>
                  </a:cubicBezTo>
                  <a:cubicBezTo>
                    <a:pt x="145" y="98"/>
                    <a:pt x="149" y="96"/>
                    <a:pt x="154" y="94"/>
                  </a:cubicBezTo>
                  <a:cubicBezTo>
                    <a:pt x="164" y="89"/>
                    <a:pt x="164" y="79"/>
                    <a:pt x="159" y="69"/>
                  </a:cubicBezTo>
                  <a:cubicBezTo>
                    <a:pt x="149" y="63"/>
                    <a:pt x="139" y="58"/>
                    <a:pt x="124" y="53"/>
                  </a:cubicBezTo>
                  <a:cubicBezTo>
                    <a:pt x="114" y="48"/>
                    <a:pt x="104" y="48"/>
                    <a:pt x="88" y="38"/>
                  </a:cubicBezTo>
                  <a:cubicBezTo>
                    <a:pt x="68" y="28"/>
                    <a:pt x="48" y="18"/>
                    <a:pt x="33" y="3"/>
                  </a:cubicBezTo>
                  <a:cubicBezTo>
                    <a:pt x="30" y="1"/>
                    <a:pt x="27" y="0"/>
                    <a:pt x="24"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7" name="Google Shape;2945;p42"/>
            <p:cNvSpPr/>
            <p:nvPr/>
          </p:nvSpPr>
          <p:spPr>
            <a:xfrm>
              <a:off x="8320202" y="5368617"/>
              <a:ext cx="43186" cy="130950"/>
            </a:xfrm>
            <a:custGeom>
              <a:avLst/>
              <a:gdLst/>
              <a:ahLst/>
              <a:cxnLst/>
              <a:rect l="l" t="t" r="r" b="b"/>
              <a:pathLst>
                <a:path w="62" h="188" extrusionOk="0">
                  <a:moveTo>
                    <a:pt x="36" y="1"/>
                  </a:moveTo>
                  <a:cubicBezTo>
                    <a:pt x="26" y="1"/>
                    <a:pt x="15" y="6"/>
                    <a:pt x="10" y="16"/>
                  </a:cubicBezTo>
                  <a:cubicBezTo>
                    <a:pt x="0" y="41"/>
                    <a:pt x="0" y="72"/>
                    <a:pt x="0" y="102"/>
                  </a:cubicBezTo>
                  <a:cubicBezTo>
                    <a:pt x="0" y="117"/>
                    <a:pt x="5" y="127"/>
                    <a:pt x="10" y="142"/>
                  </a:cubicBezTo>
                  <a:cubicBezTo>
                    <a:pt x="10" y="147"/>
                    <a:pt x="10" y="158"/>
                    <a:pt x="15" y="163"/>
                  </a:cubicBezTo>
                  <a:cubicBezTo>
                    <a:pt x="21" y="173"/>
                    <a:pt x="26" y="178"/>
                    <a:pt x="31" y="183"/>
                  </a:cubicBezTo>
                  <a:cubicBezTo>
                    <a:pt x="35" y="186"/>
                    <a:pt x="40" y="187"/>
                    <a:pt x="44" y="187"/>
                  </a:cubicBezTo>
                  <a:cubicBezTo>
                    <a:pt x="53" y="187"/>
                    <a:pt x="61" y="180"/>
                    <a:pt x="61" y="173"/>
                  </a:cubicBezTo>
                  <a:cubicBezTo>
                    <a:pt x="61" y="163"/>
                    <a:pt x="61" y="158"/>
                    <a:pt x="61" y="147"/>
                  </a:cubicBezTo>
                  <a:cubicBezTo>
                    <a:pt x="61" y="142"/>
                    <a:pt x="56" y="137"/>
                    <a:pt x="56" y="132"/>
                  </a:cubicBezTo>
                  <a:cubicBezTo>
                    <a:pt x="56" y="117"/>
                    <a:pt x="51" y="107"/>
                    <a:pt x="51" y="97"/>
                  </a:cubicBezTo>
                  <a:lnTo>
                    <a:pt x="51" y="77"/>
                  </a:lnTo>
                  <a:lnTo>
                    <a:pt x="51" y="67"/>
                  </a:lnTo>
                  <a:lnTo>
                    <a:pt x="51" y="61"/>
                  </a:lnTo>
                  <a:cubicBezTo>
                    <a:pt x="51" y="46"/>
                    <a:pt x="51" y="36"/>
                    <a:pt x="51" y="21"/>
                  </a:cubicBezTo>
                  <a:cubicBezTo>
                    <a:pt x="51" y="11"/>
                    <a:pt x="46" y="6"/>
                    <a:pt x="36"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8" name="Google Shape;2946;p42"/>
            <p:cNvSpPr/>
            <p:nvPr/>
          </p:nvSpPr>
          <p:spPr>
            <a:xfrm>
              <a:off x="8171838" y="5337272"/>
              <a:ext cx="123985" cy="60599"/>
            </a:xfrm>
            <a:custGeom>
              <a:avLst/>
              <a:gdLst/>
              <a:ahLst/>
              <a:cxnLst/>
              <a:rect l="l" t="t" r="r" b="b"/>
              <a:pathLst>
                <a:path w="178" h="87" extrusionOk="0">
                  <a:moveTo>
                    <a:pt x="163" y="0"/>
                  </a:moveTo>
                  <a:cubicBezTo>
                    <a:pt x="153" y="0"/>
                    <a:pt x="143" y="5"/>
                    <a:pt x="137" y="10"/>
                  </a:cubicBezTo>
                  <a:lnTo>
                    <a:pt x="127" y="15"/>
                  </a:lnTo>
                  <a:cubicBezTo>
                    <a:pt x="122" y="20"/>
                    <a:pt x="117" y="20"/>
                    <a:pt x="112" y="26"/>
                  </a:cubicBezTo>
                  <a:lnTo>
                    <a:pt x="82" y="36"/>
                  </a:lnTo>
                  <a:lnTo>
                    <a:pt x="51" y="46"/>
                  </a:lnTo>
                  <a:cubicBezTo>
                    <a:pt x="41" y="51"/>
                    <a:pt x="26" y="51"/>
                    <a:pt x="16" y="56"/>
                  </a:cubicBezTo>
                  <a:cubicBezTo>
                    <a:pt x="1" y="61"/>
                    <a:pt x="1" y="81"/>
                    <a:pt x="16" y="86"/>
                  </a:cubicBezTo>
                  <a:cubicBezTo>
                    <a:pt x="36" y="81"/>
                    <a:pt x="62" y="81"/>
                    <a:pt x="82" y="76"/>
                  </a:cubicBezTo>
                  <a:cubicBezTo>
                    <a:pt x="102" y="66"/>
                    <a:pt x="122" y="61"/>
                    <a:pt x="143" y="51"/>
                  </a:cubicBezTo>
                  <a:cubicBezTo>
                    <a:pt x="153" y="46"/>
                    <a:pt x="173" y="36"/>
                    <a:pt x="173" y="26"/>
                  </a:cubicBezTo>
                  <a:cubicBezTo>
                    <a:pt x="178" y="15"/>
                    <a:pt x="173" y="5"/>
                    <a:pt x="163"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19" name="Google Shape;2947;p42"/>
            <p:cNvSpPr/>
            <p:nvPr/>
          </p:nvSpPr>
          <p:spPr>
            <a:xfrm>
              <a:off x="6248673" y="6221187"/>
              <a:ext cx="697" cy="4179"/>
            </a:xfrm>
            <a:custGeom>
              <a:avLst/>
              <a:gdLst/>
              <a:ahLst/>
              <a:cxnLst/>
              <a:rect l="l" t="t" r="r" b="b"/>
              <a:pathLst>
                <a:path w="1" h="6" extrusionOk="0">
                  <a:moveTo>
                    <a:pt x="1" y="6"/>
                  </a:moveTo>
                  <a:lnTo>
                    <a:pt x="1" y="1"/>
                  </a:ln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420" name="Google Shape;2948;p42"/>
            <p:cNvSpPr/>
            <p:nvPr/>
          </p:nvSpPr>
          <p:spPr>
            <a:xfrm>
              <a:off x="6266086" y="6425275"/>
              <a:ext cx="75227" cy="57117"/>
            </a:xfrm>
            <a:custGeom>
              <a:avLst/>
              <a:gdLst/>
              <a:ahLst/>
              <a:cxnLst/>
              <a:rect l="l" t="t" r="r" b="b"/>
              <a:pathLst>
                <a:path w="108" h="82" extrusionOk="0">
                  <a:moveTo>
                    <a:pt x="57" y="1"/>
                  </a:moveTo>
                  <a:cubicBezTo>
                    <a:pt x="1" y="1"/>
                    <a:pt x="1" y="82"/>
                    <a:pt x="57" y="82"/>
                  </a:cubicBezTo>
                  <a:cubicBezTo>
                    <a:pt x="107" y="82"/>
                    <a:pt x="107" y="1"/>
                    <a:pt x="57" y="1"/>
                  </a:cubicBezTo>
                  <a:close/>
                </a:path>
              </a:pathLst>
            </a:custGeom>
            <a:solidFill>
              <a:srgbClr val="F27730"/>
            </a:solidFill>
            <a:ln>
              <a:noFill/>
            </a:ln>
          </p:spPr>
          <p:txBody>
            <a:bodyPr spcFirstLastPara="1" wrap="square" lIns="91425" tIns="91425" rIns="91425" bIns="91425" anchor="ctr" anchorCtr="0">
              <a:noAutofit/>
            </a:bodyPr>
            <a:lstStyle/>
            <a:p>
              <a:endParaRPr/>
            </a:p>
          </p:txBody>
        </p:sp>
        <p:sp>
          <p:nvSpPr>
            <p:cNvPr id="421" name="Google Shape;2949;p42"/>
            <p:cNvSpPr/>
            <p:nvPr/>
          </p:nvSpPr>
          <p:spPr>
            <a:xfrm>
              <a:off x="6322507" y="5779578"/>
              <a:ext cx="208964" cy="218019"/>
            </a:xfrm>
            <a:custGeom>
              <a:avLst/>
              <a:gdLst/>
              <a:ahLst/>
              <a:cxnLst/>
              <a:rect l="l" t="t" r="r" b="b"/>
              <a:pathLst>
                <a:path w="300" h="313" extrusionOk="0">
                  <a:moveTo>
                    <a:pt x="58" y="1"/>
                  </a:moveTo>
                  <a:cubicBezTo>
                    <a:pt x="49" y="1"/>
                    <a:pt x="42" y="3"/>
                    <a:pt x="36" y="8"/>
                  </a:cubicBezTo>
                  <a:cubicBezTo>
                    <a:pt x="1" y="33"/>
                    <a:pt x="26" y="124"/>
                    <a:pt x="87" y="205"/>
                  </a:cubicBezTo>
                  <a:cubicBezTo>
                    <a:pt x="136" y="271"/>
                    <a:pt x="199" y="313"/>
                    <a:pt x="240" y="313"/>
                  </a:cubicBezTo>
                  <a:cubicBezTo>
                    <a:pt x="249" y="313"/>
                    <a:pt x="257" y="311"/>
                    <a:pt x="264" y="306"/>
                  </a:cubicBezTo>
                  <a:cubicBezTo>
                    <a:pt x="299" y="281"/>
                    <a:pt x="274" y="195"/>
                    <a:pt x="208" y="109"/>
                  </a:cubicBezTo>
                  <a:cubicBezTo>
                    <a:pt x="159" y="43"/>
                    <a:pt x="96" y="1"/>
                    <a:pt x="58"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2" name="Google Shape;2950;p42"/>
            <p:cNvSpPr/>
            <p:nvPr/>
          </p:nvSpPr>
          <p:spPr>
            <a:xfrm>
              <a:off x="6241707" y="5939783"/>
              <a:ext cx="264688" cy="109358"/>
            </a:xfrm>
            <a:custGeom>
              <a:avLst/>
              <a:gdLst/>
              <a:ahLst/>
              <a:cxnLst/>
              <a:rect l="l" t="t" r="r" b="b"/>
              <a:pathLst>
                <a:path w="380" h="157" extrusionOk="0">
                  <a:moveTo>
                    <a:pt x="193" y="0"/>
                  </a:moveTo>
                  <a:cubicBezTo>
                    <a:pt x="92" y="0"/>
                    <a:pt x="1" y="30"/>
                    <a:pt x="1" y="76"/>
                  </a:cubicBezTo>
                  <a:cubicBezTo>
                    <a:pt x="1" y="116"/>
                    <a:pt x="82" y="157"/>
                    <a:pt x="188" y="157"/>
                  </a:cubicBezTo>
                  <a:cubicBezTo>
                    <a:pt x="294" y="157"/>
                    <a:pt x="375" y="126"/>
                    <a:pt x="380" y="81"/>
                  </a:cubicBezTo>
                  <a:cubicBezTo>
                    <a:pt x="380" y="40"/>
                    <a:pt x="294" y="0"/>
                    <a:pt x="193"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3" name="Google Shape;2951;p42"/>
            <p:cNvSpPr/>
            <p:nvPr/>
          </p:nvSpPr>
          <p:spPr>
            <a:xfrm>
              <a:off x="6319024" y="5992721"/>
              <a:ext cx="212447" cy="213143"/>
            </a:xfrm>
            <a:custGeom>
              <a:avLst/>
              <a:gdLst/>
              <a:ahLst/>
              <a:cxnLst/>
              <a:rect l="l" t="t" r="r" b="b"/>
              <a:pathLst>
                <a:path w="305" h="306" extrusionOk="0">
                  <a:moveTo>
                    <a:pt x="245" y="1"/>
                  </a:moveTo>
                  <a:cubicBezTo>
                    <a:pt x="203" y="1"/>
                    <a:pt x="140" y="42"/>
                    <a:pt x="92" y="106"/>
                  </a:cubicBezTo>
                  <a:cubicBezTo>
                    <a:pt x="26" y="182"/>
                    <a:pt x="1" y="273"/>
                    <a:pt x="36" y="298"/>
                  </a:cubicBezTo>
                  <a:cubicBezTo>
                    <a:pt x="42" y="303"/>
                    <a:pt x="50" y="306"/>
                    <a:pt x="60" y="306"/>
                  </a:cubicBezTo>
                  <a:cubicBezTo>
                    <a:pt x="98" y="306"/>
                    <a:pt x="161" y="267"/>
                    <a:pt x="213" y="202"/>
                  </a:cubicBezTo>
                  <a:cubicBezTo>
                    <a:pt x="279" y="121"/>
                    <a:pt x="304" y="35"/>
                    <a:pt x="274" y="10"/>
                  </a:cubicBezTo>
                  <a:cubicBezTo>
                    <a:pt x="266" y="4"/>
                    <a:pt x="257" y="1"/>
                    <a:pt x="24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4" name="Google Shape;2952;p42"/>
            <p:cNvSpPr/>
            <p:nvPr/>
          </p:nvSpPr>
          <p:spPr>
            <a:xfrm>
              <a:off x="6470871" y="5995507"/>
              <a:ext cx="137916" cy="259115"/>
            </a:xfrm>
            <a:custGeom>
              <a:avLst/>
              <a:gdLst/>
              <a:ahLst/>
              <a:cxnLst/>
              <a:rect l="l" t="t" r="r" b="b"/>
              <a:pathLst>
                <a:path w="198" h="372" extrusionOk="0">
                  <a:moveTo>
                    <a:pt x="64" y="0"/>
                  </a:moveTo>
                  <a:cubicBezTo>
                    <a:pt x="61" y="0"/>
                    <a:pt x="59" y="0"/>
                    <a:pt x="56" y="1"/>
                  </a:cubicBezTo>
                  <a:cubicBezTo>
                    <a:pt x="15" y="11"/>
                    <a:pt x="0" y="102"/>
                    <a:pt x="21" y="203"/>
                  </a:cubicBezTo>
                  <a:cubicBezTo>
                    <a:pt x="44" y="298"/>
                    <a:pt x="90" y="371"/>
                    <a:pt x="129" y="371"/>
                  </a:cubicBezTo>
                  <a:cubicBezTo>
                    <a:pt x="132" y="371"/>
                    <a:pt x="134" y="371"/>
                    <a:pt x="137" y="370"/>
                  </a:cubicBezTo>
                  <a:cubicBezTo>
                    <a:pt x="182" y="360"/>
                    <a:pt x="198" y="274"/>
                    <a:pt x="177" y="168"/>
                  </a:cubicBezTo>
                  <a:cubicBezTo>
                    <a:pt x="154" y="73"/>
                    <a:pt x="107" y="0"/>
                    <a:pt x="64" y="0"/>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5" name="Google Shape;2953;p42"/>
            <p:cNvSpPr/>
            <p:nvPr/>
          </p:nvSpPr>
          <p:spPr>
            <a:xfrm>
              <a:off x="6498733" y="5976003"/>
              <a:ext cx="261205" cy="149757"/>
            </a:xfrm>
            <a:custGeom>
              <a:avLst/>
              <a:gdLst/>
              <a:ahLst/>
              <a:cxnLst/>
              <a:rect l="l" t="t" r="r" b="b"/>
              <a:pathLst>
                <a:path w="375" h="215" extrusionOk="0">
                  <a:moveTo>
                    <a:pt x="81" y="1"/>
                  </a:moveTo>
                  <a:cubicBezTo>
                    <a:pt x="51" y="1"/>
                    <a:pt x="30" y="8"/>
                    <a:pt x="21" y="24"/>
                  </a:cubicBezTo>
                  <a:cubicBezTo>
                    <a:pt x="1" y="64"/>
                    <a:pt x="61" y="135"/>
                    <a:pt x="152" y="181"/>
                  </a:cubicBezTo>
                  <a:cubicBezTo>
                    <a:pt x="205" y="203"/>
                    <a:pt x="257" y="214"/>
                    <a:pt x="295" y="214"/>
                  </a:cubicBezTo>
                  <a:cubicBezTo>
                    <a:pt x="327" y="214"/>
                    <a:pt x="351" y="207"/>
                    <a:pt x="360" y="191"/>
                  </a:cubicBezTo>
                  <a:cubicBezTo>
                    <a:pt x="375" y="150"/>
                    <a:pt x="314" y="80"/>
                    <a:pt x="223" y="39"/>
                  </a:cubicBezTo>
                  <a:cubicBezTo>
                    <a:pt x="169" y="13"/>
                    <a:pt x="118" y="1"/>
                    <a:pt x="81"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6" name="Google Shape;2954;p42"/>
            <p:cNvSpPr/>
            <p:nvPr/>
          </p:nvSpPr>
          <p:spPr>
            <a:xfrm>
              <a:off x="6495250" y="5856894"/>
              <a:ext cx="264688" cy="152543"/>
            </a:xfrm>
            <a:custGeom>
              <a:avLst/>
              <a:gdLst/>
              <a:ahLst/>
              <a:cxnLst/>
              <a:rect l="l" t="t" r="r" b="b"/>
              <a:pathLst>
                <a:path w="380" h="219" extrusionOk="0">
                  <a:moveTo>
                    <a:pt x="295" y="1"/>
                  </a:moveTo>
                  <a:cubicBezTo>
                    <a:pt x="257" y="1"/>
                    <a:pt x="207" y="13"/>
                    <a:pt x="157" y="38"/>
                  </a:cubicBezTo>
                  <a:cubicBezTo>
                    <a:pt x="61" y="89"/>
                    <a:pt x="1" y="154"/>
                    <a:pt x="21" y="195"/>
                  </a:cubicBezTo>
                  <a:cubicBezTo>
                    <a:pt x="30" y="210"/>
                    <a:pt x="52" y="218"/>
                    <a:pt x="82" y="218"/>
                  </a:cubicBezTo>
                  <a:cubicBezTo>
                    <a:pt x="121" y="218"/>
                    <a:pt x="172" y="205"/>
                    <a:pt x="223" y="180"/>
                  </a:cubicBezTo>
                  <a:cubicBezTo>
                    <a:pt x="319" y="134"/>
                    <a:pt x="380" y="68"/>
                    <a:pt x="360" y="28"/>
                  </a:cubicBezTo>
                  <a:cubicBezTo>
                    <a:pt x="351" y="10"/>
                    <a:pt x="327" y="1"/>
                    <a:pt x="295"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7" name="Google Shape;2955;p42"/>
            <p:cNvSpPr/>
            <p:nvPr/>
          </p:nvSpPr>
          <p:spPr>
            <a:xfrm>
              <a:off x="6467388" y="5734302"/>
              <a:ext cx="137916" cy="255632"/>
            </a:xfrm>
            <a:custGeom>
              <a:avLst/>
              <a:gdLst/>
              <a:ahLst/>
              <a:cxnLst/>
              <a:rect l="l" t="t" r="r" b="b"/>
              <a:pathLst>
                <a:path w="198" h="367" extrusionOk="0">
                  <a:moveTo>
                    <a:pt x="129" y="1"/>
                  </a:moveTo>
                  <a:cubicBezTo>
                    <a:pt x="90" y="1"/>
                    <a:pt x="44" y="74"/>
                    <a:pt x="20" y="169"/>
                  </a:cubicBezTo>
                  <a:cubicBezTo>
                    <a:pt x="0" y="270"/>
                    <a:pt x="15" y="361"/>
                    <a:pt x="56" y="366"/>
                  </a:cubicBezTo>
                  <a:cubicBezTo>
                    <a:pt x="59" y="366"/>
                    <a:pt x="62" y="367"/>
                    <a:pt x="65" y="367"/>
                  </a:cubicBezTo>
                  <a:cubicBezTo>
                    <a:pt x="108" y="367"/>
                    <a:pt x="153" y="299"/>
                    <a:pt x="172" y="204"/>
                  </a:cubicBezTo>
                  <a:cubicBezTo>
                    <a:pt x="197" y="103"/>
                    <a:pt x="182" y="12"/>
                    <a:pt x="137" y="2"/>
                  </a:cubicBezTo>
                  <a:cubicBezTo>
                    <a:pt x="134" y="1"/>
                    <a:pt x="132" y="1"/>
                    <a:pt x="129" y="1"/>
                  </a:cubicBezTo>
                  <a:close/>
                </a:path>
              </a:pathLst>
            </a:custGeom>
            <a:solidFill>
              <a:srgbClr val="F5935A"/>
            </a:solidFill>
            <a:ln>
              <a:noFill/>
            </a:ln>
          </p:spPr>
          <p:txBody>
            <a:bodyPr spcFirstLastPara="1" wrap="square" lIns="91425" tIns="91425" rIns="91425" bIns="91425" anchor="ctr" anchorCtr="0">
              <a:noAutofit/>
            </a:bodyPr>
            <a:lstStyle/>
            <a:p>
              <a:endParaRPr/>
            </a:p>
          </p:txBody>
        </p:sp>
        <p:sp>
          <p:nvSpPr>
            <p:cNvPr id="428" name="Google Shape;2956;p42"/>
            <p:cNvSpPr/>
            <p:nvPr/>
          </p:nvSpPr>
          <p:spPr>
            <a:xfrm>
              <a:off x="6393554" y="5909135"/>
              <a:ext cx="229861" cy="176226"/>
            </a:xfrm>
            <a:custGeom>
              <a:avLst/>
              <a:gdLst/>
              <a:ahLst/>
              <a:cxnLst/>
              <a:rect l="l" t="t" r="r" b="b"/>
              <a:pathLst>
                <a:path w="330" h="253" extrusionOk="0">
                  <a:moveTo>
                    <a:pt x="166" y="0"/>
                  </a:moveTo>
                  <a:cubicBezTo>
                    <a:pt x="138" y="0"/>
                    <a:pt x="110" y="9"/>
                    <a:pt x="86" y="29"/>
                  </a:cubicBezTo>
                  <a:cubicBezTo>
                    <a:pt x="0" y="95"/>
                    <a:pt x="35" y="236"/>
                    <a:pt x="147" y="251"/>
                  </a:cubicBezTo>
                  <a:cubicBezTo>
                    <a:pt x="153" y="252"/>
                    <a:pt x="159" y="253"/>
                    <a:pt x="165" y="253"/>
                  </a:cubicBezTo>
                  <a:cubicBezTo>
                    <a:pt x="266" y="253"/>
                    <a:pt x="330" y="135"/>
                    <a:pt x="263" y="49"/>
                  </a:cubicBezTo>
                  <a:cubicBezTo>
                    <a:pt x="240" y="17"/>
                    <a:pt x="203" y="0"/>
                    <a:pt x="166" y="0"/>
                  </a:cubicBezTo>
                  <a:close/>
                </a:path>
              </a:pathLst>
            </a:custGeom>
            <a:solidFill>
              <a:srgbClr val="FBDAC7"/>
            </a:solidFill>
            <a:ln>
              <a:noFill/>
            </a:ln>
          </p:spPr>
          <p:txBody>
            <a:bodyPr spcFirstLastPara="1" wrap="square" lIns="91425" tIns="91425" rIns="91425" bIns="91425" anchor="ctr" anchorCtr="0">
              <a:noAutofit/>
            </a:bodyPr>
            <a:lstStyle/>
            <a:p>
              <a:endParaRPr/>
            </a:p>
          </p:txBody>
        </p:sp>
        <p:sp>
          <p:nvSpPr>
            <p:cNvPr id="429" name="Google Shape;2957;p42"/>
            <p:cNvSpPr/>
            <p:nvPr/>
          </p:nvSpPr>
          <p:spPr>
            <a:xfrm>
              <a:off x="6347582" y="5803957"/>
              <a:ext cx="73137" cy="110054"/>
            </a:xfrm>
            <a:custGeom>
              <a:avLst/>
              <a:gdLst/>
              <a:ahLst/>
              <a:cxnLst/>
              <a:rect l="l" t="t" r="r" b="b"/>
              <a:pathLst>
                <a:path w="105" h="158" extrusionOk="0">
                  <a:moveTo>
                    <a:pt x="20" y="1"/>
                  </a:moveTo>
                  <a:cubicBezTo>
                    <a:pt x="19" y="1"/>
                    <a:pt x="17" y="2"/>
                    <a:pt x="15" y="3"/>
                  </a:cubicBezTo>
                  <a:cubicBezTo>
                    <a:pt x="5" y="8"/>
                    <a:pt x="0" y="18"/>
                    <a:pt x="5" y="28"/>
                  </a:cubicBezTo>
                  <a:cubicBezTo>
                    <a:pt x="10" y="48"/>
                    <a:pt x="21" y="69"/>
                    <a:pt x="31" y="89"/>
                  </a:cubicBezTo>
                  <a:cubicBezTo>
                    <a:pt x="41" y="114"/>
                    <a:pt x="51" y="134"/>
                    <a:pt x="71" y="155"/>
                  </a:cubicBezTo>
                  <a:cubicBezTo>
                    <a:pt x="73" y="157"/>
                    <a:pt x="76" y="158"/>
                    <a:pt x="80" y="158"/>
                  </a:cubicBezTo>
                  <a:cubicBezTo>
                    <a:pt x="91" y="158"/>
                    <a:pt x="104" y="146"/>
                    <a:pt x="96" y="134"/>
                  </a:cubicBezTo>
                  <a:cubicBezTo>
                    <a:pt x="86" y="119"/>
                    <a:pt x="71" y="99"/>
                    <a:pt x="61" y="74"/>
                  </a:cubicBezTo>
                  <a:cubicBezTo>
                    <a:pt x="51" y="58"/>
                    <a:pt x="41" y="33"/>
                    <a:pt x="36" y="13"/>
                  </a:cubicBezTo>
                  <a:cubicBezTo>
                    <a:pt x="32" y="6"/>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0" name="Google Shape;2958;p42"/>
            <p:cNvSpPr/>
            <p:nvPr/>
          </p:nvSpPr>
          <p:spPr>
            <a:xfrm>
              <a:off x="6491767" y="5763557"/>
              <a:ext cx="67565" cy="127468"/>
            </a:xfrm>
            <a:custGeom>
              <a:avLst/>
              <a:gdLst/>
              <a:ahLst/>
              <a:cxnLst/>
              <a:rect l="l" t="t" r="r" b="b"/>
              <a:pathLst>
                <a:path w="97" h="183" extrusionOk="0">
                  <a:moveTo>
                    <a:pt x="71" y="0"/>
                  </a:moveTo>
                  <a:cubicBezTo>
                    <a:pt x="51" y="0"/>
                    <a:pt x="41" y="25"/>
                    <a:pt x="31" y="41"/>
                  </a:cubicBezTo>
                  <a:cubicBezTo>
                    <a:pt x="26" y="51"/>
                    <a:pt x="21" y="66"/>
                    <a:pt x="16" y="81"/>
                  </a:cubicBezTo>
                  <a:cubicBezTo>
                    <a:pt x="6" y="91"/>
                    <a:pt x="6" y="106"/>
                    <a:pt x="1" y="122"/>
                  </a:cubicBezTo>
                  <a:cubicBezTo>
                    <a:pt x="1" y="137"/>
                    <a:pt x="1" y="152"/>
                    <a:pt x="1" y="167"/>
                  </a:cubicBezTo>
                  <a:cubicBezTo>
                    <a:pt x="1" y="177"/>
                    <a:pt x="8" y="182"/>
                    <a:pt x="16" y="182"/>
                  </a:cubicBezTo>
                  <a:cubicBezTo>
                    <a:pt x="23" y="182"/>
                    <a:pt x="31" y="177"/>
                    <a:pt x="31" y="167"/>
                  </a:cubicBezTo>
                  <a:lnTo>
                    <a:pt x="41" y="162"/>
                  </a:lnTo>
                  <a:cubicBezTo>
                    <a:pt x="41" y="152"/>
                    <a:pt x="51" y="142"/>
                    <a:pt x="51" y="132"/>
                  </a:cubicBezTo>
                  <a:cubicBezTo>
                    <a:pt x="51" y="127"/>
                    <a:pt x="51" y="127"/>
                    <a:pt x="51" y="122"/>
                  </a:cubicBezTo>
                  <a:cubicBezTo>
                    <a:pt x="51" y="116"/>
                    <a:pt x="51" y="116"/>
                    <a:pt x="51" y="111"/>
                  </a:cubicBezTo>
                  <a:cubicBezTo>
                    <a:pt x="51" y="106"/>
                    <a:pt x="56" y="101"/>
                    <a:pt x="61" y="96"/>
                  </a:cubicBezTo>
                  <a:lnTo>
                    <a:pt x="66" y="76"/>
                  </a:lnTo>
                  <a:lnTo>
                    <a:pt x="71" y="71"/>
                  </a:lnTo>
                  <a:cubicBezTo>
                    <a:pt x="71" y="66"/>
                    <a:pt x="71" y="66"/>
                    <a:pt x="71" y="66"/>
                  </a:cubicBezTo>
                  <a:lnTo>
                    <a:pt x="82" y="51"/>
                  </a:lnTo>
                  <a:cubicBezTo>
                    <a:pt x="87" y="41"/>
                    <a:pt x="97" y="36"/>
                    <a:pt x="92" y="20"/>
                  </a:cubicBezTo>
                  <a:cubicBezTo>
                    <a:pt x="92" y="10"/>
                    <a:pt x="82" y="0"/>
                    <a:pt x="71"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1" name="Google Shape;2959;p42"/>
            <p:cNvSpPr/>
            <p:nvPr/>
          </p:nvSpPr>
          <p:spPr>
            <a:xfrm>
              <a:off x="6587194" y="5872218"/>
              <a:ext cx="130951" cy="68261"/>
            </a:xfrm>
            <a:custGeom>
              <a:avLst/>
              <a:gdLst/>
              <a:ahLst/>
              <a:cxnLst/>
              <a:rect l="l" t="t" r="r" b="b"/>
              <a:pathLst>
                <a:path w="188" h="98" extrusionOk="0">
                  <a:moveTo>
                    <a:pt x="146" y="0"/>
                  </a:moveTo>
                  <a:cubicBezTo>
                    <a:pt x="138" y="0"/>
                    <a:pt x="130" y="1"/>
                    <a:pt x="122" y="1"/>
                  </a:cubicBezTo>
                  <a:cubicBezTo>
                    <a:pt x="106" y="6"/>
                    <a:pt x="91" y="11"/>
                    <a:pt x="76" y="16"/>
                  </a:cubicBezTo>
                  <a:cubicBezTo>
                    <a:pt x="61" y="21"/>
                    <a:pt x="46" y="26"/>
                    <a:pt x="36" y="36"/>
                  </a:cubicBezTo>
                  <a:cubicBezTo>
                    <a:pt x="25" y="46"/>
                    <a:pt x="20" y="52"/>
                    <a:pt x="15" y="57"/>
                  </a:cubicBezTo>
                  <a:cubicBezTo>
                    <a:pt x="10" y="62"/>
                    <a:pt x="10" y="72"/>
                    <a:pt x="5" y="77"/>
                  </a:cubicBezTo>
                  <a:cubicBezTo>
                    <a:pt x="0" y="87"/>
                    <a:pt x="10" y="97"/>
                    <a:pt x="20" y="97"/>
                  </a:cubicBezTo>
                  <a:lnTo>
                    <a:pt x="20" y="87"/>
                  </a:lnTo>
                  <a:lnTo>
                    <a:pt x="36" y="82"/>
                  </a:lnTo>
                  <a:lnTo>
                    <a:pt x="56" y="82"/>
                  </a:lnTo>
                  <a:cubicBezTo>
                    <a:pt x="71" y="77"/>
                    <a:pt x="81" y="67"/>
                    <a:pt x="96" y="67"/>
                  </a:cubicBezTo>
                  <a:lnTo>
                    <a:pt x="111" y="67"/>
                  </a:lnTo>
                  <a:lnTo>
                    <a:pt x="132" y="62"/>
                  </a:lnTo>
                  <a:lnTo>
                    <a:pt x="152" y="62"/>
                  </a:lnTo>
                  <a:cubicBezTo>
                    <a:pt x="162" y="62"/>
                    <a:pt x="172" y="57"/>
                    <a:pt x="182" y="46"/>
                  </a:cubicBezTo>
                  <a:cubicBezTo>
                    <a:pt x="187" y="41"/>
                    <a:pt x="187" y="36"/>
                    <a:pt x="187" y="26"/>
                  </a:cubicBezTo>
                  <a:cubicBezTo>
                    <a:pt x="187" y="21"/>
                    <a:pt x="182" y="16"/>
                    <a:pt x="177" y="11"/>
                  </a:cubicBezTo>
                  <a:cubicBezTo>
                    <a:pt x="168" y="2"/>
                    <a:pt x="157" y="0"/>
                    <a:pt x="146"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2" name="Google Shape;2960;p42"/>
            <p:cNvSpPr/>
            <p:nvPr/>
          </p:nvSpPr>
          <p:spPr>
            <a:xfrm>
              <a:off x="6628987" y="6015706"/>
              <a:ext cx="103089" cy="87765"/>
            </a:xfrm>
            <a:custGeom>
              <a:avLst/>
              <a:gdLst/>
              <a:ahLst/>
              <a:cxnLst/>
              <a:rect l="l" t="t" r="r" b="b"/>
              <a:pathLst>
                <a:path w="148" h="126" extrusionOk="0">
                  <a:moveTo>
                    <a:pt x="18" y="0"/>
                  </a:moveTo>
                  <a:cubicBezTo>
                    <a:pt x="11" y="0"/>
                    <a:pt x="5" y="5"/>
                    <a:pt x="1" y="12"/>
                  </a:cubicBezTo>
                  <a:cubicBezTo>
                    <a:pt x="1" y="17"/>
                    <a:pt x="1" y="28"/>
                    <a:pt x="6" y="38"/>
                  </a:cubicBezTo>
                  <a:lnTo>
                    <a:pt x="11" y="38"/>
                  </a:lnTo>
                  <a:cubicBezTo>
                    <a:pt x="26" y="48"/>
                    <a:pt x="46" y="58"/>
                    <a:pt x="62" y="73"/>
                  </a:cubicBezTo>
                  <a:cubicBezTo>
                    <a:pt x="72" y="78"/>
                    <a:pt x="82" y="88"/>
                    <a:pt x="92" y="93"/>
                  </a:cubicBezTo>
                  <a:cubicBezTo>
                    <a:pt x="97" y="98"/>
                    <a:pt x="102" y="108"/>
                    <a:pt x="107" y="119"/>
                  </a:cubicBezTo>
                  <a:cubicBezTo>
                    <a:pt x="114" y="122"/>
                    <a:pt x="121" y="126"/>
                    <a:pt x="129" y="126"/>
                  </a:cubicBezTo>
                  <a:cubicBezTo>
                    <a:pt x="132" y="126"/>
                    <a:pt x="134" y="125"/>
                    <a:pt x="137" y="124"/>
                  </a:cubicBezTo>
                  <a:cubicBezTo>
                    <a:pt x="142" y="114"/>
                    <a:pt x="148" y="103"/>
                    <a:pt x="137" y="93"/>
                  </a:cubicBezTo>
                  <a:lnTo>
                    <a:pt x="117" y="68"/>
                  </a:lnTo>
                  <a:cubicBezTo>
                    <a:pt x="107" y="58"/>
                    <a:pt x="97" y="48"/>
                    <a:pt x="92" y="43"/>
                  </a:cubicBezTo>
                  <a:cubicBezTo>
                    <a:pt x="72" y="23"/>
                    <a:pt x="51" y="12"/>
                    <a:pt x="26" y="2"/>
                  </a:cubicBezTo>
                  <a:cubicBezTo>
                    <a:pt x="23" y="1"/>
                    <a:pt x="21" y="0"/>
                    <a:pt x="18" y="0"/>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3" name="Google Shape;2961;p42"/>
            <p:cNvSpPr/>
            <p:nvPr/>
          </p:nvSpPr>
          <p:spPr>
            <a:xfrm>
              <a:off x="6500126" y="6132029"/>
              <a:ext cx="73137" cy="107268"/>
            </a:xfrm>
            <a:custGeom>
              <a:avLst/>
              <a:gdLst/>
              <a:ahLst/>
              <a:cxnLst/>
              <a:rect l="l" t="t" r="r" b="b"/>
              <a:pathLst>
                <a:path w="105" h="154" extrusionOk="0">
                  <a:moveTo>
                    <a:pt x="20" y="1"/>
                  </a:moveTo>
                  <a:cubicBezTo>
                    <a:pt x="11" y="1"/>
                    <a:pt x="1" y="8"/>
                    <a:pt x="4" y="17"/>
                  </a:cubicBezTo>
                  <a:cubicBezTo>
                    <a:pt x="9" y="43"/>
                    <a:pt x="19" y="68"/>
                    <a:pt x="34" y="93"/>
                  </a:cubicBezTo>
                  <a:cubicBezTo>
                    <a:pt x="39" y="103"/>
                    <a:pt x="44" y="113"/>
                    <a:pt x="54" y="124"/>
                  </a:cubicBezTo>
                  <a:cubicBezTo>
                    <a:pt x="59" y="129"/>
                    <a:pt x="59" y="134"/>
                    <a:pt x="65" y="139"/>
                  </a:cubicBezTo>
                  <a:cubicBezTo>
                    <a:pt x="70" y="144"/>
                    <a:pt x="80" y="149"/>
                    <a:pt x="85" y="154"/>
                  </a:cubicBezTo>
                  <a:cubicBezTo>
                    <a:pt x="95" y="154"/>
                    <a:pt x="105" y="144"/>
                    <a:pt x="105" y="134"/>
                  </a:cubicBezTo>
                  <a:cubicBezTo>
                    <a:pt x="100" y="124"/>
                    <a:pt x="95" y="113"/>
                    <a:pt x="85" y="103"/>
                  </a:cubicBezTo>
                  <a:cubicBezTo>
                    <a:pt x="75" y="93"/>
                    <a:pt x="70" y="83"/>
                    <a:pt x="65" y="73"/>
                  </a:cubicBezTo>
                  <a:cubicBezTo>
                    <a:pt x="49" y="53"/>
                    <a:pt x="39" y="33"/>
                    <a:pt x="34" y="12"/>
                  </a:cubicBezTo>
                  <a:cubicBezTo>
                    <a:pt x="32" y="4"/>
                    <a:pt x="26" y="1"/>
                    <a:pt x="20"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4" name="Google Shape;2962;p42"/>
            <p:cNvSpPr/>
            <p:nvPr/>
          </p:nvSpPr>
          <p:spPr>
            <a:xfrm>
              <a:off x="6340617" y="6065858"/>
              <a:ext cx="75924" cy="114930"/>
            </a:xfrm>
            <a:custGeom>
              <a:avLst/>
              <a:gdLst/>
              <a:ahLst/>
              <a:cxnLst/>
              <a:rect l="l" t="t" r="r" b="b"/>
              <a:pathLst>
                <a:path w="109" h="165" extrusionOk="0">
                  <a:moveTo>
                    <a:pt x="85" y="1"/>
                  </a:moveTo>
                  <a:cubicBezTo>
                    <a:pt x="81" y="1"/>
                    <a:pt x="76" y="2"/>
                    <a:pt x="71" y="6"/>
                  </a:cubicBezTo>
                  <a:lnTo>
                    <a:pt x="76" y="1"/>
                  </a:lnTo>
                  <a:lnTo>
                    <a:pt x="76" y="1"/>
                  </a:lnTo>
                  <a:cubicBezTo>
                    <a:pt x="56" y="16"/>
                    <a:pt x="36" y="42"/>
                    <a:pt x="25" y="67"/>
                  </a:cubicBezTo>
                  <a:cubicBezTo>
                    <a:pt x="15" y="82"/>
                    <a:pt x="15" y="92"/>
                    <a:pt x="10" y="102"/>
                  </a:cubicBezTo>
                  <a:cubicBezTo>
                    <a:pt x="5" y="112"/>
                    <a:pt x="5" y="117"/>
                    <a:pt x="5" y="128"/>
                  </a:cubicBezTo>
                  <a:cubicBezTo>
                    <a:pt x="0" y="138"/>
                    <a:pt x="0" y="148"/>
                    <a:pt x="5" y="153"/>
                  </a:cubicBezTo>
                  <a:cubicBezTo>
                    <a:pt x="8" y="161"/>
                    <a:pt x="14" y="165"/>
                    <a:pt x="20" y="165"/>
                  </a:cubicBezTo>
                  <a:cubicBezTo>
                    <a:pt x="25" y="165"/>
                    <a:pt x="31" y="162"/>
                    <a:pt x="36" y="158"/>
                  </a:cubicBezTo>
                  <a:cubicBezTo>
                    <a:pt x="41" y="153"/>
                    <a:pt x="46" y="148"/>
                    <a:pt x="46" y="138"/>
                  </a:cubicBezTo>
                  <a:cubicBezTo>
                    <a:pt x="46" y="133"/>
                    <a:pt x="51" y="128"/>
                    <a:pt x="51" y="122"/>
                  </a:cubicBezTo>
                  <a:cubicBezTo>
                    <a:pt x="56" y="112"/>
                    <a:pt x="61" y="97"/>
                    <a:pt x="66" y="87"/>
                  </a:cubicBezTo>
                  <a:lnTo>
                    <a:pt x="76" y="72"/>
                  </a:lnTo>
                  <a:lnTo>
                    <a:pt x="76" y="62"/>
                  </a:lnTo>
                  <a:cubicBezTo>
                    <a:pt x="86" y="52"/>
                    <a:pt x="91" y="42"/>
                    <a:pt x="101" y="31"/>
                  </a:cubicBezTo>
                  <a:cubicBezTo>
                    <a:pt x="109" y="16"/>
                    <a:pt x="99" y="1"/>
                    <a:pt x="85" y="1"/>
                  </a:cubicBezTo>
                  <a:close/>
                </a:path>
              </a:pathLst>
            </a:custGeom>
            <a:solidFill>
              <a:srgbClr val="F6A373"/>
            </a:solidFill>
            <a:ln>
              <a:noFill/>
            </a:ln>
          </p:spPr>
          <p:txBody>
            <a:bodyPr spcFirstLastPara="1" wrap="square" lIns="91425" tIns="91425" rIns="91425" bIns="91425" anchor="ctr" anchorCtr="0">
              <a:noAutofit/>
            </a:bodyPr>
            <a:lstStyle/>
            <a:p>
              <a:endParaRPr/>
            </a:p>
          </p:txBody>
        </p:sp>
        <p:sp>
          <p:nvSpPr>
            <p:cNvPr id="435" name="Google Shape;2963;p42"/>
            <p:cNvSpPr/>
            <p:nvPr/>
          </p:nvSpPr>
          <p:spPr>
            <a:xfrm>
              <a:off x="6259121" y="5985059"/>
              <a:ext cx="127468" cy="46669"/>
            </a:xfrm>
            <a:custGeom>
              <a:avLst/>
              <a:gdLst/>
              <a:ahLst/>
              <a:cxnLst/>
              <a:rect l="l" t="t" r="r" b="b"/>
              <a:pathLst>
                <a:path w="183" h="67" extrusionOk="0">
                  <a:moveTo>
                    <a:pt x="21" y="1"/>
                  </a:moveTo>
                  <a:cubicBezTo>
                    <a:pt x="16" y="1"/>
                    <a:pt x="6" y="1"/>
                    <a:pt x="6" y="11"/>
                  </a:cubicBezTo>
                  <a:cubicBezTo>
                    <a:pt x="1" y="16"/>
                    <a:pt x="1" y="26"/>
                    <a:pt x="6" y="26"/>
                  </a:cubicBezTo>
                  <a:lnTo>
                    <a:pt x="11" y="26"/>
                  </a:lnTo>
                  <a:cubicBezTo>
                    <a:pt x="26" y="36"/>
                    <a:pt x="51" y="46"/>
                    <a:pt x="72" y="51"/>
                  </a:cubicBezTo>
                  <a:cubicBezTo>
                    <a:pt x="92" y="56"/>
                    <a:pt x="112" y="61"/>
                    <a:pt x="137" y="67"/>
                  </a:cubicBezTo>
                  <a:cubicBezTo>
                    <a:pt x="148" y="67"/>
                    <a:pt x="163" y="67"/>
                    <a:pt x="173" y="61"/>
                  </a:cubicBezTo>
                  <a:cubicBezTo>
                    <a:pt x="183" y="56"/>
                    <a:pt x="183" y="41"/>
                    <a:pt x="173" y="36"/>
                  </a:cubicBezTo>
                  <a:cubicBezTo>
                    <a:pt x="169" y="33"/>
                    <a:pt x="163" y="29"/>
                    <a:pt x="158" y="29"/>
                  </a:cubicBezTo>
                  <a:cubicBezTo>
                    <a:pt x="156" y="29"/>
                    <a:pt x="154" y="30"/>
                    <a:pt x="153" y="31"/>
                  </a:cubicBezTo>
                  <a:lnTo>
                    <a:pt x="122" y="31"/>
                  </a:lnTo>
                  <a:lnTo>
                    <a:pt x="87" y="26"/>
                  </a:lnTo>
                  <a:cubicBezTo>
                    <a:pt x="77" y="21"/>
                    <a:pt x="67" y="21"/>
                    <a:pt x="57" y="16"/>
                  </a:cubicBezTo>
                  <a:cubicBezTo>
                    <a:pt x="46" y="11"/>
                    <a:pt x="31" y="6"/>
                    <a:pt x="21" y="1"/>
                  </a:cubicBezTo>
                  <a:close/>
                </a:path>
              </a:pathLst>
            </a:custGeom>
            <a:solidFill>
              <a:srgbClr val="F6A373"/>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242378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750" fill="hold"/>
                                        <p:tgtEl>
                                          <p:spTgt spid="6"/>
                                        </p:tgtEl>
                                        <p:attrNameLst>
                                          <p:attrName>ppt_x</p:attrName>
                                        </p:attrNameLst>
                                      </p:cBhvr>
                                      <p:tavLst>
                                        <p:tav tm="0">
                                          <p:val>
                                            <p:strVal val="1+#ppt_w/2"/>
                                          </p:val>
                                        </p:tav>
                                        <p:tav tm="100000">
                                          <p:val>
                                            <p:strVal val="#ppt_x"/>
                                          </p:val>
                                        </p:tav>
                                      </p:tavLst>
                                    </p:anim>
                                    <p:anim calcmode="lin" valueType="num">
                                      <p:cBhvr additive="base">
                                        <p:cTn id="8" dur="1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750" fill="hold"/>
                                        <p:tgtEl>
                                          <p:spTgt spid="9"/>
                                        </p:tgtEl>
                                        <p:attrNameLst>
                                          <p:attrName>ppt_x</p:attrName>
                                        </p:attrNameLst>
                                      </p:cBhvr>
                                      <p:tavLst>
                                        <p:tav tm="0">
                                          <p:val>
                                            <p:strVal val="1+#ppt_w/2"/>
                                          </p:val>
                                        </p:tav>
                                        <p:tav tm="100000">
                                          <p:val>
                                            <p:strVal val="#ppt_x"/>
                                          </p:val>
                                        </p:tav>
                                      </p:tavLst>
                                    </p:anim>
                                    <p:anim calcmode="lin" valueType="num">
                                      <p:cBhvr additive="base">
                                        <p:cTn id="12" dur="1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750" fill="hold"/>
                                        <p:tgtEl>
                                          <p:spTgt spid="10"/>
                                        </p:tgtEl>
                                        <p:attrNameLst>
                                          <p:attrName>ppt_x</p:attrName>
                                        </p:attrNameLst>
                                      </p:cBhvr>
                                      <p:tavLst>
                                        <p:tav tm="0">
                                          <p:val>
                                            <p:strVal val="1+#ppt_w/2"/>
                                          </p:val>
                                        </p:tav>
                                        <p:tav tm="100000">
                                          <p:val>
                                            <p:strVal val="#ppt_x"/>
                                          </p:val>
                                        </p:tav>
                                      </p:tavLst>
                                    </p:anim>
                                    <p:anim calcmode="lin" valueType="num">
                                      <p:cBhvr additive="base">
                                        <p:cTn id="16" dur="1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1000"/>
                                        <p:tgtEl>
                                          <p:spTgt spid="11"/>
                                        </p:tgtEl>
                                      </p:cBhvr>
                                    </p:animEffect>
                                  </p:childTnLst>
                                </p:cTn>
                              </p:par>
                            </p:childTnLst>
                          </p:cTn>
                        </p:par>
                        <p:par>
                          <p:cTn id="21" fill="hold">
                            <p:stCondLst>
                              <p:cond delay="2750"/>
                            </p:stCondLst>
                            <p:childTnLst>
                              <p:par>
                                <p:cTn id="22" presetID="47"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22" presetClass="entr" presetSubtype="4" fill="hold" nodeType="afterEffect">
                                  <p:stCondLst>
                                    <p:cond delay="0"/>
                                  </p:stCondLst>
                                  <p:childTnLst>
                                    <p:set>
                                      <p:cBhvr>
                                        <p:cTn id="34" dur="1" fill="hold">
                                          <p:stCondLst>
                                            <p:cond delay="0"/>
                                          </p:stCondLst>
                                        </p:cTn>
                                        <p:tgtEl>
                                          <p:spTgt spid="227"/>
                                        </p:tgtEl>
                                        <p:attrNameLst>
                                          <p:attrName>style.visibility</p:attrName>
                                        </p:attrNameLst>
                                      </p:cBhvr>
                                      <p:to>
                                        <p:strVal val="visible"/>
                                      </p:to>
                                    </p:set>
                                    <p:animEffect transition="in" filter="wipe(down)">
                                      <p:cBhvr>
                                        <p:cTn id="35" dur="1250"/>
                                        <p:tgtEl>
                                          <p:spTgt spid="227"/>
                                        </p:tgtEl>
                                      </p:cBhvr>
                                    </p:animEffect>
                                  </p:childTnLst>
                                </p:cTn>
                              </p:par>
                              <p:par>
                                <p:cTn id="36" presetID="22" presetClass="entr" presetSubtype="4"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125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right)">
                                      <p:cBhvr>
                                        <p:cTn id="43" dur="500"/>
                                        <p:tgtEl>
                                          <p:spTgt spid="4"/>
                                        </p:tgtEl>
                                      </p:cBhvr>
                                    </p:animEffect>
                                  </p:childTnLst>
                                </p:cTn>
                              </p:par>
                            </p:childTnLst>
                          </p:cTn>
                        </p:par>
                        <p:par>
                          <p:cTn id="44" fill="hold">
                            <p:stCondLst>
                              <p:cond delay="500"/>
                            </p:stCondLst>
                            <p:childTnLst>
                              <p:par>
                                <p:cTn id="45" presetID="16" presetClass="entr" presetSubtype="37" fill="hold" grpId="0" nodeType="after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barn(outVertical)">
                                      <p:cBhvr>
                                        <p:cTn id="4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9" grpId="0" animBg="1"/>
      <p:bldP spid="10"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3"/>
        <p:cNvGrpSpPr/>
        <p:nvPr/>
      </p:nvGrpSpPr>
      <p:grpSpPr>
        <a:xfrm>
          <a:off x="0" y="0"/>
          <a:ext cx="0" cy="0"/>
          <a:chOff x="0" y="0"/>
          <a:chExt cx="0" cy="0"/>
        </a:xfrm>
      </p:grpSpPr>
      <p:grpSp>
        <p:nvGrpSpPr>
          <p:cNvPr id="397" name="Google Shape;640;p35"/>
          <p:cNvGrpSpPr/>
          <p:nvPr/>
        </p:nvGrpSpPr>
        <p:grpSpPr>
          <a:xfrm>
            <a:off x="-152298" y="-1756005"/>
            <a:ext cx="12359639" cy="2701927"/>
            <a:chOff x="10912275" y="1360275"/>
            <a:chExt cx="2063300" cy="551650"/>
          </a:xfrm>
        </p:grpSpPr>
        <p:sp>
          <p:nvSpPr>
            <p:cNvPr id="398"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399"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00"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1"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02"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3"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04"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5"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06"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7"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08"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09"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0"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1"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2"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3"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4"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5"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6"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7"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18"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19"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20"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1"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22"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3"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24"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5"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26"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7"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28"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29"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0"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1"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2"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3"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4"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5"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6"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7"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38"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39"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40"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1"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42"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3"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44"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5"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46"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7"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48"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49"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50"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1"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52"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3"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54"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5"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56"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7"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58"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59"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60"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1"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62"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3"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4"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465"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6"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7"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8"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69"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0"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1"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2"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3"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4"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475"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6"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7"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8"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79"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0"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1"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2"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3"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4"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485"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6"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7"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8"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89"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0"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1"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2"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3"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4"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495"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6"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7"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8"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9"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0"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1"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2"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3"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4"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05"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6"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7"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8"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9"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0"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1"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2"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3"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4"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15"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6"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7"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8"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9"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0"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1"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2"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3"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4"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25"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6"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7"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8"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9"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0"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1"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2"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3"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4"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35"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6"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7"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8"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9"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0"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1"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2"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3"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4"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45"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6"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7"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8"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9"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0"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1"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2"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3"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4"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55"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6"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7"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8"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9"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0"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1"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2"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3"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4"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65"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6"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7"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8"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9"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0"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1"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2"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3"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4"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75"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6"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7"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8"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9"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0"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1"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2"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3"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4"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85"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6"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7"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8"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9"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0"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1"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2"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3"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4"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595"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596"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97"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98"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99"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00"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01"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02"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03"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04"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05"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06"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07"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08"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09"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10"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11"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12"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13"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14"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15"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16"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7"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8"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9"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0"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1"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2"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3"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4"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5"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6"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7"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8"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9"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0"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1"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2"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3"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4"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5"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6"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7"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8"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39"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0"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1"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2"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3"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4"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5"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6"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7"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8"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9"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0"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1"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2"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3"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4"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5"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6"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7"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8"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9"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0"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1"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2"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63"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4"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65"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6"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67"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8"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69"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0"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71"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2"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673"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4"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5"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76"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7"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8"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9"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0"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1"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2"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3"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4"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5"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86"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7"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8"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9"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0"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1"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2"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3"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4"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5"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96"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7"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8"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99"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0"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1"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2"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3"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4"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5"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06"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7"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8"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09"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0"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1"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2"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3"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4"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5"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16"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7"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8"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9"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0"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1"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2"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3"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4"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5"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26"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7"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8"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9"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0"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1"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2"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3"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4"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5"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36"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7"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8"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9"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0"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1"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2"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3"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4"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5"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46"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7"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8"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9"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0"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1"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2"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3"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4"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5"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56"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7"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8"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9"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0"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1"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2"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3"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4"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5"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66"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7"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8"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9"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0"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1"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2"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3"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4"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5"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76"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7"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8"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9"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0"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1"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2"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3"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4"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5"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86"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7"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8"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9"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0"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1"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2"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3"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4"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5"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96"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7"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8"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9"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0"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1"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2"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3"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4"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sp>
        <p:nvSpPr>
          <p:cNvPr id="2361" name="Google Shape;2361;p40"/>
          <p:cNvSpPr/>
          <p:nvPr/>
        </p:nvSpPr>
        <p:spPr>
          <a:xfrm>
            <a:off x="7498192" y="468864"/>
            <a:ext cx="2190849" cy="2751945"/>
          </a:xfrm>
          <a:custGeom>
            <a:avLst/>
            <a:gdLst/>
            <a:ahLst/>
            <a:cxnLst/>
            <a:rect l="l" t="t" r="r" b="b"/>
            <a:pathLst>
              <a:path w="4338" h="5449" extrusionOk="0">
                <a:moveTo>
                  <a:pt x="60" y="0"/>
                </a:moveTo>
                <a:cubicBezTo>
                  <a:pt x="29" y="0"/>
                  <a:pt x="0" y="38"/>
                  <a:pt x="26" y="68"/>
                </a:cubicBezTo>
                <a:cubicBezTo>
                  <a:pt x="279" y="387"/>
                  <a:pt x="906" y="1186"/>
                  <a:pt x="1154" y="1504"/>
                </a:cubicBezTo>
                <a:lnTo>
                  <a:pt x="1023" y="2187"/>
                </a:lnTo>
                <a:cubicBezTo>
                  <a:pt x="1017" y="2217"/>
                  <a:pt x="1039" y="2234"/>
                  <a:pt x="1061" y="2234"/>
                </a:cubicBezTo>
                <a:cubicBezTo>
                  <a:pt x="1080" y="2234"/>
                  <a:pt x="1099" y="2222"/>
                  <a:pt x="1104" y="2197"/>
                </a:cubicBezTo>
                <a:lnTo>
                  <a:pt x="1225" y="1595"/>
                </a:lnTo>
                <a:lnTo>
                  <a:pt x="2241" y="2890"/>
                </a:lnTo>
                <a:cubicBezTo>
                  <a:pt x="2206" y="3117"/>
                  <a:pt x="2160" y="3345"/>
                  <a:pt x="2120" y="3573"/>
                </a:cubicBezTo>
                <a:cubicBezTo>
                  <a:pt x="2115" y="3603"/>
                  <a:pt x="2136" y="3620"/>
                  <a:pt x="2158" y="3620"/>
                </a:cubicBezTo>
                <a:cubicBezTo>
                  <a:pt x="2177" y="3620"/>
                  <a:pt x="2196" y="3608"/>
                  <a:pt x="2201" y="3583"/>
                </a:cubicBezTo>
                <a:cubicBezTo>
                  <a:pt x="2241" y="3380"/>
                  <a:pt x="2282" y="3183"/>
                  <a:pt x="2322" y="2981"/>
                </a:cubicBezTo>
                <a:lnTo>
                  <a:pt x="3298" y="4225"/>
                </a:lnTo>
                <a:lnTo>
                  <a:pt x="3162" y="4903"/>
                </a:lnTo>
                <a:cubicBezTo>
                  <a:pt x="3156" y="4933"/>
                  <a:pt x="3179" y="4950"/>
                  <a:pt x="3203" y="4950"/>
                </a:cubicBezTo>
                <a:cubicBezTo>
                  <a:pt x="3223" y="4950"/>
                  <a:pt x="3243" y="4938"/>
                  <a:pt x="3248" y="4913"/>
                </a:cubicBezTo>
                <a:lnTo>
                  <a:pt x="3364" y="4311"/>
                </a:lnTo>
                <a:cubicBezTo>
                  <a:pt x="3662" y="4685"/>
                  <a:pt x="3956" y="5059"/>
                  <a:pt x="4249" y="5434"/>
                </a:cubicBezTo>
                <a:cubicBezTo>
                  <a:pt x="4257" y="5444"/>
                  <a:pt x="4267" y="5448"/>
                  <a:pt x="4278" y="5448"/>
                </a:cubicBezTo>
                <a:cubicBezTo>
                  <a:pt x="4307" y="5448"/>
                  <a:pt x="4337" y="5413"/>
                  <a:pt x="4315" y="5383"/>
                </a:cubicBezTo>
                <a:lnTo>
                  <a:pt x="3430" y="4255"/>
                </a:lnTo>
                <a:lnTo>
                  <a:pt x="3440" y="4255"/>
                </a:lnTo>
                <a:lnTo>
                  <a:pt x="3673" y="4265"/>
                </a:lnTo>
                <a:lnTo>
                  <a:pt x="4052" y="4281"/>
                </a:lnTo>
                <a:cubicBezTo>
                  <a:pt x="4102" y="4281"/>
                  <a:pt x="4113" y="4200"/>
                  <a:pt x="4062" y="4195"/>
                </a:cubicBezTo>
                <a:lnTo>
                  <a:pt x="3359" y="4169"/>
                </a:lnTo>
                <a:lnTo>
                  <a:pt x="2383" y="2925"/>
                </a:lnTo>
                <a:lnTo>
                  <a:pt x="2393" y="2925"/>
                </a:lnTo>
                <a:lnTo>
                  <a:pt x="2626" y="2935"/>
                </a:lnTo>
                <a:lnTo>
                  <a:pt x="3005" y="2945"/>
                </a:lnTo>
                <a:cubicBezTo>
                  <a:pt x="3056" y="2945"/>
                  <a:pt x="3066" y="2865"/>
                  <a:pt x="3015" y="2865"/>
                </a:cubicBezTo>
                <a:lnTo>
                  <a:pt x="2312" y="2839"/>
                </a:lnTo>
                <a:lnTo>
                  <a:pt x="1291" y="1540"/>
                </a:lnTo>
                <a:lnTo>
                  <a:pt x="1301" y="1540"/>
                </a:lnTo>
                <a:lnTo>
                  <a:pt x="1533" y="1550"/>
                </a:lnTo>
                <a:lnTo>
                  <a:pt x="1913" y="1565"/>
                </a:lnTo>
                <a:cubicBezTo>
                  <a:pt x="1968" y="1565"/>
                  <a:pt x="1978" y="1479"/>
                  <a:pt x="1923" y="1479"/>
                </a:cubicBezTo>
                <a:lnTo>
                  <a:pt x="1220" y="1454"/>
                </a:lnTo>
                <a:lnTo>
                  <a:pt x="92" y="17"/>
                </a:lnTo>
                <a:cubicBezTo>
                  <a:pt x="83" y="5"/>
                  <a:pt x="71" y="0"/>
                  <a:pt x="60"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65" name="Google Shape;2365;p40"/>
          <p:cNvSpPr/>
          <p:nvPr/>
        </p:nvSpPr>
        <p:spPr>
          <a:xfrm>
            <a:off x="3965474" y="331493"/>
            <a:ext cx="1412083" cy="696446"/>
          </a:xfrm>
          <a:custGeom>
            <a:avLst/>
            <a:gdLst/>
            <a:ahLst/>
            <a:cxnLst/>
            <a:rect l="l" t="t" r="r" b="b"/>
            <a:pathLst>
              <a:path w="2796" h="1379" extrusionOk="0">
                <a:moveTo>
                  <a:pt x="68" y="1"/>
                </a:moveTo>
                <a:cubicBezTo>
                  <a:pt x="31" y="1"/>
                  <a:pt x="0" y="45"/>
                  <a:pt x="32" y="77"/>
                </a:cubicBezTo>
                <a:cubicBezTo>
                  <a:pt x="543" y="487"/>
                  <a:pt x="1115" y="825"/>
                  <a:pt x="1727" y="1068"/>
                </a:cubicBezTo>
                <a:cubicBezTo>
                  <a:pt x="1949" y="1154"/>
                  <a:pt x="2177" y="1230"/>
                  <a:pt x="2409" y="1291"/>
                </a:cubicBezTo>
                <a:cubicBezTo>
                  <a:pt x="2495" y="1316"/>
                  <a:pt x="2637" y="1321"/>
                  <a:pt x="2713" y="1372"/>
                </a:cubicBezTo>
                <a:cubicBezTo>
                  <a:pt x="2720" y="1377"/>
                  <a:pt x="2727" y="1379"/>
                  <a:pt x="2734" y="1379"/>
                </a:cubicBezTo>
                <a:cubicBezTo>
                  <a:pt x="2770" y="1379"/>
                  <a:pt x="2796" y="1321"/>
                  <a:pt x="2753" y="1296"/>
                </a:cubicBezTo>
                <a:lnTo>
                  <a:pt x="2758" y="1296"/>
                </a:lnTo>
                <a:cubicBezTo>
                  <a:pt x="2571" y="1174"/>
                  <a:pt x="2242" y="1154"/>
                  <a:pt x="2030" y="1088"/>
                </a:cubicBezTo>
                <a:cubicBezTo>
                  <a:pt x="1327" y="846"/>
                  <a:pt x="675" y="482"/>
                  <a:pt x="98" y="11"/>
                </a:cubicBezTo>
                <a:cubicBezTo>
                  <a:pt x="88" y="4"/>
                  <a:pt x="78" y="1"/>
                  <a:pt x="6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66" name="Google Shape;2366;p40"/>
          <p:cNvSpPr/>
          <p:nvPr/>
        </p:nvSpPr>
        <p:spPr>
          <a:xfrm>
            <a:off x="5027057" y="1388027"/>
            <a:ext cx="774221" cy="924217"/>
          </a:xfrm>
          <a:custGeom>
            <a:avLst/>
            <a:gdLst/>
            <a:ahLst/>
            <a:cxnLst/>
            <a:rect l="l" t="t" r="r" b="b"/>
            <a:pathLst>
              <a:path w="1533" h="1830" extrusionOk="0">
                <a:moveTo>
                  <a:pt x="60" y="0"/>
                </a:moveTo>
                <a:cubicBezTo>
                  <a:pt x="29" y="0"/>
                  <a:pt x="0" y="33"/>
                  <a:pt x="19" y="63"/>
                </a:cubicBezTo>
                <a:cubicBezTo>
                  <a:pt x="287" y="584"/>
                  <a:pt x="444" y="1201"/>
                  <a:pt x="378" y="1788"/>
                </a:cubicBezTo>
                <a:cubicBezTo>
                  <a:pt x="375" y="1816"/>
                  <a:pt x="396" y="1830"/>
                  <a:pt x="417" y="1830"/>
                </a:cubicBezTo>
                <a:cubicBezTo>
                  <a:pt x="439" y="1830"/>
                  <a:pt x="461" y="1816"/>
                  <a:pt x="464" y="1788"/>
                </a:cubicBezTo>
                <a:cubicBezTo>
                  <a:pt x="522" y="1257"/>
                  <a:pt x="401" y="694"/>
                  <a:pt x="181" y="202"/>
                </a:cubicBezTo>
                <a:lnTo>
                  <a:pt x="181" y="202"/>
                </a:lnTo>
                <a:cubicBezTo>
                  <a:pt x="461" y="411"/>
                  <a:pt x="801" y="523"/>
                  <a:pt x="1150" y="523"/>
                </a:cubicBezTo>
                <a:cubicBezTo>
                  <a:pt x="1261" y="523"/>
                  <a:pt x="1374" y="512"/>
                  <a:pt x="1486" y="488"/>
                </a:cubicBezTo>
                <a:cubicBezTo>
                  <a:pt x="1532" y="479"/>
                  <a:pt x="1519" y="406"/>
                  <a:pt x="1473" y="406"/>
                </a:cubicBezTo>
                <a:cubicBezTo>
                  <a:pt x="1469" y="406"/>
                  <a:pt x="1465" y="406"/>
                  <a:pt x="1460" y="407"/>
                </a:cubicBezTo>
                <a:lnTo>
                  <a:pt x="1465" y="402"/>
                </a:lnTo>
                <a:lnTo>
                  <a:pt x="1465" y="402"/>
                </a:lnTo>
                <a:cubicBezTo>
                  <a:pt x="1359" y="425"/>
                  <a:pt x="1252" y="436"/>
                  <a:pt x="1145" y="436"/>
                </a:cubicBezTo>
                <a:cubicBezTo>
                  <a:pt x="755" y="436"/>
                  <a:pt x="376" y="287"/>
                  <a:pt x="90" y="13"/>
                </a:cubicBezTo>
                <a:cubicBezTo>
                  <a:pt x="81" y="4"/>
                  <a:pt x="70" y="0"/>
                  <a:pt x="60"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68" name="Google Shape;2368;p40"/>
          <p:cNvSpPr/>
          <p:nvPr/>
        </p:nvSpPr>
        <p:spPr>
          <a:xfrm>
            <a:off x="3851335" y="675928"/>
            <a:ext cx="105048" cy="997953"/>
          </a:xfrm>
          <a:custGeom>
            <a:avLst/>
            <a:gdLst/>
            <a:ahLst/>
            <a:cxnLst/>
            <a:rect l="l" t="t" r="r" b="b"/>
            <a:pathLst>
              <a:path w="208" h="1976" extrusionOk="0">
                <a:moveTo>
                  <a:pt x="167" y="1"/>
                </a:moveTo>
                <a:cubicBezTo>
                  <a:pt x="146" y="1"/>
                  <a:pt x="122" y="15"/>
                  <a:pt x="117" y="42"/>
                </a:cubicBezTo>
                <a:cubicBezTo>
                  <a:pt x="46" y="664"/>
                  <a:pt x="0" y="1307"/>
                  <a:pt x="76" y="1934"/>
                </a:cubicBezTo>
                <a:cubicBezTo>
                  <a:pt x="81" y="1962"/>
                  <a:pt x="105" y="1975"/>
                  <a:pt x="127" y="1975"/>
                </a:cubicBezTo>
                <a:cubicBezTo>
                  <a:pt x="148" y="1975"/>
                  <a:pt x="167" y="1962"/>
                  <a:pt x="162" y="1934"/>
                </a:cubicBezTo>
                <a:cubicBezTo>
                  <a:pt x="86" y="1312"/>
                  <a:pt x="132" y="664"/>
                  <a:pt x="203" y="42"/>
                </a:cubicBezTo>
                <a:cubicBezTo>
                  <a:pt x="208" y="15"/>
                  <a:pt x="189" y="1"/>
                  <a:pt x="167"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73" name="Google Shape;2373;p40"/>
          <p:cNvSpPr/>
          <p:nvPr/>
        </p:nvSpPr>
        <p:spPr>
          <a:xfrm>
            <a:off x="5529062" y="1444086"/>
            <a:ext cx="493421" cy="341405"/>
          </a:xfrm>
          <a:custGeom>
            <a:avLst/>
            <a:gdLst/>
            <a:ahLst/>
            <a:cxnLst/>
            <a:rect l="l" t="t" r="r" b="b"/>
            <a:pathLst>
              <a:path w="977" h="676" extrusionOk="0">
                <a:moveTo>
                  <a:pt x="676" y="0"/>
                </a:moveTo>
                <a:cubicBezTo>
                  <a:pt x="515" y="0"/>
                  <a:pt x="326" y="108"/>
                  <a:pt x="239" y="195"/>
                </a:cubicBezTo>
                <a:cubicBezTo>
                  <a:pt x="163" y="266"/>
                  <a:pt x="82" y="337"/>
                  <a:pt x="1" y="398"/>
                </a:cubicBezTo>
                <a:cubicBezTo>
                  <a:pt x="92" y="443"/>
                  <a:pt x="183" y="499"/>
                  <a:pt x="269" y="554"/>
                </a:cubicBezTo>
                <a:cubicBezTo>
                  <a:pt x="355" y="615"/>
                  <a:pt x="515" y="676"/>
                  <a:pt x="659" y="676"/>
                </a:cubicBezTo>
                <a:cubicBezTo>
                  <a:pt x="829" y="676"/>
                  <a:pt x="976" y="590"/>
                  <a:pt x="952" y="317"/>
                </a:cubicBezTo>
                <a:cubicBezTo>
                  <a:pt x="933" y="79"/>
                  <a:pt x="815" y="0"/>
                  <a:pt x="676"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74" name="Google Shape;2374;p40"/>
          <p:cNvSpPr/>
          <p:nvPr/>
        </p:nvSpPr>
        <p:spPr>
          <a:xfrm>
            <a:off x="5072004" y="764813"/>
            <a:ext cx="636346" cy="435342"/>
          </a:xfrm>
          <a:custGeom>
            <a:avLst/>
            <a:gdLst/>
            <a:ahLst/>
            <a:cxnLst/>
            <a:rect l="l" t="t" r="r" b="b"/>
            <a:pathLst>
              <a:path w="1260" h="862" extrusionOk="0">
                <a:moveTo>
                  <a:pt x="820" y="0"/>
                </a:moveTo>
                <a:cubicBezTo>
                  <a:pt x="648" y="0"/>
                  <a:pt x="460" y="62"/>
                  <a:pt x="355" y="124"/>
                </a:cubicBezTo>
                <a:cubicBezTo>
                  <a:pt x="238" y="195"/>
                  <a:pt x="122" y="256"/>
                  <a:pt x="1" y="306"/>
                </a:cubicBezTo>
                <a:cubicBezTo>
                  <a:pt x="102" y="392"/>
                  <a:pt x="198" y="483"/>
                  <a:pt x="289" y="584"/>
                </a:cubicBezTo>
                <a:cubicBezTo>
                  <a:pt x="397" y="704"/>
                  <a:pt x="643" y="862"/>
                  <a:pt x="854" y="862"/>
                </a:cubicBezTo>
                <a:cubicBezTo>
                  <a:pt x="1019" y="862"/>
                  <a:pt x="1162" y="766"/>
                  <a:pt x="1204" y="483"/>
                </a:cubicBezTo>
                <a:cubicBezTo>
                  <a:pt x="1260" y="112"/>
                  <a:pt x="1053" y="0"/>
                  <a:pt x="820"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75" name="Google Shape;2375;p40"/>
          <p:cNvSpPr/>
          <p:nvPr/>
        </p:nvSpPr>
        <p:spPr>
          <a:xfrm>
            <a:off x="4842214" y="224931"/>
            <a:ext cx="506047" cy="343930"/>
          </a:xfrm>
          <a:custGeom>
            <a:avLst/>
            <a:gdLst/>
            <a:ahLst/>
            <a:cxnLst/>
            <a:rect l="l" t="t" r="r" b="b"/>
            <a:pathLst>
              <a:path w="1002" h="681" extrusionOk="0">
                <a:moveTo>
                  <a:pt x="663" y="1"/>
                </a:moveTo>
                <a:cubicBezTo>
                  <a:pt x="493" y="1"/>
                  <a:pt x="296" y="144"/>
                  <a:pt x="213" y="248"/>
                </a:cubicBezTo>
                <a:cubicBezTo>
                  <a:pt x="147" y="328"/>
                  <a:pt x="76" y="409"/>
                  <a:pt x="1" y="480"/>
                </a:cubicBezTo>
                <a:cubicBezTo>
                  <a:pt x="97" y="516"/>
                  <a:pt x="193" y="556"/>
                  <a:pt x="289" y="607"/>
                </a:cubicBezTo>
                <a:cubicBezTo>
                  <a:pt x="367" y="646"/>
                  <a:pt x="496" y="681"/>
                  <a:pt x="620" y="681"/>
                </a:cubicBezTo>
                <a:cubicBezTo>
                  <a:pt x="818" y="681"/>
                  <a:pt x="1002" y="591"/>
                  <a:pt x="936" y="283"/>
                </a:cubicBezTo>
                <a:cubicBezTo>
                  <a:pt x="892" y="73"/>
                  <a:pt x="784" y="1"/>
                  <a:pt x="663"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76" name="Google Shape;2376;p40"/>
          <p:cNvSpPr/>
          <p:nvPr/>
        </p:nvSpPr>
        <p:spPr>
          <a:xfrm>
            <a:off x="4162437" y="1330453"/>
            <a:ext cx="491401" cy="468169"/>
          </a:xfrm>
          <a:custGeom>
            <a:avLst/>
            <a:gdLst/>
            <a:ahLst/>
            <a:cxnLst/>
            <a:rect l="l" t="t" r="r" b="b"/>
            <a:pathLst>
              <a:path w="973" h="927" extrusionOk="0">
                <a:moveTo>
                  <a:pt x="133" y="0"/>
                </a:moveTo>
                <a:cubicBezTo>
                  <a:pt x="113" y="102"/>
                  <a:pt x="87" y="208"/>
                  <a:pt x="57" y="304"/>
                </a:cubicBezTo>
                <a:cubicBezTo>
                  <a:pt x="1" y="490"/>
                  <a:pt x="11" y="927"/>
                  <a:pt x="312" y="927"/>
                </a:cubicBezTo>
                <a:cubicBezTo>
                  <a:pt x="363" y="927"/>
                  <a:pt x="423" y="914"/>
                  <a:pt x="492" y="885"/>
                </a:cubicBezTo>
                <a:cubicBezTo>
                  <a:pt x="972" y="693"/>
                  <a:pt x="598" y="274"/>
                  <a:pt x="396" y="167"/>
                </a:cubicBezTo>
                <a:cubicBezTo>
                  <a:pt x="305" y="117"/>
                  <a:pt x="214" y="61"/>
                  <a:pt x="133"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77" name="Google Shape;2377;p40"/>
          <p:cNvSpPr/>
          <p:nvPr/>
        </p:nvSpPr>
        <p:spPr>
          <a:xfrm>
            <a:off x="3544779" y="1340553"/>
            <a:ext cx="730788" cy="682810"/>
          </a:xfrm>
          <a:custGeom>
            <a:avLst/>
            <a:gdLst/>
            <a:ahLst/>
            <a:cxnLst/>
            <a:rect l="l" t="t" r="r" b="b"/>
            <a:pathLst>
              <a:path w="1447" h="1352" extrusionOk="0">
                <a:moveTo>
                  <a:pt x="698" y="1"/>
                </a:moveTo>
                <a:cubicBezTo>
                  <a:pt x="623" y="127"/>
                  <a:pt x="537" y="249"/>
                  <a:pt x="446" y="365"/>
                </a:cubicBezTo>
                <a:cubicBezTo>
                  <a:pt x="250" y="615"/>
                  <a:pt x="1" y="1351"/>
                  <a:pt x="697" y="1351"/>
                </a:cubicBezTo>
                <a:cubicBezTo>
                  <a:pt x="704" y="1351"/>
                  <a:pt x="711" y="1351"/>
                  <a:pt x="719" y="1351"/>
                </a:cubicBezTo>
                <a:cubicBezTo>
                  <a:pt x="1447" y="1341"/>
                  <a:pt x="1169" y="603"/>
                  <a:pt x="961" y="355"/>
                </a:cubicBezTo>
                <a:cubicBezTo>
                  <a:pt x="865" y="243"/>
                  <a:pt x="779" y="127"/>
                  <a:pt x="69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78" name="Google Shape;2378;p40"/>
          <p:cNvSpPr/>
          <p:nvPr/>
        </p:nvSpPr>
        <p:spPr>
          <a:xfrm>
            <a:off x="2974595" y="385532"/>
            <a:ext cx="731798" cy="684830"/>
          </a:xfrm>
          <a:custGeom>
            <a:avLst/>
            <a:gdLst/>
            <a:ahLst/>
            <a:cxnLst/>
            <a:rect l="l" t="t" r="r" b="b"/>
            <a:pathLst>
              <a:path w="1449" h="1356" extrusionOk="0">
                <a:moveTo>
                  <a:pt x="700" y="0"/>
                </a:moveTo>
                <a:cubicBezTo>
                  <a:pt x="624" y="127"/>
                  <a:pt x="543" y="248"/>
                  <a:pt x="447" y="364"/>
                </a:cubicBezTo>
                <a:cubicBezTo>
                  <a:pt x="251" y="616"/>
                  <a:pt x="0" y="1356"/>
                  <a:pt x="710" y="1356"/>
                </a:cubicBezTo>
                <a:cubicBezTo>
                  <a:pt x="715" y="1356"/>
                  <a:pt x="720" y="1356"/>
                  <a:pt x="725" y="1356"/>
                </a:cubicBezTo>
                <a:cubicBezTo>
                  <a:pt x="1448" y="1341"/>
                  <a:pt x="1175" y="602"/>
                  <a:pt x="963" y="354"/>
                </a:cubicBezTo>
                <a:cubicBezTo>
                  <a:pt x="867" y="243"/>
                  <a:pt x="781" y="127"/>
                  <a:pt x="700"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79" name="Google Shape;2379;p40"/>
          <p:cNvSpPr/>
          <p:nvPr/>
        </p:nvSpPr>
        <p:spPr>
          <a:xfrm>
            <a:off x="2422592" y="193620"/>
            <a:ext cx="537864" cy="367667"/>
          </a:xfrm>
          <a:custGeom>
            <a:avLst/>
            <a:gdLst/>
            <a:ahLst/>
            <a:cxnLst/>
            <a:rect l="l" t="t" r="r" b="b"/>
            <a:pathLst>
              <a:path w="1065" h="728" extrusionOk="0">
                <a:moveTo>
                  <a:pt x="725" y="0"/>
                </a:moveTo>
                <a:cubicBezTo>
                  <a:pt x="483" y="0"/>
                  <a:pt x="1" y="161"/>
                  <a:pt x="291" y="557"/>
                </a:cubicBezTo>
                <a:cubicBezTo>
                  <a:pt x="380" y="680"/>
                  <a:pt x="469" y="728"/>
                  <a:pt x="553" y="728"/>
                </a:cubicBezTo>
                <a:cubicBezTo>
                  <a:pt x="756" y="728"/>
                  <a:pt x="925" y="452"/>
                  <a:pt x="968" y="294"/>
                </a:cubicBezTo>
                <a:cubicBezTo>
                  <a:pt x="994" y="193"/>
                  <a:pt x="1024" y="97"/>
                  <a:pt x="1064" y="1"/>
                </a:cubicBezTo>
                <a:lnTo>
                  <a:pt x="1064" y="1"/>
                </a:lnTo>
                <a:cubicBezTo>
                  <a:pt x="1014" y="4"/>
                  <a:pt x="962" y="5"/>
                  <a:pt x="910" y="5"/>
                </a:cubicBezTo>
                <a:cubicBezTo>
                  <a:pt x="858" y="5"/>
                  <a:pt x="807" y="4"/>
                  <a:pt x="756" y="1"/>
                </a:cubicBezTo>
                <a:cubicBezTo>
                  <a:pt x="746" y="0"/>
                  <a:pt x="736" y="0"/>
                  <a:pt x="725"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81" name="Google Shape;2381;p40"/>
          <p:cNvSpPr/>
          <p:nvPr/>
        </p:nvSpPr>
        <p:spPr>
          <a:xfrm>
            <a:off x="5452800" y="7301982"/>
            <a:ext cx="553520" cy="859572"/>
          </a:xfrm>
          <a:custGeom>
            <a:avLst/>
            <a:gdLst/>
            <a:ahLst/>
            <a:cxnLst/>
            <a:rect l="l" t="t" r="r" b="b"/>
            <a:pathLst>
              <a:path w="1096" h="1702" extrusionOk="0">
                <a:moveTo>
                  <a:pt x="42" y="1"/>
                </a:moveTo>
                <a:cubicBezTo>
                  <a:pt x="21" y="1"/>
                  <a:pt x="0" y="13"/>
                  <a:pt x="0" y="41"/>
                </a:cubicBezTo>
                <a:cubicBezTo>
                  <a:pt x="41" y="713"/>
                  <a:pt x="476" y="1315"/>
                  <a:pt x="1017" y="1694"/>
                </a:cubicBezTo>
                <a:cubicBezTo>
                  <a:pt x="1024" y="1699"/>
                  <a:pt x="1031" y="1701"/>
                  <a:pt x="1038" y="1701"/>
                </a:cubicBezTo>
                <a:cubicBezTo>
                  <a:pt x="1073" y="1701"/>
                  <a:pt x="1095" y="1644"/>
                  <a:pt x="1057" y="1618"/>
                </a:cubicBezTo>
                <a:cubicBezTo>
                  <a:pt x="546" y="1259"/>
                  <a:pt x="122" y="678"/>
                  <a:pt x="86" y="41"/>
                </a:cubicBezTo>
                <a:cubicBezTo>
                  <a:pt x="86" y="15"/>
                  <a:pt x="64" y="1"/>
                  <a:pt x="42"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82" name="Google Shape;2382;p40"/>
          <p:cNvSpPr/>
          <p:nvPr/>
        </p:nvSpPr>
        <p:spPr>
          <a:xfrm>
            <a:off x="6727003" y="7656516"/>
            <a:ext cx="544430" cy="432311"/>
          </a:xfrm>
          <a:custGeom>
            <a:avLst/>
            <a:gdLst/>
            <a:ahLst/>
            <a:cxnLst/>
            <a:rect l="l" t="t" r="r" b="b"/>
            <a:pathLst>
              <a:path w="1078" h="856" extrusionOk="0">
                <a:moveTo>
                  <a:pt x="534" y="1"/>
                </a:moveTo>
                <a:cubicBezTo>
                  <a:pt x="498" y="1"/>
                  <a:pt x="461" y="4"/>
                  <a:pt x="426" y="11"/>
                </a:cubicBezTo>
                <a:cubicBezTo>
                  <a:pt x="173" y="57"/>
                  <a:pt x="1" y="284"/>
                  <a:pt x="46" y="517"/>
                </a:cubicBezTo>
                <a:cubicBezTo>
                  <a:pt x="86" y="715"/>
                  <a:pt x="275" y="855"/>
                  <a:pt x="490" y="855"/>
                </a:cubicBezTo>
                <a:cubicBezTo>
                  <a:pt x="522" y="855"/>
                  <a:pt x="554" y="852"/>
                  <a:pt x="587" y="846"/>
                </a:cubicBezTo>
                <a:cubicBezTo>
                  <a:pt x="840" y="800"/>
                  <a:pt x="1078" y="557"/>
                  <a:pt x="1032" y="325"/>
                </a:cubicBezTo>
                <a:cubicBezTo>
                  <a:pt x="993" y="129"/>
                  <a:pt x="760" y="1"/>
                  <a:pt x="534"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83" name="Google Shape;2383;p40"/>
          <p:cNvSpPr/>
          <p:nvPr/>
        </p:nvSpPr>
        <p:spPr>
          <a:xfrm>
            <a:off x="7102245" y="7773179"/>
            <a:ext cx="363121" cy="105553"/>
          </a:xfrm>
          <a:custGeom>
            <a:avLst/>
            <a:gdLst/>
            <a:ahLst/>
            <a:cxnLst/>
            <a:rect l="l" t="t" r="r" b="b"/>
            <a:pathLst>
              <a:path w="719" h="209" extrusionOk="0">
                <a:moveTo>
                  <a:pt x="376" y="0"/>
                </a:moveTo>
                <a:cubicBezTo>
                  <a:pt x="282" y="0"/>
                  <a:pt x="188" y="13"/>
                  <a:pt x="97" y="38"/>
                </a:cubicBezTo>
                <a:cubicBezTo>
                  <a:pt x="0" y="70"/>
                  <a:pt x="26" y="209"/>
                  <a:pt x="112" y="209"/>
                </a:cubicBezTo>
                <a:cubicBezTo>
                  <a:pt x="120" y="209"/>
                  <a:pt x="129" y="207"/>
                  <a:pt x="138" y="205"/>
                </a:cubicBezTo>
                <a:cubicBezTo>
                  <a:pt x="217" y="185"/>
                  <a:pt x="297" y="175"/>
                  <a:pt x="378" y="175"/>
                </a:cubicBezTo>
                <a:cubicBezTo>
                  <a:pt x="443" y="175"/>
                  <a:pt x="508" y="181"/>
                  <a:pt x="573" y="195"/>
                </a:cubicBezTo>
                <a:cubicBezTo>
                  <a:pt x="579" y="196"/>
                  <a:pt x="585" y="197"/>
                  <a:pt x="590" y="197"/>
                </a:cubicBezTo>
                <a:cubicBezTo>
                  <a:pt x="684" y="197"/>
                  <a:pt x="718" y="47"/>
                  <a:pt x="613" y="28"/>
                </a:cubicBezTo>
                <a:cubicBezTo>
                  <a:pt x="535" y="9"/>
                  <a:pt x="455" y="0"/>
                  <a:pt x="376"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95" name="Google Shape;2395;p40"/>
          <p:cNvSpPr/>
          <p:nvPr/>
        </p:nvSpPr>
        <p:spPr>
          <a:xfrm>
            <a:off x="1486258" y="5911621"/>
            <a:ext cx="1701469" cy="1560058"/>
          </a:xfrm>
          <a:custGeom>
            <a:avLst/>
            <a:gdLst/>
            <a:ahLst/>
            <a:cxnLst/>
            <a:rect l="l" t="t" r="r" b="b"/>
            <a:pathLst>
              <a:path w="3369" h="3089" extrusionOk="0">
                <a:moveTo>
                  <a:pt x="1414" y="0"/>
                </a:moveTo>
                <a:cubicBezTo>
                  <a:pt x="1129" y="0"/>
                  <a:pt x="825" y="422"/>
                  <a:pt x="825" y="422"/>
                </a:cubicBezTo>
                <a:cubicBezTo>
                  <a:pt x="810" y="361"/>
                  <a:pt x="865" y="204"/>
                  <a:pt x="865" y="204"/>
                </a:cubicBezTo>
                <a:lnTo>
                  <a:pt x="865" y="204"/>
                </a:lnTo>
                <a:cubicBezTo>
                  <a:pt x="587" y="361"/>
                  <a:pt x="516" y="750"/>
                  <a:pt x="516" y="750"/>
                </a:cubicBezTo>
                <a:cubicBezTo>
                  <a:pt x="466" y="685"/>
                  <a:pt x="476" y="553"/>
                  <a:pt x="476" y="553"/>
                </a:cubicBezTo>
                <a:lnTo>
                  <a:pt x="476" y="553"/>
                </a:lnTo>
                <a:cubicBezTo>
                  <a:pt x="248" y="786"/>
                  <a:pt x="299" y="1190"/>
                  <a:pt x="299" y="1190"/>
                </a:cubicBezTo>
                <a:cubicBezTo>
                  <a:pt x="243" y="1145"/>
                  <a:pt x="208" y="1079"/>
                  <a:pt x="198" y="1008"/>
                </a:cubicBezTo>
                <a:lnTo>
                  <a:pt x="198" y="1008"/>
                </a:lnTo>
                <a:cubicBezTo>
                  <a:pt x="1" y="1398"/>
                  <a:pt x="420" y="1691"/>
                  <a:pt x="420" y="1691"/>
                </a:cubicBezTo>
                <a:cubicBezTo>
                  <a:pt x="349" y="1686"/>
                  <a:pt x="284" y="1666"/>
                  <a:pt x="223" y="1635"/>
                </a:cubicBezTo>
                <a:lnTo>
                  <a:pt x="223" y="1635"/>
                </a:lnTo>
                <a:cubicBezTo>
                  <a:pt x="309" y="2116"/>
                  <a:pt x="1057" y="2177"/>
                  <a:pt x="1057" y="2177"/>
                </a:cubicBezTo>
                <a:cubicBezTo>
                  <a:pt x="1057" y="2177"/>
                  <a:pt x="1118" y="2925"/>
                  <a:pt x="1599" y="3011"/>
                </a:cubicBezTo>
                <a:cubicBezTo>
                  <a:pt x="1568" y="2950"/>
                  <a:pt x="1548" y="2885"/>
                  <a:pt x="1548" y="2814"/>
                </a:cubicBezTo>
                <a:lnTo>
                  <a:pt x="1548" y="2814"/>
                </a:lnTo>
                <a:cubicBezTo>
                  <a:pt x="1548" y="2814"/>
                  <a:pt x="1737" y="3089"/>
                  <a:pt x="2016" y="3089"/>
                </a:cubicBezTo>
                <a:cubicBezTo>
                  <a:pt x="2081" y="3089"/>
                  <a:pt x="2152" y="3074"/>
                  <a:pt x="2226" y="3036"/>
                </a:cubicBezTo>
                <a:cubicBezTo>
                  <a:pt x="2155" y="3026"/>
                  <a:pt x="2089" y="2991"/>
                  <a:pt x="2049" y="2935"/>
                </a:cubicBezTo>
                <a:lnTo>
                  <a:pt x="2049" y="2935"/>
                </a:lnTo>
                <a:cubicBezTo>
                  <a:pt x="2049" y="2935"/>
                  <a:pt x="2091" y="2941"/>
                  <a:pt x="2156" y="2941"/>
                </a:cubicBezTo>
                <a:cubicBezTo>
                  <a:pt x="2292" y="2941"/>
                  <a:pt x="2528" y="2915"/>
                  <a:pt x="2686" y="2758"/>
                </a:cubicBezTo>
                <a:lnTo>
                  <a:pt x="2686" y="2758"/>
                </a:lnTo>
                <a:cubicBezTo>
                  <a:pt x="2686" y="2758"/>
                  <a:pt x="2674" y="2759"/>
                  <a:pt x="2656" y="2759"/>
                </a:cubicBezTo>
                <a:cubicBezTo>
                  <a:pt x="2612" y="2759"/>
                  <a:pt x="2527" y="2754"/>
                  <a:pt x="2484" y="2718"/>
                </a:cubicBezTo>
                <a:cubicBezTo>
                  <a:pt x="2484" y="2718"/>
                  <a:pt x="2878" y="2647"/>
                  <a:pt x="3030" y="2369"/>
                </a:cubicBezTo>
                <a:lnTo>
                  <a:pt x="3030" y="2369"/>
                </a:lnTo>
                <a:cubicBezTo>
                  <a:pt x="3030" y="2369"/>
                  <a:pt x="2912" y="2412"/>
                  <a:pt x="2839" y="2412"/>
                </a:cubicBezTo>
                <a:cubicBezTo>
                  <a:pt x="2829" y="2412"/>
                  <a:pt x="2820" y="2411"/>
                  <a:pt x="2812" y="2409"/>
                </a:cubicBezTo>
                <a:cubicBezTo>
                  <a:pt x="2812" y="2409"/>
                  <a:pt x="3267" y="2086"/>
                  <a:pt x="3232" y="1792"/>
                </a:cubicBezTo>
                <a:lnTo>
                  <a:pt x="3232" y="1792"/>
                </a:lnTo>
                <a:cubicBezTo>
                  <a:pt x="3192" y="1838"/>
                  <a:pt x="3136" y="1873"/>
                  <a:pt x="3080" y="1898"/>
                </a:cubicBezTo>
                <a:cubicBezTo>
                  <a:pt x="3080" y="1898"/>
                  <a:pt x="3293" y="1646"/>
                  <a:pt x="3217" y="1372"/>
                </a:cubicBezTo>
                <a:lnTo>
                  <a:pt x="3217" y="1372"/>
                </a:lnTo>
                <a:cubicBezTo>
                  <a:pt x="3187" y="1433"/>
                  <a:pt x="3136" y="1484"/>
                  <a:pt x="3070" y="1509"/>
                </a:cubicBezTo>
                <a:cubicBezTo>
                  <a:pt x="3070" y="1509"/>
                  <a:pt x="3369" y="958"/>
                  <a:pt x="3025" y="214"/>
                </a:cubicBezTo>
                <a:cubicBezTo>
                  <a:pt x="2749" y="86"/>
                  <a:pt x="2499" y="45"/>
                  <a:pt x="2295" y="45"/>
                </a:cubicBezTo>
                <a:cubicBezTo>
                  <a:pt x="1944" y="45"/>
                  <a:pt x="1725" y="164"/>
                  <a:pt x="1725" y="164"/>
                </a:cubicBezTo>
                <a:cubicBezTo>
                  <a:pt x="1750" y="98"/>
                  <a:pt x="1801" y="48"/>
                  <a:pt x="1862" y="22"/>
                </a:cubicBezTo>
                <a:cubicBezTo>
                  <a:pt x="1818" y="9"/>
                  <a:pt x="1775" y="4"/>
                  <a:pt x="1733" y="4"/>
                </a:cubicBezTo>
                <a:cubicBezTo>
                  <a:pt x="1514" y="4"/>
                  <a:pt x="1336" y="154"/>
                  <a:pt x="1336" y="154"/>
                </a:cubicBezTo>
                <a:cubicBezTo>
                  <a:pt x="1361" y="98"/>
                  <a:pt x="1396" y="42"/>
                  <a:pt x="1447" y="2"/>
                </a:cubicBezTo>
                <a:cubicBezTo>
                  <a:pt x="1436" y="1"/>
                  <a:pt x="1425" y="0"/>
                  <a:pt x="1414"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96" name="Google Shape;2396;p40"/>
          <p:cNvSpPr/>
          <p:nvPr/>
        </p:nvSpPr>
        <p:spPr>
          <a:xfrm>
            <a:off x="1695341" y="6104040"/>
            <a:ext cx="1242390" cy="1222694"/>
          </a:xfrm>
          <a:custGeom>
            <a:avLst/>
            <a:gdLst/>
            <a:ahLst/>
            <a:cxnLst/>
            <a:rect l="l" t="t" r="r" b="b"/>
            <a:pathLst>
              <a:path w="2460" h="2421" extrusionOk="0">
                <a:moveTo>
                  <a:pt x="2395" y="0"/>
                </a:moveTo>
                <a:cubicBezTo>
                  <a:pt x="2384" y="0"/>
                  <a:pt x="2373" y="5"/>
                  <a:pt x="2363" y="15"/>
                </a:cubicBezTo>
                <a:lnTo>
                  <a:pt x="32" y="2347"/>
                </a:lnTo>
                <a:cubicBezTo>
                  <a:pt x="0" y="2378"/>
                  <a:pt x="29" y="2421"/>
                  <a:pt x="65" y="2421"/>
                </a:cubicBezTo>
                <a:cubicBezTo>
                  <a:pt x="75" y="2421"/>
                  <a:pt x="87" y="2417"/>
                  <a:pt x="97" y="2407"/>
                </a:cubicBezTo>
                <a:lnTo>
                  <a:pt x="2429" y="76"/>
                </a:lnTo>
                <a:cubicBezTo>
                  <a:pt x="2459" y="45"/>
                  <a:pt x="2429" y="0"/>
                  <a:pt x="2395"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397" name="Google Shape;2397;p40"/>
          <p:cNvSpPr/>
          <p:nvPr/>
        </p:nvSpPr>
        <p:spPr>
          <a:xfrm>
            <a:off x="2003414" y="6565641"/>
            <a:ext cx="469179" cy="461098"/>
          </a:xfrm>
          <a:custGeom>
            <a:avLst/>
            <a:gdLst/>
            <a:ahLst/>
            <a:cxnLst/>
            <a:rect l="l" t="t" r="r" b="b"/>
            <a:pathLst>
              <a:path w="929" h="913" extrusionOk="0">
                <a:moveTo>
                  <a:pt x="130" y="755"/>
                </a:moveTo>
                <a:cubicBezTo>
                  <a:pt x="133" y="755"/>
                  <a:pt x="135" y="755"/>
                  <a:pt x="138" y="756"/>
                </a:cubicBezTo>
                <a:lnTo>
                  <a:pt x="138" y="756"/>
                </a:lnTo>
                <a:lnTo>
                  <a:pt x="130" y="755"/>
                </a:lnTo>
                <a:close/>
                <a:moveTo>
                  <a:pt x="42" y="0"/>
                </a:moveTo>
                <a:cubicBezTo>
                  <a:pt x="21" y="0"/>
                  <a:pt x="1" y="14"/>
                  <a:pt x="3" y="42"/>
                </a:cubicBezTo>
                <a:cubicBezTo>
                  <a:pt x="33" y="295"/>
                  <a:pt x="59" y="548"/>
                  <a:pt x="84" y="796"/>
                </a:cubicBezTo>
                <a:cubicBezTo>
                  <a:pt x="84" y="821"/>
                  <a:pt x="104" y="836"/>
                  <a:pt x="130" y="836"/>
                </a:cubicBezTo>
                <a:lnTo>
                  <a:pt x="873" y="912"/>
                </a:lnTo>
                <a:cubicBezTo>
                  <a:pt x="875" y="912"/>
                  <a:pt x="876" y="912"/>
                  <a:pt x="878" y="912"/>
                </a:cubicBezTo>
                <a:cubicBezTo>
                  <a:pt x="929" y="912"/>
                  <a:pt x="927" y="831"/>
                  <a:pt x="873" y="826"/>
                </a:cubicBezTo>
                <a:lnTo>
                  <a:pt x="169" y="759"/>
                </a:lnTo>
                <a:lnTo>
                  <a:pt x="169" y="759"/>
                </a:lnTo>
                <a:cubicBezTo>
                  <a:pt x="165" y="736"/>
                  <a:pt x="165" y="712"/>
                  <a:pt x="160" y="684"/>
                </a:cubicBezTo>
                <a:cubicBezTo>
                  <a:pt x="150" y="603"/>
                  <a:pt x="145" y="522"/>
                  <a:pt x="135" y="442"/>
                </a:cubicBezTo>
                <a:cubicBezTo>
                  <a:pt x="119" y="310"/>
                  <a:pt x="104" y="174"/>
                  <a:pt x="89" y="42"/>
                </a:cubicBezTo>
                <a:cubicBezTo>
                  <a:pt x="87" y="14"/>
                  <a:pt x="64" y="0"/>
                  <a:pt x="42"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01" name="Google Shape;2401;p40"/>
          <p:cNvSpPr/>
          <p:nvPr/>
        </p:nvSpPr>
        <p:spPr>
          <a:xfrm>
            <a:off x="6545696" y="795621"/>
            <a:ext cx="503522" cy="501501"/>
          </a:xfrm>
          <a:custGeom>
            <a:avLst/>
            <a:gdLst/>
            <a:ahLst/>
            <a:cxnLst/>
            <a:rect l="l" t="t" r="r" b="b"/>
            <a:pathLst>
              <a:path w="997" h="993" extrusionOk="0">
                <a:moveTo>
                  <a:pt x="267" y="0"/>
                </a:moveTo>
                <a:cubicBezTo>
                  <a:pt x="255" y="0"/>
                  <a:pt x="242" y="1"/>
                  <a:pt x="228" y="3"/>
                </a:cubicBezTo>
                <a:cubicBezTo>
                  <a:pt x="193" y="3"/>
                  <a:pt x="158" y="8"/>
                  <a:pt x="127" y="8"/>
                </a:cubicBezTo>
                <a:cubicBezTo>
                  <a:pt x="102" y="13"/>
                  <a:pt x="77" y="18"/>
                  <a:pt x="56" y="23"/>
                </a:cubicBezTo>
                <a:cubicBezTo>
                  <a:pt x="41" y="28"/>
                  <a:pt x="31" y="28"/>
                  <a:pt x="31" y="28"/>
                </a:cubicBezTo>
                <a:cubicBezTo>
                  <a:pt x="31" y="28"/>
                  <a:pt x="26" y="38"/>
                  <a:pt x="26" y="53"/>
                </a:cubicBezTo>
                <a:cubicBezTo>
                  <a:pt x="21" y="73"/>
                  <a:pt x="16" y="99"/>
                  <a:pt x="11" y="129"/>
                </a:cubicBezTo>
                <a:cubicBezTo>
                  <a:pt x="6" y="159"/>
                  <a:pt x="6" y="190"/>
                  <a:pt x="6" y="230"/>
                </a:cubicBezTo>
                <a:cubicBezTo>
                  <a:pt x="1" y="266"/>
                  <a:pt x="6" y="306"/>
                  <a:pt x="6" y="346"/>
                </a:cubicBezTo>
                <a:cubicBezTo>
                  <a:pt x="11" y="387"/>
                  <a:pt x="16" y="427"/>
                  <a:pt x="26" y="468"/>
                </a:cubicBezTo>
                <a:cubicBezTo>
                  <a:pt x="36" y="508"/>
                  <a:pt x="51" y="549"/>
                  <a:pt x="66" y="584"/>
                </a:cubicBezTo>
                <a:cubicBezTo>
                  <a:pt x="102" y="660"/>
                  <a:pt x="147" y="731"/>
                  <a:pt x="208" y="791"/>
                </a:cubicBezTo>
                <a:cubicBezTo>
                  <a:pt x="264" y="847"/>
                  <a:pt x="335" y="898"/>
                  <a:pt x="410" y="928"/>
                </a:cubicBezTo>
                <a:cubicBezTo>
                  <a:pt x="486" y="963"/>
                  <a:pt x="567" y="984"/>
                  <a:pt x="653" y="989"/>
                </a:cubicBezTo>
                <a:cubicBezTo>
                  <a:pt x="682" y="991"/>
                  <a:pt x="713" y="992"/>
                  <a:pt x="743" y="992"/>
                </a:cubicBezTo>
                <a:cubicBezTo>
                  <a:pt x="786" y="992"/>
                  <a:pt x="829" y="990"/>
                  <a:pt x="871" y="984"/>
                </a:cubicBezTo>
                <a:cubicBezTo>
                  <a:pt x="896" y="984"/>
                  <a:pt x="926" y="974"/>
                  <a:pt x="941" y="974"/>
                </a:cubicBezTo>
                <a:cubicBezTo>
                  <a:pt x="951" y="968"/>
                  <a:pt x="957" y="968"/>
                  <a:pt x="967" y="968"/>
                </a:cubicBezTo>
                <a:cubicBezTo>
                  <a:pt x="972" y="958"/>
                  <a:pt x="972" y="948"/>
                  <a:pt x="977" y="938"/>
                </a:cubicBezTo>
                <a:cubicBezTo>
                  <a:pt x="977" y="923"/>
                  <a:pt x="982" y="898"/>
                  <a:pt x="987" y="867"/>
                </a:cubicBezTo>
                <a:cubicBezTo>
                  <a:pt x="997" y="797"/>
                  <a:pt x="997" y="721"/>
                  <a:pt x="992" y="650"/>
                </a:cubicBezTo>
                <a:cubicBezTo>
                  <a:pt x="982" y="569"/>
                  <a:pt x="962" y="488"/>
                  <a:pt x="931" y="412"/>
                </a:cubicBezTo>
                <a:cubicBezTo>
                  <a:pt x="896" y="331"/>
                  <a:pt x="850" y="266"/>
                  <a:pt x="790" y="205"/>
                </a:cubicBezTo>
                <a:cubicBezTo>
                  <a:pt x="734" y="144"/>
                  <a:pt x="663" y="99"/>
                  <a:pt x="587" y="63"/>
                </a:cubicBezTo>
                <a:cubicBezTo>
                  <a:pt x="547" y="48"/>
                  <a:pt x="512" y="33"/>
                  <a:pt x="471" y="23"/>
                </a:cubicBezTo>
                <a:cubicBezTo>
                  <a:pt x="431" y="18"/>
                  <a:pt x="385" y="8"/>
                  <a:pt x="345" y="3"/>
                </a:cubicBezTo>
                <a:cubicBezTo>
                  <a:pt x="318" y="3"/>
                  <a:pt x="293" y="0"/>
                  <a:pt x="267"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02" name="Google Shape;2402;p40"/>
          <p:cNvSpPr/>
          <p:nvPr/>
        </p:nvSpPr>
        <p:spPr>
          <a:xfrm>
            <a:off x="6746700" y="1001170"/>
            <a:ext cx="393424" cy="383323"/>
          </a:xfrm>
          <a:custGeom>
            <a:avLst/>
            <a:gdLst/>
            <a:ahLst/>
            <a:cxnLst/>
            <a:rect l="l" t="t" r="r" b="b"/>
            <a:pathLst>
              <a:path w="779" h="759" extrusionOk="0">
                <a:moveTo>
                  <a:pt x="56" y="0"/>
                </a:moveTo>
                <a:cubicBezTo>
                  <a:pt x="33" y="0"/>
                  <a:pt x="0" y="39"/>
                  <a:pt x="17" y="56"/>
                </a:cubicBezTo>
                <a:lnTo>
                  <a:pt x="720" y="754"/>
                </a:lnTo>
                <a:cubicBezTo>
                  <a:pt x="724" y="757"/>
                  <a:pt x="728" y="759"/>
                  <a:pt x="732" y="759"/>
                </a:cubicBezTo>
                <a:cubicBezTo>
                  <a:pt x="753" y="759"/>
                  <a:pt x="778" y="725"/>
                  <a:pt x="766" y="708"/>
                </a:cubicBezTo>
                <a:lnTo>
                  <a:pt x="68" y="5"/>
                </a:lnTo>
                <a:cubicBezTo>
                  <a:pt x="65" y="2"/>
                  <a:pt x="61" y="0"/>
                  <a:pt x="56"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06" name="Google Shape;2406;p40"/>
          <p:cNvSpPr/>
          <p:nvPr/>
        </p:nvSpPr>
        <p:spPr>
          <a:xfrm>
            <a:off x="4058399" y="6904520"/>
            <a:ext cx="689880" cy="691395"/>
          </a:xfrm>
          <a:custGeom>
            <a:avLst/>
            <a:gdLst/>
            <a:ahLst/>
            <a:cxnLst/>
            <a:rect l="l" t="t" r="r" b="b"/>
            <a:pathLst>
              <a:path w="1366" h="1369" extrusionOk="0">
                <a:moveTo>
                  <a:pt x="1278" y="1"/>
                </a:moveTo>
                <a:cubicBezTo>
                  <a:pt x="1267" y="1"/>
                  <a:pt x="1256" y="2"/>
                  <a:pt x="1244" y="3"/>
                </a:cubicBezTo>
                <a:cubicBezTo>
                  <a:pt x="1209" y="3"/>
                  <a:pt x="1168" y="8"/>
                  <a:pt x="1123" y="13"/>
                </a:cubicBezTo>
                <a:cubicBezTo>
                  <a:pt x="1077" y="23"/>
                  <a:pt x="1027" y="34"/>
                  <a:pt x="981" y="44"/>
                </a:cubicBezTo>
                <a:cubicBezTo>
                  <a:pt x="926" y="59"/>
                  <a:pt x="875" y="79"/>
                  <a:pt x="824" y="99"/>
                </a:cubicBezTo>
                <a:cubicBezTo>
                  <a:pt x="774" y="120"/>
                  <a:pt x="723" y="145"/>
                  <a:pt x="673" y="175"/>
                </a:cubicBezTo>
                <a:cubicBezTo>
                  <a:pt x="566" y="236"/>
                  <a:pt x="470" y="307"/>
                  <a:pt x="389" y="393"/>
                </a:cubicBezTo>
                <a:cubicBezTo>
                  <a:pt x="303" y="479"/>
                  <a:pt x="228" y="575"/>
                  <a:pt x="172" y="676"/>
                </a:cubicBezTo>
                <a:cubicBezTo>
                  <a:pt x="116" y="777"/>
                  <a:pt x="71" y="878"/>
                  <a:pt x="46" y="984"/>
                </a:cubicBezTo>
                <a:cubicBezTo>
                  <a:pt x="20" y="1070"/>
                  <a:pt x="5" y="1161"/>
                  <a:pt x="0" y="1252"/>
                </a:cubicBezTo>
                <a:lnTo>
                  <a:pt x="0" y="1338"/>
                </a:lnTo>
                <a:lnTo>
                  <a:pt x="0" y="1369"/>
                </a:lnTo>
                <a:lnTo>
                  <a:pt x="116" y="1369"/>
                </a:lnTo>
                <a:cubicBezTo>
                  <a:pt x="440" y="1348"/>
                  <a:pt x="743" y="1207"/>
                  <a:pt x="971" y="979"/>
                </a:cubicBezTo>
                <a:cubicBezTo>
                  <a:pt x="1057" y="893"/>
                  <a:pt x="1133" y="797"/>
                  <a:pt x="1194" y="696"/>
                </a:cubicBezTo>
                <a:cubicBezTo>
                  <a:pt x="1219" y="645"/>
                  <a:pt x="1244" y="595"/>
                  <a:pt x="1269" y="539"/>
                </a:cubicBezTo>
                <a:cubicBezTo>
                  <a:pt x="1290" y="489"/>
                  <a:pt x="1305" y="438"/>
                  <a:pt x="1320" y="388"/>
                </a:cubicBezTo>
                <a:cubicBezTo>
                  <a:pt x="1335" y="337"/>
                  <a:pt x="1345" y="291"/>
                  <a:pt x="1350" y="241"/>
                </a:cubicBezTo>
                <a:cubicBezTo>
                  <a:pt x="1355" y="200"/>
                  <a:pt x="1360" y="160"/>
                  <a:pt x="1366" y="120"/>
                </a:cubicBezTo>
                <a:lnTo>
                  <a:pt x="1366" y="34"/>
                </a:lnTo>
                <a:lnTo>
                  <a:pt x="1366" y="3"/>
                </a:lnTo>
                <a:lnTo>
                  <a:pt x="1330" y="3"/>
                </a:lnTo>
                <a:cubicBezTo>
                  <a:pt x="1317" y="3"/>
                  <a:pt x="1299" y="1"/>
                  <a:pt x="127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07" name="Google Shape;2407;p40"/>
          <p:cNvSpPr/>
          <p:nvPr/>
        </p:nvSpPr>
        <p:spPr>
          <a:xfrm>
            <a:off x="3908405" y="7190369"/>
            <a:ext cx="562611" cy="548470"/>
          </a:xfrm>
          <a:custGeom>
            <a:avLst/>
            <a:gdLst/>
            <a:ahLst/>
            <a:cxnLst/>
            <a:rect l="l" t="t" r="r" b="b"/>
            <a:pathLst>
              <a:path w="1114" h="1086" extrusionOk="0">
                <a:moveTo>
                  <a:pt x="1068" y="1"/>
                </a:moveTo>
                <a:cubicBezTo>
                  <a:pt x="1060" y="1"/>
                  <a:pt x="1052" y="5"/>
                  <a:pt x="1046" y="14"/>
                </a:cubicBezTo>
                <a:lnTo>
                  <a:pt x="24" y="1030"/>
                </a:lnTo>
                <a:cubicBezTo>
                  <a:pt x="1" y="1053"/>
                  <a:pt x="22" y="1086"/>
                  <a:pt x="47" y="1086"/>
                </a:cubicBezTo>
                <a:cubicBezTo>
                  <a:pt x="55" y="1086"/>
                  <a:pt x="62" y="1083"/>
                  <a:pt x="69" y="1076"/>
                </a:cubicBezTo>
                <a:lnTo>
                  <a:pt x="1091" y="59"/>
                </a:lnTo>
                <a:cubicBezTo>
                  <a:pt x="1114" y="33"/>
                  <a:pt x="1091" y="1"/>
                  <a:pt x="106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09" name="Google Shape;2409;p40"/>
          <p:cNvSpPr/>
          <p:nvPr/>
        </p:nvSpPr>
        <p:spPr>
          <a:xfrm>
            <a:off x="8360286" y="-46272"/>
            <a:ext cx="560086" cy="546955"/>
          </a:xfrm>
          <a:custGeom>
            <a:avLst/>
            <a:gdLst/>
            <a:ahLst/>
            <a:cxnLst/>
            <a:rect l="l" t="t" r="r" b="b"/>
            <a:pathLst>
              <a:path w="1109" h="1083" extrusionOk="0">
                <a:moveTo>
                  <a:pt x="1063" y="1"/>
                </a:moveTo>
                <a:cubicBezTo>
                  <a:pt x="1055" y="1"/>
                  <a:pt x="1047" y="4"/>
                  <a:pt x="1040" y="11"/>
                </a:cubicBezTo>
                <a:lnTo>
                  <a:pt x="24" y="1027"/>
                </a:lnTo>
                <a:cubicBezTo>
                  <a:pt x="0" y="1051"/>
                  <a:pt x="22" y="1083"/>
                  <a:pt x="47" y="1083"/>
                </a:cubicBezTo>
                <a:cubicBezTo>
                  <a:pt x="54" y="1083"/>
                  <a:pt x="62" y="1080"/>
                  <a:pt x="69" y="1073"/>
                </a:cubicBezTo>
                <a:lnTo>
                  <a:pt x="1086" y="56"/>
                </a:lnTo>
                <a:cubicBezTo>
                  <a:pt x="1109" y="33"/>
                  <a:pt x="1088" y="1"/>
                  <a:pt x="1063"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14" name="Google Shape;2414;p40"/>
          <p:cNvSpPr/>
          <p:nvPr/>
        </p:nvSpPr>
        <p:spPr>
          <a:xfrm>
            <a:off x="2321586" y="1077431"/>
            <a:ext cx="692405" cy="690385"/>
          </a:xfrm>
          <a:custGeom>
            <a:avLst/>
            <a:gdLst/>
            <a:ahLst/>
            <a:cxnLst/>
            <a:rect l="l" t="t" r="r" b="b"/>
            <a:pathLst>
              <a:path w="1371" h="1367" extrusionOk="0">
                <a:moveTo>
                  <a:pt x="0" y="1"/>
                </a:moveTo>
                <a:cubicBezTo>
                  <a:pt x="0" y="1"/>
                  <a:pt x="5" y="11"/>
                  <a:pt x="5" y="31"/>
                </a:cubicBezTo>
                <a:cubicBezTo>
                  <a:pt x="5" y="56"/>
                  <a:pt x="0" y="82"/>
                  <a:pt x="5" y="117"/>
                </a:cubicBezTo>
                <a:cubicBezTo>
                  <a:pt x="10" y="208"/>
                  <a:pt x="25" y="299"/>
                  <a:pt x="51" y="385"/>
                </a:cubicBezTo>
                <a:cubicBezTo>
                  <a:pt x="76" y="491"/>
                  <a:pt x="122" y="598"/>
                  <a:pt x="177" y="694"/>
                </a:cubicBezTo>
                <a:cubicBezTo>
                  <a:pt x="233" y="795"/>
                  <a:pt x="309" y="891"/>
                  <a:pt x="395" y="977"/>
                </a:cubicBezTo>
                <a:cubicBezTo>
                  <a:pt x="476" y="1063"/>
                  <a:pt x="572" y="1134"/>
                  <a:pt x="673" y="1194"/>
                </a:cubicBezTo>
                <a:cubicBezTo>
                  <a:pt x="723" y="1225"/>
                  <a:pt x="774" y="1250"/>
                  <a:pt x="830" y="1270"/>
                </a:cubicBezTo>
                <a:cubicBezTo>
                  <a:pt x="926" y="1311"/>
                  <a:pt x="1027" y="1336"/>
                  <a:pt x="1128" y="1356"/>
                </a:cubicBezTo>
                <a:cubicBezTo>
                  <a:pt x="1173" y="1361"/>
                  <a:pt x="1214" y="1366"/>
                  <a:pt x="1249" y="1366"/>
                </a:cubicBezTo>
                <a:lnTo>
                  <a:pt x="1366" y="1366"/>
                </a:lnTo>
                <a:lnTo>
                  <a:pt x="1366" y="1336"/>
                </a:lnTo>
                <a:cubicBezTo>
                  <a:pt x="1366" y="1311"/>
                  <a:pt x="1371" y="1285"/>
                  <a:pt x="1366" y="1250"/>
                </a:cubicBezTo>
                <a:cubicBezTo>
                  <a:pt x="1366" y="1215"/>
                  <a:pt x="1361" y="1174"/>
                  <a:pt x="1356" y="1129"/>
                </a:cubicBezTo>
                <a:cubicBezTo>
                  <a:pt x="1345" y="1078"/>
                  <a:pt x="1335" y="1032"/>
                  <a:pt x="1325" y="982"/>
                </a:cubicBezTo>
                <a:cubicBezTo>
                  <a:pt x="1310" y="931"/>
                  <a:pt x="1290" y="881"/>
                  <a:pt x="1270" y="830"/>
                </a:cubicBezTo>
                <a:cubicBezTo>
                  <a:pt x="1249" y="775"/>
                  <a:pt x="1224" y="724"/>
                  <a:pt x="1194" y="673"/>
                </a:cubicBezTo>
                <a:cubicBezTo>
                  <a:pt x="1133" y="572"/>
                  <a:pt x="1062" y="476"/>
                  <a:pt x="976" y="390"/>
                </a:cubicBezTo>
                <a:cubicBezTo>
                  <a:pt x="890" y="304"/>
                  <a:pt x="794" y="233"/>
                  <a:pt x="693" y="173"/>
                </a:cubicBezTo>
                <a:cubicBezTo>
                  <a:pt x="592" y="117"/>
                  <a:pt x="491" y="77"/>
                  <a:pt x="385" y="46"/>
                </a:cubicBezTo>
                <a:cubicBezTo>
                  <a:pt x="294" y="21"/>
                  <a:pt x="208" y="6"/>
                  <a:pt x="117"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15" name="Google Shape;2415;p40"/>
          <p:cNvSpPr/>
          <p:nvPr/>
        </p:nvSpPr>
        <p:spPr>
          <a:xfrm>
            <a:off x="2171590" y="934505"/>
            <a:ext cx="560591" cy="549480"/>
          </a:xfrm>
          <a:custGeom>
            <a:avLst/>
            <a:gdLst/>
            <a:ahLst/>
            <a:cxnLst/>
            <a:rect l="l" t="t" r="r" b="b"/>
            <a:pathLst>
              <a:path w="1110" h="1088" extrusionOk="0">
                <a:moveTo>
                  <a:pt x="47" y="1"/>
                </a:moveTo>
                <a:cubicBezTo>
                  <a:pt x="22" y="1"/>
                  <a:pt x="1" y="33"/>
                  <a:pt x="24" y="56"/>
                </a:cubicBezTo>
                <a:lnTo>
                  <a:pt x="1041" y="1078"/>
                </a:lnTo>
                <a:cubicBezTo>
                  <a:pt x="1048" y="1085"/>
                  <a:pt x="1056" y="1088"/>
                  <a:pt x="1063" y="1088"/>
                </a:cubicBezTo>
                <a:cubicBezTo>
                  <a:pt x="1088" y="1088"/>
                  <a:pt x="1109" y="1056"/>
                  <a:pt x="1086" y="1032"/>
                </a:cubicBezTo>
                <a:lnTo>
                  <a:pt x="70" y="11"/>
                </a:lnTo>
                <a:cubicBezTo>
                  <a:pt x="63" y="4"/>
                  <a:pt x="55" y="1"/>
                  <a:pt x="47"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16" name="Google Shape;2416;p40"/>
          <p:cNvSpPr/>
          <p:nvPr/>
        </p:nvSpPr>
        <p:spPr>
          <a:xfrm>
            <a:off x="8244129" y="7003001"/>
            <a:ext cx="784827" cy="680789"/>
          </a:xfrm>
          <a:custGeom>
            <a:avLst/>
            <a:gdLst/>
            <a:ahLst/>
            <a:cxnLst/>
            <a:rect l="l" t="t" r="r" b="b"/>
            <a:pathLst>
              <a:path w="1554" h="1348" extrusionOk="0">
                <a:moveTo>
                  <a:pt x="1103" y="0"/>
                </a:moveTo>
                <a:lnTo>
                  <a:pt x="552" y="552"/>
                </a:lnTo>
                <a:lnTo>
                  <a:pt x="1" y="1098"/>
                </a:lnTo>
                <a:cubicBezTo>
                  <a:pt x="1" y="1098"/>
                  <a:pt x="239" y="1347"/>
                  <a:pt x="697" y="1347"/>
                </a:cubicBezTo>
                <a:cubicBezTo>
                  <a:pt x="854" y="1347"/>
                  <a:pt x="1037" y="1318"/>
                  <a:pt x="1245" y="1239"/>
                </a:cubicBezTo>
                <a:cubicBezTo>
                  <a:pt x="1553" y="425"/>
                  <a:pt x="1103" y="0"/>
                  <a:pt x="1103"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17" name="Google Shape;2417;p40"/>
          <p:cNvSpPr/>
          <p:nvPr/>
        </p:nvSpPr>
        <p:spPr>
          <a:xfrm>
            <a:off x="8098679" y="6894419"/>
            <a:ext cx="703011" cy="663113"/>
          </a:xfrm>
          <a:custGeom>
            <a:avLst/>
            <a:gdLst/>
            <a:ahLst/>
            <a:cxnLst/>
            <a:rect l="l" t="t" r="r" b="b"/>
            <a:pathLst>
              <a:path w="1392" h="1313" extrusionOk="0">
                <a:moveTo>
                  <a:pt x="856" y="1"/>
                </a:moveTo>
                <a:cubicBezTo>
                  <a:pt x="656" y="1"/>
                  <a:pt x="456" y="78"/>
                  <a:pt x="304" y="231"/>
                </a:cubicBezTo>
                <a:cubicBezTo>
                  <a:pt x="6" y="529"/>
                  <a:pt x="1" y="1009"/>
                  <a:pt x="289" y="1313"/>
                </a:cubicBezTo>
                <a:lnTo>
                  <a:pt x="1391" y="215"/>
                </a:lnTo>
                <a:cubicBezTo>
                  <a:pt x="1240" y="72"/>
                  <a:pt x="1048" y="1"/>
                  <a:pt x="856"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18" name="Google Shape;2418;p40"/>
          <p:cNvSpPr/>
          <p:nvPr/>
        </p:nvSpPr>
        <p:spPr>
          <a:xfrm>
            <a:off x="8105749" y="6871692"/>
            <a:ext cx="242923" cy="226761"/>
          </a:xfrm>
          <a:custGeom>
            <a:avLst/>
            <a:gdLst/>
            <a:ahLst/>
            <a:cxnLst/>
            <a:rect l="l" t="t" r="r" b="b"/>
            <a:pathLst>
              <a:path w="481" h="449" extrusionOk="0">
                <a:moveTo>
                  <a:pt x="55" y="1"/>
                </a:moveTo>
                <a:cubicBezTo>
                  <a:pt x="26" y="1"/>
                  <a:pt x="0" y="36"/>
                  <a:pt x="27" y="63"/>
                </a:cubicBezTo>
                <a:lnTo>
                  <a:pt x="401" y="437"/>
                </a:lnTo>
                <a:cubicBezTo>
                  <a:pt x="409" y="445"/>
                  <a:pt x="418" y="449"/>
                  <a:pt x="427" y="449"/>
                </a:cubicBezTo>
                <a:cubicBezTo>
                  <a:pt x="455" y="449"/>
                  <a:pt x="480" y="410"/>
                  <a:pt x="457" y="387"/>
                </a:cubicBezTo>
                <a:lnTo>
                  <a:pt x="83" y="13"/>
                </a:lnTo>
                <a:cubicBezTo>
                  <a:pt x="74" y="4"/>
                  <a:pt x="64" y="1"/>
                  <a:pt x="55"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2425" name="Google Shape;2425;p40"/>
          <p:cNvSpPr/>
          <p:nvPr/>
        </p:nvSpPr>
        <p:spPr>
          <a:xfrm>
            <a:off x="891499" y="803223"/>
            <a:ext cx="10162080" cy="1262643"/>
          </a:xfrm>
          <a:prstGeom prst="rect">
            <a:avLst/>
          </a:prstGeom>
          <a:solidFill>
            <a:srgbClr val="F2D2B6"/>
          </a:solidFill>
          <a:ln>
            <a:noFill/>
          </a:ln>
        </p:spPr>
        <p:txBody>
          <a:bodyPr spcFirstLastPara="1" wrap="square" lIns="91425" tIns="91425" rIns="91425" bIns="91425" anchor="ctr" anchorCtr="0">
            <a:noAutofit/>
          </a:bodyPr>
          <a:lstStyle/>
          <a:p>
            <a:endParaRPr/>
          </a:p>
        </p:txBody>
      </p:sp>
      <p:sp>
        <p:nvSpPr>
          <p:cNvPr id="2426" name="Google Shape;2426;p40"/>
          <p:cNvSpPr txBox="1">
            <a:spLocks noGrp="1"/>
          </p:cNvSpPr>
          <p:nvPr>
            <p:ph type="title"/>
          </p:nvPr>
        </p:nvSpPr>
        <p:spPr>
          <a:xfrm>
            <a:off x="1415194" y="1002447"/>
            <a:ext cx="9102848" cy="1009899"/>
          </a:xfrm>
          <a:prstGeom prst="rect">
            <a:avLst/>
          </a:prstGeom>
        </p:spPr>
        <p:txBody>
          <a:bodyPr spcFirstLastPara="1" wrap="square" lIns="0" tIns="0" rIns="0" bIns="0" anchor="ctr" anchorCtr="0">
            <a:noAutofit/>
          </a:bodyPr>
          <a:lstStyle/>
          <a:p>
            <a:pPr algn="just"/>
            <a:r>
              <a:rPr lang="en" sz="3200" b="0">
                <a:latin typeface="Times New Roman" panose="02020603050405020304" pitchFamily="18" charset="0"/>
                <a:cs typeface="Times New Roman" panose="02020603050405020304" pitchFamily="18" charset="0"/>
              </a:rPr>
              <a:t>1. Trong những năm 1930-1931, nhân dân Nghệ - Tĩnh đã làm gì?</a:t>
            </a:r>
            <a:endParaRPr sz="3200">
              <a:latin typeface="Times New Roman" panose="02020603050405020304" pitchFamily="18" charset="0"/>
              <a:cs typeface="Times New Roman" panose="02020603050405020304" pitchFamily="18" charset="0"/>
            </a:endParaRPr>
          </a:p>
        </p:txBody>
      </p:sp>
      <p:sp>
        <p:nvSpPr>
          <p:cNvPr id="805" name="Google Shape;1053;p36"/>
          <p:cNvSpPr/>
          <p:nvPr/>
        </p:nvSpPr>
        <p:spPr>
          <a:xfrm rot="5400000">
            <a:off x="4905326" y="-1020709"/>
            <a:ext cx="1156329" cy="14971497"/>
          </a:xfrm>
          <a:custGeom>
            <a:avLst/>
            <a:gdLst/>
            <a:ahLst/>
            <a:cxnLst/>
            <a:rect l="l" t="t" r="r" b="b"/>
            <a:pathLst>
              <a:path w="4348" h="20784" extrusionOk="0">
                <a:moveTo>
                  <a:pt x="4347" y="1"/>
                </a:moveTo>
                <a:cubicBezTo>
                  <a:pt x="4347" y="1"/>
                  <a:pt x="255" y="1661"/>
                  <a:pt x="428" y="4266"/>
                </a:cubicBezTo>
                <a:cubicBezTo>
                  <a:pt x="592" y="6871"/>
                  <a:pt x="2811" y="6797"/>
                  <a:pt x="1701" y="9558"/>
                </a:cubicBezTo>
                <a:cubicBezTo>
                  <a:pt x="592" y="12327"/>
                  <a:pt x="0" y="13667"/>
                  <a:pt x="1874" y="16510"/>
                </a:cubicBezTo>
                <a:cubicBezTo>
                  <a:pt x="3756" y="19353"/>
                  <a:pt x="3665" y="18326"/>
                  <a:pt x="4347" y="20783"/>
                </a:cubicBezTo>
                <a:lnTo>
                  <a:pt x="4347" y="1"/>
                </a:lnTo>
                <a:close/>
              </a:path>
            </a:pathLst>
          </a:custGeom>
          <a:solidFill>
            <a:srgbClr val="A62F14"/>
          </a:solidFill>
          <a:ln>
            <a:noFill/>
          </a:ln>
        </p:spPr>
        <p:txBody>
          <a:bodyPr spcFirstLastPara="1" wrap="square" lIns="91425" tIns="91425" rIns="91425" bIns="91425" anchor="ctr" anchorCtr="0">
            <a:noAutofit/>
          </a:bodyPr>
          <a:lstStyle/>
          <a:p>
            <a:endParaRPr/>
          </a:p>
        </p:txBody>
      </p:sp>
      <p:grpSp>
        <p:nvGrpSpPr>
          <p:cNvPr id="806" name="Google Shape;1055;p36"/>
          <p:cNvGrpSpPr/>
          <p:nvPr/>
        </p:nvGrpSpPr>
        <p:grpSpPr>
          <a:xfrm rot="-1550238">
            <a:off x="10486929" y="5544921"/>
            <a:ext cx="1341465" cy="1883290"/>
            <a:chOff x="12669588" y="4974625"/>
            <a:chExt cx="1341517" cy="1883364"/>
          </a:xfrm>
        </p:grpSpPr>
        <p:sp>
          <p:nvSpPr>
            <p:cNvPr id="807" name="Google Shape;1056;p36">
              <a:hlinkClick r:id="rId5" action="ppaction://hlinksldjump"/>
            </p:cNvPr>
            <p:cNvSpPr/>
            <p:nvPr/>
          </p:nvSpPr>
          <p:spPr>
            <a:xfrm>
              <a:off x="12669588" y="4974625"/>
              <a:ext cx="1167257" cy="1552126"/>
            </a:xfrm>
            <a:custGeom>
              <a:avLst/>
              <a:gdLst/>
              <a:ahLst/>
              <a:cxnLst/>
              <a:rect l="l" t="t" r="r" b="b"/>
              <a:pathLst>
                <a:path w="6551" h="8711" extrusionOk="0">
                  <a:moveTo>
                    <a:pt x="42" y="0"/>
                  </a:moveTo>
                  <a:lnTo>
                    <a:pt x="42" y="0"/>
                  </a:lnTo>
                  <a:cubicBezTo>
                    <a:pt x="42" y="0"/>
                    <a:pt x="1" y="1668"/>
                    <a:pt x="420" y="3969"/>
                  </a:cubicBezTo>
                  <a:cubicBezTo>
                    <a:pt x="847" y="6278"/>
                    <a:pt x="2745" y="8210"/>
                    <a:pt x="6386" y="8711"/>
                  </a:cubicBezTo>
                  <a:cubicBezTo>
                    <a:pt x="6386" y="8711"/>
                    <a:pt x="6550" y="6196"/>
                    <a:pt x="5556" y="4840"/>
                  </a:cubicBezTo>
                  <a:cubicBezTo>
                    <a:pt x="4570" y="3484"/>
                    <a:pt x="798" y="1907"/>
                    <a:pt x="42" y="0"/>
                  </a:cubicBezTo>
                  <a:close/>
                </a:path>
              </a:pathLst>
            </a:custGeom>
            <a:solidFill>
              <a:srgbClr val="F9BD9B"/>
            </a:solidFill>
            <a:ln>
              <a:noFill/>
            </a:ln>
          </p:spPr>
          <p:txBody>
            <a:bodyPr spcFirstLastPara="1" wrap="square" lIns="91425" tIns="91425" rIns="91425" bIns="91425" anchor="ctr" anchorCtr="0">
              <a:noAutofit/>
            </a:bodyPr>
            <a:lstStyle/>
            <a:p>
              <a:endParaRPr/>
            </a:p>
          </p:txBody>
        </p:sp>
        <p:sp>
          <p:nvSpPr>
            <p:cNvPr id="808" name="Google Shape;1057;p36"/>
            <p:cNvSpPr/>
            <p:nvPr/>
          </p:nvSpPr>
          <p:spPr>
            <a:xfrm>
              <a:off x="12780950" y="5335976"/>
              <a:ext cx="1230155" cy="1522014"/>
            </a:xfrm>
            <a:custGeom>
              <a:avLst/>
              <a:gdLst/>
              <a:ahLst/>
              <a:cxnLst/>
              <a:rect l="l" t="t" r="r" b="b"/>
              <a:pathLst>
                <a:path w="6904" h="8542" extrusionOk="0">
                  <a:moveTo>
                    <a:pt x="279" y="0"/>
                  </a:moveTo>
                  <a:cubicBezTo>
                    <a:pt x="274" y="0"/>
                    <a:pt x="269" y="1"/>
                    <a:pt x="263" y="2"/>
                  </a:cubicBezTo>
                  <a:cubicBezTo>
                    <a:pt x="206" y="2"/>
                    <a:pt x="173" y="59"/>
                    <a:pt x="189" y="117"/>
                  </a:cubicBezTo>
                  <a:cubicBezTo>
                    <a:pt x="395" y="561"/>
                    <a:pt x="649" y="980"/>
                    <a:pt x="954" y="1366"/>
                  </a:cubicBezTo>
                  <a:cubicBezTo>
                    <a:pt x="713" y="1257"/>
                    <a:pt x="452" y="1199"/>
                    <a:pt x="190" y="1199"/>
                  </a:cubicBezTo>
                  <a:cubicBezTo>
                    <a:pt x="157" y="1199"/>
                    <a:pt x="124" y="1200"/>
                    <a:pt x="91" y="1202"/>
                  </a:cubicBezTo>
                  <a:cubicBezTo>
                    <a:pt x="33" y="1218"/>
                    <a:pt x="0" y="1292"/>
                    <a:pt x="41" y="1341"/>
                  </a:cubicBezTo>
                  <a:cubicBezTo>
                    <a:pt x="58" y="1366"/>
                    <a:pt x="82" y="1374"/>
                    <a:pt x="115" y="1374"/>
                  </a:cubicBezTo>
                  <a:cubicBezTo>
                    <a:pt x="153" y="1369"/>
                    <a:pt x="191" y="1367"/>
                    <a:pt x="230" y="1367"/>
                  </a:cubicBezTo>
                  <a:cubicBezTo>
                    <a:pt x="529" y="1367"/>
                    <a:pt x="854" y="1499"/>
                    <a:pt x="1159" y="1637"/>
                  </a:cubicBezTo>
                  <a:lnTo>
                    <a:pt x="1175" y="1645"/>
                  </a:lnTo>
                  <a:cubicBezTo>
                    <a:pt x="1463" y="1982"/>
                    <a:pt x="1767" y="2303"/>
                    <a:pt x="2088" y="2615"/>
                  </a:cubicBezTo>
                  <a:lnTo>
                    <a:pt x="2104" y="2632"/>
                  </a:lnTo>
                  <a:cubicBezTo>
                    <a:pt x="2104" y="2640"/>
                    <a:pt x="2120" y="2648"/>
                    <a:pt x="2129" y="2656"/>
                  </a:cubicBezTo>
                  <a:cubicBezTo>
                    <a:pt x="2334" y="2853"/>
                    <a:pt x="2540" y="3042"/>
                    <a:pt x="2745" y="3240"/>
                  </a:cubicBezTo>
                  <a:lnTo>
                    <a:pt x="3139" y="3601"/>
                  </a:lnTo>
                  <a:cubicBezTo>
                    <a:pt x="3115" y="3602"/>
                    <a:pt x="3091" y="3602"/>
                    <a:pt x="3067" y="3602"/>
                  </a:cubicBezTo>
                  <a:cubicBezTo>
                    <a:pt x="2404" y="3602"/>
                    <a:pt x="1669" y="3493"/>
                    <a:pt x="781" y="3240"/>
                  </a:cubicBezTo>
                  <a:cubicBezTo>
                    <a:pt x="776" y="3239"/>
                    <a:pt x="770" y="3238"/>
                    <a:pt x="765" y="3238"/>
                  </a:cubicBezTo>
                  <a:cubicBezTo>
                    <a:pt x="730" y="3238"/>
                    <a:pt x="698" y="3261"/>
                    <a:pt x="691" y="3297"/>
                  </a:cubicBezTo>
                  <a:cubicBezTo>
                    <a:pt x="682" y="3322"/>
                    <a:pt x="682" y="3346"/>
                    <a:pt x="699" y="3371"/>
                  </a:cubicBezTo>
                  <a:cubicBezTo>
                    <a:pt x="707" y="3388"/>
                    <a:pt x="723" y="3404"/>
                    <a:pt x="748" y="3412"/>
                  </a:cubicBezTo>
                  <a:cubicBezTo>
                    <a:pt x="1634" y="3659"/>
                    <a:pt x="2373" y="3771"/>
                    <a:pt x="3049" y="3771"/>
                  </a:cubicBezTo>
                  <a:cubicBezTo>
                    <a:pt x="3138" y="3771"/>
                    <a:pt x="3225" y="3769"/>
                    <a:pt x="3312" y="3766"/>
                  </a:cubicBezTo>
                  <a:cubicBezTo>
                    <a:pt x="3485" y="3930"/>
                    <a:pt x="3633" y="4086"/>
                    <a:pt x="3780" y="4234"/>
                  </a:cubicBezTo>
                  <a:cubicBezTo>
                    <a:pt x="4076" y="4538"/>
                    <a:pt x="4380" y="4883"/>
                    <a:pt x="4668" y="5245"/>
                  </a:cubicBezTo>
                  <a:cubicBezTo>
                    <a:pt x="3854" y="5220"/>
                    <a:pt x="3041" y="5048"/>
                    <a:pt x="2277" y="4760"/>
                  </a:cubicBezTo>
                  <a:cubicBezTo>
                    <a:pt x="2268" y="4756"/>
                    <a:pt x="2258" y="4754"/>
                    <a:pt x="2247" y="4754"/>
                  </a:cubicBezTo>
                  <a:cubicBezTo>
                    <a:pt x="2236" y="4754"/>
                    <a:pt x="2223" y="4756"/>
                    <a:pt x="2211" y="4760"/>
                  </a:cubicBezTo>
                  <a:cubicBezTo>
                    <a:pt x="2194" y="4768"/>
                    <a:pt x="2178" y="4785"/>
                    <a:pt x="2170" y="4809"/>
                  </a:cubicBezTo>
                  <a:cubicBezTo>
                    <a:pt x="2153" y="4850"/>
                    <a:pt x="2178" y="4900"/>
                    <a:pt x="2219" y="4916"/>
                  </a:cubicBezTo>
                  <a:cubicBezTo>
                    <a:pt x="3041" y="5237"/>
                    <a:pt x="3920" y="5401"/>
                    <a:pt x="4808" y="5417"/>
                  </a:cubicBezTo>
                  <a:cubicBezTo>
                    <a:pt x="4947" y="5590"/>
                    <a:pt x="5079" y="5771"/>
                    <a:pt x="5202" y="5952"/>
                  </a:cubicBezTo>
                  <a:lnTo>
                    <a:pt x="5202" y="5968"/>
                  </a:lnTo>
                  <a:cubicBezTo>
                    <a:pt x="5210" y="6001"/>
                    <a:pt x="5235" y="6034"/>
                    <a:pt x="5268" y="6042"/>
                  </a:cubicBezTo>
                  <a:cubicBezTo>
                    <a:pt x="5818" y="6823"/>
                    <a:pt x="6312" y="7644"/>
                    <a:pt x="6739" y="8499"/>
                  </a:cubicBezTo>
                  <a:cubicBezTo>
                    <a:pt x="6753" y="8520"/>
                    <a:pt x="6780" y="8542"/>
                    <a:pt x="6808" y="8542"/>
                  </a:cubicBezTo>
                  <a:cubicBezTo>
                    <a:pt x="6812" y="8542"/>
                    <a:pt x="6817" y="8541"/>
                    <a:pt x="6821" y="8540"/>
                  </a:cubicBezTo>
                  <a:cubicBezTo>
                    <a:pt x="6854" y="8540"/>
                    <a:pt x="6887" y="8515"/>
                    <a:pt x="6895" y="8483"/>
                  </a:cubicBezTo>
                  <a:cubicBezTo>
                    <a:pt x="6903" y="8466"/>
                    <a:pt x="6903" y="8441"/>
                    <a:pt x="6895" y="8425"/>
                  </a:cubicBezTo>
                  <a:cubicBezTo>
                    <a:pt x="6451" y="7546"/>
                    <a:pt x="5942" y="6699"/>
                    <a:pt x="5366" y="5902"/>
                  </a:cubicBezTo>
                  <a:cubicBezTo>
                    <a:pt x="5202" y="4965"/>
                    <a:pt x="4972" y="4045"/>
                    <a:pt x="4652" y="3157"/>
                  </a:cubicBezTo>
                  <a:cubicBezTo>
                    <a:pt x="4643" y="3125"/>
                    <a:pt x="4610" y="3100"/>
                    <a:pt x="4578" y="3100"/>
                  </a:cubicBezTo>
                  <a:cubicBezTo>
                    <a:pt x="4520" y="3100"/>
                    <a:pt x="4479" y="3157"/>
                    <a:pt x="4495" y="3215"/>
                  </a:cubicBezTo>
                  <a:cubicBezTo>
                    <a:pt x="4767" y="3996"/>
                    <a:pt x="4980" y="4785"/>
                    <a:pt x="5136" y="5590"/>
                  </a:cubicBezTo>
                  <a:cubicBezTo>
                    <a:pt x="4832" y="5179"/>
                    <a:pt x="4504" y="4776"/>
                    <a:pt x="4167" y="4407"/>
                  </a:cubicBezTo>
                  <a:cubicBezTo>
                    <a:pt x="4134" y="4365"/>
                    <a:pt x="4101" y="4324"/>
                    <a:pt x="4060" y="4292"/>
                  </a:cubicBezTo>
                  <a:cubicBezTo>
                    <a:pt x="3846" y="3108"/>
                    <a:pt x="3394" y="2073"/>
                    <a:pt x="2778" y="1382"/>
                  </a:cubicBezTo>
                  <a:cubicBezTo>
                    <a:pt x="2764" y="1362"/>
                    <a:pt x="2740" y="1347"/>
                    <a:pt x="2713" y="1347"/>
                  </a:cubicBezTo>
                  <a:cubicBezTo>
                    <a:pt x="2707" y="1347"/>
                    <a:pt x="2702" y="1348"/>
                    <a:pt x="2696" y="1350"/>
                  </a:cubicBezTo>
                  <a:cubicBezTo>
                    <a:pt x="2638" y="1366"/>
                    <a:pt x="2614" y="1440"/>
                    <a:pt x="2646" y="1489"/>
                  </a:cubicBezTo>
                  <a:cubicBezTo>
                    <a:pt x="3197" y="2114"/>
                    <a:pt x="3624" y="3018"/>
                    <a:pt x="3846" y="4053"/>
                  </a:cubicBezTo>
                  <a:cubicBezTo>
                    <a:pt x="3517" y="3716"/>
                    <a:pt x="3164" y="3388"/>
                    <a:pt x="2827" y="3067"/>
                  </a:cubicBezTo>
                  <a:cubicBezTo>
                    <a:pt x="2630" y="2886"/>
                    <a:pt x="2433" y="2697"/>
                    <a:pt x="2236" y="2516"/>
                  </a:cubicBezTo>
                  <a:cubicBezTo>
                    <a:pt x="1973" y="1925"/>
                    <a:pt x="1767" y="1308"/>
                    <a:pt x="1603" y="684"/>
                  </a:cubicBezTo>
                  <a:cubicBezTo>
                    <a:pt x="1595" y="651"/>
                    <a:pt x="1570" y="626"/>
                    <a:pt x="1529" y="618"/>
                  </a:cubicBezTo>
                  <a:cubicBezTo>
                    <a:pt x="1471" y="626"/>
                    <a:pt x="1430" y="676"/>
                    <a:pt x="1447" y="733"/>
                  </a:cubicBezTo>
                  <a:cubicBezTo>
                    <a:pt x="1578" y="1235"/>
                    <a:pt x="1734" y="1719"/>
                    <a:pt x="1915" y="2204"/>
                  </a:cubicBezTo>
                  <a:cubicBezTo>
                    <a:pt x="1356" y="1637"/>
                    <a:pt x="748" y="939"/>
                    <a:pt x="345" y="51"/>
                  </a:cubicBezTo>
                  <a:cubicBezTo>
                    <a:pt x="331" y="23"/>
                    <a:pt x="311" y="0"/>
                    <a:pt x="279" y="0"/>
                  </a:cubicBezTo>
                  <a:close/>
                </a:path>
              </a:pathLst>
            </a:custGeom>
            <a:solidFill>
              <a:srgbClr val="F6A271"/>
            </a:solidFill>
            <a:ln>
              <a:noFill/>
            </a:ln>
          </p:spPr>
          <p:txBody>
            <a:bodyPr spcFirstLastPara="1" wrap="square" lIns="91425" tIns="91425" rIns="91425" bIns="91425" anchor="ctr" anchorCtr="0">
              <a:noAutofit/>
            </a:bodyPr>
            <a:lstStyle/>
            <a:p>
              <a:endParaRPr/>
            </a:p>
          </p:txBody>
        </p:sp>
      </p:grpSp>
      <p:sp>
        <p:nvSpPr>
          <p:cNvPr id="818" name="Rectangle 817"/>
          <p:cNvSpPr/>
          <p:nvPr/>
        </p:nvSpPr>
        <p:spPr>
          <a:xfrm>
            <a:off x="874953" y="4478117"/>
            <a:ext cx="4682109" cy="1219335"/>
          </a:xfrm>
          <a:prstGeom prst="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126"/>
            <a:r>
              <a:rPr lang="en-US" sz="2799">
                <a:solidFill>
                  <a:prstClr val="black"/>
                </a:solidFill>
                <a:latin typeface="Times New Roman" panose="02020603050405020304" pitchFamily="18" charset="0"/>
                <a:cs typeface="Times New Roman" panose="02020603050405020304" pitchFamily="18" charset="0"/>
              </a:rPr>
              <a:t>c) Cả a và b đúng</a:t>
            </a:r>
            <a:endParaRPr lang="en-US" sz="2799" dirty="0">
              <a:solidFill>
                <a:prstClr val="black"/>
              </a:solidFill>
              <a:latin typeface="Times New Roman" panose="02020603050405020304" pitchFamily="18" charset="0"/>
              <a:cs typeface="Times New Roman" panose="02020603050405020304" pitchFamily="18" charset="0"/>
            </a:endParaRPr>
          </a:p>
        </p:txBody>
      </p:sp>
      <p:sp>
        <p:nvSpPr>
          <p:cNvPr id="819" name="Rectangle 818"/>
          <p:cNvSpPr/>
          <p:nvPr/>
        </p:nvSpPr>
        <p:spPr>
          <a:xfrm>
            <a:off x="6239582" y="2917785"/>
            <a:ext cx="5068027" cy="1260982"/>
          </a:xfrm>
          <a:prstGeom prst="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126"/>
            <a:r>
              <a:rPr lang="en-US" sz="2799">
                <a:solidFill>
                  <a:prstClr val="black"/>
                </a:solidFill>
                <a:latin typeface="Times New Roman" panose="02020603050405020304" pitchFamily="18" charset="0"/>
                <a:cs typeface="Times New Roman" panose="02020603050405020304" pitchFamily="18" charset="0"/>
              </a:rPr>
              <a:t>b) Xây dựng cuộc sống mới văn minh, tiến bộ ở nhiều vùng nông thôn rộng lớn.</a:t>
            </a:r>
            <a:endParaRPr lang="en-US" sz="2799" dirty="0">
              <a:solidFill>
                <a:prstClr val="black"/>
              </a:solidFill>
              <a:latin typeface="Times New Roman" panose="02020603050405020304" pitchFamily="18" charset="0"/>
              <a:cs typeface="Times New Roman" panose="02020603050405020304" pitchFamily="18" charset="0"/>
            </a:endParaRPr>
          </a:p>
        </p:txBody>
      </p:sp>
      <p:sp>
        <p:nvSpPr>
          <p:cNvPr id="820" name="Rectangle 819"/>
          <p:cNvSpPr/>
          <p:nvPr/>
        </p:nvSpPr>
        <p:spPr>
          <a:xfrm>
            <a:off x="6258295" y="4400048"/>
            <a:ext cx="5095207" cy="1271320"/>
          </a:xfrm>
          <a:prstGeom prst="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126"/>
            <a:r>
              <a:rPr lang="en-US" sz="2799">
                <a:solidFill>
                  <a:prstClr val="black"/>
                </a:solidFill>
                <a:latin typeface="Times New Roman" panose="02020603050405020304" pitchFamily="18" charset="0"/>
                <a:cs typeface="Times New Roman" panose="02020603050405020304" pitchFamily="18" charset="0"/>
              </a:rPr>
              <a:t>d) Cả a và b sai</a:t>
            </a:r>
            <a:endParaRPr lang="en-US" sz="2799" dirty="0">
              <a:solidFill>
                <a:prstClr val="black"/>
              </a:solidFill>
              <a:latin typeface="Times New Roman" panose="02020603050405020304" pitchFamily="18" charset="0"/>
              <a:cs typeface="Times New Roman" panose="02020603050405020304" pitchFamily="18" charset="0"/>
            </a:endParaRPr>
          </a:p>
        </p:txBody>
      </p:sp>
      <p:sp>
        <p:nvSpPr>
          <p:cNvPr id="821" name="Rectangle 820"/>
          <p:cNvSpPr/>
          <p:nvPr/>
        </p:nvSpPr>
        <p:spPr>
          <a:xfrm>
            <a:off x="856448" y="2902180"/>
            <a:ext cx="4682109" cy="1278024"/>
          </a:xfrm>
          <a:prstGeom prst="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126"/>
            <a:r>
              <a:rPr lang="en-US" sz="2799">
                <a:solidFill>
                  <a:prstClr val="black"/>
                </a:solidFill>
                <a:latin typeface="Times New Roman" panose="02020603050405020304" pitchFamily="18" charset="0"/>
                <a:cs typeface="Times New Roman" panose="02020603050405020304" pitchFamily="18" charset="0"/>
              </a:rPr>
              <a:t>a) Đấu tranh quyết liệt, giành được quyền làm chủ.</a:t>
            </a:r>
            <a:endParaRPr lang="en-US" sz="2799" dirty="0">
              <a:solidFill>
                <a:prstClr val="black"/>
              </a:solidFill>
              <a:latin typeface="Times New Roman" panose="02020603050405020304" pitchFamily="18" charset="0"/>
              <a:cs typeface="Times New Roman" panose="02020603050405020304" pitchFamily="18" charset="0"/>
            </a:endParaRPr>
          </a:p>
        </p:txBody>
      </p:sp>
      <p:pic>
        <p:nvPicPr>
          <p:cNvPr id="822"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149116" y="2938932"/>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823"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975151" y="4478117"/>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824"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1053579" y="2959232"/>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825"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5069188" y="4520827"/>
            <a:ext cx="1339114" cy="117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91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26"/>
                                        </p:tgtEl>
                                        <p:attrNameLst>
                                          <p:attrName>style.visibility</p:attrName>
                                        </p:attrNameLst>
                                      </p:cBhvr>
                                      <p:to>
                                        <p:strVal val="visible"/>
                                      </p:to>
                                    </p:set>
                                    <p:animEffect transition="in" filter="wipe(down)">
                                      <p:cBhvr>
                                        <p:cTn id="7" dur="500"/>
                                        <p:tgtEl>
                                          <p:spTgt spid="24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21"/>
                                        </p:tgtEl>
                                        <p:attrNameLst>
                                          <p:attrName>style.visibility</p:attrName>
                                        </p:attrNameLst>
                                      </p:cBhvr>
                                      <p:to>
                                        <p:strVal val="visible"/>
                                      </p:to>
                                    </p:set>
                                    <p:animEffect transition="in" filter="wipe(down)">
                                      <p:cBhvr>
                                        <p:cTn id="10" dur="500"/>
                                        <p:tgtEl>
                                          <p:spTgt spid="82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18"/>
                                        </p:tgtEl>
                                        <p:attrNameLst>
                                          <p:attrName>style.visibility</p:attrName>
                                        </p:attrNameLst>
                                      </p:cBhvr>
                                      <p:to>
                                        <p:strVal val="visible"/>
                                      </p:to>
                                    </p:set>
                                    <p:animEffect transition="in" filter="wipe(down)">
                                      <p:cBhvr>
                                        <p:cTn id="13" dur="500"/>
                                        <p:tgtEl>
                                          <p:spTgt spid="8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19"/>
                                        </p:tgtEl>
                                        <p:attrNameLst>
                                          <p:attrName>style.visibility</p:attrName>
                                        </p:attrNameLst>
                                      </p:cBhvr>
                                      <p:to>
                                        <p:strVal val="visible"/>
                                      </p:to>
                                    </p:set>
                                    <p:animEffect transition="in" filter="wipe(down)">
                                      <p:cBhvr>
                                        <p:cTn id="16" dur="500"/>
                                        <p:tgtEl>
                                          <p:spTgt spid="81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20"/>
                                        </p:tgtEl>
                                        <p:attrNameLst>
                                          <p:attrName>style.visibility</p:attrName>
                                        </p:attrNameLst>
                                      </p:cBhvr>
                                      <p:to>
                                        <p:strVal val="visible"/>
                                      </p:to>
                                    </p:set>
                                    <p:animEffect transition="in" filter="wipe(down)">
                                      <p:cBhvr>
                                        <p:cTn id="19" dur="500"/>
                                        <p:tgtEl>
                                          <p:spTgt spid="8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819"/>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24"/>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819"/>
                  </p:tgtEl>
                </p:cond>
              </p:nextCondLst>
            </p:seq>
            <p:seq concurrent="1" nextAc="seek">
              <p:cTn id="25" restart="whenNotActive" fill="hold" evtFilter="cancelBubble" nodeType="interactiveSeq">
                <p:stCondLst>
                  <p:cond evt="onClick" delay="0">
                    <p:tgtEl>
                      <p:spTgt spid="821"/>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22"/>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821"/>
                  </p:tgtEl>
                </p:cond>
              </p:nextCondLst>
            </p:seq>
            <p:seq concurrent="1" nextAc="seek">
              <p:cTn id="30" restart="whenNotActive" fill="hold" evtFilter="cancelBubble" nodeType="interactiveSeq">
                <p:stCondLst>
                  <p:cond evt="onClick" delay="0">
                    <p:tgtEl>
                      <p:spTgt spid="82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23"/>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m-thanh-tra-loi-sai-www_nhacchuongvui_com.wav"/>
                                        </p:tgtEl>
                                      </p:cMediaNode>
                                    </p:audio>
                                  </p:subTnLst>
                                </p:cTn>
                              </p:par>
                            </p:childTnLst>
                          </p:cTn>
                        </p:par>
                      </p:childTnLst>
                    </p:cTn>
                  </p:par>
                </p:childTnLst>
              </p:cTn>
              <p:nextCondLst>
                <p:cond evt="onClick" delay="0">
                  <p:tgtEl>
                    <p:spTgt spid="820"/>
                  </p:tgtEl>
                </p:cond>
              </p:nextCondLst>
            </p:seq>
            <p:seq concurrent="1" nextAc="seek">
              <p:cTn id="35" restart="whenNotActive" fill="hold" evtFilter="cancelBubble" nodeType="interactiveSeq">
                <p:stCondLst>
                  <p:cond evt="onClick" delay="0">
                    <p:tgtEl>
                      <p:spTgt spid="818"/>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4" name="Am-thanh-tra-loi-dung-www_nhacchuongvui_com.wav"/>
                                        </p:tgtEl>
                                      </p:cMediaNode>
                                    </p:audio>
                                  </p:subTnLst>
                                </p:cTn>
                              </p:par>
                            </p:childTnLst>
                          </p:cTn>
                        </p:par>
                      </p:childTnLst>
                    </p:cTn>
                  </p:par>
                </p:childTnLst>
              </p:cTn>
              <p:nextCondLst>
                <p:cond evt="onClick" delay="0">
                  <p:tgtEl>
                    <p:spTgt spid="818"/>
                  </p:tgtEl>
                </p:cond>
              </p:nextCondLst>
            </p:seq>
          </p:childTnLst>
        </p:cTn>
      </p:par>
    </p:tnLst>
    <p:bldLst>
      <p:bldP spid="2426" grpId="0"/>
      <p:bldP spid="818" grpId="0" animBg="1"/>
      <p:bldP spid="819" grpId="0" animBg="1"/>
      <p:bldP spid="820" grpId="0" animBg="1"/>
      <p:bldP spid="8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356;p40"/>
          <p:cNvSpPr/>
          <p:nvPr/>
        </p:nvSpPr>
        <p:spPr>
          <a:xfrm>
            <a:off x="8359276" y="4727315"/>
            <a:ext cx="1918634" cy="1750962"/>
          </a:xfrm>
          <a:custGeom>
            <a:avLst/>
            <a:gdLst/>
            <a:ahLst/>
            <a:cxnLst/>
            <a:rect l="l" t="t" r="r" b="b"/>
            <a:pathLst>
              <a:path w="3799" h="3467" extrusionOk="0">
                <a:moveTo>
                  <a:pt x="2378" y="0"/>
                </a:moveTo>
                <a:cubicBezTo>
                  <a:pt x="2369" y="0"/>
                  <a:pt x="2361" y="0"/>
                  <a:pt x="2352" y="0"/>
                </a:cubicBezTo>
                <a:cubicBezTo>
                  <a:pt x="2045" y="5"/>
                  <a:pt x="1853" y="499"/>
                  <a:pt x="1734" y="499"/>
                </a:cubicBezTo>
                <a:cubicBezTo>
                  <a:pt x="1726" y="499"/>
                  <a:pt x="1717" y="496"/>
                  <a:pt x="1710" y="491"/>
                </a:cubicBezTo>
                <a:cubicBezTo>
                  <a:pt x="1598" y="410"/>
                  <a:pt x="1851" y="16"/>
                  <a:pt x="1851" y="16"/>
                </a:cubicBezTo>
                <a:cubicBezTo>
                  <a:pt x="1800" y="8"/>
                  <a:pt x="1751" y="4"/>
                  <a:pt x="1706" y="4"/>
                </a:cubicBezTo>
                <a:cubicBezTo>
                  <a:pt x="1106" y="4"/>
                  <a:pt x="1056" y="651"/>
                  <a:pt x="939" y="651"/>
                </a:cubicBezTo>
                <a:cubicBezTo>
                  <a:pt x="935" y="651"/>
                  <a:pt x="930" y="650"/>
                  <a:pt x="926" y="648"/>
                </a:cubicBezTo>
                <a:cubicBezTo>
                  <a:pt x="789" y="587"/>
                  <a:pt x="875" y="178"/>
                  <a:pt x="875" y="177"/>
                </a:cubicBezTo>
                <a:lnTo>
                  <a:pt x="875" y="177"/>
                </a:lnTo>
                <a:cubicBezTo>
                  <a:pt x="339" y="435"/>
                  <a:pt x="673" y="1224"/>
                  <a:pt x="496" y="1239"/>
                </a:cubicBezTo>
                <a:cubicBezTo>
                  <a:pt x="491" y="1240"/>
                  <a:pt x="485" y="1240"/>
                  <a:pt x="480" y="1240"/>
                </a:cubicBezTo>
                <a:cubicBezTo>
                  <a:pt x="316" y="1240"/>
                  <a:pt x="268" y="1012"/>
                  <a:pt x="268" y="1012"/>
                </a:cubicBezTo>
                <a:lnTo>
                  <a:pt x="268" y="1012"/>
                </a:lnTo>
                <a:cubicBezTo>
                  <a:pt x="0" y="2140"/>
                  <a:pt x="1275" y="2423"/>
                  <a:pt x="1275" y="2423"/>
                </a:cubicBezTo>
                <a:cubicBezTo>
                  <a:pt x="1275" y="2423"/>
                  <a:pt x="1507" y="3466"/>
                  <a:pt x="2386" y="3466"/>
                </a:cubicBezTo>
                <a:cubicBezTo>
                  <a:pt x="2479" y="3466"/>
                  <a:pt x="2578" y="3455"/>
                  <a:pt x="2686" y="3429"/>
                </a:cubicBezTo>
                <a:cubicBezTo>
                  <a:pt x="2686" y="3429"/>
                  <a:pt x="2443" y="3379"/>
                  <a:pt x="2458" y="3202"/>
                </a:cubicBezTo>
                <a:cubicBezTo>
                  <a:pt x="2464" y="3151"/>
                  <a:pt x="2531" y="3142"/>
                  <a:pt x="2630" y="3142"/>
                </a:cubicBezTo>
                <a:cubicBezTo>
                  <a:pt x="2691" y="3142"/>
                  <a:pt x="2764" y="3146"/>
                  <a:pt x="2842" y="3146"/>
                </a:cubicBezTo>
                <a:cubicBezTo>
                  <a:pt x="3086" y="3146"/>
                  <a:pt x="3382" y="3111"/>
                  <a:pt x="3525" y="2822"/>
                </a:cubicBezTo>
                <a:lnTo>
                  <a:pt x="3525" y="2822"/>
                </a:lnTo>
                <a:cubicBezTo>
                  <a:pt x="3525" y="2822"/>
                  <a:pt x="3394" y="2851"/>
                  <a:pt x="3268" y="2851"/>
                </a:cubicBezTo>
                <a:cubicBezTo>
                  <a:pt x="3171" y="2851"/>
                  <a:pt x="3076" y="2834"/>
                  <a:pt x="3050" y="2772"/>
                </a:cubicBezTo>
                <a:cubicBezTo>
                  <a:pt x="2994" y="2635"/>
                  <a:pt x="3798" y="2610"/>
                  <a:pt x="3682" y="1846"/>
                </a:cubicBezTo>
                <a:lnTo>
                  <a:pt x="3682" y="1846"/>
                </a:lnTo>
                <a:cubicBezTo>
                  <a:pt x="3682" y="1846"/>
                  <a:pt x="3417" y="2016"/>
                  <a:pt x="3277" y="2016"/>
                </a:cubicBezTo>
                <a:cubicBezTo>
                  <a:pt x="3246" y="2016"/>
                  <a:pt x="3221" y="2008"/>
                  <a:pt x="3207" y="1988"/>
                </a:cubicBezTo>
                <a:cubicBezTo>
                  <a:pt x="3126" y="1872"/>
                  <a:pt x="3692" y="1674"/>
                  <a:pt x="3697" y="1346"/>
                </a:cubicBezTo>
                <a:cubicBezTo>
                  <a:pt x="3707" y="1012"/>
                  <a:pt x="3515" y="461"/>
                  <a:pt x="3652" y="46"/>
                </a:cubicBezTo>
                <a:lnTo>
                  <a:pt x="3652" y="46"/>
                </a:lnTo>
                <a:cubicBezTo>
                  <a:pt x="3542" y="82"/>
                  <a:pt x="3423" y="95"/>
                  <a:pt x="3301" y="95"/>
                </a:cubicBezTo>
                <a:cubicBezTo>
                  <a:pt x="2973" y="95"/>
                  <a:pt x="2623" y="0"/>
                  <a:pt x="2378"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30" name="Google Shape;2381;p40"/>
          <p:cNvSpPr/>
          <p:nvPr/>
        </p:nvSpPr>
        <p:spPr>
          <a:xfrm>
            <a:off x="5452800" y="7301982"/>
            <a:ext cx="553520" cy="859572"/>
          </a:xfrm>
          <a:custGeom>
            <a:avLst/>
            <a:gdLst/>
            <a:ahLst/>
            <a:cxnLst/>
            <a:rect l="l" t="t" r="r" b="b"/>
            <a:pathLst>
              <a:path w="1096" h="1702" extrusionOk="0">
                <a:moveTo>
                  <a:pt x="42" y="1"/>
                </a:moveTo>
                <a:cubicBezTo>
                  <a:pt x="21" y="1"/>
                  <a:pt x="0" y="13"/>
                  <a:pt x="0" y="41"/>
                </a:cubicBezTo>
                <a:cubicBezTo>
                  <a:pt x="41" y="713"/>
                  <a:pt x="476" y="1315"/>
                  <a:pt x="1017" y="1694"/>
                </a:cubicBezTo>
                <a:cubicBezTo>
                  <a:pt x="1024" y="1699"/>
                  <a:pt x="1031" y="1701"/>
                  <a:pt x="1038" y="1701"/>
                </a:cubicBezTo>
                <a:cubicBezTo>
                  <a:pt x="1073" y="1701"/>
                  <a:pt x="1095" y="1644"/>
                  <a:pt x="1057" y="1618"/>
                </a:cubicBezTo>
                <a:cubicBezTo>
                  <a:pt x="546" y="1259"/>
                  <a:pt x="122" y="678"/>
                  <a:pt x="86" y="41"/>
                </a:cubicBezTo>
                <a:cubicBezTo>
                  <a:pt x="86" y="15"/>
                  <a:pt x="64" y="1"/>
                  <a:pt x="42"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31" name="Google Shape;2382;p40"/>
          <p:cNvSpPr/>
          <p:nvPr/>
        </p:nvSpPr>
        <p:spPr>
          <a:xfrm>
            <a:off x="6727003" y="7656516"/>
            <a:ext cx="544430" cy="432311"/>
          </a:xfrm>
          <a:custGeom>
            <a:avLst/>
            <a:gdLst/>
            <a:ahLst/>
            <a:cxnLst/>
            <a:rect l="l" t="t" r="r" b="b"/>
            <a:pathLst>
              <a:path w="1078" h="856" extrusionOk="0">
                <a:moveTo>
                  <a:pt x="534" y="1"/>
                </a:moveTo>
                <a:cubicBezTo>
                  <a:pt x="498" y="1"/>
                  <a:pt x="461" y="4"/>
                  <a:pt x="426" y="11"/>
                </a:cubicBezTo>
                <a:cubicBezTo>
                  <a:pt x="173" y="57"/>
                  <a:pt x="1" y="284"/>
                  <a:pt x="46" y="517"/>
                </a:cubicBezTo>
                <a:cubicBezTo>
                  <a:pt x="86" y="715"/>
                  <a:pt x="275" y="855"/>
                  <a:pt x="490" y="855"/>
                </a:cubicBezTo>
                <a:cubicBezTo>
                  <a:pt x="522" y="855"/>
                  <a:pt x="554" y="852"/>
                  <a:pt x="587" y="846"/>
                </a:cubicBezTo>
                <a:cubicBezTo>
                  <a:pt x="840" y="800"/>
                  <a:pt x="1078" y="557"/>
                  <a:pt x="1032" y="325"/>
                </a:cubicBezTo>
                <a:cubicBezTo>
                  <a:pt x="993" y="129"/>
                  <a:pt x="760" y="1"/>
                  <a:pt x="534"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32" name="Google Shape;2383;p40"/>
          <p:cNvSpPr/>
          <p:nvPr/>
        </p:nvSpPr>
        <p:spPr>
          <a:xfrm>
            <a:off x="7102245" y="7773179"/>
            <a:ext cx="363121" cy="105553"/>
          </a:xfrm>
          <a:custGeom>
            <a:avLst/>
            <a:gdLst/>
            <a:ahLst/>
            <a:cxnLst/>
            <a:rect l="l" t="t" r="r" b="b"/>
            <a:pathLst>
              <a:path w="719" h="209" extrusionOk="0">
                <a:moveTo>
                  <a:pt x="376" y="0"/>
                </a:moveTo>
                <a:cubicBezTo>
                  <a:pt x="282" y="0"/>
                  <a:pt x="188" y="13"/>
                  <a:pt x="97" y="38"/>
                </a:cubicBezTo>
                <a:cubicBezTo>
                  <a:pt x="0" y="70"/>
                  <a:pt x="26" y="209"/>
                  <a:pt x="112" y="209"/>
                </a:cubicBezTo>
                <a:cubicBezTo>
                  <a:pt x="120" y="209"/>
                  <a:pt x="129" y="207"/>
                  <a:pt x="138" y="205"/>
                </a:cubicBezTo>
                <a:cubicBezTo>
                  <a:pt x="217" y="185"/>
                  <a:pt x="297" y="175"/>
                  <a:pt x="378" y="175"/>
                </a:cubicBezTo>
                <a:cubicBezTo>
                  <a:pt x="443" y="175"/>
                  <a:pt x="508" y="181"/>
                  <a:pt x="573" y="195"/>
                </a:cubicBezTo>
                <a:cubicBezTo>
                  <a:pt x="579" y="196"/>
                  <a:pt x="585" y="197"/>
                  <a:pt x="590" y="197"/>
                </a:cubicBezTo>
                <a:cubicBezTo>
                  <a:pt x="684" y="197"/>
                  <a:pt x="718" y="47"/>
                  <a:pt x="613" y="28"/>
                </a:cubicBezTo>
                <a:cubicBezTo>
                  <a:pt x="535" y="9"/>
                  <a:pt x="455" y="0"/>
                  <a:pt x="376"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44" name="Google Shape;2395;p40"/>
          <p:cNvSpPr/>
          <p:nvPr/>
        </p:nvSpPr>
        <p:spPr>
          <a:xfrm>
            <a:off x="1486258" y="5911621"/>
            <a:ext cx="1701469" cy="1560058"/>
          </a:xfrm>
          <a:custGeom>
            <a:avLst/>
            <a:gdLst/>
            <a:ahLst/>
            <a:cxnLst/>
            <a:rect l="l" t="t" r="r" b="b"/>
            <a:pathLst>
              <a:path w="3369" h="3089" extrusionOk="0">
                <a:moveTo>
                  <a:pt x="1414" y="0"/>
                </a:moveTo>
                <a:cubicBezTo>
                  <a:pt x="1129" y="0"/>
                  <a:pt x="825" y="422"/>
                  <a:pt x="825" y="422"/>
                </a:cubicBezTo>
                <a:cubicBezTo>
                  <a:pt x="810" y="361"/>
                  <a:pt x="865" y="204"/>
                  <a:pt x="865" y="204"/>
                </a:cubicBezTo>
                <a:lnTo>
                  <a:pt x="865" y="204"/>
                </a:lnTo>
                <a:cubicBezTo>
                  <a:pt x="587" y="361"/>
                  <a:pt x="516" y="750"/>
                  <a:pt x="516" y="750"/>
                </a:cubicBezTo>
                <a:cubicBezTo>
                  <a:pt x="466" y="685"/>
                  <a:pt x="476" y="553"/>
                  <a:pt x="476" y="553"/>
                </a:cubicBezTo>
                <a:lnTo>
                  <a:pt x="476" y="553"/>
                </a:lnTo>
                <a:cubicBezTo>
                  <a:pt x="248" y="786"/>
                  <a:pt x="299" y="1190"/>
                  <a:pt x="299" y="1190"/>
                </a:cubicBezTo>
                <a:cubicBezTo>
                  <a:pt x="243" y="1145"/>
                  <a:pt x="208" y="1079"/>
                  <a:pt x="198" y="1008"/>
                </a:cubicBezTo>
                <a:lnTo>
                  <a:pt x="198" y="1008"/>
                </a:lnTo>
                <a:cubicBezTo>
                  <a:pt x="1" y="1398"/>
                  <a:pt x="420" y="1691"/>
                  <a:pt x="420" y="1691"/>
                </a:cubicBezTo>
                <a:cubicBezTo>
                  <a:pt x="349" y="1686"/>
                  <a:pt x="284" y="1666"/>
                  <a:pt x="223" y="1635"/>
                </a:cubicBezTo>
                <a:lnTo>
                  <a:pt x="223" y="1635"/>
                </a:lnTo>
                <a:cubicBezTo>
                  <a:pt x="309" y="2116"/>
                  <a:pt x="1057" y="2177"/>
                  <a:pt x="1057" y="2177"/>
                </a:cubicBezTo>
                <a:cubicBezTo>
                  <a:pt x="1057" y="2177"/>
                  <a:pt x="1118" y="2925"/>
                  <a:pt x="1599" y="3011"/>
                </a:cubicBezTo>
                <a:cubicBezTo>
                  <a:pt x="1568" y="2950"/>
                  <a:pt x="1548" y="2885"/>
                  <a:pt x="1548" y="2814"/>
                </a:cubicBezTo>
                <a:lnTo>
                  <a:pt x="1548" y="2814"/>
                </a:lnTo>
                <a:cubicBezTo>
                  <a:pt x="1548" y="2814"/>
                  <a:pt x="1737" y="3089"/>
                  <a:pt x="2016" y="3089"/>
                </a:cubicBezTo>
                <a:cubicBezTo>
                  <a:pt x="2081" y="3089"/>
                  <a:pt x="2152" y="3074"/>
                  <a:pt x="2226" y="3036"/>
                </a:cubicBezTo>
                <a:cubicBezTo>
                  <a:pt x="2155" y="3026"/>
                  <a:pt x="2089" y="2991"/>
                  <a:pt x="2049" y="2935"/>
                </a:cubicBezTo>
                <a:lnTo>
                  <a:pt x="2049" y="2935"/>
                </a:lnTo>
                <a:cubicBezTo>
                  <a:pt x="2049" y="2935"/>
                  <a:pt x="2091" y="2941"/>
                  <a:pt x="2156" y="2941"/>
                </a:cubicBezTo>
                <a:cubicBezTo>
                  <a:pt x="2292" y="2941"/>
                  <a:pt x="2528" y="2915"/>
                  <a:pt x="2686" y="2758"/>
                </a:cubicBezTo>
                <a:lnTo>
                  <a:pt x="2686" y="2758"/>
                </a:lnTo>
                <a:cubicBezTo>
                  <a:pt x="2686" y="2758"/>
                  <a:pt x="2674" y="2759"/>
                  <a:pt x="2656" y="2759"/>
                </a:cubicBezTo>
                <a:cubicBezTo>
                  <a:pt x="2612" y="2759"/>
                  <a:pt x="2527" y="2754"/>
                  <a:pt x="2484" y="2718"/>
                </a:cubicBezTo>
                <a:cubicBezTo>
                  <a:pt x="2484" y="2718"/>
                  <a:pt x="2878" y="2647"/>
                  <a:pt x="3030" y="2369"/>
                </a:cubicBezTo>
                <a:lnTo>
                  <a:pt x="3030" y="2369"/>
                </a:lnTo>
                <a:cubicBezTo>
                  <a:pt x="3030" y="2369"/>
                  <a:pt x="2912" y="2412"/>
                  <a:pt x="2839" y="2412"/>
                </a:cubicBezTo>
                <a:cubicBezTo>
                  <a:pt x="2829" y="2412"/>
                  <a:pt x="2820" y="2411"/>
                  <a:pt x="2812" y="2409"/>
                </a:cubicBezTo>
                <a:cubicBezTo>
                  <a:pt x="2812" y="2409"/>
                  <a:pt x="3267" y="2086"/>
                  <a:pt x="3232" y="1792"/>
                </a:cubicBezTo>
                <a:lnTo>
                  <a:pt x="3232" y="1792"/>
                </a:lnTo>
                <a:cubicBezTo>
                  <a:pt x="3192" y="1838"/>
                  <a:pt x="3136" y="1873"/>
                  <a:pt x="3080" y="1898"/>
                </a:cubicBezTo>
                <a:cubicBezTo>
                  <a:pt x="3080" y="1898"/>
                  <a:pt x="3293" y="1646"/>
                  <a:pt x="3217" y="1372"/>
                </a:cubicBezTo>
                <a:lnTo>
                  <a:pt x="3217" y="1372"/>
                </a:lnTo>
                <a:cubicBezTo>
                  <a:pt x="3187" y="1433"/>
                  <a:pt x="3136" y="1484"/>
                  <a:pt x="3070" y="1509"/>
                </a:cubicBezTo>
                <a:cubicBezTo>
                  <a:pt x="3070" y="1509"/>
                  <a:pt x="3369" y="958"/>
                  <a:pt x="3025" y="214"/>
                </a:cubicBezTo>
                <a:cubicBezTo>
                  <a:pt x="2749" y="86"/>
                  <a:pt x="2499" y="45"/>
                  <a:pt x="2295" y="45"/>
                </a:cubicBezTo>
                <a:cubicBezTo>
                  <a:pt x="1944" y="45"/>
                  <a:pt x="1725" y="164"/>
                  <a:pt x="1725" y="164"/>
                </a:cubicBezTo>
                <a:cubicBezTo>
                  <a:pt x="1750" y="98"/>
                  <a:pt x="1801" y="48"/>
                  <a:pt x="1862" y="22"/>
                </a:cubicBezTo>
                <a:cubicBezTo>
                  <a:pt x="1818" y="9"/>
                  <a:pt x="1775" y="4"/>
                  <a:pt x="1733" y="4"/>
                </a:cubicBezTo>
                <a:cubicBezTo>
                  <a:pt x="1514" y="4"/>
                  <a:pt x="1336" y="154"/>
                  <a:pt x="1336" y="154"/>
                </a:cubicBezTo>
                <a:cubicBezTo>
                  <a:pt x="1361" y="98"/>
                  <a:pt x="1396" y="42"/>
                  <a:pt x="1447" y="2"/>
                </a:cubicBezTo>
                <a:cubicBezTo>
                  <a:pt x="1436" y="1"/>
                  <a:pt x="1425" y="0"/>
                  <a:pt x="1414"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45" name="Google Shape;2396;p40"/>
          <p:cNvSpPr/>
          <p:nvPr/>
        </p:nvSpPr>
        <p:spPr>
          <a:xfrm>
            <a:off x="1695341" y="6104040"/>
            <a:ext cx="1242390" cy="1222694"/>
          </a:xfrm>
          <a:custGeom>
            <a:avLst/>
            <a:gdLst/>
            <a:ahLst/>
            <a:cxnLst/>
            <a:rect l="l" t="t" r="r" b="b"/>
            <a:pathLst>
              <a:path w="2460" h="2421" extrusionOk="0">
                <a:moveTo>
                  <a:pt x="2395" y="0"/>
                </a:moveTo>
                <a:cubicBezTo>
                  <a:pt x="2384" y="0"/>
                  <a:pt x="2373" y="5"/>
                  <a:pt x="2363" y="15"/>
                </a:cubicBezTo>
                <a:lnTo>
                  <a:pt x="32" y="2347"/>
                </a:lnTo>
                <a:cubicBezTo>
                  <a:pt x="0" y="2378"/>
                  <a:pt x="29" y="2421"/>
                  <a:pt x="65" y="2421"/>
                </a:cubicBezTo>
                <a:cubicBezTo>
                  <a:pt x="75" y="2421"/>
                  <a:pt x="87" y="2417"/>
                  <a:pt x="97" y="2407"/>
                </a:cubicBezTo>
                <a:lnTo>
                  <a:pt x="2429" y="76"/>
                </a:lnTo>
                <a:cubicBezTo>
                  <a:pt x="2459" y="45"/>
                  <a:pt x="2429" y="0"/>
                  <a:pt x="2395"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46" name="Google Shape;2397;p40"/>
          <p:cNvSpPr/>
          <p:nvPr/>
        </p:nvSpPr>
        <p:spPr>
          <a:xfrm>
            <a:off x="2003414" y="6565641"/>
            <a:ext cx="469179" cy="461098"/>
          </a:xfrm>
          <a:custGeom>
            <a:avLst/>
            <a:gdLst/>
            <a:ahLst/>
            <a:cxnLst/>
            <a:rect l="l" t="t" r="r" b="b"/>
            <a:pathLst>
              <a:path w="929" h="913" extrusionOk="0">
                <a:moveTo>
                  <a:pt x="130" y="755"/>
                </a:moveTo>
                <a:cubicBezTo>
                  <a:pt x="133" y="755"/>
                  <a:pt x="135" y="755"/>
                  <a:pt x="138" y="756"/>
                </a:cubicBezTo>
                <a:lnTo>
                  <a:pt x="138" y="756"/>
                </a:lnTo>
                <a:lnTo>
                  <a:pt x="130" y="755"/>
                </a:lnTo>
                <a:close/>
                <a:moveTo>
                  <a:pt x="42" y="0"/>
                </a:moveTo>
                <a:cubicBezTo>
                  <a:pt x="21" y="0"/>
                  <a:pt x="1" y="14"/>
                  <a:pt x="3" y="42"/>
                </a:cubicBezTo>
                <a:cubicBezTo>
                  <a:pt x="33" y="295"/>
                  <a:pt x="59" y="548"/>
                  <a:pt x="84" y="796"/>
                </a:cubicBezTo>
                <a:cubicBezTo>
                  <a:pt x="84" y="821"/>
                  <a:pt x="104" y="836"/>
                  <a:pt x="130" y="836"/>
                </a:cubicBezTo>
                <a:lnTo>
                  <a:pt x="873" y="912"/>
                </a:lnTo>
                <a:cubicBezTo>
                  <a:pt x="875" y="912"/>
                  <a:pt x="876" y="912"/>
                  <a:pt x="878" y="912"/>
                </a:cubicBezTo>
                <a:cubicBezTo>
                  <a:pt x="929" y="912"/>
                  <a:pt x="927" y="831"/>
                  <a:pt x="873" y="826"/>
                </a:cubicBezTo>
                <a:lnTo>
                  <a:pt x="169" y="759"/>
                </a:lnTo>
                <a:lnTo>
                  <a:pt x="169" y="759"/>
                </a:lnTo>
                <a:cubicBezTo>
                  <a:pt x="165" y="736"/>
                  <a:pt x="165" y="712"/>
                  <a:pt x="160" y="684"/>
                </a:cubicBezTo>
                <a:cubicBezTo>
                  <a:pt x="150" y="603"/>
                  <a:pt x="145" y="522"/>
                  <a:pt x="135" y="442"/>
                </a:cubicBezTo>
                <a:cubicBezTo>
                  <a:pt x="119" y="310"/>
                  <a:pt x="104" y="174"/>
                  <a:pt x="89" y="42"/>
                </a:cubicBezTo>
                <a:cubicBezTo>
                  <a:pt x="87" y="14"/>
                  <a:pt x="64" y="0"/>
                  <a:pt x="42"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47" name="Google Shape;2398;p40"/>
          <p:cNvSpPr/>
          <p:nvPr/>
        </p:nvSpPr>
        <p:spPr>
          <a:xfrm>
            <a:off x="2422592" y="6147473"/>
            <a:ext cx="468674" cy="460088"/>
          </a:xfrm>
          <a:custGeom>
            <a:avLst/>
            <a:gdLst/>
            <a:ahLst/>
            <a:cxnLst/>
            <a:rect l="l" t="t" r="r" b="b"/>
            <a:pathLst>
              <a:path w="928" h="911" extrusionOk="0">
                <a:moveTo>
                  <a:pt x="40" y="1"/>
                </a:moveTo>
                <a:cubicBezTo>
                  <a:pt x="19" y="1"/>
                  <a:pt x="0" y="14"/>
                  <a:pt x="2" y="41"/>
                </a:cubicBezTo>
                <a:cubicBezTo>
                  <a:pt x="28" y="294"/>
                  <a:pt x="58" y="546"/>
                  <a:pt x="83" y="794"/>
                </a:cubicBezTo>
                <a:cubicBezTo>
                  <a:pt x="83" y="819"/>
                  <a:pt x="104" y="835"/>
                  <a:pt x="124" y="835"/>
                </a:cubicBezTo>
                <a:lnTo>
                  <a:pt x="872" y="911"/>
                </a:lnTo>
                <a:cubicBezTo>
                  <a:pt x="874" y="911"/>
                  <a:pt x="875" y="911"/>
                  <a:pt x="877" y="911"/>
                </a:cubicBezTo>
                <a:cubicBezTo>
                  <a:pt x="928" y="911"/>
                  <a:pt x="926" y="829"/>
                  <a:pt x="872" y="825"/>
                </a:cubicBezTo>
                <a:lnTo>
                  <a:pt x="164" y="757"/>
                </a:lnTo>
                <a:lnTo>
                  <a:pt x="164" y="757"/>
                </a:lnTo>
                <a:cubicBezTo>
                  <a:pt x="163" y="734"/>
                  <a:pt x="159" y="711"/>
                  <a:pt x="159" y="688"/>
                </a:cubicBezTo>
                <a:cubicBezTo>
                  <a:pt x="149" y="607"/>
                  <a:pt x="139" y="526"/>
                  <a:pt x="129" y="440"/>
                </a:cubicBezTo>
                <a:cubicBezTo>
                  <a:pt x="119" y="309"/>
                  <a:pt x="104" y="177"/>
                  <a:pt x="88" y="41"/>
                </a:cubicBezTo>
                <a:cubicBezTo>
                  <a:pt x="86" y="15"/>
                  <a:pt x="62" y="1"/>
                  <a:pt x="40"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55" name="Google Shape;2406;p40"/>
          <p:cNvSpPr/>
          <p:nvPr/>
        </p:nvSpPr>
        <p:spPr>
          <a:xfrm>
            <a:off x="4058399" y="6904520"/>
            <a:ext cx="689880" cy="691395"/>
          </a:xfrm>
          <a:custGeom>
            <a:avLst/>
            <a:gdLst/>
            <a:ahLst/>
            <a:cxnLst/>
            <a:rect l="l" t="t" r="r" b="b"/>
            <a:pathLst>
              <a:path w="1366" h="1369" extrusionOk="0">
                <a:moveTo>
                  <a:pt x="1278" y="1"/>
                </a:moveTo>
                <a:cubicBezTo>
                  <a:pt x="1267" y="1"/>
                  <a:pt x="1256" y="2"/>
                  <a:pt x="1244" y="3"/>
                </a:cubicBezTo>
                <a:cubicBezTo>
                  <a:pt x="1209" y="3"/>
                  <a:pt x="1168" y="8"/>
                  <a:pt x="1123" y="13"/>
                </a:cubicBezTo>
                <a:cubicBezTo>
                  <a:pt x="1077" y="23"/>
                  <a:pt x="1027" y="34"/>
                  <a:pt x="981" y="44"/>
                </a:cubicBezTo>
                <a:cubicBezTo>
                  <a:pt x="926" y="59"/>
                  <a:pt x="875" y="79"/>
                  <a:pt x="824" y="99"/>
                </a:cubicBezTo>
                <a:cubicBezTo>
                  <a:pt x="774" y="120"/>
                  <a:pt x="723" y="145"/>
                  <a:pt x="673" y="175"/>
                </a:cubicBezTo>
                <a:cubicBezTo>
                  <a:pt x="566" y="236"/>
                  <a:pt x="470" y="307"/>
                  <a:pt x="389" y="393"/>
                </a:cubicBezTo>
                <a:cubicBezTo>
                  <a:pt x="303" y="479"/>
                  <a:pt x="228" y="575"/>
                  <a:pt x="172" y="676"/>
                </a:cubicBezTo>
                <a:cubicBezTo>
                  <a:pt x="116" y="777"/>
                  <a:pt x="71" y="878"/>
                  <a:pt x="46" y="984"/>
                </a:cubicBezTo>
                <a:cubicBezTo>
                  <a:pt x="20" y="1070"/>
                  <a:pt x="5" y="1161"/>
                  <a:pt x="0" y="1252"/>
                </a:cubicBezTo>
                <a:lnTo>
                  <a:pt x="0" y="1338"/>
                </a:lnTo>
                <a:lnTo>
                  <a:pt x="0" y="1369"/>
                </a:lnTo>
                <a:lnTo>
                  <a:pt x="116" y="1369"/>
                </a:lnTo>
                <a:cubicBezTo>
                  <a:pt x="440" y="1348"/>
                  <a:pt x="743" y="1207"/>
                  <a:pt x="971" y="979"/>
                </a:cubicBezTo>
                <a:cubicBezTo>
                  <a:pt x="1057" y="893"/>
                  <a:pt x="1133" y="797"/>
                  <a:pt x="1194" y="696"/>
                </a:cubicBezTo>
                <a:cubicBezTo>
                  <a:pt x="1219" y="645"/>
                  <a:pt x="1244" y="595"/>
                  <a:pt x="1269" y="539"/>
                </a:cubicBezTo>
                <a:cubicBezTo>
                  <a:pt x="1290" y="489"/>
                  <a:pt x="1305" y="438"/>
                  <a:pt x="1320" y="388"/>
                </a:cubicBezTo>
                <a:cubicBezTo>
                  <a:pt x="1335" y="337"/>
                  <a:pt x="1345" y="291"/>
                  <a:pt x="1350" y="241"/>
                </a:cubicBezTo>
                <a:cubicBezTo>
                  <a:pt x="1355" y="200"/>
                  <a:pt x="1360" y="160"/>
                  <a:pt x="1366" y="120"/>
                </a:cubicBezTo>
                <a:lnTo>
                  <a:pt x="1366" y="34"/>
                </a:lnTo>
                <a:lnTo>
                  <a:pt x="1366" y="3"/>
                </a:lnTo>
                <a:lnTo>
                  <a:pt x="1330" y="3"/>
                </a:lnTo>
                <a:cubicBezTo>
                  <a:pt x="1317" y="3"/>
                  <a:pt x="1299" y="1"/>
                  <a:pt x="127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56" name="Google Shape;2407;p40"/>
          <p:cNvSpPr/>
          <p:nvPr/>
        </p:nvSpPr>
        <p:spPr>
          <a:xfrm>
            <a:off x="3908405" y="7190369"/>
            <a:ext cx="562611" cy="548470"/>
          </a:xfrm>
          <a:custGeom>
            <a:avLst/>
            <a:gdLst/>
            <a:ahLst/>
            <a:cxnLst/>
            <a:rect l="l" t="t" r="r" b="b"/>
            <a:pathLst>
              <a:path w="1114" h="1086" extrusionOk="0">
                <a:moveTo>
                  <a:pt x="1068" y="1"/>
                </a:moveTo>
                <a:cubicBezTo>
                  <a:pt x="1060" y="1"/>
                  <a:pt x="1052" y="5"/>
                  <a:pt x="1046" y="14"/>
                </a:cubicBezTo>
                <a:lnTo>
                  <a:pt x="24" y="1030"/>
                </a:lnTo>
                <a:cubicBezTo>
                  <a:pt x="1" y="1053"/>
                  <a:pt x="22" y="1086"/>
                  <a:pt x="47" y="1086"/>
                </a:cubicBezTo>
                <a:cubicBezTo>
                  <a:pt x="55" y="1086"/>
                  <a:pt x="62" y="1083"/>
                  <a:pt x="69" y="1076"/>
                </a:cubicBezTo>
                <a:lnTo>
                  <a:pt x="1091" y="59"/>
                </a:lnTo>
                <a:cubicBezTo>
                  <a:pt x="1114" y="33"/>
                  <a:pt x="1091" y="1"/>
                  <a:pt x="106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65" name="Google Shape;2416;p40"/>
          <p:cNvSpPr/>
          <p:nvPr/>
        </p:nvSpPr>
        <p:spPr>
          <a:xfrm>
            <a:off x="8244129" y="7003001"/>
            <a:ext cx="784827" cy="680789"/>
          </a:xfrm>
          <a:custGeom>
            <a:avLst/>
            <a:gdLst/>
            <a:ahLst/>
            <a:cxnLst/>
            <a:rect l="l" t="t" r="r" b="b"/>
            <a:pathLst>
              <a:path w="1554" h="1348" extrusionOk="0">
                <a:moveTo>
                  <a:pt x="1103" y="0"/>
                </a:moveTo>
                <a:lnTo>
                  <a:pt x="552" y="552"/>
                </a:lnTo>
                <a:lnTo>
                  <a:pt x="1" y="1098"/>
                </a:lnTo>
                <a:cubicBezTo>
                  <a:pt x="1" y="1098"/>
                  <a:pt x="239" y="1347"/>
                  <a:pt x="697" y="1347"/>
                </a:cubicBezTo>
                <a:cubicBezTo>
                  <a:pt x="854" y="1347"/>
                  <a:pt x="1037" y="1318"/>
                  <a:pt x="1245" y="1239"/>
                </a:cubicBezTo>
                <a:cubicBezTo>
                  <a:pt x="1553" y="425"/>
                  <a:pt x="1103" y="0"/>
                  <a:pt x="1103"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66" name="Google Shape;2417;p40"/>
          <p:cNvSpPr/>
          <p:nvPr/>
        </p:nvSpPr>
        <p:spPr>
          <a:xfrm>
            <a:off x="8098679" y="6894419"/>
            <a:ext cx="703011" cy="663113"/>
          </a:xfrm>
          <a:custGeom>
            <a:avLst/>
            <a:gdLst/>
            <a:ahLst/>
            <a:cxnLst/>
            <a:rect l="l" t="t" r="r" b="b"/>
            <a:pathLst>
              <a:path w="1392" h="1313" extrusionOk="0">
                <a:moveTo>
                  <a:pt x="856" y="1"/>
                </a:moveTo>
                <a:cubicBezTo>
                  <a:pt x="656" y="1"/>
                  <a:pt x="456" y="78"/>
                  <a:pt x="304" y="231"/>
                </a:cubicBezTo>
                <a:cubicBezTo>
                  <a:pt x="6" y="529"/>
                  <a:pt x="1" y="1009"/>
                  <a:pt x="289" y="1313"/>
                </a:cubicBezTo>
                <a:lnTo>
                  <a:pt x="1391" y="215"/>
                </a:lnTo>
                <a:cubicBezTo>
                  <a:pt x="1240" y="72"/>
                  <a:pt x="1048" y="1"/>
                  <a:pt x="856"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67" name="Google Shape;2418;p40"/>
          <p:cNvSpPr/>
          <p:nvPr/>
        </p:nvSpPr>
        <p:spPr>
          <a:xfrm>
            <a:off x="8105749" y="6871692"/>
            <a:ext cx="242923" cy="226761"/>
          </a:xfrm>
          <a:custGeom>
            <a:avLst/>
            <a:gdLst/>
            <a:ahLst/>
            <a:cxnLst/>
            <a:rect l="l" t="t" r="r" b="b"/>
            <a:pathLst>
              <a:path w="481" h="449" extrusionOk="0">
                <a:moveTo>
                  <a:pt x="55" y="1"/>
                </a:moveTo>
                <a:cubicBezTo>
                  <a:pt x="26" y="1"/>
                  <a:pt x="0" y="36"/>
                  <a:pt x="27" y="63"/>
                </a:cubicBezTo>
                <a:lnTo>
                  <a:pt x="401" y="437"/>
                </a:lnTo>
                <a:cubicBezTo>
                  <a:pt x="409" y="445"/>
                  <a:pt x="418" y="449"/>
                  <a:pt x="427" y="449"/>
                </a:cubicBezTo>
                <a:cubicBezTo>
                  <a:pt x="455" y="449"/>
                  <a:pt x="480" y="410"/>
                  <a:pt x="457" y="387"/>
                </a:cubicBezTo>
                <a:lnTo>
                  <a:pt x="83" y="13"/>
                </a:lnTo>
                <a:cubicBezTo>
                  <a:pt x="74" y="4"/>
                  <a:pt x="64" y="1"/>
                  <a:pt x="55" y="1"/>
                </a:cubicBezTo>
                <a:close/>
              </a:path>
            </a:pathLst>
          </a:custGeom>
          <a:solidFill>
            <a:srgbClr val="FFF0E3"/>
          </a:solidFill>
          <a:ln>
            <a:noFill/>
          </a:ln>
        </p:spPr>
        <p:txBody>
          <a:bodyPr spcFirstLastPara="1" wrap="square" lIns="91425" tIns="91425" rIns="91425" bIns="91425" anchor="ctr" anchorCtr="0">
            <a:noAutofit/>
          </a:bodyPr>
          <a:lstStyle/>
          <a:p>
            <a:endParaRPr/>
          </a:p>
        </p:txBody>
      </p:sp>
      <p:grpSp>
        <p:nvGrpSpPr>
          <p:cNvPr id="490" name="Google Shape;640;p35"/>
          <p:cNvGrpSpPr/>
          <p:nvPr/>
        </p:nvGrpSpPr>
        <p:grpSpPr>
          <a:xfrm>
            <a:off x="-152298" y="-1756005"/>
            <a:ext cx="12359639" cy="2701927"/>
            <a:chOff x="10912275" y="1360275"/>
            <a:chExt cx="2063300" cy="551650"/>
          </a:xfrm>
        </p:grpSpPr>
        <p:sp>
          <p:nvSpPr>
            <p:cNvPr id="491" name="Google Shape;641;p35"/>
            <p:cNvSpPr/>
            <p:nvPr/>
          </p:nvSpPr>
          <p:spPr>
            <a:xfrm>
              <a:off x="11943400" y="1527525"/>
              <a:ext cx="72750" cy="232775"/>
            </a:xfrm>
            <a:custGeom>
              <a:avLst/>
              <a:gdLst/>
              <a:ahLst/>
              <a:cxnLst/>
              <a:rect l="l" t="t" r="r" b="b"/>
              <a:pathLst>
                <a:path w="2910" h="9311" extrusionOk="0">
                  <a:moveTo>
                    <a:pt x="2852" y="0"/>
                  </a:moveTo>
                  <a:cubicBezTo>
                    <a:pt x="2836" y="0"/>
                    <a:pt x="2819" y="8"/>
                    <a:pt x="2811" y="25"/>
                  </a:cubicBezTo>
                  <a:cubicBezTo>
                    <a:pt x="1" y="3969"/>
                    <a:pt x="190" y="9204"/>
                    <a:pt x="190" y="9261"/>
                  </a:cubicBezTo>
                  <a:cubicBezTo>
                    <a:pt x="190" y="9286"/>
                    <a:pt x="214" y="9311"/>
                    <a:pt x="247" y="9311"/>
                  </a:cubicBezTo>
                  <a:cubicBezTo>
                    <a:pt x="272" y="9303"/>
                    <a:pt x="296" y="9278"/>
                    <a:pt x="296" y="9253"/>
                  </a:cubicBezTo>
                  <a:cubicBezTo>
                    <a:pt x="296" y="9204"/>
                    <a:pt x="107" y="3994"/>
                    <a:pt x="2893" y="82"/>
                  </a:cubicBezTo>
                  <a:cubicBezTo>
                    <a:pt x="2910" y="58"/>
                    <a:pt x="2910" y="25"/>
                    <a:pt x="2885" y="8"/>
                  </a:cubicBezTo>
                  <a:cubicBezTo>
                    <a:pt x="2877" y="8"/>
                    <a:pt x="2869"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2" name="Google Shape;642;p35"/>
            <p:cNvSpPr/>
            <p:nvPr/>
          </p:nvSpPr>
          <p:spPr>
            <a:xfrm>
              <a:off x="11934575" y="1747050"/>
              <a:ext cx="31025" cy="26075"/>
            </a:xfrm>
            <a:custGeom>
              <a:avLst/>
              <a:gdLst/>
              <a:ahLst/>
              <a:cxnLst/>
              <a:rect l="l" t="t" r="r" b="b"/>
              <a:pathLst>
                <a:path w="1241" h="1043" extrusionOk="0">
                  <a:moveTo>
                    <a:pt x="584" y="0"/>
                  </a:moveTo>
                  <a:cubicBezTo>
                    <a:pt x="367" y="0"/>
                    <a:pt x="151" y="132"/>
                    <a:pt x="82" y="382"/>
                  </a:cubicBezTo>
                  <a:cubicBezTo>
                    <a:pt x="0" y="653"/>
                    <a:pt x="165" y="941"/>
                    <a:pt x="444" y="1023"/>
                  </a:cubicBezTo>
                  <a:cubicBezTo>
                    <a:pt x="493" y="1036"/>
                    <a:pt x="540" y="1043"/>
                    <a:pt x="587" y="1043"/>
                  </a:cubicBezTo>
                  <a:cubicBezTo>
                    <a:pt x="963" y="1043"/>
                    <a:pt x="1241" y="625"/>
                    <a:pt x="1036" y="267"/>
                  </a:cubicBezTo>
                  <a:cubicBezTo>
                    <a:pt x="936" y="87"/>
                    <a:pt x="760" y="0"/>
                    <a:pt x="58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93" name="Google Shape;643;p35"/>
            <p:cNvSpPr/>
            <p:nvPr/>
          </p:nvSpPr>
          <p:spPr>
            <a:xfrm>
              <a:off x="11951825" y="1697425"/>
              <a:ext cx="36400" cy="36125"/>
            </a:xfrm>
            <a:custGeom>
              <a:avLst/>
              <a:gdLst/>
              <a:ahLst/>
              <a:cxnLst/>
              <a:rect l="l" t="t" r="r" b="b"/>
              <a:pathLst>
                <a:path w="1456" h="1445" extrusionOk="0">
                  <a:moveTo>
                    <a:pt x="58" y="0"/>
                  </a:moveTo>
                  <a:cubicBezTo>
                    <a:pt x="50" y="0"/>
                    <a:pt x="42" y="0"/>
                    <a:pt x="42" y="8"/>
                  </a:cubicBezTo>
                  <a:cubicBezTo>
                    <a:pt x="9" y="17"/>
                    <a:pt x="1" y="41"/>
                    <a:pt x="9" y="74"/>
                  </a:cubicBezTo>
                  <a:cubicBezTo>
                    <a:pt x="280" y="937"/>
                    <a:pt x="1315" y="1422"/>
                    <a:pt x="1356" y="1438"/>
                  </a:cubicBezTo>
                  <a:cubicBezTo>
                    <a:pt x="1364" y="1443"/>
                    <a:pt x="1372" y="1444"/>
                    <a:pt x="1379" y="1444"/>
                  </a:cubicBezTo>
                  <a:cubicBezTo>
                    <a:pt x="1425" y="1444"/>
                    <a:pt x="1456" y="1362"/>
                    <a:pt x="1406" y="1348"/>
                  </a:cubicBezTo>
                  <a:cubicBezTo>
                    <a:pt x="1398" y="1340"/>
                    <a:pt x="370" y="863"/>
                    <a:pt x="107" y="41"/>
                  </a:cubicBezTo>
                  <a:cubicBezTo>
                    <a:pt x="99"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4" name="Google Shape;644;p35"/>
            <p:cNvSpPr/>
            <p:nvPr/>
          </p:nvSpPr>
          <p:spPr>
            <a:xfrm>
              <a:off x="11971950" y="1719200"/>
              <a:ext cx="30850" cy="26200"/>
            </a:xfrm>
            <a:custGeom>
              <a:avLst/>
              <a:gdLst/>
              <a:ahLst/>
              <a:cxnLst/>
              <a:rect l="l" t="t" r="r" b="b"/>
              <a:pathLst>
                <a:path w="1234" h="1048" extrusionOk="0">
                  <a:moveTo>
                    <a:pt x="579" y="1"/>
                  </a:moveTo>
                  <a:cubicBezTo>
                    <a:pt x="363" y="1"/>
                    <a:pt x="147" y="133"/>
                    <a:pt x="75" y="378"/>
                  </a:cubicBezTo>
                  <a:cubicBezTo>
                    <a:pt x="1" y="658"/>
                    <a:pt x="157" y="945"/>
                    <a:pt x="436" y="1027"/>
                  </a:cubicBezTo>
                  <a:cubicBezTo>
                    <a:pt x="485" y="1041"/>
                    <a:pt x="533" y="1047"/>
                    <a:pt x="579" y="1047"/>
                  </a:cubicBezTo>
                  <a:cubicBezTo>
                    <a:pt x="956" y="1047"/>
                    <a:pt x="1233" y="630"/>
                    <a:pt x="1028" y="271"/>
                  </a:cubicBezTo>
                  <a:cubicBezTo>
                    <a:pt x="929" y="88"/>
                    <a:pt x="754" y="1"/>
                    <a:pt x="57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95" name="Google Shape;645;p35"/>
            <p:cNvSpPr/>
            <p:nvPr/>
          </p:nvSpPr>
          <p:spPr>
            <a:xfrm>
              <a:off x="11960650" y="1649350"/>
              <a:ext cx="36200" cy="36125"/>
            </a:xfrm>
            <a:custGeom>
              <a:avLst/>
              <a:gdLst/>
              <a:ahLst/>
              <a:cxnLst/>
              <a:rect l="l" t="t" r="r" b="b"/>
              <a:pathLst>
                <a:path w="1448" h="1445" extrusionOk="0">
                  <a:moveTo>
                    <a:pt x="42" y="0"/>
                  </a:moveTo>
                  <a:cubicBezTo>
                    <a:pt x="17" y="8"/>
                    <a:pt x="1" y="41"/>
                    <a:pt x="9" y="66"/>
                  </a:cubicBezTo>
                  <a:cubicBezTo>
                    <a:pt x="289" y="929"/>
                    <a:pt x="1324" y="1422"/>
                    <a:pt x="1365" y="1438"/>
                  </a:cubicBezTo>
                  <a:cubicBezTo>
                    <a:pt x="1372" y="1443"/>
                    <a:pt x="1379" y="1445"/>
                    <a:pt x="1387" y="1445"/>
                  </a:cubicBezTo>
                  <a:cubicBezTo>
                    <a:pt x="1407" y="1445"/>
                    <a:pt x="1427" y="1431"/>
                    <a:pt x="1439" y="1414"/>
                  </a:cubicBezTo>
                  <a:cubicBezTo>
                    <a:pt x="1447" y="1389"/>
                    <a:pt x="1439" y="1356"/>
                    <a:pt x="1406" y="1348"/>
                  </a:cubicBezTo>
                  <a:cubicBezTo>
                    <a:pt x="1398" y="1340"/>
                    <a:pt x="371" y="855"/>
                    <a:pt x="108" y="33"/>
                  </a:cubicBezTo>
                  <a:cubicBezTo>
                    <a:pt x="100" y="17"/>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6" name="Google Shape;646;p35"/>
            <p:cNvSpPr/>
            <p:nvPr/>
          </p:nvSpPr>
          <p:spPr>
            <a:xfrm>
              <a:off x="11980800" y="1671025"/>
              <a:ext cx="31000" cy="26150"/>
            </a:xfrm>
            <a:custGeom>
              <a:avLst/>
              <a:gdLst/>
              <a:ahLst/>
              <a:cxnLst/>
              <a:rect l="l" t="t" r="r" b="b"/>
              <a:pathLst>
                <a:path w="1240" h="1046" extrusionOk="0">
                  <a:moveTo>
                    <a:pt x="584" y="1"/>
                  </a:moveTo>
                  <a:cubicBezTo>
                    <a:pt x="367" y="1"/>
                    <a:pt x="151" y="133"/>
                    <a:pt x="82" y="382"/>
                  </a:cubicBezTo>
                  <a:cubicBezTo>
                    <a:pt x="0" y="662"/>
                    <a:pt x="165" y="949"/>
                    <a:pt x="436" y="1023"/>
                  </a:cubicBezTo>
                  <a:cubicBezTo>
                    <a:pt x="488" y="1038"/>
                    <a:pt x="539" y="1046"/>
                    <a:pt x="589" y="1046"/>
                  </a:cubicBezTo>
                  <a:cubicBezTo>
                    <a:pt x="967" y="1046"/>
                    <a:pt x="1239" y="631"/>
                    <a:pt x="1036" y="267"/>
                  </a:cubicBezTo>
                  <a:cubicBezTo>
                    <a:pt x="936" y="87"/>
                    <a:pt x="760" y="1"/>
                    <a:pt x="5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97" name="Google Shape;647;p35"/>
            <p:cNvSpPr/>
            <p:nvPr/>
          </p:nvSpPr>
          <p:spPr>
            <a:xfrm>
              <a:off x="11976075" y="1600250"/>
              <a:ext cx="36700" cy="36200"/>
            </a:xfrm>
            <a:custGeom>
              <a:avLst/>
              <a:gdLst/>
              <a:ahLst/>
              <a:cxnLst/>
              <a:rect l="l" t="t" r="r" b="b"/>
              <a:pathLst>
                <a:path w="1468" h="1448" extrusionOk="0">
                  <a:moveTo>
                    <a:pt x="58" y="0"/>
                  </a:moveTo>
                  <a:cubicBezTo>
                    <a:pt x="50" y="0"/>
                    <a:pt x="50" y="0"/>
                    <a:pt x="41" y="8"/>
                  </a:cubicBezTo>
                  <a:cubicBezTo>
                    <a:pt x="17" y="17"/>
                    <a:pt x="0" y="41"/>
                    <a:pt x="8" y="74"/>
                  </a:cubicBezTo>
                  <a:cubicBezTo>
                    <a:pt x="280" y="929"/>
                    <a:pt x="1315" y="1422"/>
                    <a:pt x="1364" y="1438"/>
                  </a:cubicBezTo>
                  <a:cubicBezTo>
                    <a:pt x="1375" y="1445"/>
                    <a:pt x="1385" y="1448"/>
                    <a:pt x="1394" y="1448"/>
                  </a:cubicBezTo>
                  <a:cubicBezTo>
                    <a:pt x="1443" y="1448"/>
                    <a:pt x="1468" y="1369"/>
                    <a:pt x="1405" y="1348"/>
                  </a:cubicBezTo>
                  <a:cubicBezTo>
                    <a:pt x="1397" y="1340"/>
                    <a:pt x="370" y="863"/>
                    <a:pt x="107" y="41"/>
                  </a:cubicBezTo>
                  <a:cubicBezTo>
                    <a:pt x="99" y="17"/>
                    <a:pt x="8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498" name="Google Shape;648;p35"/>
            <p:cNvSpPr/>
            <p:nvPr/>
          </p:nvSpPr>
          <p:spPr>
            <a:xfrm>
              <a:off x="11996200" y="1622025"/>
              <a:ext cx="30850" cy="26200"/>
            </a:xfrm>
            <a:custGeom>
              <a:avLst/>
              <a:gdLst/>
              <a:ahLst/>
              <a:cxnLst/>
              <a:rect l="l" t="t" r="r" b="b"/>
              <a:pathLst>
                <a:path w="1234" h="1048" extrusionOk="0">
                  <a:moveTo>
                    <a:pt x="580" y="1"/>
                  </a:moveTo>
                  <a:cubicBezTo>
                    <a:pt x="363" y="1"/>
                    <a:pt x="147" y="133"/>
                    <a:pt x="75" y="378"/>
                  </a:cubicBezTo>
                  <a:cubicBezTo>
                    <a:pt x="1" y="658"/>
                    <a:pt x="157" y="945"/>
                    <a:pt x="436" y="1027"/>
                  </a:cubicBezTo>
                  <a:cubicBezTo>
                    <a:pt x="485" y="1041"/>
                    <a:pt x="533" y="1047"/>
                    <a:pt x="579" y="1047"/>
                  </a:cubicBezTo>
                  <a:cubicBezTo>
                    <a:pt x="955" y="1047"/>
                    <a:pt x="1234"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499" name="Google Shape;649;p35"/>
            <p:cNvSpPr/>
            <p:nvPr/>
          </p:nvSpPr>
          <p:spPr>
            <a:xfrm>
              <a:off x="11907450" y="1703775"/>
              <a:ext cx="46050" cy="21600"/>
            </a:xfrm>
            <a:custGeom>
              <a:avLst/>
              <a:gdLst/>
              <a:ahLst/>
              <a:cxnLst/>
              <a:rect l="l" t="t" r="r" b="b"/>
              <a:pathLst>
                <a:path w="1842" h="864" extrusionOk="0">
                  <a:moveTo>
                    <a:pt x="1784" y="1"/>
                  </a:moveTo>
                  <a:cubicBezTo>
                    <a:pt x="1767" y="1"/>
                    <a:pt x="1751" y="9"/>
                    <a:pt x="1743" y="17"/>
                  </a:cubicBezTo>
                  <a:cubicBezTo>
                    <a:pt x="1200" y="683"/>
                    <a:pt x="66" y="757"/>
                    <a:pt x="50" y="757"/>
                  </a:cubicBezTo>
                  <a:cubicBezTo>
                    <a:pt x="25" y="757"/>
                    <a:pt x="0" y="782"/>
                    <a:pt x="0" y="806"/>
                  </a:cubicBezTo>
                  <a:cubicBezTo>
                    <a:pt x="9" y="839"/>
                    <a:pt x="25" y="864"/>
                    <a:pt x="58" y="864"/>
                  </a:cubicBezTo>
                  <a:cubicBezTo>
                    <a:pt x="107" y="856"/>
                    <a:pt x="1250" y="782"/>
                    <a:pt x="1825" y="83"/>
                  </a:cubicBezTo>
                  <a:cubicBezTo>
                    <a:pt x="1841" y="67"/>
                    <a:pt x="1841" y="34"/>
                    <a:pt x="1817" y="9"/>
                  </a:cubicBezTo>
                  <a:cubicBezTo>
                    <a:pt x="1808" y="1"/>
                    <a:pt x="1800"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0" name="Google Shape;650;p35"/>
            <p:cNvSpPr/>
            <p:nvPr/>
          </p:nvSpPr>
          <p:spPr>
            <a:xfrm>
              <a:off x="11891625" y="1710850"/>
              <a:ext cx="30975" cy="26125"/>
            </a:xfrm>
            <a:custGeom>
              <a:avLst/>
              <a:gdLst/>
              <a:ahLst/>
              <a:cxnLst/>
              <a:rect l="l" t="t" r="r" b="b"/>
              <a:pathLst>
                <a:path w="1239" h="1045" extrusionOk="0">
                  <a:moveTo>
                    <a:pt x="686" y="0"/>
                  </a:moveTo>
                  <a:cubicBezTo>
                    <a:pt x="575" y="0"/>
                    <a:pt x="461" y="38"/>
                    <a:pt x="362" y="121"/>
                  </a:cubicBezTo>
                  <a:cubicBezTo>
                    <a:pt x="1" y="416"/>
                    <a:pt x="173" y="992"/>
                    <a:pt x="633" y="1041"/>
                  </a:cubicBezTo>
                  <a:cubicBezTo>
                    <a:pt x="653" y="1043"/>
                    <a:pt x="673" y="1044"/>
                    <a:pt x="692" y="1044"/>
                  </a:cubicBezTo>
                  <a:cubicBezTo>
                    <a:pt x="955" y="1044"/>
                    <a:pt x="1178" y="841"/>
                    <a:pt x="1209" y="581"/>
                  </a:cubicBezTo>
                  <a:cubicBezTo>
                    <a:pt x="1238" y="244"/>
                    <a:pt x="970"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01" name="Google Shape;651;p35"/>
            <p:cNvSpPr/>
            <p:nvPr/>
          </p:nvSpPr>
          <p:spPr>
            <a:xfrm>
              <a:off x="11915450" y="1655300"/>
              <a:ext cx="46050" cy="21600"/>
            </a:xfrm>
            <a:custGeom>
              <a:avLst/>
              <a:gdLst/>
              <a:ahLst/>
              <a:cxnLst/>
              <a:rect l="l" t="t" r="r" b="b"/>
              <a:pathLst>
                <a:path w="1842" h="864" extrusionOk="0">
                  <a:moveTo>
                    <a:pt x="1784" y="1"/>
                  </a:moveTo>
                  <a:cubicBezTo>
                    <a:pt x="1768" y="1"/>
                    <a:pt x="1751" y="9"/>
                    <a:pt x="1743" y="25"/>
                  </a:cubicBezTo>
                  <a:cubicBezTo>
                    <a:pt x="1201" y="691"/>
                    <a:pt x="67" y="757"/>
                    <a:pt x="50" y="757"/>
                  </a:cubicBezTo>
                  <a:cubicBezTo>
                    <a:pt x="1" y="773"/>
                    <a:pt x="1" y="855"/>
                    <a:pt x="59" y="863"/>
                  </a:cubicBezTo>
                  <a:cubicBezTo>
                    <a:pt x="108" y="855"/>
                    <a:pt x="1250" y="789"/>
                    <a:pt x="1825" y="91"/>
                  </a:cubicBezTo>
                  <a:cubicBezTo>
                    <a:pt x="1842" y="66"/>
                    <a:pt x="1842" y="33"/>
                    <a:pt x="1817" y="17"/>
                  </a:cubicBezTo>
                  <a:cubicBezTo>
                    <a:pt x="1809" y="9"/>
                    <a:pt x="1801"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2" name="Google Shape;652;p35"/>
            <p:cNvSpPr/>
            <p:nvPr/>
          </p:nvSpPr>
          <p:spPr>
            <a:xfrm>
              <a:off x="11899650" y="1662500"/>
              <a:ext cx="30950" cy="26150"/>
            </a:xfrm>
            <a:custGeom>
              <a:avLst/>
              <a:gdLst/>
              <a:ahLst/>
              <a:cxnLst/>
              <a:rect l="l" t="t" r="r" b="b"/>
              <a:pathLst>
                <a:path w="1238" h="1046" extrusionOk="0">
                  <a:moveTo>
                    <a:pt x="681" y="0"/>
                  </a:moveTo>
                  <a:cubicBezTo>
                    <a:pt x="571" y="0"/>
                    <a:pt x="460" y="36"/>
                    <a:pt x="362" y="115"/>
                  </a:cubicBezTo>
                  <a:cubicBezTo>
                    <a:pt x="0" y="411"/>
                    <a:pt x="173" y="994"/>
                    <a:pt x="633" y="1044"/>
                  </a:cubicBezTo>
                  <a:cubicBezTo>
                    <a:pt x="649" y="1045"/>
                    <a:pt x="664" y="1046"/>
                    <a:pt x="680" y="1046"/>
                  </a:cubicBezTo>
                  <a:cubicBezTo>
                    <a:pt x="948" y="1046"/>
                    <a:pt x="1177" y="847"/>
                    <a:pt x="1208" y="575"/>
                  </a:cubicBezTo>
                  <a:cubicBezTo>
                    <a:pt x="1238" y="243"/>
                    <a:pt x="967" y="0"/>
                    <a:pt x="681"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03" name="Google Shape;653;p35"/>
            <p:cNvSpPr/>
            <p:nvPr/>
          </p:nvSpPr>
          <p:spPr>
            <a:xfrm>
              <a:off x="11929025" y="1608800"/>
              <a:ext cx="46050" cy="21450"/>
            </a:xfrm>
            <a:custGeom>
              <a:avLst/>
              <a:gdLst/>
              <a:ahLst/>
              <a:cxnLst/>
              <a:rect l="l" t="t" r="r" b="b"/>
              <a:pathLst>
                <a:path w="1842" h="858" extrusionOk="0">
                  <a:moveTo>
                    <a:pt x="1779" y="0"/>
                  </a:moveTo>
                  <a:cubicBezTo>
                    <a:pt x="1767" y="0"/>
                    <a:pt x="1755" y="8"/>
                    <a:pt x="1743" y="20"/>
                  </a:cubicBezTo>
                  <a:cubicBezTo>
                    <a:pt x="1200" y="685"/>
                    <a:pt x="66" y="759"/>
                    <a:pt x="58" y="759"/>
                  </a:cubicBezTo>
                  <a:cubicBezTo>
                    <a:pt x="25" y="759"/>
                    <a:pt x="0" y="784"/>
                    <a:pt x="9" y="809"/>
                  </a:cubicBezTo>
                  <a:cubicBezTo>
                    <a:pt x="9" y="841"/>
                    <a:pt x="33" y="858"/>
                    <a:pt x="58" y="858"/>
                  </a:cubicBezTo>
                  <a:cubicBezTo>
                    <a:pt x="107" y="858"/>
                    <a:pt x="1249" y="784"/>
                    <a:pt x="1825" y="85"/>
                  </a:cubicBezTo>
                  <a:cubicBezTo>
                    <a:pt x="1841" y="61"/>
                    <a:pt x="1841" y="28"/>
                    <a:pt x="1816" y="12"/>
                  </a:cubicBezTo>
                  <a:cubicBezTo>
                    <a:pt x="1808" y="3"/>
                    <a:pt x="1800" y="3"/>
                    <a:pt x="1792" y="3"/>
                  </a:cubicBezTo>
                  <a:cubicBezTo>
                    <a:pt x="1787" y="1"/>
                    <a:pt x="1783" y="0"/>
                    <a:pt x="17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4" name="Google Shape;654;p35"/>
            <p:cNvSpPr/>
            <p:nvPr/>
          </p:nvSpPr>
          <p:spPr>
            <a:xfrm>
              <a:off x="11913200" y="1615925"/>
              <a:ext cx="31125" cy="26100"/>
            </a:xfrm>
            <a:custGeom>
              <a:avLst/>
              <a:gdLst/>
              <a:ahLst/>
              <a:cxnLst/>
              <a:rect l="l" t="t" r="r" b="b"/>
              <a:pathLst>
                <a:path w="1245" h="1044" extrusionOk="0">
                  <a:moveTo>
                    <a:pt x="692" y="1"/>
                  </a:moveTo>
                  <a:cubicBezTo>
                    <a:pt x="579" y="1"/>
                    <a:pt x="464" y="38"/>
                    <a:pt x="362" y="121"/>
                  </a:cubicBezTo>
                  <a:cubicBezTo>
                    <a:pt x="1" y="409"/>
                    <a:pt x="173" y="992"/>
                    <a:pt x="642" y="1041"/>
                  </a:cubicBezTo>
                  <a:cubicBezTo>
                    <a:pt x="657" y="1043"/>
                    <a:pt x="672" y="1043"/>
                    <a:pt x="687" y="1043"/>
                  </a:cubicBezTo>
                  <a:cubicBezTo>
                    <a:pt x="949" y="1043"/>
                    <a:pt x="1185" y="845"/>
                    <a:pt x="1209" y="573"/>
                  </a:cubicBezTo>
                  <a:cubicBezTo>
                    <a:pt x="1244" y="242"/>
                    <a:pt x="978" y="1"/>
                    <a:pt x="6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05" name="Google Shape;655;p35"/>
            <p:cNvSpPr/>
            <p:nvPr/>
          </p:nvSpPr>
          <p:spPr>
            <a:xfrm>
              <a:off x="11076225" y="1587925"/>
              <a:ext cx="72750" cy="232425"/>
            </a:xfrm>
            <a:custGeom>
              <a:avLst/>
              <a:gdLst/>
              <a:ahLst/>
              <a:cxnLst/>
              <a:rect l="l" t="t" r="r" b="b"/>
              <a:pathLst>
                <a:path w="2910" h="9297" extrusionOk="0">
                  <a:moveTo>
                    <a:pt x="2852" y="0"/>
                  </a:moveTo>
                  <a:cubicBezTo>
                    <a:pt x="2835" y="0"/>
                    <a:pt x="2819" y="8"/>
                    <a:pt x="2802" y="25"/>
                  </a:cubicBezTo>
                  <a:cubicBezTo>
                    <a:pt x="0" y="3961"/>
                    <a:pt x="189" y="9204"/>
                    <a:pt x="189" y="9253"/>
                  </a:cubicBezTo>
                  <a:cubicBezTo>
                    <a:pt x="181" y="9282"/>
                    <a:pt x="208" y="9296"/>
                    <a:pt x="235" y="9296"/>
                  </a:cubicBezTo>
                  <a:cubicBezTo>
                    <a:pt x="263" y="9296"/>
                    <a:pt x="292" y="9282"/>
                    <a:pt x="288" y="9253"/>
                  </a:cubicBezTo>
                  <a:cubicBezTo>
                    <a:pt x="288" y="9204"/>
                    <a:pt x="107" y="4002"/>
                    <a:pt x="2893" y="82"/>
                  </a:cubicBezTo>
                  <a:cubicBezTo>
                    <a:pt x="2909" y="66"/>
                    <a:pt x="2901" y="33"/>
                    <a:pt x="2876" y="17"/>
                  </a:cubicBezTo>
                  <a:cubicBezTo>
                    <a:pt x="2868" y="8"/>
                    <a:pt x="2860" y="0"/>
                    <a:pt x="285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6" name="Google Shape;656;p35"/>
            <p:cNvSpPr/>
            <p:nvPr/>
          </p:nvSpPr>
          <p:spPr>
            <a:xfrm>
              <a:off x="11067375" y="1807450"/>
              <a:ext cx="30825" cy="26150"/>
            </a:xfrm>
            <a:custGeom>
              <a:avLst/>
              <a:gdLst/>
              <a:ahLst/>
              <a:cxnLst/>
              <a:rect l="l" t="t" r="r" b="b"/>
              <a:pathLst>
                <a:path w="1233" h="1046" extrusionOk="0">
                  <a:moveTo>
                    <a:pt x="580" y="0"/>
                  </a:moveTo>
                  <a:cubicBezTo>
                    <a:pt x="363" y="0"/>
                    <a:pt x="147" y="132"/>
                    <a:pt x="75" y="382"/>
                  </a:cubicBezTo>
                  <a:cubicBezTo>
                    <a:pt x="1" y="653"/>
                    <a:pt x="157" y="949"/>
                    <a:pt x="436" y="1023"/>
                  </a:cubicBezTo>
                  <a:cubicBezTo>
                    <a:pt x="488" y="1038"/>
                    <a:pt x="538" y="1045"/>
                    <a:pt x="587" y="1045"/>
                  </a:cubicBezTo>
                  <a:cubicBezTo>
                    <a:pt x="959" y="1045"/>
                    <a:pt x="1233" y="630"/>
                    <a:pt x="1036" y="267"/>
                  </a:cubicBezTo>
                  <a:cubicBezTo>
                    <a:pt x="933" y="87"/>
                    <a:pt x="756" y="0"/>
                    <a:pt x="580"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07" name="Google Shape;657;p35"/>
            <p:cNvSpPr/>
            <p:nvPr/>
          </p:nvSpPr>
          <p:spPr>
            <a:xfrm>
              <a:off x="11084425" y="1757875"/>
              <a:ext cx="36200" cy="36175"/>
            </a:xfrm>
            <a:custGeom>
              <a:avLst/>
              <a:gdLst/>
              <a:ahLst/>
              <a:cxnLst/>
              <a:rect l="l" t="t" r="r" b="b"/>
              <a:pathLst>
                <a:path w="1448" h="1447" extrusionOk="0">
                  <a:moveTo>
                    <a:pt x="54" y="0"/>
                  </a:moveTo>
                  <a:cubicBezTo>
                    <a:pt x="50" y="0"/>
                    <a:pt x="46" y="2"/>
                    <a:pt x="42" y="6"/>
                  </a:cubicBezTo>
                  <a:cubicBezTo>
                    <a:pt x="17" y="15"/>
                    <a:pt x="1" y="39"/>
                    <a:pt x="9" y="72"/>
                  </a:cubicBezTo>
                  <a:cubicBezTo>
                    <a:pt x="289" y="935"/>
                    <a:pt x="1324" y="1420"/>
                    <a:pt x="1365" y="1444"/>
                  </a:cubicBezTo>
                  <a:cubicBezTo>
                    <a:pt x="1369" y="1446"/>
                    <a:pt x="1374" y="1447"/>
                    <a:pt x="1379" y="1447"/>
                  </a:cubicBezTo>
                  <a:cubicBezTo>
                    <a:pt x="1401" y="1447"/>
                    <a:pt x="1424" y="1432"/>
                    <a:pt x="1431" y="1412"/>
                  </a:cubicBezTo>
                  <a:cubicBezTo>
                    <a:pt x="1447" y="1387"/>
                    <a:pt x="1431" y="1354"/>
                    <a:pt x="1406" y="1346"/>
                  </a:cubicBezTo>
                  <a:cubicBezTo>
                    <a:pt x="1398" y="1338"/>
                    <a:pt x="371" y="861"/>
                    <a:pt x="108" y="39"/>
                  </a:cubicBezTo>
                  <a:cubicBezTo>
                    <a:pt x="100" y="15"/>
                    <a:pt x="83" y="6"/>
                    <a:pt x="67" y="6"/>
                  </a:cubicBezTo>
                  <a:cubicBezTo>
                    <a:pt x="63" y="2"/>
                    <a:pt x="58" y="0"/>
                    <a:pt x="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08" name="Google Shape;658;p35"/>
            <p:cNvSpPr/>
            <p:nvPr/>
          </p:nvSpPr>
          <p:spPr>
            <a:xfrm>
              <a:off x="11104575" y="1779600"/>
              <a:ext cx="30850" cy="26200"/>
            </a:xfrm>
            <a:custGeom>
              <a:avLst/>
              <a:gdLst/>
              <a:ahLst/>
              <a:cxnLst/>
              <a:rect l="l" t="t" r="r" b="b"/>
              <a:pathLst>
                <a:path w="1234" h="1048" extrusionOk="0">
                  <a:moveTo>
                    <a:pt x="580" y="1"/>
                  </a:moveTo>
                  <a:cubicBezTo>
                    <a:pt x="364" y="1"/>
                    <a:pt x="151" y="133"/>
                    <a:pt x="82" y="378"/>
                  </a:cubicBezTo>
                  <a:cubicBezTo>
                    <a:pt x="0" y="658"/>
                    <a:pt x="156" y="945"/>
                    <a:pt x="436" y="1027"/>
                  </a:cubicBezTo>
                  <a:cubicBezTo>
                    <a:pt x="484" y="1041"/>
                    <a:pt x="532" y="1047"/>
                    <a:pt x="578" y="1047"/>
                  </a:cubicBezTo>
                  <a:cubicBezTo>
                    <a:pt x="955" y="1047"/>
                    <a:pt x="1233" y="630"/>
                    <a:pt x="1036" y="271"/>
                  </a:cubicBezTo>
                  <a:cubicBezTo>
                    <a:pt x="933" y="88"/>
                    <a:pt x="756" y="1"/>
                    <a:pt x="58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09" name="Google Shape;659;p35"/>
            <p:cNvSpPr/>
            <p:nvPr/>
          </p:nvSpPr>
          <p:spPr>
            <a:xfrm>
              <a:off x="11093275" y="1709750"/>
              <a:ext cx="36600" cy="36075"/>
            </a:xfrm>
            <a:custGeom>
              <a:avLst/>
              <a:gdLst/>
              <a:ahLst/>
              <a:cxnLst/>
              <a:rect l="l" t="t" r="r" b="b"/>
              <a:pathLst>
                <a:path w="1464" h="1443" extrusionOk="0">
                  <a:moveTo>
                    <a:pt x="66" y="0"/>
                  </a:moveTo>
                  <a:cubicBezTo>
                    <a:pt x="58" y="0"/>
                    <a:pt x="50" y="0"/>
                    <a:pt x="50" y="8"/>
                  </a:cubicBezTo>
                  <a:cubicBezTo>
                    <a:pt x="17" y="17"/>
                    <a:pt x="0" y="41"/>
                    <a:pt x="17" y="74"/>
                  </a:cubicBezTo>
                  <a:cubicBezTo>
                    <a:pt x="288" y="929"/>
                    <a:pt x="1323" y="1422"/>
                    <a:pt x="1373" y="1438"/>
                  </a:cubicBezTo>
                  <a:cubicBezTo>
                    <a:pt x="1380" y="1441"/>
                    <a:pt x="1387" y="1443"/>
                    <a:pt x="1394" y="1443"/>
                  </a:cubicBezTo>
                  <a:cubicBezTo>
                    <a:pt x="1439" y="1443"/>
                    <a:pt x="1464" y="1377"/>
                    <a:pt x="1414" y="1348"/>
                  </a:cubicBezTo>
                  <a:cubicBezTo>
                    <a:pt x="1406" y="1340"/>
                    <a:pt x="378" y="863"/>
                    <a:pt x="115" y="41"/>
                  </a:cubicBez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0" name="Google Shape;660;p35"/>
            <p:cNvSpPr/>
            <p:nvPr/>
          </p:nvSpPr>
          <p:spPr>
            <a:xfrm>
              <a:off x="11113400" y="1731625"/>
              <a:ext cx="31025" cy="26100"/>
            </a:xfrm>
            <a:custGeom>
              <a:avLst/>
              <a:gdLst/>
              <a:ahLst/>
              <a:cxnLst/>
              <a:rect l="l" t="t" r="r" b="b"/>
              <a:pathLst>
                <a:path w="1241" h="1044" extrusionOk="0">
                  <a:moveTo>
                    <a:pt x="585" y="0"/>
                  </a:moveTo>
                  <a:cubicBezTo>
                    <a:pt x="370" y="0"/>
                    <a:pt x="155" y="130"/>
                    <a:pt x="83" y="374"/>
                  </a:cubicBezTo>
                  <a:cubicBezTo>
                    <a:pt x="1" y="654"/>
                    <a:pt x="165" y="941"/>
                    <a:pt x="444" y="1024"/>
                  </a:cubicBezTo>
                  <a:cubicBezTo>
                    <a:pt x="493" y="1037"/>
                    <a:pt x="541" y="1043"/>
                    <a:pt x="587" y="1043"/>
                  </a:cubicBezTo>
                  <a:cubicBezTo>
                    <a:pt x="964" y="1043"/>
                    <a:pt x="1241" y="626"/>
                    <a:pt x="1036" y="267"/>
                  </a:cubicBezTo>
                  <a:cubicBezTo>
                    <a:pt x="936" y="87"/>
                    <a:pt x="760" y="0"/>
                    <a:pt x="58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11" name="Google Shape;661;p35"/>
            <p:cNvSpPr/>
            <p:nvPr/>
          </p:nvSpPr>
          <p:spPr>
            <a:xfrm>
              <a:off x="11108675" y="1660650"/>
              <a:ext cx="36175" cy="36125"/>
            </a:xfrm>
            <a:custGeom>
              <a:avLst/>
              <a:gdLst/>
              <a:ahLst/>
              <a:cxnLst/>
              <a:rect l="l" t="t" r="r" b="b"/>
              <a:pathLst>
                <a:path w="1447" h="1445" extrusionOk="0">
                  <a:moveTo>
                    <a:pt x="66" y="0"/>
                  </a:moveTo>
                  <a:lnTo>
                    <a:pt x="42" y="8"/>
                  </a:lnTo>
                  <a:cubicBezTo>
                    <a:pt x="17" y="17"/>
                    <a:pt x="1" y="41"/>
                    <a:pt x="9" y="74"/>
                  </a:cubicBezTo>
                  <a:cubicBezTo>
                    <a:pt x="288" y="937"/>
                    <a:pt x="1324" y="1422"/>
                    <a:pt x="1365" y="1438"/>
                  </a:cubicBezTo>
                  <a:cubicBezTo>
                    <a:pt x="1372" y="1443"/>
                    <a:pt x="1379" y="1445"/>
                    <a:pt x="1387" y="1445"/>
                  </a:cubicBezTo>
                  <a:cubicBezTo>
                    <a:pt x="1406" y="1445"/>
                    <a:pt x="1427" y="1431"/>
                    <a:pt x="1439" y="1414"/>
                  </a:cubicBezTo>
                  <a:cubicBezTo>
                    <a:pt x="1447" y="1389"/>
                    <a:pt x="1439" y="1356"/>
                    <a:pt x="1414" y="1348"/>
                  </a:cubicBezTo>
                  <a:cubicBezTo>
                    <a:pt x="1398" y="1340"/>
                    <a:pt x="370" y="863"/>
                    <a:pt x="107" y="41"/>
                  </a:cubicBezTo>
                  <a:cubicBezTo>
                    <a:pt x="107" y="17"/>
                    <a:pt x="83"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2" name="Google Shape;662;p35"/>
            <p:cNvSpPr/>
            <p:nvPr/>
          </p:nvSpPr>
          <p:spPr>
            <a:xfrm>
              <a:off x="11128800" y="1682425"/>
              <a:ext cx="31050" cy="26200"/>
            </a:xfrm>
            <a:custGeom>
              <a:avLst/>
              <a:gdLst/>
              <a:ahLst/>
              <a:cxnLst/>
              <a:rect l="l" t="t" r="r" b="b"/>
              <a:pathLst>
                <a:path w="1242" h="1048" extrusionOk="0">
                  <a:moveTo>
                    <a:pt x="581" y="1"/>
                  </a:moveTo>
                  <a:cubicBezTo>
                    <a:pt x="365" y="1"/>
                    <a:pt x="151" y="133"/>
                    <a:pt x="83" y="378"/>
                  </a:cubicBezTo>
                  <a:cubicBezTo>
                    <a:pt x="1" y="658"/>
                    <a:pt x="165" y="945"/>
                    <a:pt x="445" y="1027"/>
                  </a:cubicBezTo>
                  <a:cubicBezTo>
                    <a:pt x="493" y="1041"/>
                    <a:pt x="541" y="1047"/>
                    <a:pt x="587" y="1047"/>
                  </a:cubicBezTo>
                  <a:cubicBezTo>
                    <a:pt x="964" y="1047"/>
                    <a:pt x="1241" y="630"/>
                    <a:pt x="1036" y="271"/>
                  </a:cubicBezTo>
                  <a:cubicBezTo>
                    <a:pt x="933" y="88"/>
                    <a:pt x="756" y="1"/>
                    <a:pt x="58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13" name="Google Shape;663;p35"/>
            <p:cNvSpPr/>
            <p:nvPr/>
          </p:nvSpPr>
          <p:spPr>
            <a:xfrm>
              <a:off x="11040275" y="1764175"/>
              <a:ext cx="46250" cy="21600"/>
            </a:xfrm>
            <a:custGeom>
              <a:avLst/>
              <a:gdLst/>
              <a:ahLst/>
              <a:cxnLst/>
              <a:rect l="l" t="t" r="r" b="b"/>
              <a:pathLst>
                <a:path w="1850" h="864" extrusionOk="0">
                  <a:moveTo>
                    <a:pt x="1783" y="1"/>
                  </a:moveTo>
                  <a:cubicBezTo>
                    <a:pt x="1767" y="1"/>
                    <a:pt x="1750" y="9"/>
                    <a:pt x="1734" y="17"/>
                  </a:cubicBezTo>
                  <a:cubicBezTo>
                    <a:pt x="1192" y="683"/>
                    <a:pt x="58" y="757"/>
                    <a:pt x="49" y="757"/>
                  </a:cubicBezTo>
                  <a:cubicBezTo>
                    <a:pt x="17" y="757"/>
                    <a:pt x="0" y="782"/>
                    <a:pt x="0" y="814"/>
                  </a:cubicBezTo>
                  <a:cubicBezTo>
                    <a:pt x="0" y="839"/>
                    <a:pt x="25" y="864"/>
                    <a:pt x="49" y="864"/>
                  </a:cubicBezTo>
                  <a:cubicBezTo>
                    <a:pt x="99" y="856"/>
                    <a:pt x="1241" y="790"/>
                    <a:pt x="1816" y="83"/>
                  </a:cubicBezTo>
                  <a:cubicBezTo>
                    <a:pt x="1849" y="50"/>
                    <a:pt x="1824" y="1"/>
                    <a:pt x="178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4" name="Google Shape;664;p35"/>
            <p:cNvSpPr/>
            <p:nvPr/>
          </p:nvSpPr>
          <p:spPr>
            <a:xfrm>
              <a:off x="11024250" y="1771350"/>
              <a:ext cx="31100" cy="26025"/>
            </a:xfrm>
            <a:custGeom>
              <a:avLst/>
              <a:gdLst/>
              <a:ahLst/>
              <a:cxnLst/>
              <a:rect l="l" t="t" r="r" b="b"/>
              <a:pathLst>
                <a:path w="1244" h="1041" extrusionOk="0">
                  <a:moveTo>
                    <a:pt x="689" y="0"/>
                  </a:moveTo>
                  <a:cubicBezTo>
                    <a:pt x="577" y="0"/>
                    <a:pt x="463" y="36"/>
                    <a:pt x="362" y="117"/>
                  </a:cubicBezTo>
                  <a:cubicBezTo>
                    <a:pt x="0" y="412"/>
                    <a:pt x="181" y="996"/>
                    <a:pt x="641" y="1037"/>
                  </a:cubicBezTo>
                  <a:cubicBezTo>
                    <a:pt x="661" y="1039"/>
                    <a:pt x="680" y="1040"/>
                    <a:pt x="700" y="1040"/>
                  </a:cubicBezTo>
                  <a:cubicBezTo>
                    <a:pt x="962" y="1040"/>
                    <a:pt x="1185" y="837"/>
                    <a:pt x="1208" y="577"/>
                  </a:cubicBezTo>
                  <a:cubicBezTo>
                    <a:pt x="1244" y="239"/>
                    <a:pt x="976" y="0"/>
                    <a:pt x="68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15" name="Google Shape;665;p35"/>
            <p:cNvSpPr/>
            <p:nvPr/>
          </p:nvSpPr>
          <p:spPr>
            <a:xfrm>
              <a:off x="11048275" y="1715700"/>
              <a:ext cx="46050" cy="21600"/>
            </a:xfrm>
            <a:custGeom>
              <a:avLst/>
              <a:gdLst/>
              <a:ahLst/>
              <a:cxnLst/>
              <a:rect l="l" t="t" r="r" b="b"/>
              <a:pathLst>
                <a:path w="1842" h="864" extrusionOk="0">
                  <a:moveTo>
                    <a:pt x="1784" y="1"/>
                  </a:moveTo>
                  <a:cubicBezTo>
                    <a:pt x="1767" y="1"/>
                    <a:pt x="1751" y="9"/>
                    <a:pt x="1735" y="25"/>
                  </a:cubicBezTo>
                  <a:cubicBezTo>
                    <a:pt x="1192" y="683"/>
                    <a:pt x="58" y="757"/>
                    <a:pt x="50" y="757"/>
                  </a:cubicBezTo>
                  <a:cubicBezTo>
                    <a:pt x="17" y="757"/>
                    <a:pt x="1" y="781"/>
                    <a:pt x="1" y="814"/>
                  </a:cubicBezTo>
                  <a:cubicBezTo>
                    <a:pt x="1" y="839"/>
                    <a:pt x="25" y="863"/>
                    <a:pt x="58" y="863"/>
                  </a:cubicBezTo>
                  <a:cubicBezTo>
                    <a:pt x="99" y="863"/>
                    <a:pt x="1241" y="789"/>
                    <a:pt x="1817" y="91"/>
                  </a:cubicBezTo>
                  <a:cubicBezTo>
                    <a:pt x="1841" y="66"/>
                    <a:pt x="1833" y="33"/>
                    <a:pt x="1808" y="17"/>
                  </a:cubicBezTo>
                  <a:cubicBezTo>
                    <a:pt x="1800" y="9"/>
                    <a:pt x="1792" y="1"/>
                    <a:pt x="178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6" name="Google Shape;666;p35"/>
            <p:cNvSpPr/>
            <p:nvPr/>
          </p:nvSpPr>
          <p:spPr>
            <a:xfrm>
              <a:off x="11032250" y="1722900"/>
              <a:ext cx="31125" cy="26150"/>
            </a:xfrm>
            <a:custGeom>
              <a:avLst/>
              <a:gdLst/>
              <a:ahLst/>
              <a:cxnLst/>
              <a:rect l="l" t="t" r="r" b="b"/>
              <a:pathLst>
                <a:path w="1245" h="1046" extrusionOk="0">
                  <a:moveTo>
                    <a:pt x="686" y="0"/>
                  </a:moveTo>
                  <a:cubicBezTo>
                    <a:pt x="576" y="0"/>
                    <a:pt x="462" y="36"/>
                    <a:pt x="362" y="115"/>
                  </a:cubicBezTo>
                  <a:cubicBezTo>
                    <a:pt x="1" y="411"/>
                    <a:pt x="181" y="995"/>
                    <a:pt x="642" y="1044"/>
                  </a:cubicBezTo>
                  <a:cubicBezTo>
                    <a:pt x="657" y="1045"/>
                    <a:pt x="673" y="1046"/>
                    <a:pt x="688" y="1046"/>
                  </a:cubicBezTo>
                  <a:cubicBezTo>
                    <a:pt x="956" y="1046"/>
                    <a:pt x="1185" y="847"/>
                    <a:pt x="1209" y="575"/>
                  </a:cubicBezTo>
                  <a:cubicBezTo>
                    <a:pt x="1244" y="243"/>
                    <a:pt x="975" y="0"/>
                    <a:pt x="686"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17" name="Google Shape;667;p35"/>
            <p:cNvSpPr/>
            <p:nvPr/>
          </p:nvSpPr>
          <p:spPr>
            <a:xfrm>
              <a:off x="11061825" y="1669275"/>
              <a:ext cx="46050" cy="21425"/>
            </a:xfrm>
            <a:custGeom>
              <a:avLst/>
              <a:gdLst/>
              <a:ahLst/>
              <a:cxnLst/>
              <a:rect l="l" t="t" r="r" b="b"/>
              <a:pathLst>
                <a:path w="1842" h="857" extrusionOk="0">
                  <a:moveTo>
                    <a:pt x="1792" y="0"/>
                  </a:moveTo>
                  <a:cubicBezTo>
                    <a:pt x="1768" y="0"/>
                    <a:pt x="1760" y="0"/>
                    <a:pt x="1743" y="17"/>
                  </a:cubicBezTo>
                  <a:cubicBezTo>
                    <a:pt x="1201" y="682"/>
                    <a:pt x="67" y="756"/>
                    <a:pt x="58" y="756"/>
                  </a:cubicBezTo>
                  <a:cubicBezTo>
                    <a:pt x="26" y="756"/>
                    <a:pt x="1" y="781"/>
                    <a:pt x="9" y="806"/>
                  </a:cubicBezTo>
                  <a:cubicBezTo>
                    <a:pt x="9" y="834"/>
                    <a:pt x="28" y="857"/>
                    <a:pt x="49" y="857"/>
                  </a:cubicBezTo>
                  <a:cubicBezTo>
                    <a:pt x="52" y="857"/>
                    <a:pt x="55" y="856"/>
                    <a:pt x="58" y="855"/>
                  </a:cubicBezTo>
                  <a:cubicBezTo>
                    <a:pt x="108" y="855"/>
                    <a:pt x="1250" y="781"/>
                    <a:pt x="1825" y="82"/>
                  </a:cubicBezTo>
                  <a:cubicBezTo>
                    <a:pt x="1842" y="58"/>
                    <a:pt x="1842" y="25"/>
                    <a:pt x="1817" y="9"/>
                  </a:cubicBezTo>
                  <a:cubicBezTo>
                    <a:pt x="1809" y="0"/>
                    <a:pt x="1801" y="0"/>
                    <a:pt x="179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18" name="Google Shape;668;p35"/>
            <p:cNvSpPr/>
            <p:nvPr/>
          </p:nvSpPr>
          <p:spPr>
            <a:xfrm>
              <a:off x="11046025" y="1676325"/>
              <a:ext cx="30950" cy="26100"/>
            </a:xfrm>
            <a:custGeom>
              <a:avLst/>
              <a:gdLst/>
              <a:ahLst/>
              <a:cxnLst/>
              <a:rect l="l" t="t" r="r" b="b"/>
              <a:pathLst>
                <a:path w="1238" h="1044" extrusionOk="0">
                  <a:moveTo>
                    <a:pt x="683" y="1"/>
                  </a:moveTo>
                  <a:cubicBezTo>
                    <a:pt x="571" y="1"/>
                    <a:pt x="455" y="38"/>
                    <a:pt x="354" y="121"/>
                  </a:cubicBezTo>
                  <a:cubicBezTo>
                    <a:pt x="0" y="417"/>
                    <a:pt x="173" y="992"/>
                    <a:pt x="633" y="1041"/>
                  </a:cubicBezTo>
                  <a:cubicBezTo>
                    <a:pt x="649" y="1043"/>
                    <a:pt x="664" y="1043"/>
                    <a:pt x="680" y="1043"/>
                  </a:cubicBezTo>
                  <a:cubicBezTo>
                    <a:pt x="948" y="1043"/>
                    <a:pt x="1177" y="845"/>
                    <a:pt x="1208" y="573"/>
                  </a:cubicBezTo>
                  <a:cubicBezTo>
                    <a:pt x="1238" y="242"/>
                    <a:pt x="970"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19" name="Google Shape;669;p35"/>
            <p:cNvSpPr/>
            <p:nvPr/>
          </p:nvSpPr>
          <p:spPr>
            <a:xfrm>
              <a:off x="12805050" y="1564700"/>
              <a:ext cx="55075" cy="240450"/>
            </a:xfrm>
            <a:custGeom>
              <a:avLst/>
              <a:gdLst/>
              <a:ahLst/>
              <a:cxnLst/>
              <a:rect l="l" t="t" r="r" b="b"/>
              <a:pathLst>
                <a:path w="2203" h="9618" extrusionOk="0">
                  <a:moveTo>
                    <a:pt x="2137" y="0"/>
                  </a:moveTo>
                  <a:cubicBezTo>
                    <a:pt x="2120" y="0"/>
                    <a:pt x="2104" y="17"/>
                    <a:pt x="2096" y="33"/>
                  </a:cubicBezTo>
                  <a:cubicBezTo>
                    <a:pt x="0" y="4397"/>
                    <a:pt x="1077" y="9525"/>
                    <a:pt x="1093" y="9574"/>
                  </a:cubicBezTo>
                  <a:cubicBezTo>
                    <a:pt x="1093" y="9601"/>
                    <a:pt x="1116" y="9617"/>
                    <a:pt x="1137" y="9617"/>
                  </a:cubicBezTo>
                  <a:cubicBezTo>
                    <a:pt x="1142" y="9617"/>
                    <a:pt x="1146" y="9617"/>
                    <a:pt x="1151" y="9615"/>
                  </a:cubicBezTo>
                  <a:cubicBezTo>
                    <a:pt x="1175" y="9607"/>
                    <a:pt x="1200" y="9582"/>
                    <a:pt x="1192" y="9558"/>
                  </a:cubicBezTo>
                  <a:cubicBezTo>
                    <a:pt x="1175" y="9500"/>
                    <a:pt x="107" y="4405"/>
                    <a:pt x="2186" y="74"/>
                  </a:cubicBezTo>
                  <a:cubicBezTo>
                    <a:pt x="2203" y="50"/>
                    <a:pt x="2186" y="17"/>
                    <a:pt x="2161" y="9"/>
                  </a:cubicBezTo>
                  <a:cubicBezTo>
                    <a:pt x="2153" y="0"/>
                    <a:pt x="2145" y="0"/>
                    <a:pt x="21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0" name="Google Shape;670;p35"/>
            <p:cNvSpPr/>
            <p:nvPr/>
          </p:nvSpPr>
          <p:spPr>
            <a:xfrm>
              <a:off x="12819625" y="1792000"/>
              <a:ext cx="30925" cy="26125"/>
            </a:xfrm>
            <a:custGeom>
              <a:avLst/>
              <a:gdLst/>
              <a:ahLst/>
              <a:cxnLst/>
              <a:rect l="l" t="t" r="r" b="b"/>
              <a:pathLst>
                <a:path w="1237" h="1045" extrusionOk="0">
                  <a:moveTo>
                    <a:pt x="555" y="0"/>
                  </a:moveTo>
                  <a:cubicBezTo>
                    <a:pt x="308" y="0"/>
                    <a:pt x="65" y="176"/>
                    <a:pt x="33" y="466"/>
                  </a:cubicBezTo>
                  <a:cubicBezTo>
                    <a:pt x="1" y="753"/>
                    <a:pt x="214" y="1008"/>
                    <a:pt x="494" y="1041"/>
                  </a:cubicBezTo>
                  <a:cubicBezTo>
                    <a:pt x="514" y="1043"/>
                    <a:pt x="534" y="1044"/>
                    <a:pt x="554" y="1044"/>
                  </a:cubicBezTo>
                  <a:cubicBezTo>
                    <a:pt x="986" y="1044"/>
                    <a:pt x="1237" y="540"/>
                    <a:pt x="954" y="195"/>
                  </a:cubicBezTo>
                  <a:cubicBezTo>
                    <a:pt x="847" y="61"/>
                    <a:pt x="700" y="0"/>
                    <a:pt x="555"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21" name="Google Shape;671;p35"/>
            <p:cNvSpPr/>
            <p:nvPr/>
          </p:nvSpPr>
          <p:spPr>
            <a:xfrm>
              <a:off x="12825375" y="1742625"/>
              <a:ext cx="41525" cy="30050"/>
            </a:xfrm>
            <a:custGeom>
              <a:avLst/>
              <a:gdLst/>
              <a:ahLst/>
              <a:cxnLst/>
              <a:rect l="l" t="t" r="r" b="b"/>
              <a:pathLst>
                <a:path w="1661" h="1202" extrusionOk="0">
                  <a:moveTo>
                    <a:pt x="58" y="0"/>
                  </a:moveTo>
                  <a:cubicBezTo>
                    <a:pt x="50" y="0"/>
                    <a:pt x="42" y="8"/>
                    <a:pt x="42" y="8"/>
                  </a:cubicBezTo>
                  <a:cubicBezTo>
                    <a:pt x="9" y="25"/>
                    <a:pt x="1" y="58"/>
                    <a:pt x="17" y="82"/>
                  </a:cubicBezTo>
                  <a:cubicBezTo>
                    <a:pt x="436" y="879"/>
                    <a:pt x="1537" y="1183"/>
                    <a:pt x="1587" y="1200"/>
                  </a:cubicBezTo>
                  <a:cubicBezTo>
                    <a:pt x="1591" y="1201"/>
                    <a:pt x="1595" y="1202"/>
                    <a:pt x="1600" y="1202"/>
                  </a:cubicBezTo>
                  <a:cubicBezTo>
                    <a:pt x="1622" y="1202"/>
                    <a:pt x="1646" y="1186"/>
                    <a:pt x="1652" y="1159"/>
                  </a:cubicBezTo>
                  <a:cubicBezTo>
                    <a:pt x="1661" y="1134"/>
                    <a:pt x="1636" y="1101"/>
                    <a:pt x="1611" y="1101"/>
                  </a:cubicBezTo>
                  <a:cubicBezTo>
                    <a:pt x="1603" y="1101"/>
                    <a:pt x="510" y="789"/>
                    <a:pt x="108" y="33"/>
                  </a:cubicBez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2" name="Google Shape;672;p35"/>
            <p:cNvSpPr/>
            <p:nvPr/>
          </p:nvSpPr>
          <p:spPr>
            <a:xfrm>
              <a:off x="12851675" y="1758300"/>
              <a:ext cx="30725" cy="26125"/>
            </a:xfrm>
            <a:custGeom>
              <a:avLst/>
              <a:gdLst/>
              <a:ahLst/>
              <a:cxnLst/>
              <a:rect l="l" t="t" r="r" b="b"/>
              <a:pathLst>
                <a:path w="1229" h="1045" extrusionOk="0">
                  <a:moveTo>
                    <a:pt x="551" y="1"/>
                  </a:moveTo>
                  <a:cubicBezTo>
                    <a:pt x="301" y="1"/>
                    <a:pt x="59" y="179"/>
                    <a:pt x="33" y="474"/>
                  </a:cubicBezTo>
                  <a:cubicBezTo>
                    <a:pt x="1" y="754"/>
                    <a:pt x="206" y="1017"/>
                    <a:pt x="494" y="1041"/>
                  </a:cubicBezTo>
                  <a:cubicBezTo>
                    <a:pt x="514" y="1043"/>
                    <a:pt x="533" y="1044"/>
                    <a:pt x="553" y="1044"/>
                  </a:cubicBezTo>
                  <a:cubicBezTo>
                    <a:pt x="978" y="1044"/>
                    <a:pt x="1229" y="541"/>
                    <a:pt x="954" y="195"/>
                  </a:cubicBezTo>
                  <a:cubicBezTo>
                    <a:pt x="845" y="61"/>
                    <a:pt x="697" y="1"/>
                    <a:pt x="551"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23" name="Google Shape;673;p35"/>
            <p:cNvSpPr/>
            <p:nvPr/>
          </p:nvSpPr>
          <p:spPr>
            <a:xfrm>
              <a:off x="12826000" y="1693725"/>
              <a:ext cx="41525" cy="29850"/>
            </a:xfrm>
            <a:custGeom>
              <a:avLst/>
              <a:gdLst/>
              <a:ahLst/>
              <a:cxnLst/>
              <a:rect l="l" t="t" r="r" b="b"/>
              <a:pathLst>
                <a:path w="1661" h="1194" extrusionOk="0">
                  <a:moveTo>
                    <a:pt x="58" y="0"/>
                  </a:moveTo>
                  <a:lnTo>
                    <a:pt x="41" y="8"/>
                  </a:lnTo>
                  <a:cubicBezTo>
                    <a:pt x="17" y="17"/>
                    <a:pt x="0" y="50"/>
                    <a:pt x="17" y="74"/>
                  </a:cubicBezTo>
                  <a:cubicBezTo>
                    <a:pt x="436" y="880"/>
                    <a:pt x="1537" y="1184"/>
                    <a:pt x="1586" y="1192"/>
                  </a:cubicBezTo>
                  <a:cubicBezTo>
                    <a:pt x="1591" y="1193"/>
                    <a:pt x="1595" y="1194"/>
                    <a:pt x="1600" y="1194"/>
                  </a:cubicBezTo>
                  <a:cubicBezTo>
                    <a:pt x="1622" y="1194"/>
                    <a:pt x="1645" y="1179"/>
                    <a:pt x="1652" y="1159"/>
                  </a:cubicBezTo>
                  <a:cubicBezTo>
                    <a:pt x="1660" y="1126"/>
                    <a:pt x="1636" y="1101"/>
                    <a:pt x="1611" y="1093"/>
                  </a:cubicBezTo>
                  <a:cubicBezTo>
                    <a:pt x="1603" y="1093"/>
                    <a:pt x="510" y="789"/>
                    <a:pt x="107" y="25"/>
                  </a:cubicBezTo>
                  <a:cubicBezTo>
                    <a:pt x="99" y="8"/>
                    <a:pt x="74"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4" name="Google Shape;674;p35"/>
            <p:cNvSpPr/>
            <p:nvPr/>
          </p:nvSpPr>
          <p:spPr>
            <a:xfrm>
              <a:off x="12852300" y="1709350"/>
              <a:ext cx="30725" cy="25975"/>
            </a:xfrm>
            <a:custGeom>
              <a:avLst/>
              <a:gdLst/>
              <a:ahLst/>
              <a:cxnLst/>
              <a:rect l="l" t="t" r="r" b="b"/>
              <a:pathLst>
                <a:path w="1229" h="1039" extrusionOk="0">
                  <a:moveTo>
                    <a:pt x="553" y="0"/>
                  </a:moveTo>
                  <a:cubicBezTo>
                    <a:pt x="302" y="0"/>
                    <a:pt x="56" y="177"/>
                    <a:pt x="25" y="468"/>
                  </a:cubicBezTo>
                  <a:cubicBezTo>
                    <a:pt x="0" y="756"/>
                    <a:pt x="206" y="1011"/>
                    <a:pt x="493" y="1035"/>
                  </a:cubicBezTo>
                  <a:cubicBezTo>
                    <a:pt x="513" y="1037"/>
                    <a:pt x="533" y="1038"/>
                    <a:pt x="552" y="1038"/>
                  </a:cubicBezTo>
                  <a:cubicBezTo>
                    <a:pt x="977" y="1038"/>
                    <a:pt x="1229" y="535"/>
                    <a:pt x="954" y="189"/>
                  </a:cubicBezTo>
                  <a:cubicBezTo>
                    <a:pt x="845" y="59"/>
                    <a:pt x="698" y="0"/>
                    <a:pt x="55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25" name="Google Shape;675;p35"/>
            <p:cNvSpPr/>
            <p:nvPr/>
          </p:nvSpPr>
          <p:spPr>
            <a:xfrm>
              <a:off x="12832775" y="1642775"/>
              <a:ext cx="41325" cy="29850"/>
            </a:xfrm>
            <a:custGeom>
              <a:avLst/>
              <a:gdLst/>
              <a:ahLst/>
              <a:cxnLst/>
              <a:rect l="l" t="t" r="r" b="b"/>
              <a:pathLst>
                <a:path w="1653" h="1194" extrusionOk="0">
                  <a:moveTo>
                    <a:pt x="58" y="0"/>
                  </a:moveTo>
                  <a:cubicBezTo>
                    <a:pt x="50" y="0"/>
                    <a:pt x="42" y="0"/>
                    <a:pt x="42" y="8"/>
                  </a:cubicBezTo>
                  <a:cubicBezTo>
                    <a:pt x="9" y="17"/>
                    <a:pt x="1" y="50"/>
                    <a:pt x="17" y="74"/>
                  </a:cubicBezTo>
                  <a:cubicBezTo>
                    <a:pt x="436" y="880"/>
                    <a:pt x="1537" y="1184"/>
                    <a:pt x="1587" y="1192"/>
                  </a:cubicBezTo>
                  <a:cubicBezTo>
                    <a:pt x="1591" y="1193"/>
                    <a:pt x="1596" y="1194"/>
                    <a:pt x="1600" y="1194"/>
                  </a:cubicBezTo>
                  <a:cubicBezTo>
                    <a:pt x="1622" y="1194"/>
                    <a:pt x="1646" y="1179"/>
                    <a:pt x="1652" y="1159"/>
                  </a:cubicBezTo>
                  <a:cubicBezTo>
                    <a:pt x="1652" y="1126"/>
                    <a:pt x="1636" y="1101"/>
                    <a:pt x="1611" y="1093"/>
                  </a:cubicBezTo>
                  <a:cubicBezTo>
                    <a:pt x="1603" y="1093"/>
                    <a:pt x="510" y="789"/>
                    <a:pt x="107" y="25"/>
                  </a:cubicBezTo>
                  <a:cubicBezTo>
                    <a:pt x="99" y="8"/>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6" name="Google Shape;676;p35"/>
            <p:cNvSpPr/>
            <p:nvPr/>
          </p:nvSpPr>
          <p:spPr>
            <a:xfrm>
              <a:off x="12859075" y="1658250"/>
              <a:ext cx="30725" cy="26125"/>
            </a:xfrm>
            <a:custGeom>
              <a:avLst/>
              <a:gdLst/>
              <a:ahLst/>
              <a:cxnLst/>
              <a:rect l="l" t="t" r="r" b="b"/>
              <a:pathLst>
                <a:path w="1229" h="1045" extrusionOk="0">
                  <a:moveTo>
                    <a:pt x="550" y="1"/>
                  </a:moveTo>
                  <a:cubicBezTo>
                    <a:pt x="300" y="1"/>
                    <a:pt x="56" y="179"/>
                    <a:pt x="25" y="474"/>
                  </a:cubicBezTo>
                  <a:cubicBezTo>
                    <a:pt x="0" y="754"/>
                    <a:pt x="206" y="1017"/>
                    <a:pt x="494" y="1041"/>
                  </a:cubicBezTo>
                  <a:cubicBezTo>
                    <a:pt x="514" y="1043"/>
                    <a:pt x="533" y="1044"/>
                    <a:pt x="553" y="1044"/>
                  </a:cubicBezTo>
                  <a:cubicBezTo>
                    <a:pt x="978" y="1044"/>
                    <a:pt x="1229" y="541"/>
                    <a:pt x="954" y="195"/>
                  </a:cubicBezTo>
                  <a:cubicBezTo>
                    <a:pt x="845" y="61"/>
                    <a:pt x="696" y="1"/>
                    <a:pt x="550"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27" name="Google Shape;677;p35"/>
            <p:cNvSpPr/>
            <p:nvPr/>
          </p:nvSpPr>
          <p:spPr>
            <a:xfrm>
              <a:off x="12785650" y="1748975"/>
              <a:ext cx="42625" cy="28625"/>
            </a:xfrm>
            <a:custGeom>
              <a:avLst/>
              <a:gdLst/>
              <a:ahLst/>
              <a:cxnLst/>
              <a:rect l="l" t="t" r="r" b="b"/>
              <a:pathLst>
                <a:path w="1705" h="1145" extrusionOk="0">
                  <a:moveTo>
                    <a:pt x="1639" y="1"/>
                  </a:moveTo>
                  <a:cubicBezTo>
                    <a:pt x="1623" y="9"/>
                    <a:pt x="1614" y="17"/>
                    <a:pt x="1606" y="25"/>
                  </a:cubicBezTo>
                  <a:cubicBezTo>
                    <a:pt x="1179" y="773"/>
                    <a:pt x="78" y="1044"/>
                    <a:pt x="61" y="1044"/>
                  </a:cubicBezTo>
                  <a:cubicBezTo>
                    <a:pt x="0" y="1060"/>
                    <a:pt x="17" y="1145"/>
                    <a:pt x="72" y="1145"/>
                  </a:cubicBezTo>
                  <a:cubicBezTo>
                    <a:pt x="76" y="1145"/>
                    <a:pt x="81" y="1144"/>
                    <a:pt x="86" y="1143"/>
                  </a:cubicBezTo>
                  <a:cubicBezTo>
                    <a:pt x="135" y="1135"/>
                    <a:pt x="1245" y="872"/>
                    <a:pt x="1697" y="83"/>
                  </a:cubicBezTo>
                  <a:cubicBezTo>
                    <a:pt x="1705" y="58"/>
                    <a:pt x="1697" y="25"/>
                    <a:pt x="1672" y="9"/>
                  </a:cubicBezTo>
                  <a:cubicBezTo>
                    <a:pt x="1664" y="1"/>
                    <a:pt x="1655" y="1"/>
                    <a:pt x="163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28" name="Google Shape;678;p35"/>
            <p:cNvSpPr/>
            <p:nvPr/>
          </p:nvSpPr>
          <p:spPr>
            <a:xfrm>
              <a:off x="12770325" y="1763250"/>
              <a:ext cx="30625" cy="26050"/>
            </a:xfrm>
            <a:custGeom>
              <a:avLst/>
              <a:gdLst/>
              <a:ahLst/>
              <a:cxnLst/>
              <a:rect l="l" t="t" r="r" b="b"/>
              <a:pathLst>
                <a:path w="1225" h="1042" extrusionOk="0">
                  <a:moveTo>
                    <a:pt x="683" y="1"/>
                  </a:moveTo>
                  <a:cubicBezTo>
                    <a:pt x="544" y="1"/>
                    <a:pt x="403" y="56"/>
                    <a:pt x="296" y="178"/>
                  </a:cubicBezTo>
                  <a:cubicBezTo>
                    <a:pt x="1" y="521"/>
                    <a:pt x="248" y="1042"/>
                    <a:pt x="684" y="1042"/>
                  </a:cubicBezTo>
                  <a:cubicBezTo>
                    <a:pt x="697" y="1042"/>
                    <a:pt x="710" y="1041"/>
                    <a:pt x="724" y="1040"/>
                  </a:cubicBezTo>
                  <a:cubicBezTo>
                    <a:pt x="1011" y="1024"/>
                    <a:pt x="1225" y="778"/>
                    <a:pt x="1208" y="490"/>
                  </a:cubicBezTo>
                  <a:cubicBezTo>
                    <a:pt x="1187" y="187"/>
                    <a:pt x="939" y="1"/>
                    <a:pt x="683"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29" name="Google Shape;679;p35"/>
            <p:cNvSpPr/>
            <p:nvPr/>
          </p:nvSpPr>
          <p:spPr>
            <a:xfrm>
              <a:off x="12785250" y="1700000"/>
              <a:ext cx="42825" cy="28500"/>
            </a:xfrm>
            <a:custGeom>
              <a:avLst/>
              <a:gdLst/>
              <a:ahLst/>
              <a:cxnLst/>
              <a:rect l="l" t="t" r="r" b="b"/>
              <a:pathLst>
                <a:path w="1713" h="1140" extrusionOk="0">
                  <a:moveTo>
                    <a:pt x="1655" y="0"/>
                  </a:moveTo>
                  <a:cubicBezTo>
                    <a:pt x="1652" y="0"/>
                    <a:pt x="1650" y="1"/>
                    <a:pt x="1647" y="4"/>
                  </a:cubicBezTo>
                  <a:cubicBezTo>
                    <a:pt x="1630" y="4"/>
                    <a:pt x="1614" y="12"/>
                    <a:pt x="1606" y="29"/>
                  </a:cubicBezTo>
                  <a:cubicBezTo>
                    <a:pt x="1178" y="768"/>
                    <a:pt x="77" y="1039"/>
                    <a:pt x="69" y="1039"/>
                  </a:cubicBezTo>
                  <a:cubicBezTo>
                    <a:pt x="1" y="1055"/>
                    <a:pt x="16" y="1140"/>
                    <a:pt x="71" y="1140"/>
                  </a:cubicBezTo>
                  <a:cubicBezTo>
                    <a:pt x="76" y="1140"/>
                    <a:pt x="80" y="1139"/>
                    <a:pt x="85" y="1138"/>
                  </a:cubicBezTo>
                  <a:cubicBezTo>
                    <a:pt x="135" y="1130"/>
                    <a:pt x="1252" y="867"/>
                    <a:pt x="1696" y="78"/>
                  </a:cubicBezTo>
                  <a:cubicBezTo>
                    <a:pt x="1713" y="53"/>
                    <a:pt x="1704" y="20"/>
                    <a:pt x="1680" y="4"/>
                  </a:cubicBezTo>
                  <a:cubicBezTo>
                    <a:pt x="1669" y="4"/>
                    <a:pt x="1661" y="0"/>
                    <a:pt x="16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0" name="Google Shape;680;p35"/>
            <p:cNvSpPr/>
            <p:nvPr/>
          </p:nvSpPr>
          <p:spPr>
            <a:xfrm>
              <a:off x="12769875" y="1714250"/>
              <a:ext cx="30875" cy="26150"/>
            </a:xfrm>
            <a:custGeom>
              <a:avLst/>
              <a:gdLst/>
              <a:ahLst/>
              <a:cxnLst/>
              <a:rect l="l" t="t" r="r" b="b"/>
              <a:pathLst>
                <a:path w="1235" h="1046" extrusionOk="0">
                  <a:moveTo>
                    <a:pt x="686" y="1"/>
                  </a:moveTo>
                  <a:cubicBezTo>
                    <a:pt x="547" y="1"/>
                    <a:pt x="405" y="57"/>
                    <a:pt x="298" y="182"/>
                  </a:cubicBezTo>
                  <a:cubicBezTo>
                    <a:pt x="0" y="519"/>
                    <a:pt x="253" y="1045"/>
                    <a:pt x="695" y="1045"/>
                  </a:cubicBezTo>
                  <a:cubicBezTo>
                    <a:pt x="705" y="1045"/>
                    <a:pt x="715" y="1045"/>
                    <a:pt x="725" y="1045"/>
                  </a:cubicBezTo>
                  <a:cubicBezTo>
                    <a:pt x="1013" y="1020"/>
                    <a:pt x="1235" y="773"/>
                    <a:pt x="1210" y="486"/>
                  </a:cubicBezTo>
                  <a:cubicBezTo>
                    <a:pt x="1189" y="188"/>
                    <a:pt x="941" y="1"/>
                    <a:pt x="686"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31" name="Google Shape;681;p35"/>
            <p:cNvSpPr/>
            <p:nvPr/>
          </p:nvSpPr>
          <p:spPr>
            <a:xfrm>
              <a:off x="12791275" y="1651925"/>
              <a:ext cx="42150" cy="28525"/>
            </a:xfrm>
            <a:custGeom>
              <a:avLst/>
              <a:gdLst/>
              <a:ahLst/>
              <a:cxnLst/>
              <a:rect l="l" t="t" r="r" b="b"/>
              <a:pathLst>
                <a:path w="1686" h="1141" extrusionOk="0">
                  <a:moveTo>
                    <a:pt x="1633" y="0"/>
                  </a:moveTo>
                  <a:cubicBezTo>
                    <a:pt x="1630" y="0"/>
                    <a:pt x="1625" y="1"/>
                    <a:pt x="1619" y="4"/>
                  </a:cubicBezTo>
                  <a:cubicBezTo>
                    <a:pt x="1603" y="4"/>
                    <a:pt x="1595" y="12"/>
                    <a:pt x="1587" y="29"/>
                  </a:cubicBezTo>
                  <a:cubicBezTo>
                    <a:pt x="1159" y="776"/>
                    <a:pt x="58" y="1039"/>
                    <a:pt x="42" y="1039"/>
                  </a:cubicBezTo>
                  <a:cubicBezTo>
                    <a:pt x="17" y="1048"/>
                    <a:pt x="1" y="1072"/>
                    <a:pt x="1" y="1105"/>
                  </a:cubicBezTo>
                  <a:cubicBezTo>
                    <a:pt x="7" y="1125"/>
                    <a:pt x="31" y="1140"/>
                    <a:pt x="53" y="1140"/>
                  </a:cubicBezTo>
                  <a:cubicBezTo>
                    <a:pt x="57" y="1140"/>
                    <a:pt x="62" y="1140"/>
                    <a:pt x="66" y="1138"/>
                  </a:cubicBezTo>
                  <a:cubicBezTo>
                    <a:pt x="116" y="1130"/>
                    <a:pt x="1225" y="867"/>
                    <a:pt x="1677" y="78"/>
                  </a:cubicBezTo>
                  <a:cubicBezTo>
                    <a:pt x="1685" y="53"/>
                    <a:pt x="1677" y="20"/>
                    <a:pt x="1652" y="4"/>
                  </a:cubicBezTo>
                  <a:cubicBezTo>
                    <a:pt x="1647" y="4"/>
                    <a:pt x="1641" y="0"/>
                    <a:pt x="163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2" name="Google Shape;682;p35"/>
            <p:cNvSpPr/>
            <p:nvPr/>
          </p:nvSpPr>
          <p:spPr>
            <a:xfrm>
              <a:off x="12775475" y="1665975"/>
              <a:ext cx="30625" cy="26150"/>
            </a:xfrm>
            <a:custGeom>
              <a:avLst/>
              <a:gdLst/>
              <a:ahLst/>
              <a:cxnLst/>
              <a:rect l="l" t="t" r="r" b="b"/>
              <a:pathLst>
                <a:path w="1225" h="1046" extrusionOk="0">
                  <a:moveTo>
                    <a:pt x="684" y="1"/>
                  </a:moveTo>
                  <a:cubicBezTo>
                    <a:pt x="545" y="1"/>
                    <a:pt x="403" y="57"/>
                    <a:pt x="296" y="182"/>
                  </a:cubicBezTo>
                  <a:cubicBezTo>
                    <a:pt x="0" y="525"/>
                    <a:pt x="247" y="1046"/>
                    <a:pt x="683" y="1046"/>
                  </a:cubicBezTo>
                  <a:cubicBezTo>
                    <a:pt x="696" y="1046"/>
                    <a:pt x="710" y="1045"/>
                    <a:pt x="723" y="1044"/>
                  </a:cubicBezTo>
                  <a:cubicBezTo>
                    <a:pt x="1011" y="1020"/>
                    <a:pt x="1224" y="773"/>
                    <a:pt x="1208" y="486"/>
                  </a:cubicBezTo>
                  <a:cubicBezTo>
                    <a:pt x="1187" y="188"/>
                    <a:pt x="939" y="1"/>
                    <a:pt x="684"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33" name="Google Shape;683;p35"/>
            <p:cNvSpPr/>
            <p:nvPr/>
          </p:nvSpPr>
          <p:spPr>
            <a:xfrm>
              <a:off x="12567125" y="1494650"/>
              <a:ext cx="111200" cy="312800"/>
            </a:xfrm>
            <a:custGeom>
              <a:avLst/>
              <a:gdLst/>
              <a:ahLst/>
              <a:cxnLst/>
              <a:rect l="l" t="t" r="r" b="b"/>
              <a:pathLst>
                <a:path w="4448" h="12512" extrusionOk="0">
                  <a:moveTo>
                    <a:pt x="173" y="0"/>
                  </a:moveTo>
                  <a:cubicBezTo>
                    <a:pt x="141" y="8"/>
                    <a:pt x="124" y="41"/>
                    <a:pt x="124" y="74"/>
                  </a:cubicBezTo>
                  <a:cubicBezTo>
                    <a:pt x="1" y="6673"/>
                    <a:pt x="4250" y="12425"/>
                    <a:pt x="4291" y="12483"/>
                  </a:cubicBezTo>
                  <a:cubicBezTo>
                    <a:pt x="4306" y="12503"/>
                    <a:pt x="4327" y="12512"/>
                    <a:pt x="4346" y="12512"/>
                  </a:cubicBezTo>
                  <a:cubicBezTo>
                    <a:pt x="4398" y="12512"/>
                    <a:pt x="4447" y="12452"/>
                    <a:pt x="4406" y="12393"/>
                  </a:cubicBezTo>
                  <a:cubicBezTo>
                    <a:pt x="4365" y="12343"/>
                    <a:pt x="149" y="6624"/>
                    <a:pt x="264" y="74"/>
                  </a:cubicBezTo>
                  <a:cubicBezTo>
                    <a:pt x="272" y="33"/>
                    <a:pt x="239" y="0"/>
                    <a:pt x="19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4" name="Google Shape;684;p35"/>
            <p:cNvSpPr/>
            <p:nvPr/>
          </p:nvSpPr>
          <p:spPr>
            <a:xfrm>
              <a:off x="12626000" y="1775150"/>
              <a:ext cx="44300" cy="37275"/>
            </a:xfrm>
            <a:custGeom>
              <a:avLst/>
              <a:gdLst/>
              <a:ahLst/>
              <a:cxnLst/>
              <a:rect l="l" t="t" r="r" b="b"/>
              <a:pathLst>
                <a:path w="1772" h="1491" extrusionOk="0">
                  <a:moveTo>
                    <a:pt x="790" y="1"/>
                  </a:moveTo>
                  <a:cubicBezTo>
                    <a:pt x="382" y="1"/>
                    <a:pt x="0" y="348"/>
                    <a:pt x="54" y="827"/>
                  </a:cubicBezTo>
                  <a:cubicBezTo>
                    <a:pt x="92" y="1201"/>
                    <a:pt x="413" y="1490"/>
                    <a:pt x="788" y="1490"/>
                  </a:cubicBezTo>
                  <a:cubicBezTo>
                    <a:pt x="817" y="1490"/>
                    <a:pt x="846" y="1488"/>
                    <a:pt x="876" y="1485"/>
                  </a:cubicBezTo>
                  <a:cubicBezTo>
                    <a:pt x="1533" y="1411"/>
                    <a:pt x="1771" y="581"/>
                    <a:pt x="1254" y="170"/>
                  </a:cubicBezTo>
                  <a:cubicBezTo>
                    <a:pt x="1111" y="53"/>
                    <a:pt x="949" y="1"/>
                    <a:pt x="79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35" name="Google Shape;685;p35"/>
            <p:cNvSpPr/>
            <p:nvPr/>
          </p:nvSpPr>
          <p:spPr>
            <a:xfrm>
              <a:off x="12633175" y="1791825"/>
              <a:ext cx="22525" cy="18875"/>
            </a:xfrm>
            <a:custGeom>
              <a:avLst/>
              <a:gdLst/>
              <a:ahLst/>
              <a:cxnLst/>
              <a:rect l="l" t="t" r="r" b="b"/>
              <a:pathLst>
                <a:path w="901" h="755" extrusionOk="0">
                  <a:moveTo>
                    <a:pt x="406" y="1"/>
                  </a:moveTo>
                  <a:cubicBezTo>
                    <a:pt x="198" y="1"/>
                    <a:pt x="0" y="180"/>
                    <a:pt x="30" y="423"/>
                  </a:cubicBezTo>
                  <a:cubicBezTo>
                    <a:pt x="45" y="607"/>
                    <a:pt x="210" y="755"/>
                    <a:pt x="398" y="755"/>
                  </a:cubicBezTo>
                  <a:cubicBezTo>
                    <a:pt x="412" y="755"/>
                    <a:pt x="426" y="754"/>
                    <a:pt x="441" y="752"/>
                  </a:cubicBezTo>
                  <a:cubicBezTo>
                    <a:pt x="778" y="719"/>
                    <a:pt x="901" y="300"/>
                    <a:pt x="638" y="86"/>
                  </a:cubicBezTo>
                  <a:cubicBezTo>
                    <a:pt x="567" y="27"/>
                    <a:pt x="486" y="1"/>
                    <a:pt x="4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6" name="Google Shape;686;p35"/>
            <p:cNvSpPr/>
            <p:nvPr/>
          </p:nvSpPr>
          <p:spPr>
            <a:xfrm>
              <a:off x="12646400" y="1744800"/>
              <a:ext cx="43200" cy="37325"/>
            </a:xfrm>
            <a:custGeom>
              <a:avLst/>
              <a:gdLst/>
              <a:ahLst/>
              <a:cxnLst/>
              <a:rect l="l" t="t" r="r" b="b"/>
              <a:pathLst>
                <a:path w="1728" h="1493" extrusionOk="0">
                  <a:moveTo>
                    <a:pt x="874" y="0"/>
                  </a:moveTo>
                  <a:cubicBezTo>
                    <a:pt x="402" y="0"/>
                    <a:pt x="1" y="463"/>
                    <a:pt x="166" y="973"/>
                  </a:cubicBezTo>
                  <a:cubicBezTo>
                    <a:pt x="273" y="1314"/>
                    <a:pt x="572" y="1493"/>
                    <a:pt x="874" y="1493"/>
                  </a:cubicBezTo>
                  <a:cubicBezTo>
                    <a:pt x="1133" y="1493"/>
                    <a:pt x="1395" y="1361"/>
                    <a:pt x="1539" y="1088"/>
                  </a:cubicBezTo>
                  <a:cubicBezTo>
                    <a:pt x="1728" y="727"/>
                    <a:pt x="1580" y="275"/>
                    <a:pt x="1218" y="86"/>
                  </a:cubicBezTo>
                  <a:cubicBezTo>
                    <a:pt x="1104" y="27"/>
                    <a:pt x="987" y="0"/>
                    <a:pt x="87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37" name="Google Shape;687;p35"/>
            <p:cNvSpPr/>
            <p:nvPr/>
          </p:nvSpPr>
          <p:spPr>
            <a:xfrm>
              <a:off x="12665025" y="1754250"/>
              <a:ext cx="21900" cy="18875"/>
            </a:xfrm>
            <a:custGeom>
              <a:avLst/>
              <a:gdLst/>
              <a:ahLst/>
              <a:cxnLst/>
              <a:rect l="l" t="t" r="r" b="b"/>
              <a:pathLst>
                <a:path w="876" h="755" extrusionOk="0">
                  <a:moveTo>
                    <a:pt x="440" y="1"/>
                  </a:moveTo>
                  <a:cubicBezTo>
                    <a:pt x="203" y="1"/>
                    <a:pt x="1" y="238"/>
                    <a:pt x="87" y="497"/>
                  </a:cubicBezTo>
                  <a:cubicBezTo>
                    <a:pt x="140" y="665"/>
                    <a:pt x="292" y="755"/>
                    <a:pt x="445" y="755"/>
                  </a:cubicBezTo>
                  <a:cubicBezTo>
                    <a:pt x="575" y="755"/>
                    <a:pt x="706" y="690"/>
                    <a:pt x="777" y="554"/>
                  </a:cubicBezTo>
                  <a:cubicBezTo>
                    <a:pt x="876" y="365"/>
                    <a:pt x="802" y="135"/>
                    <a:pt x="613" y="45"/>
                  </a:cubicBezTo>
                  <a:cubicBezTo>
                    <a:pt x="556" y="14"/>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38" name="Google Shape;688;p35"/>
            <p:cNvSpPr/>
            <p:nvPr/>
          </p:nvSpPr>
          <p:spPr>
            <a:xfrm>
              <a:off x="12622575" y="1698150"/>
              <a:ext cx="43000" cy="37250"/>
            </a:xfrm>
            <a:custGeom>
              <a:avLst/>
              <a:gdLst/>
              <a:ahLst/>
              <a:cxnLst/>
              <a:rect l="l" t="t" r="r" b="b"/>
              <a:pathLst>
                <a:path w="1720" h="1490" extrusionOk="0">
                  <a:moveTo>
                    <a:pt x="873" y="1"/>
                  </a:moveTo>
                  <a:cubicBezTo>
                    <a:pt x="402" y="1"/>
                    <a:pt x="0" y="463"/>
                    <a:pt x="166" y="974"/>
                  </a:cubicBezTo>
                  <a:cubicBezTo>
                    <a:pt x="272" y="1314"/>
                    <a:pt x="570" y="1490"/>
                    <a:pt x="870" y="1490"/>
                  </a:cubicBezTo>
                  <a:cubicBezTo>
                    <a:pt x="1129" y="1490"/>
                    <a:pt x="1389" y="1359"/>
                    <a:pt x="1530" y="1089"/>
                  </a:cubicBezTo>
                  <a:cubicBezTo>
                    <a:pt x="1719" y="719"/>
                    <a:pt x="1580" y="275"/>
                    <a:pt x="1218" y="86"/>
                  </a:cubicBezTo>
                  <a:cubicBezTo>
                    <a:pt x="1104" y="27"/>
                    <a:pt x="986" y="1"/>
                    <a:pt x="87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39" name="Google Shape;689;p35"/>
            <p:cNvSpPr/>
            <p:nvPr/>
          </p:nvSpPr>
          <p:spPr>
            <a:xfrm>
              <a:off x="12641200" y="1707700"/>
              <a:ext cx="21900" cy="18875"/>
            </a:xfrm>
            <a:custGeom>
              <a:avLst/>
              <a:gdLst/>
              <a:ahLst/>
              <a:cxnLst/>
              <a:rect l="l" t="t" r="r" b="b"/>
              <a:pathLst>
                <a:path w="876" h="755" extrusionOk="0">
                  <a:moveTo>
                    <a:pt x="444" y="0"/>
                  </a:moveTo>
                  <a:cubicBezTo>
                    <a:pt x="205" y="0"/>
                    <a:pt x="0" y="233"/>
                    <a:pt x="87" y="493"/>
                  </a:cubicBezTo>
                  <a:cubicBezTo>
                    <a:pt x="140" y="665"/>
                    <a:pt x="290" y="754"/>
                    <a:pt x="441" y="754"/>
                  </a:cubicBezTo>
                  <a:cubicBezTo>
                    <a:pt x="572" y="754"/>
                    <a:pt x="705" y="688"/>
                    <a:pt x="777" y="551"/>
                  </a:cubicBezTo>
                  <a:cubicBezTo>
                    <a:pt x="876" y="362"/>
                    <a:pt x="802" y="140"/>
                    <a:pt x="613" y="41"/>
                  </a:cubicBezTo>
                  <a:cubicBezTo>
                    <a:pt x="557" y="13"/>
                    <a:pt x="499" y="0"/>
                    <a:pt x="4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0" name="Google Shape;690;p35"/>
            <p:cNvSpPr/>
            <p:nvPr/>
          </p:nvSpPr>
          <p:spPr>
            <a:xfrm>
              <a:off x="12598500" y="1640625"/>
              <a:ext cx="43025" cy="37250"/>
            </a:xfrm>
            <a:custGeom>
              <a:avLst/>
              <a:gdLst/>
              <a:ahLst/>
              <a:cxnLst/>
              <a:rect l="l" t="t" r="r" b="b"/>
              <a:pathLst>
                <a:path w="1721" h="1490" extrusionOk="0">
                  <a:moveTo>
                    <a:pt x="867" y="1"/>
                  </a:moveTo>
                  <a:cubicBezTo>
                    <a:pt x="397" y="1"/>
                    <a:pt x="0" y="463"/>
                    <a:pt x="159" y="974"/>
                  </a:cubicBezTo>
                  <a:cubicBezTo>
                    <a:pt x="270" y="1314"/>
                    <a:pt x="570" y="1490"/>
                    <a:pt x="871" y="1490"/>
                  </a:cubicBezTo>
                  <a:cubicBezTo>
                    <a:pt x="1130" y="1490"/>
                    <a:pt x="1391" y="1359"/>
                    <a:pt x="1532" y="1089"/>
                  </a:cubicBezTo>
                  <a:cubicBezTo>
                    <a:pt x="1721" y="719"/>
                    <a:pt x="1573" y="275"/>
                    <a:pt x="1211" y="86"/>
                  </a:cubicBezTo>
                  <a:cubicBezTo>
                    <a:pt x="1097" y="27"/>
                    <a:pt x="980" y="1"/>
                    <a:pt x="867"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41" name="Google Shape;691;p35"/>
            <p:cNvSpPr/>
            <p:nvPr/>
          </p:nvSpPr>
          <p:spPr>
            <a:xfrm>
              <a:off x="12617125" y="1650175"/>
              <a:ext cx="21725" cy="18875"/>
            </a:xfrm>
            <a:custGeom>
              <a:avLst/>
              <a:gdLst/>
              <a:ahLst/>
              <a:cxnLst/>
              <a:rect l="l" t="t" r="r" b="b"/>
              <a:pathLst>
                <a:path w="869" h="755" extrusionOk="0">
                  <a:moveTo>
                    <a:pt x="442" y="0"/>
                  </a:moveTo>
                  <a:cubicBezTo>
                    <a:pt x="201" y="0"/>
                    <a:pt x="0" y="233"/>
                    <a:pt x="80" y="493"/>
                  </a:cubicBezTo>
                  <a:cubicBezTo>
                    <a:pt x="133" y="665"/>
                    <a:pt x="283" y="754"/>
                    <a:pt x="435" y="754"/>
                  </a:cubicBezTo>
                  <a:cubicBezTo>
                    <a:pt x="566" y="754"/>
                    <a:pt x="698" y="688"/>
                    <a:pt x="770" y="551"/>
                  </a:cubicBezTo>
                  <a:cubicBezTo>
                    <a:pt x="869" y="370"/>
                    <a:pt x="795" y="140"/>
                    <a:pt x="614" y="41"/>
                  </a:cubicBezTo>
                  <a:cubicBezTo>
                    <a:pt x="557" y="13"/>
                    <a:pt x="498" y="0"/>
                    <a:pt x="4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2" name="Google Shape;692;p35"/>
            <p:cNvSpPr/>
            <p:nvPr/>
          </p:nvSpPr>
          <p:spPr>
            <a:xfrm>
              <a:off x="12581075" y="1589275"/>
              <a:ext cx="43000" cy="37150"/>
            </a:xfrm>
            <a:custGeom>
              <a:avLst/>
              <a:gdLst/>
              <a:ahLst/>
              <a:cxnLst/>
              <a:rect l="l" t="t" r="r" b="b"/>
              <a:pathLst>
                <a:path w="1720" h="1486" extrusionOk="0">
                  <a:moveTo>
                    <a:pt x="873" y="0"/>
                  </a:moveTo>
                  <a:cubicBezTo>
                    <a:pt x="401" y="0"/>
                    <a:pt x="0" y="461"/>
                    <a:pt x="166" y="965"/>
                  </a:cubicBezTo>
                  <a:cubicBezTo>
                    <a:pt x="273" y="1307"/>
                    <a:pt x="574" y="1486"/>
                    <a:pt x="876" y="1486"/>
                  </a:cubicBezTo>
                  <a:cubicBezTo>
                    <a:pt x="1133" y="1486"/>
                    <a:pt x="1390" y="1356"/>
                    <a:pt x="1530" y="1088"/>
                  </a:cubicBezTo>
                  <a:cubicBezTo>
                    <a:pt x="1719" y="719"/>
                    <a:pt x="1580" y="267"/>
                    <a:pt x="1218" y="86"/>
                  </a:cubicBezTo>
                  <a:cubicBezTo>
                    <a:pt x="1103" y="27"/>
                    <a:pt x="986" y="0"/>
                    <a:pt x="873"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43" name="Google Shape;693;p35"/>
            <p:cNvSpPr/>
            <p:nvPr/>
          </p:nvSpPr>
          <p:spPr>
            <a:xfrm>
              <a:off x="12599700" y="1598725"/>
              <a:ext cx="21900" cy="18875"/>
            </a:xfrm>
            <a:custGeom>
              <a:avLst/>
              <a:gdLst/>
              <a:ahLst/>
              <a:cxnLst/>
              <a:rect l="l" t="t" r="r" b="b"/>
              <a:pathLst>
                <a:path w="876" h="755" extrusionOk="0">
                  <a:moveTo>
                    <a:pt x="440" y="1"/>
                  </a:moveTo>
                  <a:cubicBezTo>
                    <a:pt x="203" y="1"/>
                    <a:pt x="1" y="238"/>
                    <a:pt x="87" y="497"/>
                  </a:cubicBezTo>
                  <a:cubicBezTo>
                    <a:pt x="140" y="665"/>
                    <a:pt x="292" y="755"/>
                    <a:pt x="444" y="755"/>
                  </a:cubicBezTo>
                  <a:cubicBezTo>
                    <a:pt x="574" y="755"/>
                    <a:pt x="705" y="690"/>
                    <a:pt x="777" y="554"/>
                  </a:cubicBezTo>
                  <a:cubicBezTo>
                    <a:pt x="876" y="365"/>
                    <a:pt x="802" y="143"/>
                    <a:pt x="613" y="45"/>
                  </a:cubicBezTo>
                  <a:cubicBezTo>
                    <a:pt x="556" y="15"/>
                    <a:pt x="497" y="1"/>
                    <a:pt x="4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4" name="Google Shape;694;p35"/>
            <p:cNvSpPr/>
            <p:nvPr/>
          </p:nvSpPr>
          <p:spPr>
            <a:xfrm>
              <a:off x="12571625" y="1541200"/>
              <a:ext cx="43000" cy="37325"/>
            </a:xfrm>
            <a:custGeom>
              <a:avLst/>
              <a:gdLst/>
              <a:ahLst/>
              <a:cxnLst/>
              <a:rect l="l" t="t" r="r" b="b"/>
              <a:pathLst>
                <a:path w="1720" h="1493" extrusionOk="0">
                  <a:moveTo>
                    <a:pt x="869" y="1"/>
                  </a:moveTo>
                  <a:cubicBezTo>
                    <a:pt x="402" y="1"/>
                    <a:pt x="0" y="463"/>
                    <a:pt x="166" y="973"/>
                  </a:cubicBezTo>
                  <a:cubicBezTo>
                    <a:pt x="272" y="1314"/>
                    <a:pt x="571" y="1493"/>
                    <a:pt x="872" y="1493"/>
                  </a:cubicBezTo>
                  <a:cubicBezTo>
                    <a:pt x="1131" y="1493"/>
                    <a:pt x="1390" y="1361"/>
                    <a:pt x="1530" y="1088"/>
                  </a:cubicBezTo>
                  <a:cubicBezTo>
                    <a:pt x="1719" y="727"/>
                    <a:pt x="1580" y="275"/>
                    <a:pt x="1210" y="86"/>
                  </a:cubicBezTo>
                  <a:cubicBezTo>
                    <a:pt x="1097" y="27"/>
                    <a:pt x="981" y="1"/>
                    <a:pt x="86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45" name="Google Shape;695;p35"/>
            <p:cNvSpPr/>
            <p:nvPr/>
          </p:nvSpPr>
          <p:spPr>
            <a:xfrm>
              <a:off x="12590225" y="1550850"/>
              <a:ext cx="21725" cy="18850"/>
            </a:xfrm>
            <a:custGeom>
              <a:avLst/>
              <a:gdLst/>
              <a:ahLst/>
              <a:cxnLst/>
              <a:rect l="l" t="t" r="r" b="b"/>
              <a:pathLst>
                <a:path w="869" h="754" extrusionOk="0">
                  <a:moveTo>
                    <a:pt x="438" y="0"/>
                  </a:moveTo>
                  <a:cubicBezTo>
                    <a:pt x="202" y="0"/>
                    <a:pt x="0" y="231"/>
                    <a:pt x="79" y="489"/>
                  </a:cubicBezTo>
                  <a:cubicBezTo>
                    <a:pt x="137" y="662"/>
                    <a:pt x="290" y="753"/>
                    <a:pt x="444" y="753"/>
                  </a:cubicBezTo>
                  <a:cubicBezTo>
                    <a:pt x="575" y="753"/>
                    <a:pt x="706" y="686"/>
                    <a:pt x="778" y="546"/>
                  </a:cubicBezTo>
                  <a:cubicBezTo>
                    <a:pt x="868" y="365"/>
                    <a:pt x="794" y="135"/>
                    <a:pt x="614" y="45"/>
                  </a:cubicBezTo>
                  <a:cubicBezTo>
                    <a:pt x="555" y="14"/>
                    <a:pt x="496" y="0"/>
                    <a:pt x="4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6" name="Google Shape;696;p35"/>
            <p:cNvSpPr/>
            <p:nvPr/>
          </p:nvSpPr>
          <p:spPr>
            <a:xfrm>
              <a:off x="12600475" y="1732650"/>
              <a:ext cx="44350" cy="37250"/>
            </a:xfrm>
            <a:custGeom>
              <a:avLst/>
              <a:gdLst/>
              <a:ahLst/>
              <a:cxnLst/>
              <a:rect l="l" t="t" r="r" b="b"/>
              <a:pathLst>
                <a:path w="1774" h="1490" extrusionOk="0">
                  <a:moveTo>
                    <a:pt x="792" y="1"/>
                  </a:moveTo>
                  <a:cubicBezTo>
                    <a:pt x="381" y="1"/>
                    <a:pt x="0" y="351"/>
                    <a:pt x="48" y="826"/>
                  </a:cubicBezTo>
                  <a:cubicBezTo>
                    <a:pt x="86" y="1207"/>
                    <a:pt x="406" y="1489"/>
                    <a:pt x="780" y="1489"/>
                  </a:cubicBezTo>
                  <a:cubicBezTo>
                    <a:pt x="809" y="1489"/>
                    <a:pt x="839" y="1487"/>
                    <a:pt x="869" y="1484"/>
                  </a:cubicBezTo>
                  <a:cubicBezTo>
                    <a:pt x="1527" y="1410"/>
                    <a:pt x="1773" y="580"/>
                    <a:pt x="1256" y="169"/>
                  </a:cubicBezTo>
                  <a:cubicBezTo>
                    <a:pt x="1112" y="53"/>
                    <a:pt x="950" y="1"/>
                    <a:pt x="792"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547" name="Google Shape;697;p35"/>
            <p:cNvSpPr/>
            <p:nvPr/>
          </p:nvSpPr>
          <p:spPr>
            <a:xfrm>
              <a:off x="12607625" y="1749300"/>
              <a:ext cx="22600" cy="18875"/>
            </a:xfrm>
            <a:custGeom>
              <a:avLst/>
              <a:gdLst/>
              <a:ahLst/>
              <a:cxnLst/>
              <a:rect l="l" t="t" r="r" b="b"/>
              <a:pathLst>
                <a:path w="904" h="755" extrusionOk="0">
                  <a:moveTo>
                    <a:pt x="405" y="1"/>
                  </a:moveTo>
                  <a:cubicBezTo>
                    <a:pt x="196" y="1"/>
                    <a:pt x="1" y="180"/>
                    <a:pt x="24" y="423"/>
                  </a:cubicBezTo>
                  <a:cubicBezTo>
                    <a:pt x="47" y="607"/>
                    <a:pt x="205" y="755"/>
                    <a:pt x="393" y="755"/>
                  </a:cubicBezTo>
                  <a:cubicBezTo>
                    <a:pt x="407" y="755"/>
                    <a:pt x="421" y="754"/>
                    <a:pt x="435" y="752"/>
                  </a:cubicBezTo>
                  <a:cubicBezTo>
                    <a:pt x="772" y="719"/>
                    <a:pt x="904" y="300"/>
                    <a:pt x="641" y="86"/>
                  </a:cubicBezTo>
                  <a:cubicBezTo>
                    <a:pt x="568" y="27"/>
                    <a:pt x="485" y="1"/>
                    <a:pt x="4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48" name="Google Shape;698;p35"/>
            <p:cNvSpPr/>
            <p:nvPr/>
          </p:nvSpPr>
          <p:spPr>
            <a:xfrm>
              <a:off x="12578650" y="1686725"/>
              <a:ext cx="41000" cy="37350"/>
            </a:xfrm>
            <a:custGeom>
              <a:avLst/>
              <a:gdLst/>
              <a:ahLst/>
              <a:cxnLst/>
              <a:rect l="l" t="t" r="r" b="b"/>
              <a:pathLst>
                <a:path w="1640" h="1494" extrusionOk="0">
                  <a:moveTo>
                    <a:pt x="837" y="1"/>
                  </a:moveTo>
                  <a:cubicBezTo>
                    <a:pt x="624" y="1"/>
                    <a:pt x="409" y="91"/>
                    <a:pt x="255" y="288"/>
                  </a:cubicBezTo>
                  <a:cubicBezTo>
                    <a:pt x="0" y="609"/>
                    <a:pt x="58" y="1077"/>
                    <a:pt x="386" y="1332"/>
                  </a:cubicBezTo>
                  <a:cubicBezTo>
                    <a:pt x="529" y="1444"/>
                    <a:pt x="689" y="1494"/>
                    <a:pt x="844" y="1494"/>
                  </a:cubicBezTo>
                  <a:cubicBezTo>
                    <a:pt x="1258" y="1494"/>
                    <a:pt x="1640" y="1137"/>
                    <a:pt x="1586" y="658"/>
                  </a:cubicBezTo>
                  <a:cubicBezTo>
                    <a:pt x="1535" y="248"/>
                    <a:pt x="1189" y="1"/>
                    <a:pt x="83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49" name="Google Shape;699;p35"/>
            <p:cNvSpPr/>
            <p:nvPr/>
          </p:nvSpPr>
          <p:spPr>
            <a:xfrm>
              <a:off x="12582125" y="1699650"/>
              <a:ext cx="20700" cy="18900"/>
            </a:xfrm>
            <a:custGeom>
              <a:avLst/>
              <a:gdLst/>
              <a:ahLst/>
              <a:cxnLst/>
              <a:rect l="l" t="t" r="r" b="b"/>
              <a:pathLst>
                <a:path w="828" h="756" extrusionOk="0">
                  <a:moveTo>
                    <a:pt x="425" y="1"/>
                  </a:moveTo>
                  <a:cubicBezTo>
                    <a:pt x="318" y="1"/>
                    <a:pt x="210" y="47"/>
                    <a:pt x="132" y="149"/>
                  </a:cubicBezTo>
                  <a:cubicBezTo>
                    <a:pt x="1" y="306"/>
                    <a:pt x="25" y="544"/>
                    <a:pt x="190" y="675"/>
                  </a:cubicBezTo>
                  <a:cubicBezTo>
                    <a:pt x="263" y="731"/>
                    <a:pt x="345" y="756"/>
                    <a:pt x="423" y="756"/>
                  </a:cubicBezTo>
                  <a:cubicBezTo>
                    <a:pt x="635" y="756"/>
                    <a:pt x="828" y="576"/>
                    <a:pt x="798" y="330"/>
                  </a:cubicBezTo>
                  <a:cubicBezTo>
                    <a:pt x="772" y="126"/>
                    <a:pt x="601" y="1"/>
                    <a:pt x="42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0" name="Google Shape;700;p35"/>
            <p:cNvSpPr/>
            <p:nvPr/>
          </p:nvSpPr>
          <p:spPr>
            <a:xfrm>
              <a:off x="12558925" y="1637775"/>
              <a:ext cx="41025" cy="37400"/>
            </a:xfrm>
            <a:custGeom>
              <a:avLst/>
              <a:gdLst/>
              <a:ahLst/>
              <a:cxnLst/>
              <a:rect l="l" t="t" r="r" b="b"/>
              <a:pathLst>
                <a:path w="1641" h="1496" extrusionOk="0">
                  <a:moveTo>
                    <a:pt x="840" y="1"/>
                  </a:moveTo>
                  <a:cubicBezTo>
                    <a:pt x="627" y="1"/>
                    <a:pt x="410" y="92"/>
                    <a:pt x="255" y="291"/>
                  </a:cubicBezTo>
                  <a:cubicBezTo>
                    <a:pt x="0" y="611"/>
                    <a:pt x="58" y="1080"/>
                    <a:pt x="386" y="1334"/>
                  </a:cubicBezTo>
                  <a:cubicBezTo>
                    <a:pt x="527" y="1446"/>
                    <a:pt x="686" y="1496"/>
                    <a:pt x="840" y="1496"/>
                  </a:cubicBezTo>
                  <a:cubicBezTo>
                    <a:pt x="1254" y="1496"/>
                    <a:pt x="1640" y="1139"/>
                    <a:pt x="1586" y="660"/>
                  </a:cubicBezTo>
                  <a:cubicBezTo>
                    <a:pt x="1535" y="246"/>
                    <a:pt x="1192" y="1"/>
                    <a:pt x="84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51" name="Google Shape;701;p35"/>
            <p:cNvSpPr/>
            <p:nvPr/>
          </p:nvSpPr>
          <p:spPr>
            <a:xfrm>
              <a:off x="12562400" y="1650650"/>
              <a:ext cx="20700" cy="18900"/>
            </a:xfrm>
            <a:custGeom>
              <a:avLst/>
              <a:gdLst/>
              <a:ahLst/>
              <a:cxnLst/>
              <a:rect l="l" t="t" r="r" b="b"/>
              <a:pathLst>
                <a:path w="828" h="756" extrusionOk="0">
                  <a:moveTo>
                    <a:pt x="422" y="1"/>
                  </a:moveTo>
                  <a:cubicBezTo>
                    <a:pt x="315" y="1"/>
                    <a:pt x="205" y="46"/>
                    <a:pt x="124" y="145"/>
                  </a:cubicBezTo>
                  <a:cubicBezTo>
                    <a:pt x="1" y="310"/>
                    <a:pt x="26" y="548"/>
                    <a:pt x="190" y="671"/>
                  </a:cubicBezTo>
                  <a:cubicBezTo>
                    <a:pt x="262" y="730"/>
                    <a:pt x="343" y="756"/>
                    <a:pt x="422" y="756"/>
                  </a:cubicBezTo>
                  <a:cubicBezTo>
                    <a:pt x="632" y="756"/>
                    <a:pt x="828" y="573"/>
                    <a:pt x="798" y="334"/>
                  </a:cubicBezTo>
                  <a:cubicBezTo>
                    <a:pt x="772" y="125"/>
                    <a:pt x="600" y="1"/>
                    <a:pt x="4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2" name="Google Shape;702;p35"/>
            <p:cNvSpPr/>
            <p:nvPr/>
          </p:nvSpPr>
          <p:spPr>
            <a:xfrm>
              <a:off x="12543100" y="1585550"/>
              <a:ext cx="40975" cy="37250"/>
            </a:xfrm>
            <a:custGeom>
              <a:avLst/>
              <a:gdLst/>
              <a:ahLst/>
              <a:cxnLst/>
              <a:rect l="l" t="t" r="r" b="b"/>
              <a:pathLst>
                <a:path w="1639" h="1490" extrusionOk="0">
                  <a:moveTo>
                    <a:pt x="837" y="0"/>
                  </a:moveTo>
                  <a:cubicBezTo>
                    <a:pt x="625" y="0"/>
                    <a:pt x="410" y="89"/>
                    <a:pt x="255" y="284"/>
                  </a:cubicBezTo>
                  <a:cubicBezTo>
                    <a:pt x="0" y="613"/>
                    <a:pt x="58" y="1081"/>
                    <a:pt x="387" y="1328"/>
                  </a:cubicBezTo>
                  <a:cubicBezTo>
                    <a:pt x="527" y="1439"/>
                    <a:pt x="686" y="1489"/>
                    <a:pt x="840" y="1489"/>
                  </a:cubicBezTo>
                  <a:cubicBezTo>
                    <a:pt x="1254" y="1489"/>
                    <a:pt x="1638" y="1133"/>
                    <a:pt x="1578" y="654"/>
                  </a:cubicBezTo>
                  <a:cubicBezTo>
                    <a:pt x="1532" y="244"/>
                    <a:pt x="1189" y="0"/>
                    <a:pt x="837"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53" name="Google Shape;703;p35"/>
            <p:cNvSpPr/>
            <p:nvPr/>
          </p:nvSpPr>
          <p:spPr>
            <a:xfrm>
              <a:off x="12546600" y="1598325"/>
              <a:ext cx="20700" cy="18925"/>
            </a:xfrm>
            <a:custGeom>
              <a:avLst/>
              <a:gdLst/>
              <a:ahLst/>
              <a:cxnLst/>
              <a:rect l="l" t="t" r="r" b="b"/>
              <a:pathLst>
                <a:path w="828" h="757" extrusionOk="0">
                  <a:moveTo>
                    <a:pt x="420" y="0"/>
                  </a:moveTo>
                  <a:cubicBezTo>
                    <a:pt x="315" y="0"/>
                    <a:pt x="208" y="45"/>
                    <a:pt x="132" y="143"/>
                  </a:cubicBezTo>
                  <a:cubicBezTo>
                    <a:pt x="0" y="307"/>
                    <a:pt x="25" y="546"/>
                    <a:pt x="189" y="677"/>
                  </a:cubicBezTo>
                  <a:cubicBezTo>
                    <a:pt x="259" y="732"/>
                    <a:pt x="338" y="756"/>
                    <a:pt x="416" y="756"/>
                  </a:cubicBezTo>
                  <a:cubicBezTo>
                    <a:pt x="628" y="756"/>
                    <a:pt x="827" y="573"/>
                    <a:pt x="797" y="332"/>
                  </a:cubicBezTo>
                  <a:cubicBezTo>
                    <a:pt x="771" y="126"/>
                    <a:pt x="597" y="0"/>
                    <a:pt x="4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4" name="Google Shape;704;p35"/>
            <p:cNvSpPr/>
            <p:nvPr/>
          </p:nvSpPr>
          <p:spPr>
            <a:xfrm>
              <a:off x="12535700" y="1534600"/>
              <a:ext cx="40975" cy="37325"/>
            </a:xfrm>
            <a:custGeom>
              <a:avLst/>
              <a:gdLst/>
              <a:ahLst/>
              <a:cxnLst/>
              <a:rect l="l" t="t" r="r" b="b"/>
              <a:pathLst>
                <a:path w="1639" h="1493" extrusionOk="0">
                  <a:moveTo>
                    <a:pt x="838" y="0"/>
                  </a:moveTo>
                  <a:cubicBezTo>
                    <a:pt x="625" y="0"/>
                    <a:pt x="410" y="89"/>
                    <a:pt x="255" y="284"/>
                  </a:cubicBezTo>
                  <a:cubicBezTo>
                    <a:pt x="1" y="613"/>
                    <a:pt x="58" y="1081"/>
                    <a:pt x="387" y="1336"/>
                  </a:cubicBezTo>
                  <a:cubicBezTo>
                    <a:pt x="526" y="1444"/>
                    <a:pt x="682" y="1492"/>
                    <a:pt x="835" y="1492"/>
                  </a:cubicBezTo>
                  <a:cubicBezTo>
                    <a:pt x="1250" y="1492"/>
                    <a:pt x="1639" y="1135"/>
                    <a:pt x="1578" y="654"/>
                  </a:cubicBezTo>
                  <a:cubicBezTo>
                    <a:pt x="1532" y="244"/>
                    <a:pt x="1189" y="0"/>
                    <a:pt x="838"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55" name="Google Shape;705;p35"/>
            <p:cNvSpPr/>
            <p:nvPr/>
          </p:nvSpPr>
          <p:spPr>
            <a:xfrm>
              <a:off x="12539200" y="1547425"/>
              <a:ext cx="20700" cy="18900"/>
            </a:xfrm>
            <a:custGeom>
              <a:avLst/>
              <a:gdLst/>
              <a:ahLst/>
              <a:cxnLst/>
              <a:rect l="l" t="t" r="r" b="b"/>
              <a:pathLst>
                <a:path w="828" h="756" extrusionOk="0">
                  <a:moveTo>
                    <a:pt x="419" y="0"/>
                  </a:moveTo>
                  <a:cubicBezTo>
                    <a:pt x="311" y="0"/>
                    <a:pt x="201" y="47"/>
                    <a:pt x="124" y="149"/>
                  </a:cubicBezTo>
                  <a:cubicBezTo>
                    <a:pt x="0" y="305"/>
                    <a:pt x="25" y="544"/>
                    <a:pt x="189" y="675"/>
                  </a:cubicBezTo>
                  <a:cubicBezTo>
                    <a:pt x="261" y="731"/>
                    <a:pt x="341" y="756"/>
                    <a:pt x="419" y="756"/>
                  </a:cubicBezTo>
                  <a:cubicBezTo>
                    <a:pt x="630" y="756"/>
                    <a:pt x="827" y="575"/>
                    <a:pt x="797" y="330"/>
                  </a:cubicBezTo>
                  <a:cubicBezTo>
                    <a:pt x="772" y="125"/>
                    <a:pt x="597" y="0"/>
                    <a:pt x="4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6" name="Google Shape;706;p35"/>
            <p:cNvSpPr/>
            <p:nvPr/>
          </p:nvSpPr>
          <p:spPr>
            <a:xfrm>
              <a:off x="11730150" y="1448625"/>
              <a:ext cx="206500" cy="354825"/>
            </a:xfrm>
            <a:custGeom>
              <a:avLst/>
              <a:gdLst/>
              <a:ahLst/>
              <a:cxnLst/>
              <a:rect l="l" t="t" r="r" b="b"/>
              <a:pathLst>
                <a:path w="8260" h="14193" extrusionOk="0">
                  <a:moveTo>
                    <a:pt x="8157" y="0"/>
                  </a:moveTo>
                  <a:cubicBezTo>
                    <a:pt x="8134" y="0"/>
                    <a:pt x="8111" y="9"/>
                    <a:pt x="8095" y="25"/>
                  </a:cubicBezTo>
                  <a:cubicBezTo>
                    <a:pt x="773" y="7109"/>
                    <a:pt x="17" y="14020"/>
                    <a:pt x="9" y="14094"/>
                  </a:cubicBezTo>
                  <a:cubicBezTo>
                    <a:pt x="1" y="14143"/>
                    <a:pt x="42" y="14184"/>
                    <a:pt x="91" y="14193"/>
                  </a:cubicBezTo>
                  <a:lnTo>
                    <a:pt x="99" y="14193"/>
                  </a:lnTo>
                  <a:cubicBezTo>
                    <a:pt x="148" y="14193"/>
                    <a:pt x="190" y="14151"/>
                    <a:pt x="190" y="14102"/>
                  </a:cubicBezTo>
                  <a:cubicBezTo>
                    <a:pt x="198" y="14036"/>
                    <a:pt x="946" y="7183"/>
                    <a:pt x="8218" y="148"/>
                  </a:cubicBezTo>
                  <a:cubicBezTo>
                    <a:pt x="8259" y="115"/>
                    <a:pt x="8259" y="58"/>
                    <a:pt x="8218" y="25"/>
                  </a:cubicBezTo>
                  <a:cubicBezTo>
                    <a:pt x="8202" y="9"/>
                    <a:pt x="8179" y="0"/>
                    <a:pt x="815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7" name="Google Shape;707;p35"/>
            <p:cNvSpPr/>
            <p:nvPr/>
          </p:nvSpPr>
          <p:spPr>
            <a:xfrm>
              <a:off x="11742475" y="1744250"/>
              <a:ext cx="68650" cy="105625"/>
            </a:xfrm>
            <a:custGeom>
              <a:avLst/>
              <a:gdLst/>
              <a:ahLst/>
              <a:cxnLst/>
              <a:rect l="l" t="t" r="r" b="b"/>
              <a:pathLst>
                <a:path w="2746" h="4225" extrusionOk="0">
                  <a:moveTo>
                    <a:pt x="653" y="1"/>
                  </a:moveTo>
                  <a:cubicBezTo>
                    <a:pt x="594" y="1"/>
                    <a:pt x="538" y="11"/>
                    <a:pt x="485" y="34"/>
                  </a:cubicBezTo>
                  <a:cubicBezTo>
                    <a:pt x="1" y="239"/>
                    <a:pt x="1" y="1340"/>
                    <a:pt x="494" y="2499"/>
                  </a:cubicBezTo>
                  <a:cubicBezTo>
                    <a:pt x="987" y="3658"/>
                    <a:pt x="2260" y="4225"/>
                    <a:pt x="2260" y="4225"/>
                  </a:cubicBezTo>
                  <a:cubicBezTo>
                    <a:pt x="2260" y="4225"/>
                    <a:pt x="2745" y="2918"/>
                    <a:pt x="2252" y="1759"/>
                  </a:cubicBezTo>
                  <a:cubicBezTo>
                    <a:pt x="1813" y="727"/>
                    <a:pt x="1138" y="1"/>
                    <a:pt x="65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58" name="Google Shape;708;p35"/>
            <p:cNvSpPr/>
            <p:nvPr/>
          </p:nvSpPr>
          <p:spPr>
            <a:xfrm>
              <a:off x="11747775" y="1731550"/>
              <a:ext cx="46000" cy="103025"/>
            </a:xfrm>
            <a:custGeom>
              <a:avLst/>
              <a:gdLst/>
              <a:ahLst/>
              <a:cxnLst/>
              <a:rect l="l" t="t" r="r" b="b"/>
              <a:pathLst>
                <a:path w="1840" h="4121" extrusionOk="0">
                  <a:moveTo>
                    <a:pt x="72" y="0"/>
                  </a:moveTo>
                  <a:cubicBezTo>
                    <a:pt x="36" y="0"/>
                    <a:pt x="0" y="37"/>
                    <a:pt x="19" y="73"/>
                  </a:cubicBezTo>
                  <a:lnTo>
                    <a:pt x="1720" y="4084"/>
                  </a:lnTo>
                  <a:cubicBezTo>
                    <a:pt x="1729" y="4110"/>
                    <a:pt x="1748" y="4120"/>
                    <a:pt x="1767" y="4120"/>
                  </a:cubicBezTo>
                  <a:cubicBezTo>
                    <a:pt x="1803" y="4120"/>
                    <a:pt x="1840" y="4085"/>
                    <a:pt x="1818" y="4042"/>
                  </a:cubicBezTo>
                  <a:lnTo>
                    <a:pt x="126" y="40"/>
                  </a:lnTo>
                  <a:cubicBezTo>
                    <a:pt x="117" y="32"/>
                    <a:pt x="117" y="24"/>
                    <a:pt x="109" y="24"/>
                  </a:cubicBezTo>
                  <a:lnTo>
                    <a:pt x="109" y="16"/>
                  </a:lnTo>
                  <a:cubicBezTo>
                    <a:pt x="98" y="5"/>
                    <a:pt x="85" y="0"/>
                    <a:pt x="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59" name="Google Shape;709;p35"/>
            <p:cNvSpPr/>
            <p:nvPr/>
          </p:nvSpPr>
          <p:spPr>
            <a:xfrm>
              <a:off x="11775375" y="1812600"/>
              <a:ext cx="9850" cy="18175"/>
            </a:xfrm>
            <a:custGeom>
              <a:avLst/>
              <a:gdLst/>
              <a:ahLst/>
              <a:cxnLst/>
              <a:rect l="l" t="t" r="r" b="b"/>
              <a:pathLst>
                <a:path w="394" h="727" extrusionOk="0">
                  <a:moveTo>
                    <a:pt x="338" y="0"/>
                  </a:moveTo>
                  <a:cubicBezTo>
                    <a:pt x="314" y="0"/>
                    <a:pt x="293" y="11"/>
                    <a:pt x="287" y="36"/>
                  </a:cubicBezTo>
                  <a:lnTo>
                    <a:pt x="16" y="653"/>
                  </a:lnTo>
                  <a:cubicBezTo>
                    <a:pt x="0" y="695"/>
                    <a:pt x="35" y="727"/>
                    <a:pt x="71" y="727"/>
                  </a:cubicBezTo>
                  <a:cubicBezTo>
                    <a:pt x="91" y="727"/>
                    <a:pt x="111" y="717"/>
                    <a:pt x="123" y="694"/>
                  </a:cubicBezTo>
                  <a:lnTo>
                    <a:pt x="386" y="77"/>
                  </a:lnTo>
                  <a:cubicBezTo>
                    <a:pt x="394" y="53"/>
                    <a:pt x="394" y="36"/>
                    <a:pt x="377" y="20"/>
                  </a:cubicBezTo>
                  <a:cubicBezTo>
                    <a:pt x="369" y="12"/>
                    <a:pt x="369" y="3"/>
                    <a:pt x="361" y="3"/>
                  </a:cubicBezTo>
                  <a:cubicBezTo>
                    <a:pt x="353" y="1"/>
                    <a:pt x="345" y="0"/>
                    <a:pt x="33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0" name="Google Shape;710;p35"/>
            <p:cNvSpPr/>
            <p:nvPr/>
          </p:nvSpPr>
          <p:spPr>
            <a:xfrm>
              <a:off x="11768375" y="1796075"/>
              <a:ext cx="9875" cy="18275"/>
            </a:xfrm>
            <a:custGeom>
              <a:avLst/>
              <a:gdLst/>
              <a:ahLst/>
              <a:cxnLst/>
              <a:rect l="l" t="t" r="r" b="b"/>
              <a:pathLst>
                <a:path w="395" h="731" extrusionOk="0">
                  <a:moveTo>
                    <a:pt x="335" y="0"/>
                  </a:moveTo>
                  <a:cubicBezTo>
                    <a:pt x="312" y="0"/>
                    <a:pt x="294" y="14"/>
                    <a:pt x="288" y="32"/>
                  </a:cubicBezTo>
                  <a:lnTo>
                    <a:pt x="16" y="648"/>
                  </a:lnTo>
                  <a:cubicBezTo>
                    <a:pt x="0" y="696"/>
                    <a:pt x="36" y="730"/>
                    <a:pt x="73" y="730"/>
                  </a:cubicBezTo>
                  <a:cubicBezTo>
                    <a:pt x="92" y="730"/>
                    <a:pt x="112" y="720"/>
                    <a:pt x="123" y="697"/>
                  </a:cubicBezTo>
                  <a:lnTo>
                    <a:pt x="386" y="81"/>
                  </a:lnTo>
                  <a:cubicBezTo>
                    <a:pt x="394" y="56"/>
                    <a:pt x="394" y="32"/>
                    <a:pt x="378" y="15"/>
                  </a:cubicBezTo>
                  <a:cubicBezTo>
                    <a:pt x="370" y="7"/>
                    <a:pt x="362" y="7"/>
                    <a:pt x="362" y="7"/>
                  </a:cubicBezTo>
                  <a:cubicBezTo>
                    <a:pt x="352" y="2"/>
                    <a:pt x="343" y="0"/>
                    <a:pt x="3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1" name="Google Shape;711;p35"/>
            <p:cNvSpPr/>
            <p:nvPr/>
          </p:nvSpPr>
          <p:spPr>
            <a:xfrm>
              <a:off x="11758500" y="1779525"/>
              <a:ext cx="12775" cy="25025"/>
            </a:xfrm>
            <a:custGeom>
              <a:avLst/>
              <a:gdLst/>
              <a:ahLst/>
              <a:cxnLst/>
              <a:rect l="l" t="t" r="r" b="b"/>
              <a:pathLst>
                <a:path w="511" h="1001" extrusionOk="0">
                  <a:moveTo>
                    <a:pt x="454" y="0"/>
                  </a:moveTo>
                  <a:cubicBezTo>
                    <a:pt x="430" y="0"/>
                    <a:pt x="410" y="11"/>
                    <a:pt x="403" y="36"/>
                  </a:cubicBezTo>
                  <a:lnTo>
                    <a:pt x="17" y="924"/>
                  </a:lnTo>
                  <a:cubicBezTo>
                    <a:pt x="1" y="948"/>
                    <a:pt x="17" y="981"/>
                    <a:pt x="42" y="998"/>
                  </a:cubicBezTo>
                  <a:cubicBezTo>
                    <a:pt x="47" y="1000"/>
                    <a:pt x="54" y="1001"/>
                    <a:pt x="60" y="1001"/>
                  </a:cubicBezTo>
                  <a:cubicBezTo>
                    <a:pt x="81" y="1001"/>
                    <a:pt x="103" y="990"/>
                    <a:pt x="116" y="965"/>
                  </a:cubicBezTo>
                  <a:lnTo>
                    <a:pt x="502" y="77"/>
                  </a:lnTo>
                  <a:cubicBezTo>
                    <a:pt x="510" y="53"/>
                    <a:pt x="510" y="28"/>
                    <a:pt x="494" y="11"/>
                  </a:cubicBezTo>
                  <a:cubicBezTo>
                    <a:pt x="485" y="11"/>
                    <a:pt x="477" y="3"/>
                    <a:pt x="477" y="3"/>
                  </a:cubicBezTo>
                  <a:cubicBezTo>
                    <a:pt x="469" y="1"/>
                    <a:pt x="462" y="0"/>
                    <a:pt x="45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2" name="Google Shape;712;p35"/>
            <p:cNvSpPr/>
            <p:nvPr/>
          </p:nvSpPr>
          <p:spPr>
            <a:xfrm>
              <a:off x="11754600" y="1763000"/>
              <a:ext cx="9675" cy="18125"/>
            </a:xfrm>
            <a:custGeom>
              <a:avLst/>
              <a:gdLst/>
              <a:ahLst/>
              <a:cxnLst/>
              <a:rect l="l" t="t" r="r" b="b"/>
              <a:pathLst>
                <a:path w="387" h="725" extrusionOk="0">
                  <a:moveTo>
                    <a:pt x="327" y="0"/>
                  </a:moveTo>
                  <a:cubicBezTo>
                    <a:pt x="304" y="0"/>
                    <a:pt x="286" y="14"/>
                    <a:pt x="280" y="31"/>
                  </a:cubicBezTo>
                  <a:lnTo>
                    <a:pt x="9" y="648"/>
                  </a:lnTo>
                  <a:cubicBezTo>
                    <a:pt x="0" y="672"/>
                    <a:pt x="9" y="705"/>
                    <a:pt x="42" y="722"/>
                  </a:cubicBezTo>
                  <a:cubicBezTo>
                    <a:pt x="47" y="724"/>
                    <a:pt x="54" y="725"/>
                    <a:pt x="60" y="725"/>
                  </a:cubicBezTo>
                  <a:cubicBezTo>
                    <a:pt x="81" y="725"/>
                    <a:pt x="103" y="714"/>
                    <a:pt x="115" y="689"/>
                  </a:cubicBezTo>
                  <a:lnTo>
                    <a:pt x="378" y="73"/>
                  </a:lnTo>
                  <a:cubicBezTo>
                    <a:pt x="387" y="56"/>
                    <a:pt x="387" y="31"/>
                    <a:pt x="370" y="15"/>
                  </a:cubicBezTo>
                  <a:cubicBezTo>
                    <a:pt x="362" y="7"/>
                    <a:pt x="354" y="7"/>
                    <a:pt x="354" y="7"/>
                  </a:cubicBezTo>
                  <a:cubicBezTo>
                    <a:pt x="345" y="2"/>
                    <a:pt x="335"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3" name="Google Shape;713;p35"/>
            <p:cNvSpPr/>
            <p:nvPr/>
          </p:nvSpPr>
          <p:spPr>
            <a:xfrm>
              <a:off x="11782325" y="1812600"/>
              <a:ext cx="19025" cy="8575"/>
            </a:xfrm>
            <a:custGeom>
              <a:avLst/>
              <a:gdLst/>
              <a:ahLst/>
              <a:cxnLst/>
              <a:rect l="l" t="t" r="r" b="b"/>
              <a:pathLst>
                <a:path w="761" h="343" extrusionOk="0">
                  <a:moveTo>
                    <a:pt x="60" y="0"/>
                  </a:moveTo>
                  <a:cubicBezTo>
                    <a:pt x="36" y="0"/>
                    <a:pt x="15" y="11"/>
                    <a:pt x="9" y="36"/>
                  </a:cubicBezTo>
                  <a:cubicBezTo>
                    <a:pt x="1" y="61"/>
                    <a:pt x="9" y="94"/>
                    <a:pt x="42" y="102"/>
                  </a:cubicBezTo>
                  <a:lnTo>
                    <a:pt x="666" y="340"/>
                  </a:lnTo>
                  <a:cubicBezTo>
                    <a:pt x="673" y="342"/>
                    <a:pt x="679" y="343"/>
                    <a:pt x="684" y="343"/>
                  </a:cubicBezTo>
                  <a:cubicBezTo>
                    <a:pt x="732" y="343"/>
                    <a:pt x="761" y="287"/>
                    <a:pt x="724" y="250"/>
                  </a:cubicBezTo>
                  <a:cubicBezTo>
                    <a:pt x="716" y="242"/>
                    <a:pt x="716" y="242"/>
                    <a:pt x="708" y="242"/>
                  </a:cubicBezTo>
                  <a:lnTo>
                    <a:pt x="83" y="3"/>
                  </a:lnTo>
                  <a:cubicBezTo>
                    <a:pt x="75" y="1"/>
                    <a:pt x="67"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4" name="Google Shape;714;p35"/>
            <p:cNvSpPr/>
            <p:nvPr/>
          </p:nvSpPr>
          <p:spPr>
            <a:xfrm>
              <a:off x="11775075" y="1796175"/>
              <a:ext cx="19000" cy="8550"/>
            </a:xfrm>
            <a:custGeom>
              <a:avLst/>
              <a:gdLst/>
              <a:ahLst/>
              <a:cxnLst/>
              <a:rect l="l" t="t" r="r" b="b"/>
              <a:pathLst>
                <a:path w="760" h="342" extrusionOk="0">
                  <a:moveTo>
                    <a:pt x="77" y="1"/>
                  </a:moveTo>
                  <a:cubicBezTo>
                    <a:pt x="23" y="1"/>
                    <a:pt x="0" y="72"/>
                    <a:pt x="53" y="102"/>
                  </a:cubicBezTo>
                  <a:lnTo>
                    <a:pt x="677" y="340"/>
                  </a:lnTo>
                  <a:cubicBezTo>
                    <a:pt x="681" y="341"/>
                    <a:pt x="686" y="342"/>
                    <a:pt x="691" y="342"/>
                  </a:cubicBezTo>
                  <a:cubicBezTo>
                    <a:pt x="713" y="342"/>
                    <a:pt x="738" y="327"/>
                    <a:pt x="751" y="307"/>
                  </a:cubicBezTo>
                  <a:cubicBezTo>
                    <a:pt x="759" y="282"/>
                    <a:pt x="751" y="266"/>
                    <a:pt x="735" y="249"/>
                  </a:cubicBezTo>
                  <a:cubicBezTo>
                    <a:pt x="726" y="241"/>
                    <a:pt x="726" y="241"/>
                    <a:pt x="718" y="233"/>
                  </a:cubicBezTo>
                  <a:lnTo>
                    <a:pt x="94" y="3"/>
                  </a:lnTo>
                  <a:cubicBezTo>
                    <a:pt x="88" y="1"/>
                    <a:pt x="82"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5" name="Google Shape;715;p35"/>
            <p:cNvSpPr/>
            <p:nvPr/>
          </p:nvSpPr>
          <p:spPr>
            <a:xfrm>
              <a:off x="11768150" y="1779525"/>
              <a:ext cx="25925" cy="11250"/>
            </a:xfrm>
            <a:custGeom>
              <a:avLst/>
              <a:gdLst/>
              <a:ahLst/>
              <a:cxnLst/>
              <a:rect l="l" t="t" r="r" b="b"/>
              <a:pathLst>
                <a:path w="1037" h="450" extrusionOk="0">
                  <a:moveTo>
                    <a:pt x="65" y="0"/>
                  </a:moveTo>
                  <a:cubicBezTo>
                    <a:pt x="44" y="0"/>
                    <a:pt x="24" y="11"/>
                    <a:pt x="17" y="36"/>
                  </a:cubicBezTo>
                  <a:cubicBezTo>
                    <a:pt x="1" y="61"/>
                    <a:pt x="17" y="94"/>
                    <a:pt x="50" y="110"/>
                  </a:cubicBezTo>
                  <a:lnTo>
                    <a:pt x="954" y="447"/>
                  </a:lnTo>
                  <a:cubicBezTo>
                    <a:pt x="962" y="449"/>
                    <a:pt x="970" y="450"/>
                    <a:pt x="977" y="450"/>
                  </a:cubicBezTo>
                  <a:cubicBezTo>
                    <a:pt x="1001" y="450"/>
                    <a:pt x="1022" y="439"/>
                    <a:pt x="1028" y="414"/>
                  </a:cubicBezTo>
                  <a:cubicBezTo>
                    <a:pt x="1036" y="398"/>
                    <a:pt x="1028" y="373"/>
                    <a:pt x="1012" y="357"/>
                  </a:cubicBezTo>
                  <a:cubicBezTo>
                    <a:pt x="1012" y="348"/>
                    <a:pt x="1003" y="348"/>
                    <a:pt x="995" y="348"/>
                  </a:cubicBezTo>
                  <a:lnTo>
                    <a:pt x="83" y="3"/>
                  </a:lnTo>
                  <a:cubicBezTo>
                    <a:pt x="77" y="1"/>
                    <a:pt x="71"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6" name="Google Shape;716;p35"/>
            <p:cNvSpPr/>
            <p:nvPr/>
          </p:nvSpPr>
          <p:spPr>
            <a:xfrm>
              <a:off x="11761175" y="1762900"/>
              <a:ext cx="19050" cy="8775"/>
            </a:xfrm>
            <a:custGeom>
              <a:avLst/>
              <a:gdLst/>
              <a:ahLst/>
              <a:cxnLst/>
              <a:rect l="l" t="t" r="r" b="b"/>
              <a:pathLst>
                <a:path w="762" h="351" extrusionOk="0">
                  <a:moveTo>
                    <a:pt x="66" y="0"/>
                  </a:moveTo>
                  <a:cubicBezTo>
                    <a:pt x="41" y="0"/>
                    <a:pt x="22" y="15"/>
                    <a:pt x="9" y="35"/>
                  </a:cubicBezTo>
                  <a:cubicBezTo>
                    <a:pt x="0" y="68"/>
                    <a:pt x="17" y="101"/>
                    <a:pt x="41" y="109"/>
                  </a:cubicBezTo>
                  <a:lnTo>
                    <a:pt x="666" y="348"/>
                  </a:lnTo>
                  <a:cubicBezTo>
                    <a:pt x="672" y="350"/>
                    <a:pt x="678" y="350"/>
                    <a:pt x="684" y="350"/>
                  </a:cubicBezTo>
                  <a:cubicBezTo>
                    <a:pt x="732" y="350"/>
                    <a:pt x="761" y="294"/>
                    <a:pt x="732" y="257"/>
                  </a:cubicBezTo>
                  <a:cubicBezTo>
                    <a:pt x="724" y="249"/>
                    <a:pt x="715" y="241"/>
                    <a:pt x="707" y="241"/>
                  </a:cubicBezTo>
                  <a:lnTo>
                    <a:pt x="83" y="3"/>
                  </a:lnTo>
                  <a:cubicBezTo>
                    <a:pt x="77" y="1"/>
                    <a:pt x="7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7" name="Google Shape;717;p35"/>
            <p:cNvSpPr/>
            <p:nvPr/>
          </p:nvSpPr>
          <p:spPr>
            <a:xfrm>
              <a:off x="11643250" y="1723775"/>
              <a:ext cx="104600" cy="66375"/>
            </a:xfrm>
            <a:custGeom>
              <a:avLst/>
              <a:gdLst/>
              <a:ahLst/>
              <a:cxnLst/>
              <a:rect l="l" t="t" r="r" b="b"/>
              <a:pathLst>
                <a:path w="4184" h="2655" extrusionOk="0">
                  <a:moveTo>
                    <a:pt x="3275" y="0"/>
                  </a:moveTo>
                  <a:cubicBezTo>
                    <a:pt x="2796" y="0"/>
                    <a:pt x="2129" y="210"/>
                    <a:pt x="1471" y="606"/>
                  </a:cubicBezTo>
                  <a:cubicBezTo>
                    <a:pt x="395" y="1247"/>
                    <a:pt x="0" y="2587"/>
                    <a:pt x="0" y="2587"/>
                  </a:cubicBezTo>
                  <a:cubicBezTo>
                    <a:pt x="0" y="2587"/>
                    <a:pt x="315" y="2655"/>
                    <a:pt x="762" y="2655"/>
                  </a:cubicBezTo>
                  <a:cubicBezTo>
                    <a:pt x="1246" y="2655"/>
                    <a:pt x="1885" y="2575"/>
                    <a:pt x="2449" y="2241"/>
                  </a:cubicBezTo>
                  <a:cubicBezTo>
                    <a:pt x="3526" y="1600"/>
                    <a:pt x="4183" y="713"/>
                    <a:pt x="3912" y="261"/>
                  </a:cubicBezTo>
                  <a:cubicBezTo>
                    <a:pt x="3810" y="85"/>
                    <a:pt x="3580" y="0"/>
                    <a:pt x="3275"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68" name="Google Shape;718;p35"/>
            <p:cNvSpPr/>
            <p:nvPr/>
          </p:nvSpPr>
          <p:spPr>
            <a:xfrm>
              <a:off x="11656975" y="1722225"/>
              <a:ext cx="97025" cy="58325"/>
            </a:xfrm>
            <a:custGeom>
              <a:avLst/>
              <a:gdLst/>
              <a:ahLst/>
              <a:cxnLst/>
              <a:rect l="l" t="t" r="r" b="b"/>
              <a:pathLst>
                <a:path w="3881" h="2333" extrusionOk="0">
                  <a:moveTo>
                    <a:pt x="3820" y="0"/>
                  </a:moveTo>
                  <a:cubicBezTo>
                    <a:pt x="3816" y="0"/>
                    <a:pt x="3811" y="1"/>
                    <a:pt x="3807" y="2"/>
                  </a:cubicBezTo>
                  <a:cubicBezTo>
                    <a:pt x="3799" y="2"/>
                    <a:pt x="3790" y="2"/>
                    <a:pt x="3790" y="11"/>
                  </a:cubicBezTo>
                  <a:lnTo>
                    <a:pt x="43" y="2238"/>
                  </a:lnTo>
                  <a:cubicBezTo>
                    <a:pt x="0" y="2266"/>
                    <a:pt x="26" y="2333"/>
                    <a:pt x="77" y="2333"/>
                  </a:cubicBezTo>
                  <a:cubicBezTo>
                    <a:pt x="84" y="2333"/>
                    <a:pt x="92" y="2331"/>
                    <a:pt x="101" y="2328"/>
                  </a:cubicBezTo>
                  <a:lnTo>
                    <a:pt x="3840" y="101"/>
                  </a:lnTo>
                  <a:cubicBezTo>
                    <a:pt x="3873" y="85"/>
                    <a:pt x="3881" y="52"/>
                    <a:pt x="3864" y="27"/>
                  </a:cubicBezTo>
                  <a:cubicBezTo>
                    <a:pt x="3851" y="14"/>
                    <a:pt x="3838" y="0"/>
                    <a:pt x="382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69" name="Google Shape;719;p35"/>
            <p:cNvSpPr/>
            <p:nvPr/>
          </p:nvSpPr>
          <p:spPr>
            <a:xfrm>
              <a:off x="11671300" y="1767050"/>
              <a:ext cx="6900" cy="19025"/>
            </a:xfrm>
            <a:custGeom>
              <a:avLst/>
              <a:gdLst/>
              <a:ahLst/>
              <a:cxnLst/>
              <a:rect l="l" t="t" r="r" b="b"/>
              <a:pathLst>
                <a:path w="276" h="761" extrusionOk="0">
                  <a:moveTo>
                    <a:pt x="218" y="1"/>
                  </a:moveTo>
                  <a:cubicBezTo>
                    <a:pt x="193" y="9"/>
                    <a:pt x="177" y="26"/>
                    <a:pt x="169" y="50"/>
                  </a:cubicBezTo>
                  <a:lnTo>
                    <a:pt x="21" y="699"/>
                  </a:lnTo>
                  <a:cubicBezTo>
                    <a:pt x="1" y="735"/>
                    <a:pt x="42" y="760"/>
                    <a:pt x="77" y="760"/>
                  </a:cubicBezTo>
                  <a:cubicBezTo>
                    <a:pt x="99" y="760"/>
                    <a:pt x="119" y="750"/>
                    <a:pt x="119" y="724"/>
                  </a:cubicBezTo>
                  <a:lnTo>
                    <a:pt x="275" y="75"/>
                  </a:lnTo>
                  <a:cubicBezTo>
                    <a:pt x="275" y="42"/>
                    <a:pt x="259" y="9"/>
                    <a:pt x="234" y="9"/>
                  </a:cubicBezTo>
                  <a:cubicBezTo>
                    <a:pt x="226" y="1"/>
                    <a:pt x="218" y="1"/>
                    <a:pt x="2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0" name="Google Shape;720;p35"/>
            <p:cNvSpPr/>
            <p:nvPr/>
          </p:nvSpPr>
          <p:spPr>
            <a:xfrm>
              <a:off x="11687200" y="1758025"/>
              <a:ext cx="6400" cy="18625"/>
            </a:xfrm>
            <a:custGeom>
              <a:avLst/>
              <a:gdLst/>
              <a:ahLst/>
              <a:cxnLst/>
              <a:rect l="l" t="t" r="r" b="b"/>
              <a:pathLst>
                <a:path w="256" h="745" extrusionOk="0">
                  <a:moveTo>
                    <a:pt x="198" y="0"/>
                  </a:moveTo>
                  <a:cubicBezTo>
                    <a:pt x="174" y="0"/>
                    <a:pt x="149" y="17"/>
                    <a:pt x="149" y="41"/>
                  </a:cubicBezTo>
                  <a:lnTo>
                    <a:pt x="1" y="691"/>
                  </a:lnTo>
                  <a:cubicBezTo>
                    <a:pt x="1" y="725"/>
                    <a:pt x="27" y="745"/>
                    <a:pt x="53" y="745"/>
                  </a:cubicBezTo>
                  <a:cubicBezTo>
                    <a:pt x="71" y="745"/>
                    <a:pt x="90" y="735"/>
                    <a:pt x="100" y="715"/>
                  </a:cubicBezTo>
                  <a:lnTo>
                    <a:pt x="248" y="66"/>
                  </a:lnTo>
                  <a:cubicBezTo>
                    <a:pt x="256" y="33"/>
                    <a:pt x="239" y="9"/>
                    <a:pt x="2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1" name="Google Shape;721;p35"/>
            <p:cNvSpPr/>
            <p:nvPr/>
          </p:nvSpPr>
          <p:spPr>
            <a:xfrm>
              <a:off x="11700775" y="1748775"/>
              <a:ext cx="8450" cy="26525"/>
            </a:xfrm>
            <a:custGeom>
              <a:avLst/>
              <a:gdLst/>
              <a:ahLst/>
              <a:cxnLst/>
              <a:rect l="l" t="t" r="r" b="b"/>
              <a:pathLst>
                <a:path w="338" h="1061" extrusionOk="0">
                  <a:moveTo>
                    <a:pt x="272" y="1"/>
                  </a:moveTo>
                  <a:cubicBezTo>
                    <a:pt x="247" y="1"/>
                    <a:pt x="222" y="17"/>
                    <a:pt x="222" y="42"/>
                  </a:cubicBezTo>
                  <a:lnTo>
                    <a:pt x="9" y="995"/>
                  </a:lnTo>
                  <a:cubicBezTo>
                    <a:pt x="0" y="1020"/>
                    <a:pt x="17" y="1052"/>
                    <a:pt x="50" y="1061"/>
                  </a:cubicBezTo>
                  <a:cubicBezTo>
                    <a:pt x="74" y="1061"/>
                    <a:pt x="107" y="1044"/>
                    <a:pt x="115" y="1020"/>
                  </a:cubicBezTo>
                  <a:lnTo>
                    <a:pt x="329" y="66"/>
                  </a:lnTo>
                  <a:cubicBezTo>
                    <a:pt x="337" y="42"/>
                    <a:pt x="321" y="9"/>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2" name="Google Shape;722;p35"/>
            <p:cNvSpPr/>
            <p:nvPr/>
          </p:nvSpPr>
          <p:spPr>
            <a:xfrm>
              <a:off x="11717825" y="1739525"/>
              <a:ext cx="6800" cy="19175"/>
            </a:xfrm>
            <a:custGeom>
              <a:avLst/>
              <a:gdLst/>
              <a:ahLst/>
              <a:cxnLst/>
              <a:rect l="l" t="t" r="r" b="b"/>
              <a:pathLst>
                <a:path w="272" h="767" extrusionOk="0">
                  <a:moveTo>
                    <a:pt x="206" y="1"/>
                  </a:moveTo>
                  <a:cubicBezTo>
                    <a:pt x="181" y="9"/>
                    <a:pt x="165" y="25"/>
                    <a:pt x="157" y="42"/>
                  </a:cubicBezTo>
                  <a:lnTo>
                    <a:pt x="9" y="699"/>
                  </a:lnTo>
                  <a:cubicBezTo>
                    <a:pt x="0" y="724"/>
                    <a:pt x="17" y="757"/>
                    <a:pt x="50" y="765"/>
                  </a:cubicBezTo>
                  <a:cubicBezTo>
                    <a:pt x="53" y="766"/>
                    <a:pt x="57" y="767"/>
                    <a:pt x="60" y="767"/>
                  </a:cubicBezTo>
                  <a:cubicBezTo>
                    <a:pt x="83" y="767"/>
                    <a:pt x="108" y="745"/>
                    <a:pt x="115" y="724"/>
                  </a:cubicBezTo>
                  <a:lnTo>
                    <a:pt x="263" y="67"/>
                  </a:lnTo>
                  <a:cubicBezTo>
                    <a:pt x="272" y="42"/>
                    <a:pt x="255" y="9"/>
                    <a:pt x="22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3" name="Google Shape;723;p35"/>
            <p:cNvSpPr/>
            <p:nvPr/>
          </p:nvSpPr>
          <p:spPr>
            <a:xfrm>
              <a:off x="11659075" y="1762550"/>
              <a:ext cx="19325" cy="7250"/>
            </a:xfrm>
            <a:custGeom>
              <a:avLst/>
              <a:gdLst/>
              <a:ahLst/>
              <a:cxnLst/>
              <a:rect l="l" t="t" r="r" b="b"/>
              <a:pathLst>
                <a:path w="773" h="290" extrusionOk="0">
                  <a:moveTo>
                    <a:pt x="58" y="0"/>
                  </a:moveTo>
                  <a:cubicBezTo>
                    <a:pt x="8" y="17"/>
                    <a:pt x="0" y="82"/>
                    <a:pt x="49" y="107"/>
                  </a:cubicBezTo>
                  <a:lnTo>
                    <a:pt x="690" y="288"/>
                  </a:lnTo>
                  <a:cubicBezTo>
                    <a:pt x="696" y="289"/>
                    <a:pt x="702" y="290"/>
                    <a:pt x="707" y="290"/>
                  </a:cubicBezTo>
                  <a:cubicBezTo>
                    <a:pt x="734" y="290"/>
                    <a:pt x="758" y="274"/>
                    <a:pt x="764" y="247"/>
                  </a:cubicBezTo>
                  <a:cubicBezTo>
                    <a:pt x="773" y="222"/>
                    <a:pt x="756" y="189"/>
                    <a:pt x="723" y="181"/>
                  </a:cubicBezTo>
                  <a:lnTo>
                    <a:pt x="74"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4" name="Google Shape;724;p35"/>
            <p:cNvSpPr/>
            <p:nvPr/>
          </p:nvSpPr>
          <p:spPr>
            <a:xfrm>
              <a:off x="11674275" y="1753500"/>
              <a:ext cx="19525" cy="7275"/>
            </a:xfrm>
            <a:custGeom>
              <a:avLst/>
              <a:gdLst/>
              <a:ahLst/>
              <a:cxnLst/>
              <a:rect l="l" t="t" r="r" b="b"/>
              <a:pathLst>
                <a:path w="781" h="291" extrusionOk="0">
                  <a:moveTo>
                    <a:pt x="66" y="1"/>
                  </a:moveTo>
                  <a:cubicBezTo>
                    <a:pt x="8" y="9"/>
                    <a:pt x="0" y="91"/>
                    <a:pt x="58" y="107"/>
                  </a:cubicBezTo>
                  <a:lnTo>
                    <a:pt x="707" y="288"/>
                  </a:lnTo>
                  <a:cubicBezTo>
                    <a:pt x="711" y="290"/>
                    <a:pt x="716" y="290"/>
                    <a:pt x="720" y="290"/>
                  </a:cubicBezTo>
                  <a:cubicBezTo>
                    <a:pt x="742" y="290"/>
                    <a:pt x="766" y="274"/>
                    <a:pt x="773" y="247"/>
                  </a:cubicBezTo>
                  <a:cubicBezTo>
                    <a:pt x="781" y="222"/>
                    <a:pt x="765" y="190"/>
                    <a:pt x="732" y="181"/>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5" name="Google Shape;725;p35"/>
            <p:cNvSpPr/>
            <p:nvPr/>
          </p:nvSpPr>
          <p:spPr>
            <a:xfrm>
              <a:off x="11682475" y="1742200"/>
              <a:ext cx="26750" cy="9325"/>
            </a:xfrm>
            <a:custGeom>
              <a:avLst/>
              <a:gdLst/>
              <a:ahLst/>
              <a:cxnLst/>
              <a:rect l="l" t="t" r="r" b="b"/>
              <a:pathLst>
                <a:path w="1070" h="373" extrusionOk="0">
                  <a:moveTo>
                    <a:pt x="67" y="1"/>
                  </a:moveTo>
                  <a:cubicBezTo>
                    <a:pt x="9" y="9"/>
                    <a:pt x="1" y="91"/>
                    <a:pt x="59" y="107"/>
                  </a:cubicBezTo>
                  <a:lnTo>
                    <a:pt x="995" y="370"/>
                  </a:lnTo>
                  <a:cubicBezTo>
                    <a:pt x="1000" y="372"/>
                    <a:pt x="1004" y="373"/>
                    <a:pt x="1009" y="373"/>
                  </a:cubicBezTo>
                  <a:cubicBezTo>
                    <a:pt x="1031" y="373"/>
                    <a:pt x="1054" y="357"/>
                    <a:pt x="1061" y="329"/>
                  </a:cubicBezTo>
                  <a:cubicBezTo>
                    <a:pt x="1069" y="305"/>
                    <a:pt x="1053" y="272"/>
                    <a:pt x="1020" y="264"/>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6" name="Google Shape;726;p35"/>
            <p:cNvSpPr/>
            <p:nvPr/>
          </p:nvSpPr>
          <p:spPr>
            <a:xfrm>
              <a:off x="11705500" y="1735000"/>
              <a:ext cx="19125" cy="7275"/>
            </a:xfrm>
            <a:custGeom>
              <a:avLst/>
              <a:gdLst/>
              <a:ahLst/>
              <a:cxnLst/>
              <a:rect l="l" t="t" r="r" b="b"/>
              <a:pathLst>
                <a:path w="765" h="291" extrusionOk="0">
                  <a:moveTo>
                    <a:pt x="50" y="1"/>
                  </a:moveTo>
                  <a:cubicBezTo>
                    <a:pt x="33" y="9"/>
                    <a:pt x="17" y="26"/>
                    <a:pt x="9" y="42"/>
                  </a:cubicBezTo>
                  <a:cubicBezTo>
                    <a:pt x="0" y="75"/>
                    <a:pt x="17" y="100"/>
                    <a:pt x="41" y="108"/>
                  </a:cubicBezTo>
                  <a:lnTo>
                    <a:pt x="691" y="289"/>
                  </a:lnTo>
                  <a:cubicBezTo>
                    <a:pt x="695" y="290"/>
                    <a:pt x="700" y="291"/>
                    <a:pt x="704" y="291"/>
                  </a:cubicBezTo>
                  <a:cubicBezTo>
                    <a:pt x="726" y="291"/>
                    <a:pt x="750" y="276"/>
                    <a:pt x="756" y="256"/>
                  </a:cubicBezTo>
                  <a:cubicBezTo>
                    <a:pt x="765" y="223"/>
                    <a:pt x="748" y="190"/>
                    <a:pt x="715" y="190"/>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7" name="Google Shape;727;p35"/>
            <p:cNvSpPr/>
            <p:nvPr/>
          </p:nvSpPr>
          <p:spPr>
            <a:xfrm>
              <a:off x="11643050" y="1664225"/>
              <a:ext cx="114650" cy="48650"/>
            </a:xfrm>
            <a:custGeom>
              <a:avLst/>
              <a:gdLst/>
              <a:ahLst/>
              <a:cxnLst/>
              <a:rect l="l" t="t" r="r" b="b"/>
              <a:pathLst>
                <a:path w="4586" h="1946" extrusionOk="0">
                  <a:moveTo>
                    <a:pt x="2774" y="1"/>
                  </a:moveTo>
                  <a:cubicBezTo>
                    <a:pt x="2575" y="1"/>
                    <a:pt x="2367" y="13"/>
                    <a:pt x="2153" y="38"/>
                  </a:cubicBezTo>
                  <a:cubicBezTo>
                    <a:pt x="904" y="178"/>
                    <a:pt x="0" y="1246"/>
                    <a:pt x="0" y="1246"/>
                  </a:cubicBezTo>
                  <a:cubicBezTo>
                    <a:pt x="0" y="1246"/>
                    <a:pt x="949" y="1946"/>
                    <a:pt x="2072" y="1946"/>
                  </a:cubicBezTo>
                  <a:cubicBezTo>
                    <a:pt x="2172" y="1946"/>
                    <a:pt x="2273" y="1940"/>
                    <a:pt x="2375" y="1928"/>
                  </a:cubicBezTo>
                  <a:cubicBezTo>
                    <a:pt x="3624" y="1788"/>
                    <a:pt x="4586" y="1246"/>
                    <a:pt x="4520" y="720"/>
                  </a:cubicBezTo>
                  <a:cubicBezTo>
                    <a:pt x="4472" y="284"/>
                    <a:pt x="3736" y="1"/>
                    <a:pt x="277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78" name="Google Shape;728;p35"/>
            <p:cNvSpPr/>
            <p:nvPr/>
          </p:nvSpPr>
          <p:spPr>
            <a:xfrm>
              <a:off x="11658925" y="1679325"/>
              <a:ext cx="111725" cy="15450"/>
            </a:xfrm>
            <a:custGeom>
              <a:avLst/>
              <a:gdLst/>
              <a:ahLst/>
              <a:cxnLst/>
              <a:rect l="l" t="t" r="r" b="b"/>
              <a:pathLst>
                <a:path w="4469" h="618" extrusionOk="0">
                  <a:moveTo>
                    <a:pt x="4403" y="1"/>
                  </a:moveTo>
                  <a:lnTo>
                    <a:pt x="72" y="510"/>
                  </a:lnTo>
                  <a:cubicBezTo>
                    <a:pt x="1" y="518"/>
                    <a:pt x="13" y="618"/>
                    <a:pt x="80" y="618"/>
                  </a:cubicBezTo>
                  <a:cubicBezTo>
                    <a:pt x="83" y="618"/>
                    <a:pt x="86" y="618"/>
                    <a:pt x="88" y="617"/>
                  </a:cubicBezTo>
                  <a:lnTo>
                    <a:pt x="4411" y="116"/>
                  </a:lnTo>
                  <a:cubicBezTo>
                    <a:pt x="4460" y="100"/>
                    <a:pt x="4468" y="34"/>
                    <a:pt x="4419" y="9"/>
                  </a:cubicBezTo>
                  <a:lnTo>
                    <a:pt x="441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79" name="Google Shape;729;p35"/>
            <p:cNvSpPr/>
            <p:nvPr/>
          </p:nvSpPr>
          <p:spPr>
            <a:xfrm>
              <a:off x="11669825" y="1689525"/>
              <a:ext cx="13500" cy="16075"/>
            </a:xfrm>
            <a:custGeom>
              <a:avLst/>
              <a:gdLst/>
              <a:ahLst/>
              <a:cxnLst/>
              <a:rect l="l" t="t" r="r" b="b"/>
              <a:pathLst>
                <a:path w="540" h="643" extrusionOk="0">
                  <a:moveTo>
                    <a:pt x="471" y="1"/>
                  </a:moveTo>
                  <a:cubicBezTo>
                    <a:pt x="454" y="1"/>
                    <a:pt x="439" y="8"/>
                    <a:pt x="433" y="20"/>
                  </a:cubicBezTo>
                  <a:lnTo>
                    <a:pt x="30" y="554"/>
                  </a:lnTo>
                  <a:cubicBezTo>
                    <a:pt x="0" y="596"/>
                    <a:pt x="36" y="642"/>
                    <a:pt x="76" y="642"/>
                  </a:cubicBezTo>
                  <a:cubicBezTo>
                    <a:pt x="91" y="642"/>
                    <a:pt x="107" y="636"/>
                    <a:pt x="121" y="620"/>
                  </a:cubicBezTo>
                  <a:lnTo>
                    <a:pt x="523" y="86"/>
                  </a:lnTo>
                  <a:cubicBezTo>
                    <a:pt x="540" y="61"/>
                    <a:pt x="532" y="29"/>
                    <a:pt x="507" y="12"/>
                  </a:cubicBezTo>
                  <a:cubicBezTo>
                    <a:pt x="507" y="4"/>
                    <a:pt x="499" y="4"/>
                    <a:pt x="491" y="4"/>
                  </a:cubicBezTo>
                  <a:cubicBezTo>
                    <a:pt x="484" y="2"/>
                    <a:pt x="477" y="1"/>
                    <a:pt x="4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0" name="Google Shape;730;p35"/>
            <p:cNvSpPr/>
            <p:nvPr/>
          </p:nvSpPr>
          <p:spPr>
            <a:xfrm>
              <a:off x="11688025" y="1687475"/>
              <a:ext cx="13175" cy="16150"/>
            </a:xfrm>
            <a:custGeom>
              <a:avLst/>
              <a:gdLst/>
              <a:ahLst/>
              <a:cxnLst/>
              <a:rect l="l" t="t" r="r" b="b"/>
              <a:pathLst>
                <a:path w="527" h="646" extrusionOk="0">
                  <a:moveTo>
                    <a:pt x="458" y="0"/>
                  </a:moveTo>
                  <a:cubicBezTo>
                    <a:pt x="441" y="0"/>
                    <a:pt x="426" y="8"/>
                    <a:pt x="420" y="20"/>
                  </a:cubicBezTo>
                  <a:lnTo>
                    <a:pt x="17" y="554"/>
                  </a:lnTo>
                  <a:cubicBezTo>
                    <a:pt x="1" y="579"/>
                    <a:pt x="1" y="612"/>
                    <a:pt x="26" y="636"/>
                  </a:cubicBezTo>
                  <a:cubicBezTo>
                    <a:pt x="34" y="642"/>
                    <a:pt x="44" y="645"/>
                    <a:pt x="54" y="645"/>
                  </a:cubicBezTo>
                  <a:cubicBezTo>
                    <a:pt x="72" y="645"/>
                    <a:pt x="92" y="636"/>
                    <a:pt x="108" y="620"/>
                  </a:cubicBezTo>
                  <a:lnTo>
                    <a:pt x="510" y="86"/>
                  </a:lnTo>
                  <a:cubicBezTo>
                    <a:pt x="527" y="53"/>
                    <a:pt x="510" y="12"/>
                    <a:pt x="477" y="4"/>
                  </a:cubicBezTo>
                  <a:cubicBezTo>
                    <a:pt x="471" y="1"/>
                    <a:pt x="464" y="0"/>
                    <a:pt x="4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1" name="Google Shape;731;p35"/>
            <p:cNvSpPr/>
            <p:nvPr/>
          </p:nvSpPr>
          <p:spPr>
            <a:xfrm>
              <a:off x="11701175" y="1685225"/>
              <a:ext cx="17700" cy="22250"/>
            </a:xfrm>
            <a:custGeom>
              <a:avLst/>
              <a:gdLst/>
              <a:ahLst/>
              <a:cxnLst/>
              <a:rect l="l" t="t" r="r" b="b"/>
              <a:pathLst>
                <a:path w="708" h="890" extrusionOk="0">
                  <a:moveTo>
                    <a:pt x="647" y="0"/>
                  </a:moveTo>
                  <a:cubicBezTo>
                    <a:pt x="629" y="0"/>
                    <a:pt x="613" y="8"/>
                    <a:pt x="601" y="20"/>
                  </a:cubicBezTo>
                  <a:lnTo>
                    <a:pt x="17" y="800"/>
                  </a:lnTo>
                  <a:cubicBezTo>
                    <a:pt x="1" y="825"/>
                    <a:pt x="9" y="858"/>
                    <a:pt x="34" y="874"/>
                  </a:cubicBezTo>
                  <a:cubicBezTo>
                    <a:pt x="44" y="885"/>
                    <a:pt x="56" y="889"/>
                    <a:pt x="67" y="889"/>
                  </a:cubicBezTo>
                  <a:cubicBezTo>
                    <a:pt x="83" y="889"/>
                    <a:pt x="98" y="880"/>
                    <a:pt x="108" y="866"/>
                  </a:cubicBezTo>
                  <a:lnTo>
                    <a:pt x="691" y="94"/>
                  </a:lnTo>
                  <a:cubicBezTo>
                    <a:pt x="708" y="69"/>
                    <a:pt x="708" y="28"/>
                    <a:pt x="683" y="12"/>
                  </a:cubicBezTo>
                  <a:cubicBezTo>
                    <a:pt x="675" y="12"/>
                    <a:pt x="666" y="3"/>
                    <a:pt x="666" y="3"/>
                  </a:cubicBezTo>
                  <a:cubicBezTo>
                    <a:pt x="660" y="1"/>
                    <a:pt x="653" y="0"/>
                    <a:pt x="6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2" name="Google Shape;732;p35"/>
            <p:cNvSpPr/>
            <p:nvPr/>
          </p:nvSpPr>
          <p:spPr>
            <a:xfrm>
              <a:off x="11723775" y="1683250"/>
              <a:ext cx="13175" cy="16125"/>
            </a:xfrm>
            <a:custGeom>
              <a:avLst/>
              <a:gdLst/>
              <a:ahLst/>
              <a:cxnLst/>
              <a:rect l="l" t="t" r="r" b="b"/>
              <a:pathLst>
                <a:path w="527" h="645" extrusionOk="0">
                  <a:moveTo>
                    <a:pt x="477" y="0"/>
                  </a:moveTo>
                  <a:cubicBezTo>
                    <a:pt x="453" y="0"/>
                    <a:pt x="436" y="8"/>
                    <a:pt x="420" y="25"/>
                  </a:cubicBezTo>
                  <a:lnTo>
                    <a:pt x="17" y="559"/>
                  </a:lnTo>
                  <a:cubicBezTo>
                    <a:pt x="1" y="584"/>
                    <a:pt x="1" y="616"/>
                    <a:pt x="25" y="633"/>
                  </a:cubicBezTo>
                  <a:cubicBezTo>
                    <a:pt x="36" y="640"/>
                    <a:pt x="49" y="644"/>
                    <a:pt x="62" y="644"/>
                  </a:cubicBezTo>
                  <a:cubicBezTo>
                    <a:pt x="78" y="644"/>
                    <a:pt x="94" y="638"/>
                    <a:pt x="108" y="625"/>
                  </a:cubicBezTo>
                  <a:lnTo>
                    <a:pt x="510" y="91"/>
                  </a:lnTo>
                  <a:cubicBezTo>
                    <a:pt x="527" y="66"/>
                    <a:pt x="518" y="33"/>
                    <a:pt x="494" y="17"/>
                  </a:cubicBezTo>
                  <a:cubicBezTo>
                    <a:pt x="494" y="8"/>
                    <a:pt x="486" y="8"/>
                    <a:pt x="47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3" name="Google Shape;733;p35"/>
            <p:cNvSpPr/>
            <p:nvPr/>
          </p:nvSpPr>
          <p:spPr>
            <a:xfrm>
              <a:off x="11667275" y="1678850"/>
              <a:ext cx="16050" cy="13425"/>
            </a:xfrm>
            <a:custGeom>
              <a:avLst/>
              <a:gdLst/>
              <a:ahLst/>
              <a:cxnLst/>
              <a:rect l="l" t="t" r="r" b="b"/>
              <a:pathLst>
                <a:path w="642" h="537" extrusionOk="0">
                  <a:moveTo>
                    <a:pt x="64" y="0"/>
                  </a:moveTo>
                  <a:cubicBezTo>
                    <a:pt x="46" y="0"/>
                    <a:pt x="32" y="8"/>
                    <a:pt x="26" y="20"/>
                  </a:cubicBezTo>
                  <a:cubicBezTo>
                    <a:pt x="1" y="36"/>
                    <a:pt x="9" y="78"/>
                    <a:pt x="26" y="94"/>
                  </a:cubicBezTo>
                  <a:lnTo>
                    <a:pt x="543" y="521"/>
                  </a:lnTo>
                  <a:cubicBezTo>
                    <a:pt x="554" y="532"/>
                    <a:pt x="565" y="536"/>
                    <a:pt x="577" y="536"/>
                  </a:cubicBezTo>
                  <a:cubicBezTo>
                    <a:pt x="593" y="536"/>
                    <a:pt x="608" y="527"/>
                    <a:pt x="617" y="513"/>
                  </a:cubicBezTo>
                  <a:cubicBezTo>
                    <a:pt x="642" y="497"/>
                    <a:pt x="634" y="456"/>
                    <a:pt x="617" y="439"/>
                  </a:cubicBezTo>
                  <a:lnTo>
                    <a:pt x="99" y="12"/>
                  </a:lnTo>
                  <a:cubicBezTo>
                    <a:pt x="91" y="4"/>
                    <a:pt x="83" y="4"/>
                    <a:pt x="83" y="4"/>
                  </a:cubicBezTo>
                  <a:cubicBezTo>
                    <a:pt x="76" y="1"/>
                    <a:pt x="70"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4" name="Google Shape;734;p35"/>
            <p:cNvSpPr/>
            <p:nvPr/>
          </p:nvSpPr>
          <p:spPr>
            <a:xfrm>
              <a:off x="11685150" y="1676800"/>
              <a:ext cx="16050" cy="13325"/>
            </a:xfrm>
            <a:custGeom>
              <a:avLst/>
              <a:gdLst/>
              <a:ahLst/>
              <a:cxnLst/>
              <a:rect l="l" t="t" r="r" b="b"/>
              <a:pathLst>
                <a:path w="642" h="533" extrusionOk="0">
                  <a:moveTo>
                    <a:pt x="60" y="0"/>
                  </a:moveTo>
                  <a:cubicBezTo>
                    <a:pt x="46" y="0"/>
                    <a:pt x="29" y="8"/>
                    <a:pt x="17" y="20"/>
                  </a:cubicBezTo>
                  <a:cubicBezTo>
                    <a:pt x="1" y="36"/>
                    <a:pt x="1" y="77"/>
                    <a:pt x="25" y="94"/>
                  </a:cubicBezTo>
                  <a:lnTo>
                    <a:pt x="543" y="521"/>
                  </a:lnTo>
                  <a:cubicBezTo>
                    <a:pt x="554" y="528"/>
                    <a:pt x="567" y="533"/>
                    <a:pt x="579" y="533"/>
                  </a:cubicBezTo>
                  <a:cubicBezTo>
                    <a:pt x="594" y="533"/>
                    <a:pt x="608" y="526"/>
                    <a:pt x="617" y="513"/>
                  </a:cubicBezTo>
                  <a:cubicBezTo>
                    <a:pt x="642" y="496"/>
                    <a:pt x="634" y="455"/>
                    <a:pt x="609" y="439"/>
                  </a:cubicBezTo>
                  <a:lnTo>
                    <a:pt x="99" y="12"/>
                  </a:lnTo>
                  <a:cubicBezTo>
                    <a:pt x="91" y="3"/>
                    <a:pt x="83" y="3"/>
                    <a:pt x="75" y="3"/>
                  </a:cubicBezTo>
                  <a:cubicBezTo>
                    <a:pt x="70" y="1"/>
                    <a:pt x="65" y="0"/>
                    <a:pt x="6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5" name="Google Shape;735;p35"/>
            <p:cNvSpPr/>
            <p:nvPr/>
          </p:nvSpPr>
          <p:spPr>
            <a:xfrm>
              <a:off x="11696775" y="1669825"/>
              <a:ext cx="22300" cy="18350"/>
            </a:xfrm>
            <a:custGeom>
              <a:avLst/>
              <a:gdLst/>
              <a:ahLst/>
              <a:cxnLst/>
              <a:rect l="l" t="t" r="r" b="b"/>
              <a:pathLst>
                <a:path w="892" h="734" extrusionOk="0">
                  <a:moveTo>
                    <a:pt x="78" y="1"/>
                  </a:moveTo>
                  <a:cubicBezTo>
                    <a:pt x="30" y="1"/>
                    <a:pt x="1" y="64"/>
                    <a:pt x="45" y="102"/>
                  </a:cubicBezTo>
                  <a:lnTo>
                    <a:pt x="793" y="718"/>
                  </a:lnTo>
                  <a:cubicBezTo>
                    <a:pt x="804" y="729"/>
                    <a:pt x="817" y="733"/>
                    <a:pt x="829" y="733"/>
                  </a:cubicBezTo>
                  <a:cubicBezTo>
                    <a:pt x="844" y="733"/>
                    <a:pt x="858" y="727"/>
                    <a:pt x="867" y="718"/>
                  </a:cubicBezTo>
                  <a:cubicBezTo>
                    <a:pt x="892" y="693"/>
                    <a:pt x="884" y="652"/>
                    <a:pt x="859" y="636"/>
                  </a:cubicBezTo>
                  <a:lnTo>
                    <a:pt x="119" y="11"/>
                  </a:lnTo>
                  <a:cubicBezTo>
                    <a:pt x="111" y="11"/>
                    <a:pt x="103" y="3"/>
                    <a:pt x="95" y="3"/>
                  </a:cubicBezTo>
                  <a:cubicBezTo>
                    <a:pt x="89" y="1"/>
                    <a:pt x="84" y="1"/>
                    <a:pt x="7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6" name="Google Shape;736;p35"/>
            <p:cNvSpPr/>
            <p:nvPr/>
          </p:nvSpPr>
          <p:spPr>
            <a:xfrm>
              <a:off x="11720900" y="1672475"/>
              <a:ext cx="16050" cy="13550"/>
            </a:xfrm>
            <a:custGeom>
              <a:avLst/>
              <a:gdLst/>
              <a:ahLst/>
              <a:cxnLst/>
              <a:rect l="l" t="t" r="r" b="b"/>
              <a:pathLst>
                <a:path w="642" h="542" extrusionOk="0">
                  <a:moveTo>
                    <a:pt x="63" y="1"/>
                  </a:moveTo>
                  <a:cubicBezTo>
                    <a:pt x="46" y="1"/>
                    <a:pt x="31" y="8"/>
                    <a:pt x="25" y="20"/>
                  </a:cubicBezTo>
                  <a:cubicBezTo>
                    <a:pt x="1" y="45"/>
                    <a:pt x="9" y="78"/>
                    <a:pt x="25" y="102"/>
                  </a:cubicBezTo>
                  <a:lnTo>
                    <a:pt x="543" y="530"/>
                  </a:lnTo>
                  <a:cubicBezTo>
                    <a:pt x="554" y="537"/>
                    <a:pt x="567" y="541"/>
                    <a:pt x="579" y="541"/>
                  </a:cubicBezTo>
                  <a:cubicBezTo>
                    <a:pt x="594" y="541"/>
                    <a:pt x="608" y="535"/>
                    <a:pt x="617" y="522"/>
                  </a:cubicBezTo>
                  <a:cubicBezTo>
                    <a:pt x="642" y="497"/>
                    <a:pt x="633" y="464"/>
                    <a:pt x="617" y="448"/>
                  </a:cubicBezTo>
                  <a:lnTo>
                    <a:pt x="99" y="12"/>
                  </a:lnTo>
                  <a:cubicBezTo>
                    <a:pt x="91" y="12"/>
                    <a:pt x="83" y="4"/>
                    <a:pt x="83" y="4"/>
                  </a:cubicBezTo>
                  <a:cubicBezTo>
                    <a:pt x="76" y="2"/>
                    <a:pt x="70"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7" name="Google Shape;737;p35"/>
            <p:cNvSpPr/>
            <p:nvPr/>
          </p:nvSpPr>
          <p:spPr>
            <a:xfrm>
              <a:off x="11664000" y="1601400"/>
              <a:ext cx="114250" cy="50300"/>
            </a:xfrm>
            <a:custGeom>
              <a:avLst/>
              <a:gdLst/>
              <a:ahLst/>
              <a:cxnLst/>
              <a:rect l="l" t="t" r="r" b="b"/>
              <a:pathLst>
                <a:path w="4570" h="2012" extrusionOk="0">
                  <a:moveTo>
                    <a:pt x="1924" y="0"/>
                  </a:moveTo>
                  <a:cubicBezTo>
                    <a:pt x="887" y="0"/>
                    <a:pt x="0" y="554"/>
                    <a:pt x="0" y="554"/>
                  </a:cubicBezTo>
                  <a:cubicBezTo>
                    <a:pt x="0" y="554"/>
                    <a:pt x="822" y="1688"/>
                    <a:pt x="2055" y="1918"/>
                  </a:cubicBezTo>
                  <a:cubicBezTo>
                    <a:pt x="2382" y="1981"/>
                    <a:pt x="2698" y="2011"/>
                    <a:pt x="2989" y="2011"/>
                  </a:cubicBezTo>
                  <a:cubicBezTo>
                    <a:pt x="3793" y="2011"/>
                    <a:pt x="4398" y="1783"/>
                    <a:pt x="4471" y="1409"/>
                  </a:cubicBezTo>
                  <a:cubicBezTo>
                    <a:pt x="4569" y="891"/>
                    <a:pt x="3649" y="275"/>
                    <a:pt x="2416" y="45"/>
                  </a:cubicBezTo>
                  <a:cubicBezTo>
                    <a:pt x="2250" y="14"/>
                    <a:pt x="2085" y="0"/>
                    <a:pt x="1924"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588" name="Google Shape;738;p35"/>
            <p:cNvSpPr/>
            <p:nvPr/>
          </p:nvSpPr>
          <p:spPr>
            <a:xfrm>
              <a:off x="11679675" y="1617275"/>
              <a:ext cx="110950" cy="23150"/>
            </a:xfrm>
            <a:custGeom>
              <a:avLst/>
              <a:gdLst/>
              <a:ahLst/>
              <a:cxnLst/>
              <a:rect l="l" t="t" r="r" b="b"/>
              <a:pathLst>
                <a:path w="4438" h="926" extrusionOk="0">
                  <a:moveTo>
                    <a:pt x="80" y="1"/>
                  </a:moveTo>
                  <a:cubicBezTo>
                    <a:pt x="13" y="1"/>
                    <a:pt x="1" y="92"/>
                    <a:pt x="64" y="108"/>
                  </a:cubicBezTo>
                  <a:lnTo>
                    <a:pt x="4345" y="922"/>
                  </a:lnTo>
                  <a:cubicBezTo>
                    <a:pt x="4352" y="924"/>
                    <a:pt x="4359" y="926"/>
                    <a:pt x="4365" y="926"/>
                  </a:cubicBezTo>
                  <a:cubicBezTo>
                    <a:pt x="4417" y="926"/>
                    <a:pt x="4437" y="844"/>
                    <a:pt x="4386" y="815"/>
                  </a:cubicBezTo>
                  <a:lnTo>
                    <a:pt x="4386" y="815"/>
                  </a:lnTo>
                  <a:lnTo>
                    <a:pt x="4386" y="823"/>
                  </a:lnTo>
                  <a:cubicBezTo>
                    <a:pt x="4378" y="815"/>
                    <a:pt x="4378" y="815"/>
                    <a:pt x="4370" y="815"/>
                  </a:cubicBezTo>
                  <a:lnTo>
                    <a:pt x="88" y="1"/>
                  </a:lnTo>
                  <a:cubicBezTo>
                    <a:pt x="85" y="1"/>
                    <a:pt x="83"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89" name="Google Shape;739;p35"/>
            <p:cNvSpPr/>
            <p:nvPr/>
          </p:nvSpPr>
          <p:spPr>
            <a:xfrm>
              <a:off x="11687000" y="1621250"/>
              <a:ext cx="16875" cy="12500"/>
            </a:xfrm>
            <a:custGeom>
              <a:avLst/>
              <a:gdLst/>
              <a:ahLst/>
              <a:cxnLst/>
              <a:rect l="l" t="t" r="r" b="b"/>
              <a:pathLst>
                <a:path w="675" h="500" extrusionOk="0">
                  <a:moveTo>
                    <a:pt x="606" y="0"/>
                  </a:moveTo>
                  <a:cubicBezTo>
                    <a:pt x="595" y="0"/>
                    <a:pt x="584" y="2"/>
                    <a:pt x="576" y="7"/>
                  </a:cubicBezTo>
                  <a:lnTo>
                    <a:pt x="34" y="401"/>
                  </a:lnTo>
                  <a:cubicBezTo>
                    <a:pt x="9" y="417"/>
                    <a:pt x="1" y="450"/>
                    <a:pt x="25" y="475"/>
                  </a:cubicBezTo>
                  <a:cubicBezTo>
                    <a:pt x="36" y="491"/>
                    <a:pt x="54" y="500"/>
                    <a:pt x="71" y="500"/>
                  </a:cubicBezTo>
                  <a:cubicBezTo>
                    <a:pt x="81" y="500"/>
                    <a:pt x="91" y="497"/>
                    <a:pt x="99" y="491"/>
                  </a:cubicBezTo>
                  <a:lnTo>
                    <a:pt x="642" y="97"/>
                  </a:lnTo>
                  <a:cubicBezTo>
                    <a:pt x="666" y="81"/>
                    <a:pt x="675" y="48"/>
                    <a:pt x="658" y="23"/>
                  </a:cubicBezTo>
                  <a:cubicBezTo>
                    <a:pt x="650" y="15"/>
                    <a:pt x="642" y="15"/>
                    <a:pt x="642" y="7"/>
                  </a:cubicBezTo>
                  <a:cubicBezTo>
                    <a:pt x="629" y="2"/>
                    <a:pt x="617" y="0"/>
                    <a:pt x="6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0" name="Google Shape;740;p35"/>
            <p:cNvSpPr/>
            <p:nvPr/>
          </p:nvSpPr>
          <p:spPr>
            <a:xfrm>
              <a:off x="11704325" y="1624525"/>
              <a:ext cx="17225" cy="12575"/>
            </a:xfrm>
            <a:custGeom>
              <a:avLst/>
              <a:gdLst/>
              <a:ahLst/>
              <a:cxnLst/>
              <a:rect l="l" t="t" r="r" b="b"/>
              <a:pathLst>
                <a:path w="689" h="503" extrusionOk="0">
                  <a:moveTo>
                    <a:pt x="620" y="1"/>
                  </a:moveTo>
                  <a:cubicBezTo>
                    <a:pt x="608" y="1"/>
                    <a:pt x="598" y="3"/>
                    <a:pt x="590" y="7"/>
                  </a:cubicBezTo>
                  <a:lnTo>
                    <a:pt x="47" y="402"/>
                  </a:lnTo>
                  <a:cubicBezTo>
                    <a:pt x="0" y="435"/>
                    <a:pt x="36" y="502"/>
                    <a:pt x="82" y="502"/>
                  </a:cubicBezTo>
                  <a:cubicBezTo>
                    <a:pt x="92" y="502"/>
                    <a:pt x="103" y="499"/>
                    <a:pt x="113" y="492"/>
                  </a:cubicBezTo>
                  <a:lnTo>
                    <a:pt x="655" y="97"/>
                  </a:lnTo>
                  <a:cubicBezTo>
                    <a:pt x="680" y="81"/>
                    <a:pt x="688" y="48"/>
                    <a:pt x="664" y="23"/>
                  </a:cubicBezTo>
                  <a:cubicBezTo>
                    <a:pt x="664" y="15"/>
                    <a:pt x="655" y="15"/>
                    <a:pt x="655" y="7"/>
                  </a:cubicBezTo>
                  <a:cubicBezTo>
                    <a:pt x="643" y="3"/>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1" name="Google Shape;741;p35"/>
            <p:cNvSpPr/>
            <p:nvPr/>
          </p:nvSpPr>
          <p:spPr>
            <a:xfrm>
              <a:off x="11715500" y="1627875"/>
              <a:ext cx="23500" cy="17100"/>
            </a:xfrm>
            <a:custGeom>
              <a:avLst/>
              <a:gdLst/>
              <a:ahLst/>
              <a:cxnLst/>
              <a:rect l="l" t="t" r="r" b="b"/>
              <a:pathLst>
                <a:path w="940" h="684" extrusionOk="0">
                  <a:moveTo>
                    <a:pt x="879" y="0"/>
                  </a:moveTo>
                  <a:cubicBezTo>
                    <a:pt x="868" y="0"/>
                    <a:pt x="858" y="5"/>
                    <a:pt x="849" y="13"/>
                  </a:cubicBezTo>
                  <a:lnTo>
                    <a:pt x="61" y="580"/>
                  </a:lnTo>
                  <a:cubicBezTo>
                    <a:pt x="1" y="613"/>
                    <a:pt x="38" y="684"/>
                    <a:pt x="89" y="684"/>
                  </a:cubicBezTo>
                  <a:cubicBezTo>
                    <a:pt x="101" y="684"/>
                    <a:pt x="114" y="680"/>
                    <a:pt x="126" y="670"/>
                  </a:cubicBezTo>
                  <a:lnTo>
                    <a:pt x="915" y="103"/>
                  </a:lnTo>
                  <a:cubicBezTo>
                    <a:pt x="940" y="78"/>
                    <a:pt x="940" y="46"/>
                    <a:pt x="923" y="21"/>
                  </a:cubicBezTo>
                  <a:cubicBezTo>
                    <a:pt x="923" y="21"/>
                    <a:pt x="915" y="13"/>
                    <a:pt x="915" y="13"/>
                  </a:cubicBezTo>
                  <a:cubicBezTo>
                    <a:pt x="903" y="5"/>
                    <a:pt x="891" y="0"/>
                    <a:pt x="87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2" name="Google Shape;742;p35"/>
            <p:cNvSpPr/>
            <p:nvPr/>
          </p:nvSpPr>
          <p:spPr>
            <a:xfrm>
              <a:off x="11739650" y="1631150"/>
              <a:ext cx="17225" cy="12525"/>
            </a:xfrm>
            <a:custGeom>
              <a:avLst/>
              <a:gdLst/>
              <a:ahLst/>
              <a:cxnLst/>
              <a:rect l="l" t="t" r="r" b="b"/>
              <a:pathLst>
                <a:path w="689" h="501" extrusionOk="0">
                  <a:moveTo>
                    <a:pt x="620" y="1"/>
                  </a:moveTo>
                  <a:cubicBezTo>
                    <a:pt x="609" y="1"/>
                    <a:pt x="598" y="5"/>
                    <a:pt x="590" y="13"/>
                  </a:cubicBezTo>
                  <a:lnTo>
                    <a:pt x="48" y="399"/>
                  </a:lnTo>
                  <a:cubicBezTo>
                    <a:pt x="1" y="433"/>
                    <a:pt x="31" y="500"/>
                    <a:pt x="80" y="500"/>
                  </a:cubicBezTo>
                  <a:cubicBezTo>
                    <a:pt x="90" y="500"/>
                    <a:pt x="102" y="497"/>
                    <a:pt x="114" y="490"/>
                  </a:cubicBezTo>
                  <a:lnTo>
                    <a:pt x="656" y="95"/>
                  </a:lnTo>
                  <a:cubicBezTo>
                    <a:pt x="681" y="79"/>
                    <a:pt x="689" y="46"/>
                    <a:pt x="664" y="21"/>
                  </a:cubicBezTo>
                  <a:cubicBezTo>
                    <a:pt x="664" y="13"/>
                    <a:pt x="656" y="13"/>
                    <a:pt x="656" y="13"/>
                  </a:cubicBezTo>
                  <a:cubicBezTo>
                    <a:pt x="644" y="5"/>
                    <a:pt x="631" y="1"/>
                    <a:pt x="62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3" name="Google Shape;743;p35"/>
            <p:cNvSpPr/>
            <p:nvPr/>
          </p:nvSpPr>
          <p:spPr>
            <a:xfrm>
              <a:off x="11691525" y="1607125"/>
              <a:ext cx="12400" cy="16825"/>
            </a:xfrm>
            <a:custGeom>
              <a:avLst/>
              <a:gdLst/>
              <a:ahLst/>
              <a:cxnLst/>
              <a:rect l="l" t="t" r="r" b="b"/>
              <a:pathLst>
                <a:path w="496" h="673" extrusionOk="0">
                  <a:moveTo>
                    <a:pt x="62" y="0"/>
                  </a:moveTo>
                  <a:cubicBezTo>
                    <a:pt x="52" y="0"/>
                    <a:pt x="42" y="5"/>
                    <a:pt x="33" y="13"/>
                  </a:cubicBezTo>
                  <a:cubicBezTo>
                    <a:pt x="9" y="29"/>
                    <a:pt x="1" y="62"/>
                    <a:pt x="17" y="87"/>
                  </a:cubicBezTo>
                  <a:lnTo>
                    <a:pt x="379" y="654"/>
                  </a:lnTo>
                  <a:cubicBezTo>
                    <a:pt x="390" y="667"/>
                    <a:pt x="403" y="672"/>
                    <a:pt x="417" y="672"/>
                  </a:cubicBezTo>
                  <a:cubicBezTo>
                    <a:pt x="456" y="672"/>
                    <a:pt x="495" y="630"/>
                    <a:pt x="477" y="588"/>
                  </a:cubicBezTo>
                  <a:lnTo>
                    <a:pt x="107" y="29"/>
                  </a:lnTo>
                  <a:cubicBezTo>
                    <a:pt x="107" y="21"/>
                    <a:pt x="99" y="13"/>
                    <a:pt x="91" y="13"/>
                  </a:cubicBezTo>
                  <a:cubicBezTo>
                    <a:pt x="83" y="5"/>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4" name="Google Shape;744;p35"/>
            <p:cNvSpPr/>
            <p:nvPr/>
          </p:nvSpPr>
          <p:spPr>
            <a:xfrm>
              <a:off x="11709200" y="1610625"/>
              <a:ext cx="12375" cy="16650"/>
            </a:xfrm>
            <a:custGeom>
              <a:avLst/>
              <a:gdLst/>
              <a:ahLst/>
              <a:cxnLst/>
              <a:rect l="l" t="t" r="r" b="b"/>
              <a:pathLst>
                <a:path w="495" h="666" extrusionOk="0">
                  <a:moveTo>
                    <a:pt x="63" y="0"/>
                  </a:moveTo>
                  <a:cubicBezTo>
                    <a:pt x="52" y="0"/>
                    <a:pt x="41" y="4"/>
                    <a:pt x="33" y="12"/>
                  </a:cubicBezTo>
                  <a:cubicBezTo>
                    <a:pt x="9" y="21"/>
                    <a:pt x="0" y="62"/>
                    <a:pt x="17" y="86"/>
                  </a:cubicBezTo>
                  <a:lnTo>
                    <a:pt x="378" y="645"/>
                  </a:lnTo>
                  <a:cubicBezTo>
                    <a:pt x="390" y="659"/>
                    <a:pt x="405" y="665"/>
                    <a:pt x="421" y="665"/>
                  </a:cubicBezTo>
                  <a:cubicBezTo>
                    <a:pt x="458" y="665"/>
                    <a:pt x="494" y="629"/>
                    <a:pt x="477" y="588"/>
                  </a:cubicBezTo>
                  <a:lnTo>
                    <a:pt x="107" y="29"/>
                  </a:lnTo>
                  <a:cubicBezTo>
                    <a:pt x="107" y="21"/>
                    <a:pt x="99" y="12"/>
                    <a:pt x="99" y="12"/>
                  </a:cubicBezTo>
                  <a:cubicBezTo>
                    <a:pt x="87" y="4"/>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5" name="Google Shape;745;p35"/>
            <p:cNvSpPr/>
            <p:nvPr/>
          </p:nvSpPr>
          <p:spPr>
            <a:xfrm>
              <a:off x="11722750" y="1607475"/>
              <a:ext cx="16475" cy="23400"/>
            </a:xfrm>
            <a:custGeom>
              <a:avLst/>
              <a:gdLst/>
              <a:ahLst/>
              <a:cxnLst/>
              <a:rect l="l" t="t" r="r" b="b"/>
              <a:pathLst>
                <a:path w="659" h="936" extrusionOk="0">
                  <a:moveTo>
                    <a:pt x="63" y="1"/>
                  </a:moveTo>
                  <a:cubicBezTo>
                    <a:pt x="52" y="1"/>
                    <a:pt x="42" y="3"/>
                    <a:pt x="34" y="7"/>
                  </a:cubicBezTo>
                  <a:cubicBezTo>
                    <a:pt x="9" y="23"/>
                    <a:pt x="1" y="56"/>
                    <a:pt x="17" y="89"/>
                  </a:cubicBezTo>
                  <a:lnTo>
                    <a:pt x="543" y="911"/>
                  </a:lnTo>
                  <a:cubicBezTo>
                    <a:pt x="554" y="927"/>
                    <a:pt x="575" y="936"/>
                    <a:pt x="595" y="936"/>
                  </a:cubicBezTo>
                  <a:cubicBezTo>
                    <a:pt x="606" y="936"/>
                    <a:pt x="616" y="933"/>
                    <a:pt x="625" y="927"/>
                  </a:cubicBezTo>
                  <a:cubicBezTo>
                    <a:pt x="650" y="911"/>
                    <a:pt x="658" y="870"/>
                    <a:pt x="642" y="845"/>
                  </a:cubicBezTo>
                  <a:lnTo>
                    <a:pt x="116" y="32"/>
                  </a:lnTo>
                  <a:cubicBezTo>
                    <a:pt x="108" y="23"/>
                    <a:pt x="99" y="15"/>
                    <a:pt x="99" y="7"/>
                  </a:cubicBezTo>
                  <a:cubicBezTo>
                    <a:pt x="87" y="3"/>
                    <a:pt x="75"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6" name="Google Shape;746;p35"/>
            <p:cNvSpPr/>
            <p:nvPr/>
          </p:nvSpPr>
          <p:spPr>
            <a:xfrm>
              <a:off x="11744450" y="1617250"/>
              <a:ext cx="12450" cy="16600"/>
            </a:xfrm>
            <a:custGeom>
              <a:avLst/>
              <a:gdLst/>
              <a:ahLst/>
              <a:cxnLst/>
              <a:rect l="l" t="t" r="r" b="b"/>
              <a:pathLst>
                <a:path w="498" h="664" extrusionOk="0">
                  <a:moveTo>
                    <a:pt x="65" y="1"/>
                  </a:moveTo>
                  <a:cubicBezTo>
                    <a:pt x="28" y="1"/>
                    <a:pt x="1" y="45"/>
                    <a:pt x="20" y="84"/>
                  </a:cubicBezTo>
                  <a:lnTo>
                    <a:pt x="382" y="643"/>
                  </a:lnTo>
                  <a:cubicBezTo>
                    <a:pt x="394" y="657"/>
                    <a:pt x="409" y="663"/>
                    <a:pt x="424" y="663"/>
                  </a:cubicBezTo>
                  <a:cubicBezTo>
                    <a:pt x="461" y="663"/>
                    <a:pt x="498" y="627"/>
                    <a:pt x="480" y="586"/>
                  </a:cubicBezTo>
                  <a:lnTo>
                    <a:pt x="111" y="19"/>
                  </a:lnTo>
                  <a:cubicBezTo>
                    <a:pt x="111" y="19"/>
                    <a:pt x="102" y="10"/>
                    <a:pt x="94" y="10"/>
                  </a:cubicBezTo>
                  <a:cubicBezTo>
                    <a:pt x="84" y="4"/>
                    <a:pt x="74" y="1"/>
                    <a:pt x="6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7" name="Google Shape;747;p35"/>
            <p:cNvSpPr/>
            <p:nvPr/>
          </p:nvSpPr>
          <p:spPr>
            <a:xfrm>
              <a:off x="11694600" y="1546300"/>
              <a:ext cx="111175" cy="56475"/>
            </a:xfrm>
            <a:custGeom>
              <a:avLst/>
              <a:gdLst/>
              <a:ahLst/>
              <a:cxnLst/>
              <a:rect l="l" t="t" r="r" b="b"/>
              <a:pathLst>
                <a:path w="4447" h="2259" extrusionOk="0">
                  <a:moveTo>
                    <a:pt x="1457" y="0"/>
                  </a:moveTo>
                  <a:cubicBezTo>
                    <a:pt x="653" y="0"/>
                    <a:pt x="1" y="276"/>
                    <a:pt x="1" y="276"/>
                  </a:cubicBezTo>
                  <a:cubicBezTo>
                    <a:pt x="1" y="276"/>
                    <a:pt x="617" y="1525"/>
                    <a:pt x="1801" y="1961"/>
                  </a:cubicBezTo>
                  <a:cubicBezTo>
                    <a:pt x="2343" y="2160"/>
                    <a:pt x="2867" y="2258"/>
                    <a:pt x="3294" y="2258"/>
                  </a:cubicBezTo>
                  <a:cubicBezTo>
                    <a:pt x="3800" y="2258"/>
                    <a:pt x="4168" y="2121"/>
                    <a:pt x="4266" y="1854"/>
                  </a:cubicBezTo>
                  <a:cubicBezTo>
                    <a:pt x="4447" y="1369"/>
                    <a:pt x="3641" y="605"/>
                    <a:pt x="2466" y="169"/>
                  </a:cubicBezTo>
                  <a:cubicBezTo>
                    <a:pt x="2127" y="45"/>
                    <a:pt x="1780" y="0"/>
                    <a:pt x="14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598" name="Google Shape;748;p35"/>
            <p:cNvSpPr/>
            <p:nvPr/>
          </p:nvSpPr>
          <p:spPr>
            <a:xfrm>
              <a:off x="11709375" y="1557975"/>
              <a:ext cx="106150" cy="40500"/>
            </a:xfrm>
            <a:custGeom>
              <a:avLst/>
              <a:gdLst/>
              <a:ahLst/>
              <a:cxnLst/>
              <a:rect l="l" t="t" r="r" b="b"/>
              <a:pathLst>
                <a:path w="4246" h="1620" extrusionOk="0">
                  <a:moveTo>
                    <a:pt x="80" y="1"/>
                  </a:moveTo>
                  <a:cubicBezTo>
                    <a:pt x="33" y="1"/>
                    <a:pt x="1" y="98"/>
                    <a:pt x="59" y="105"/>
                  </a:cubicBezTo>
                  <a:lnTo>
                    <a:pt x="4143" y="1617"/>
                  </a:lnTo>
                  <a:cubicBezTo>
                    <a:pt x="4149" y="1619"/>
                    <a:pt x="4154" y="1620"/>
                    <a:pt x="4160" y="1620"/>
                  </a:cubicBezTo>
                  <a:cubicBezTo>
                    <a:pt x="4209" y="1620"/>
                    <a:pt x="4245" y="1556"/>
                    <a:pt x="4201" y="1519"/>
                  </a:cubicBezTo>
                  <a:lnTo>
                    <a:pt x="4201" y="1519"/>
                  </a:lnTo>
                  <a:lnTo>
                    <a:pt x="4201" y="1527"/>
                  </a:lnTo>
                  <a:lnTo>
                    <a:pt x="4184" y="1510"/>
                  </a:lnTo>
                  <a:lnTo>
                    <a:pt x="100" y="6"/>
                  </a:lnTo>
                  <a:cubicBezTo>
                    <a:pt x="93" y="3"/>
                    <a:pt x="87" y="1"/>
                    <a:pt x="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599" name="Google Shape;749;p35"/>
            <p:cNvSpPr/>
            <p:nvPr/>
          </p:nvSpPr>
          <p:spPr>
            <a:xfrm>
              <a:off x="11714325" y="1565225"/>
              <a:ext cx="18325" cy="10175"/>
            </a:xfrm>
            <a:custGeom>
              <a:avLst/>
              <a:gdLst/>
              <a:ahLst/>
              <a:cxnLst/>
              <a:rect l="l" t="t" r="r" b="b"/>
              <a:pathLst>
                <a:path w="733" h="407" extrusionOk="0">
                  <a:moveTo>
                    <a:pt x="663" y="1"/>
                  </a:moveTo>
                  <a:cubicBezTo>
                    <a:pt x="656" y="1"/>
                    <a:pt x="649" y="2"/>
                    <a:pt x="642" y="4"/>
                  </a:cubicBezTo>
                  <a:lnTo>
                    <a:pt x="42" y="300"/>
                  </a:lnTo>
                  <a:cubicBezTo>
                    <a:pt x="17" y="316"/>
                    <a:pt x="1" y="349"/>
                    <a:pt x="17" y="374"/>
                  </a:cubicBezTo>
                  <a:cubicBezTo>
                    <a:pt x="28" y="396"/>
                    <a:pt x="46" y="407"/>
                    <a:pt x="65" y="407"/>
                  </a:cubicBezTo>
                  <a:cubicBezTo>
                    <a:pt x="74" y="407"/>
                    <a:pt x="83" y="404"/>
                    <a:pt x="91" y="399"/>
                  </a:cubicBezTo>
                  <a:lnTo>
                    <a:pt x="691" y="103"/>
                  </a:lnTo>
                  <a:cubicBezTo>
                    <a:pt x="716" y="95"/>
                    <a:pt x="732" y="62"/>
                    <a:pt x="716" y="29"/>
                  </a:cubicBezTo>
                  <a:cubicBezTo>
                    <a:pt x="716" y="29"/>
                    <a:pt x="707" y="21"/>
                    <a:pt x="707" y="12"/>
                  </a:cubicBezTo>
                  <a:cubicBezTo>
                    <a:pt x="696" y="7"/>
                    <a:pt x="680" y="1"/>
                    <a:pt x="6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0" name="Google Shape;750;p35"/>
            <p:cNvSpPr/>
            <p:nvPr/>
          </p:nvSpPr>
          <p:spPr>
            <a:xfrm>
              <a:off x="11731175" y="1571450"/>
              <a:ext cx="18300" cy="10200"/>
            </a:xfrm>
            <a:custGeom>
              <a:avLst/>
              <a:gdLst/>
              <a:ahLst/>
              <a:cxnLst/>
              <a:rect l="l" t="t" r="r" b="b"/>
              <a:pathLst>
                <a:path w="732" h="408" extrusionOk="0">
                  <a:moveTo>
                    <a:pt x="669" y="1"/>
                  </a:moveTo>
                  <a:cubicBezTo>
                    <a:pt x="660" y="1"/>
                    <a:pt x="651" y="4"/>
                    <a:pt x="642" y="10"/>
                  </a:cubicBezTo>
                  <a:lnTo>
                    <a:pt x="42" y="306"/>
                  </a:lnTo>
                  <a:cubicBezTo>
                    <a:pt x="17" y="314"/>
                    <a:pt x="1" y="347"/>
                    <a:pt x="17" y="380"/>
                  </a:cubicBezTo>
                  <a:cubicBezTo>
                    <a:pt x="29" y="398"/>
                    <a:pt x="51" y="407"/>
                    <a:pt x="71" y="407"/>
                  </a:cubicBezTo>
                  <a:cubicBezTo>
                    <a:pt x="78" y="407"/>
                    <a:pt x="85" y="406"/>
                    <a:pt x="91" y="404"/>
                  </a:cubicBezTo>
                  <a:lnTo>
                    <a:pt x="691" y="108"/>
                  </a:lnTo>
                  <a:cubicBezTo>
                    <a:pt x="716" y="92"/>
                    <a:pt x="732" y="59"/>
                    <a:pt x="716" y="35"/>
                  </a:cubicBezTo>
                  <a:cubicBezTo>
                    <a:pt x="716" y="26"/>
                    <a:pt x="707" y="18"/>
                    <a:pt x="707" y="18"/>
                  </a:cubicBezTo>
                  <a:cubicBezTo>
                    <a:pt x="697" y="8"/>
                    <a:pt x="684" y="1"/>
                    <a:pt x="6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1" name="Google Shape;751;p35"/>
            <p:cNvSpPr/>
            <p:nvPr/>
          </p:nvSpPr>
          <p:spPr>
            <a:xfrm>
              <a:off x="11740850" y="1577725"/>
              <a:ext cx="25475" cy="13650"/>
            </a:xfrm>
            <a:custGeom>
              <a:avLst/>
              <a:gdLst/>
              <a:ahLst/>
              <a:cxnLst/>
              <a:rect l="l" t="t" r="r" b="b"/>
              <a:pathLst>
                <a:path w="1019" h="546" extrusionOk="0">
                  <a:moveTo>
                    <a:pt x="959" y="0"/>
                  </a:moveTo>
                  <a:cubicBezTo>
                    <a:pt x="949" y="0"/>
                    <a:pt x="939" y="2"/>
                    <a:pt x="928" y="5"/>
                  </a:cubicBezTo>
                  <a:lnTo>
                    <a:pt x="57" y="433"/>
                  </a:lnTo>
                  <a:cubicBezTo>
                    <a:pt x="0" y="461"/>
                    <a:pt x="30" y="546"/>
                    <a:pt x="82" y="546"/>
                  </a:cubicBezTo>
                  <a:cubicBezTo>
                    <a:pt x="90" y="546"/>
                    <a:pt x="98" y="544"/>
                    <a:pt x="107" y="540"/>
                  </a:cubicBezTo>
                  <a:lnTo>
                    <a:pt x="978" y="104"/>
                  </a:lnTo>
                  <a:cubicBezTo>
                    <a:pt x="1011" y="96"/>
                    <a:pt x="1019" y="63"/>
                    <a:pt x="1002" y="30"/>
                  </a:cubicBezTo>
                  <a:cubicBezTo>
                    <a:pt x="1002" y="22"/>
                    <a:pt x="1002" y="22"/>
                    <a:pt x="994" y="14"/>
                  </a:cubicBezTo>
                  <a:cubicBezTo>
                    <a:pt x="985" y="4"/>
                    <a:pt x="972" y="0"/>
                    <a:pt x="9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2" name="Google Shape;752;p35"/>
            <p:cNvSpPr/>
            <p:nvPr/>
          </p:nvSpPr>
          <p:spPr>
            <a:xfrm>
              <a:off x="11764475" y="1583875"/>
              <a:ext cx="18700" cy="10375"/>
            </a:xfrm>
            <a:custGeom>
              <a:avLst/>
              <a:gdLst/>
              <a:ahLst/>
              <a:cxnLst/>
              <a:rect l="l" t="t" r="r" b="b"/>
              <a:pathLst>
                <a:path w="748" h="415" extrusionOk="0">
                  <a:moveTo>
                    <a:pt x="689" y="1"/>
                  </a:moveTo>
                  <a:cubicBezTo>
                    <a:pt x="681" y="1"/>
                    <a:pt x="672" y="3"/>
                    <a:pt x="666" y="6"/>
                  </a:cubicBezTo>
                  <a:lnTo>
                    <a:pt x="57" y="302"/>
                  </a:lnTo>
                  <a:cubicBezTo>
                    <a:pt x="0" y="330"/>
                    <a:pt x="30" y="415"/>
                    <a:pt x="82" y="415"/>
                  </a:cubicBezTo>
                  <a:cubicBezTo>
                    <a:pt x="90" y="415"/>
                    <a:pt x="98" y="413"/>
                    <a:pt x="107" y="409"/>
                  </a:cubicBezTo>
                  <a:lnTo>
                    <a:pt x="707" y="113"/>
                  </a:lnTo>
                  <a:cubicBezTo>
                    <a:pt x="739" y="96"/>
                    <a:pt x="748" y="63"/>
                    <a:pt x="731" y="39"/>
                  </a:cubicBezTo>
                  <a:cubicBezTo>
                    <a:pt x="731" y="31"/>
                    <a:pt x="731" y="22"/>
                    <a:pt x="723" y="14"/>
                  </a:cubicBezTo>
                  <a:cubicBezTo>
                    <a:pt x="713" y="5"/>
                    <a:pt x="701" y="1"/>
                    <a:pt x="68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3" name="Google Shape;753;p35"/>
            <p:cNvSpPr/>
            <p:nvPr/>
          </p:nvSpPr>
          <p:spPr>
            <a:xfrm>
              <a:off x="11722950" y="1549825"/>
              <a:ext cx="9700" cy="18250"/>
            </a:xfrm>
            <a:custGeom>
              <a:avLst/>
              <a:gdLst/>
              <a:ahLst/>
              <a:cxnLst/>
              <a:rect l="l" t="t" r="r" b="b"/>
              <a:pathLst>
                <a:path w="388" h="730" extrusionOk="0">
                  <a:moveTo>
                    <a:pt x="57" y="1"/>
                  </a:moveTo>
                  <a:cubicBezTo>
                    <a:pt x="51" y="1"/>
                    <a:pt x="46" y="2"/>
                    <a:pt x="42" y="4"/>
                  </a:cubicBezTo>
                  <a:cubicBezTo>
                    <a:pt x="9" y="20"/>
                    <a:pt x="1" y="53"/>
                    <a:pt x="9" y="78"/>
                  </a:cubicBezTo>
                  <a:lnTo>
                    <a:pt x="280" y="694"/>
                  </a:lnTo>
                  <a:cubicBezTo>
                    <a:pt x="287" y="719"/>
                    <a:pt x="307" y="730"/>
                    <a:pt x="328" y="730"/>
                  </a:cubicBezTo>
                  <a:cubicBezTo>
                    <a:pt x="334" y="730"/>
                    <a:pt x="340" y="729"/>
                    <a:pt x="346" y="727"/>
                  </a:cubicBezTo>
                  <a:cubicBezTo>
                    <a:pt x="379" y="711"/>
                    <a:pt x="387" y="678"/>
                    <a:pt x="379" y="653"/>
                  </a:cubicBezTo>
                  <a:lnTo>
                    <a:pt x="116" y="37"/>
                  </a:lnTo>
                  <a:cubicBezTo>
                    <a:pt x="108" y="28"/>
                    <a:pt x="108" y="20"/>
                    <a:pt x="100" y="20"/>
                  </a:cubicBezTo>
                  <a:cubicBezTo>
                    <a:pt x="87" y="8"/>
                    <a:pt x="71" y="1"/>
                    <a:pt x="5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4" name="Google Shape;754;p35"/>
            <p:cNvSpPr/>
            <p:nvPr/>
          </p:nvSpPr>
          <p:spPr>
            <a:xfrm>
              <a:off x="11739550" y="1556100"/>
              <a:ext cx="9925" cy="18150"/>
            </a:xfrm>
            <a:custGeom>
              <a:avLst/>
              <a:gdLst/>
              <a:ahLst/>
              <a:cxnLst/>
              <a:rect l="l" t="t" r="r" b="b"/>
              <a:pathLst>
                <a:path w="397" h="726" extrusionOk="0">
                  <a:moveTo>
                    <a:pt x="70" y="1"/>
                  </a:moveTo>
                  <a:cubicBezTo>
                    <a:pt x="32" y="1"/>
                    <a:pt x="1" y="39"/>
                    <a:pt x="19" y="81"/>
                  </a:cubicBezTo>
                  <a:lnTo>
                    <a:pt x="282" y="698"/>
                  </a:lnTo>
                  <a:cubicBezTo>
                    <a:pt x="294" y="716"/>
                    <a:pt x="311" y="726"/>
                    <a:pt x="333" y="726"/>
                  </a:cubicBezTo>
                  <a:cubicBezTo>
                    <a:pt x="340" y="726"/>
                    <a:pt x="348" y="725"/>
                    <a:pt x="356" y="722"/>
                  </a:cubicBezTo>
                  <a:cubicBezTo>
                    <a:pt x="381" y="714"/>
                    <a:pt x="397" y="681"/>
                    <a:pt x="381" y="649"/>
                  </a:cubicBezTo>
                  <a:lnTo>
                    <a:pt x="118" y="32"/>
                  </a:lnTo>
                  <a:cubicBezTo>
                    <a:pt x="118" y="24"/>
                    <a:pt x="109" y="24"/>
                    <a:pt x="109" y="16"/>
                  </a:cubicBezTo>
                  <a:cubicBezTo>
                    <a:pt x="97" y="5"/>
                    <a:pt x="83"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5" name="Google Shape;755;p35"/>
            <p:cNvSpPr/>
            <p:nvPr/>
          </p:nvSpPr>
          <p:spPr>
            <a:xfrm>
              <a:off x="11753575" y="1555375"/>
              <a:ext cx="12750" cy="25125"/>
            </a:xfrm>
            <a:custGeom>
              <a:avLst/>
              <a:gdLst/>
              <a:ahLst/>
              <a:cxnLst/>
              <a:rect l="l" t="t" r="r" b="b"/>
              <a:pathLst>
                <a:path w="510" h="1005" extrusionOk="0">
                  <a:moveTo>
                    <a:pt x="58" y="0"/>
                  </a:moveTo>
                  <a:cubicBezTo>
                    <a:pt x="52" y="0"/>
                    <a:pt x="46" y="1"/>
                    <a:pt x="41" y="4"/>
                  </a:cubicBezTo>
                  <a:cubicBezTo>
                    <a:pt x="9" y="20"/>
                    <a:pt x="0" y="45"/>
                    <a:pt x="9" y="78"/>
                  </a:cubicBezTo>
                  <a:lnTo>
                    <a:pt x="395" y="973"/>
                  </a:lnTo>
                  <a:cubicBezTo>
                    <a:pt x="407" y="991"/>
                    <a:pt x="427" y="1005"/>
                    <a:pt x="447" y="1005"/>
                  </a:cubicBezTo>
                  <a:cubicBezTo>
                    <a:pt x="454" y="1005"/>
                    <a:pt x="462" y="1003"/>
                    <a:pt x="469" y="998"/>
                  </a:cubicBezTo>
                  <a:cubicBezTo>
                    <a:pt x="493" y="990"/>
                    <a:pt x="510" y="957"/>
                    <a:pt x="493" y="924"/>
                  </a:cubicBezTo>
                  <a:lnTo>
                    <a:pt x="115" y="37"/>
                  </a:lnTo>
                  <a:cubicBezTo>
                    <a:pt x="107" y="28"/>
                    <a:pt x="107" y="20"/>
                    <a:pt x="99" y="12"/>
                  </a:cubicBezTo>
                  <a:cubicBezTo>
                    <a:pt x="87" y="6"/>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6" name="Google Shape;756;p35"/>
            <p:cNvSpPr/>
            <p:nvPr/>
          </p:nvSpPr>
          <p:spPr>
            <a:xfrm>
              <a:off x="11773250" y="1568525"/>
              <a:ext cx="9925" cy="18250"/>
            </a:xfrm>
            <a:custGeom>
              <a:avLst/>
              <a:gdLst/>
              <a:ahLst/>
              <a:cxnLst/>
              <a:rect l="l" t="t" r="r" b="b"/>
              <a:pathLst>
                <a:path w="397" h="730" extrusionOk="0">
                  <a:moveTo>
                    <a:pt x="71" y="0"/>
                  </a:moveTo>
                  <a:cubicBezTo>
                    <a:pt x="33" y="0"/>
                    <a:pt x="0" y="34"/>
                    <a:pt x="19" y="78"/>
                  </a:cubicBezTo>
                  <a:lnTo>
                    <a:pt x="282" y="694"/>
                  </a:lnTo>
                  <a:cubicBezTo>
                    <a:pt x="294" y="719"/>
                    <a:pt x="316" y="730"/>
                    <a:pt x="337" y="730"/>
                  </a:cubicBezTo>
                  <a:cubicBezTo>
                    <a:pt x="344" y="730"/>
                    <a:pt x="350" y="729"/>
                    <a:pt x="356" y="727"/>
                  </a:cubicBezTo>
                  <a:cubicBezTo>
                    <a:pt x="380" y="710"/>
                    <a:pt x="397" y="677"/>
                    <a:pt x="388" y="653"/>
                  </a:cubicBezTo>
                  <a:lnTo>
                    <a:pt x="117" y="36"/>
                  </a:lnTo>
                  <a:cubicBezTo>
                    <a:pt x="117" y="28"/>
                    <a:pt x="109" y="20"/>
                    <a:pt x="109" y="12"/>
                  </a:cubicBezTo>
                  <a:cubicBezTo>
                    <a:pt x="97" y="4"/>
                    <a:pt x="8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7" name="Google Shape;757;p35"/>
            <p:cNvSpPr/>
            <p:nvPr/>
          </p:nvSpPr>
          <p:spPr>
            <a:xfrm>
              <a:off x="11735700" y="1484625"/>
              <a:ext cx="105825" cy="64850"/>
            </a:xfrm>
            <a:custGeom>
              <a:avLst/>
              <a:gdLst/>
              <a:ahLst/>
              <a:cxnLst/>
              <a:rect l="l" t="t" r="r" b="b"/>
              <a:pathLst>
                <a:path w="4233" h="2594" extrusionOk="0">
                  <a:moveTo>
                    <a:pt x="872" y="0"/>
                  </a:moveTo>
                  <a:cubicBezTo>
                    <a:pt x="366" y="0"/>
                    <a:pt x="0" y="89"/>
                    <a:pt x="0" y="89"/>
                  </a:cubicBezTo>
                  <a:cubicBezTo>
                    <a:pt x="0" y="89"/>
                    <a:pt x="428" y="1420"/>
                    <a:pt x="1521" y="2037"/>
                  </a:cubicBezTo>
                  <a:cubicBezTo>
                    <a:pt x="2173" y="2402"/>
                    <a:pt x="2823" y="2594"/>
                    <a:pt x="3297" y="2594"/>
                  </a:cubicBezTo>
                  <a:cubicBezTo>
                    <a:pt x="3623" y="2594"/>
                    <a:pt x="3866" y="2503"/>
                    <a:pt x="3970" y="2316"/>
                  </a:cubicBezTo>
                  <a:cubicBezTo>
                    <a:pt x="4233" y="1856"/>
                    <a:pt x="3550" y="976"/>
                    <a:pt x="2458" y="368"/>
                  </a:cubicBezTo>
                  <a:cubicBezTo>
                    <a:pt x="1928" y="76"/>
                    <a:pt x="1340" y="0"/>
                    <a:pt x="872"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08" name="Google Shape;758;p35"/>
            <p:cNvSpPr/>
            <p:nvPr/>
          </p:nvSpPr>
          <p:spPr>
            <a:xfrm>
              <a:off x="11749175" y="1494125"/>
              <a:ext cx="98725" cy="56100"/>
            </a:xfrm>
            <a:custGeom>
              <a:avLst/>
              <a:gdLst/>
              <a:ahLst/>
              <a:cxnLst/>
              <a:rect l="l" t="t" r="r" b="b"/>
              <a:pathLst>
                <a:path w="3949" h="2244" extrusionOk="0">
                  <a:moveTo>
                    <a:pt x="86" y="1"/>
                  </a:moveTo>
                  <a:cubicBezTo>
                    <a:pt x="35" y="1"/>
                    <a:pt x="0" y="84"/>
                    <a:pt x="61" y="112"/>
                  </a:cubicBezTo>
                  <a:lnTo>
                    <a:pt x="3866" y="2240"/>
                  </a:lnTo>
                  <a:cubicBezTo>
                    <a:pt x="3872" y="2242"/>
                    <a:pt x="3879" y="2243"/>
                    <a:pt x="3886" y="2243"/>
                  </a:cubicBezTo>
                  <a:cubicBezTo>
                    <a:pt x="3906" y="2243"/>
                    <a:pt x="3928" y="2234"/>
                    <a:pt x="3940" y="2215"/>
                  </a:cubicBezTo>
                  <a:cubicBezTo>
                    <a:pt x="3948" y="2199"/>
                    <a:pt x="3948" y="2174"/>
                    <a:pt x="3932" y="2158"/>
                  </a:cubicBezTo>
                  <a:cubicBezTo>
                    <a:pt x="3932" y="2150"/>
                    <a:pt x="3924" y="2141"/>
                    <a:pt x="3915" y="2141"/>
                  </a:cubicBezTo>
                  <a:lnTo>
                    <a:pt x="119" y="13"/>
                  </a:lnTo>
                  <a:cubicBezTo>
                    <a:pt x="107" y="4"/>
                    <a:pt x="96" y="1"/>
                    <a:pt x="8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09" name="Google Shape;759;p35"/>
            <p:cNvSpPr/>
            <p:nvPr/>
          </p:nvSpPr>
          <p:spPr>
            <a:xfrm>
              <a:off x="11752125" y="1504625"/>
              <a:ext cx="19150" cy="7550"/>
            </a:xfrm>
            <a:custGeom>
              <a:avLst/>
              <a:gdLst/>
              <a:ahLst/>
              <a:cxnLst/>
              <a:rect l="l" t="t" r="r" b="b"/>
              <a:pathLst>
                <a:path w="766" h="302" extrusionOk="0">
                  <a:moveTo>
                    <a:pt x="706" y="1"/>
                  </a:moveTo>
                  <a:cubicBezTo>
                    <a:pt x="701" y="1"/>
                    <a:pt x="696" y="2"/>
                    <a:pt x="691" y="4"/>
                  </a:cubicBezTo>
                  <a:lnTo>
                    <a:pt x="50" y="201"/>
                  </a:lnTo>
                  <a:cubicBezTo>
                    <a:pt x="17" y="209"/>
                    <a:pt x="1" y="234"/>
                    <a:pt x="9" y="267"/>
                  </a:cubicBezTo>
                  <a:cubicBezTo>
                    <a:pt x="16" y="287"/>
                    <a:pt x="39" y="302"/>
                    <a:pt x="66" y="302"/>
                  </a:cubicBezTo>
                  <a:cubicBezTo>
                    <a:pt x="71" y="302"/>
                    <a:pt x="77" y="301"/>
                    <a:pt x="83" y="300"/>
                  </a:cubicBezTo>
                  <a:lnTo>
                    <a:pt x="724" y="102"/>
                  </a:lnTo>
                  <a:cubicBezTo>
                    <a:pt x="749" y="94"/>
                    <a:pt x="765" y="61"/>
                    <a:pt x="757" y="37"/>
                  </a:cubicBezTo>
                  <a:cubicBezTo>
                    <a:pt x="757" y="29"/>
                    <a:pt x="749" y="20"/>
                    <a:pt x="749" y="20"/>
                  </a:cubicBezTo>
                  <a:cubicBezTo>
                    <a:pt x="737" y="8"/>
                    <a:pt x="720" y="1"/>
                    <a:pt x="70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0" name="Google Shape;760;p35"/>
            <p:cNvSpPr/>
            <p:nvPr/>
          </p:nvSpPr>
          <p:spPr>
            <a:xfrm>
              <a:off x="11767700" y="1513250"/>
              <a:ext cx="19375" cy="7800"/>
            </a:xfrm>
            <a:custGeom>
              <a:avLst/>
              <a:gdLst/>
              <a:ahLst/>
              <a:cxnLst/>
              <a:rect l="l" t="t" r="r" b="b"/>
              <a:pathLst>
                <a:path w="775" h="312" extrusionOk="0">
                  <a:moveTo>
                    <a:pt x="711" y="1"/>
                  </a:moveTo>
                  <a:cubicBezTo>
                    <a:pt x="705" y="1"/>
                    <a:pt x="699" y="2"/>
                    <a:pt x="693" y="4"/>
                  </a:cubicBezTo>
                  <a:lnTo>
                    <a:pt x="60" y="209"/>
                  </a:lnTo>
                  <a:cubicBezTo>
                    <a:pt x="0" y="217"/>
                    <a:pt x="28" y="312"/>
                    <a:pt x="77" y="312"/>
                  </a:cubicBezTo>
                  <a:cubicBezTo>
                    <a:pt x="82" y="312"/>
                    <a:pt x="87" y="310"/>
                    <a:pt x="93" y="308"/>
                  </a:cubicBezTo>
                  <a:lnTo>
                    <a:pt x="726" y="111"/>
                  </a:lnTo>
                  <a:cubicBezTo>
                    <a:pt x="758" y="103"/>
                    <a:pt x="775" y="70"/>
                    <a:pt x="767" y="45"/>
                  </a:cubicBezTo>
                  <a:cubicBezTo>
                    <a:pt x="758" y="37"/>
                    <a:pt x="758" y="29"/>
                    <a:pt x="750" y="20"/>
                  </a:cubicBezTo>
                  <a:cubicBezTo>
                    <a:pt x="738" y="8"/>
                    <a:pt x="726"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1" name="Google Shape;761;p35"/>
            <p:cNvSpPr/>
            <p:nvPr/>
          </p:nvSpPr>
          <p:spPr>
            <a:xfrm>
              <a:off x="11776375" y="1522100"/>
              <a:ext cx="26325" cy="10000"/>
            </a:xfrm>
            <a:custGeom>
              <a:avLst/>
              <a:gdLst/>
              <a:ahLst/>
              <a:cxnLst/>
              <a:rect l="l" t="t" r="r" b="b"/>
              <a:pathLst>
                <a:path w="1053" h="400" extrusionOk="0">
                  <a:moveTo>
                    <a:pt x="990" y="0"/>
                  </a:moveTo>
                  <a:cubicBezTo>
                    <a:pt x="983" y="0"/>
                    <a:pt x="977" y="1"/>
                    <a:pt x="970" y="3"/>
                  </a:cubicBezTo>
                  <a:lnTo>
                    <a:pt x="50" y="291"/>
                  </a:lnTo>
                  <a:cubicBezTo>
                    <a:pt x="17" y="299"/>
                    <a:pt x="1" y="332"/>
                    <a:pt x="9" y="357"/>
                  </a:cubicBezTo>
                  <a:cubicBezTo>
                    <a:pt x="16" y="384"/>
                    <a:pt x="39" y="400"/>
                    <a:pt x="66" y="400"/>
                  </a:cubicBezTo>
                  <a:cubicBezTo>
                    <a:pt x="71" y="400"/>
                    <a:pt x="77" y="399"/>
                    <a:pt x="83" y="398"/>
                  </a:cubicBezTo>
                  <a:lnTo>
                    <a:pt x="1003" y="110"/>
                  </a:lnTo>
                  <a:cubicBezTo>
                    <a:pt x="1036" y="102"/>
                    <a:pt x="1052" y="69"/>
                    <a:pt x="1044" y="36"/>
                  </a:cubicBezTo>
                  <a:cubicBezTo>
                    <a:pt x="1036" y="28"/>
                    <a:pt x="1036" y="28"/>
                    <a:pt x="1036" y="20"/>
                  </a:cubicBezTo>
                  <a:cubicBezTo>
                    <a:pt x="1024" y="8"/>
                    <a:pt x="1007" y="0"/>
                    <a:pt x="9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2" name="Google Shape;762;p35"/>
            <p:cNvSpPr/>
            <p:nvPr/>
          </p:nvSpPr>
          <p:spPr>
            <a:xfrm>
              <a:off x="11798950" y="1530925"/>
              <a:ext cx="19350" cy="7625"/>
            </a:xfrm>
            <a:custGeom>
              <a:avLst/>
              <a:gdLst/>
              <a:ahLst/>
              <a:cxnLst/>
              <a:rect l="l" t="t" r="r" b="b"/>
              <a:pathLst>
                <a:path w="774" h="305" extrusionOk="0">
                  <a:moveTo>
                    <a:pt x="715" y="1"/>
                  </a:moveTo>
                  <a:cubicBezTo>
                    <a:pt x="709" y="1"/>
                    <a:pt x="704" y="2"/>
                    <a:pt x="700" y="4"/>
                  </a:cubicBezTo>
                  <a:lnTo>
                    <a:pt x="59" y="201"/>
                  </a:lnTo>
                  <a:cubicBezTo>
                    <a:pt x="1" y="201"/>
                    <a:pt x="27" y="305"/>
                    <a:pt x="73" y="305"/>
                  </a:cubicBezTo>
                  <a:cubicBezTo>
                    <a:pt x="79" y="305"/>
                    <a:pt x="85" y="303"/>
                    <a:pt x="92" y="300"/>
                  </a:cubicBezTo>
                  <a:lnTo>
                    <a:pt x="733" y="102"/>
                  </a:lnTo>
                  <a:cubicBezTo>
                    <a:pt x="758" y="94"/>
                    <a:pt x="774" y="61"/>
                    <a:pt x="766" y="37"/>
                  </a:cubicBezTo>
                  <a:lnTo>
                    <a:pt x="758" y="20"/>
                  </a:lnTo>
                  <a:cubicBezTo>
                    <a:pt x="745" y="8"/>
                    <a:pt x="729"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3" name="Google Shape;763;p35"/>
            <p:cNvSpPr/>
            <p:nvPr/>
          </p:nvSpPr>
          <p:spPr>
            <a:xfrm>
              <a:off x="11763850" y="1488400"/>
              <a:ext cx="7200" cy="18850"/>
            </a:xfrm>
            <a:custGeom>
              <a:avLst/>
              <a:gdLst/>
              <a:ahLst/>
              <a:cxnLst/>
              <a:rect l="l" t="t" r="r" b="b"/>
              <a:pathLst>
                <a:path w="288" h="754" extrusionOk="0">
                  <a:moveTo>
                    <a:pt x="68" y="0"/>
                  </a:moveTo>
                  <a:cubicBezTo>
                    <a:pt x="62" y="0"/>
                    <a:pt x="56" y="1"/>
                    <a:pt x="50" y="4"/>
                  </a:cubicBezTo>
                  <a:cubicBezTo>
                    <a:pt x="25" y="4"/>
                    <a:pt x="0" y="37"/>
                    <a:pt x="8" y="69"/>
                  </a:cubicBezTo>
                  <a:lnTo>
                    <a:pt x="173" y="719"/>
                  </a:lnTo>
                  <a:cubicBezTo>
                    <a:pt x="180" y="739"/>
                    <a:pt x="203" y="754"/>
                    <a:pt x="229" y="754"/>
                  </a:cubicBezTo>
                  <a:cubicBezTo>
                    <a:pt x="235" y="754"/>
                    <a:pt x="241" y="753"/>
                    <a:pt x="247" y="751"/>
                  </a:cubicBezTo>
                  <a:cubicBezTo>
                    <a:pt x="271" y="743"/>
                    <a:pt x="288" y="719"/>
                    <a:pt x="280" y="686"/>
                  </a:cubicBezTo>
                  <a:lnTo>
                    <a:pt x="115" y="37"/>
                  </a:lnTo>
                  <a:cubicBezTo>
                    <a:pt x="115" y="28"/>
                    <a:pt x="115" y="20"/>
                    <a:pt x="107" y="20"/>
                  </a:cubicBezTo>
                  <a:cubicBezTo>
                    <a:pt x="95" y="8"/>
                    <a:pt x="83" y="0"/>
                    <a:pt x="6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4" name="Google Shape;764;p35"/>
            <p:cNvSpPr/>
            <p:nvPr/>
          </p:nvSpPr>
          <p:spPr>
            <a:xfrm>
              <a:off x="11779575" y="1496975"/>
              <a:ext cx="7300" cy="19100"/>
            </a:xfrm>
            <a:custGeom>
              <a:avLst/>
              <a:gdLst/>
              <a:ahLst/>
              <a:cxnLst/>
              <a:rect l="l" t="t" r="r" b="b"/>
              <a:pathLst>
                <a:path w="292" h="764" extrusionOk="0">
                  <a:moveTo>
                    <a:pt x="70" y="0"/>
                  </a:moveTo>
                  <a:cubicBezTo>
                    <a:pt x="36" y="0"/>
                    <a:pt x="1" y="32"/>
                    <a:pt x="12" y="72"/>
                  </a:cubicBezTo>
                  <a:lnTo>
                    <a:pt x="177" y="721"/>
                  </a:lnTo>
                  <a:cubicBezTo>
                    <a:pt x="183" y="748"/>
                    <a:pt x="207" y="764"/>
                    <a:pt x="234" y="764"/>
                  </a:cubicBezTo>
                  <a:cubicBezTo>
                    <a:pt x="239" y="764"/>
                    <a:pt x="245" y="763"/>
                    <a:pt x="251" y="762"/>
                  </a:cubicBezTo>
                  <a:cubicBezTo>
                    <a:pt x="275" y="754"/>
                    <a:pt x="292" y="721"/>
                    <a:pt x="283" y="696"/>
                  </a:cubicBezTo>
                  <a:lnTo>
                    <a:pt x="119" y="47"/>
                  </a:lnTo>
                  <a:cubicBezTo>
                    <a:pt x="119" y="39"/>
                    <a:pt x="111" y="30"/>
                    <a:pt x="111" y="22"/>
                  </a:cubicBezTo>
                  <a:cubicBezTo>
                    <a:pt x="101" y="7"/>
                    <a:pt x="85" y="0"/>
                    <a:pt x="7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5" name="Google Shape;765;p35"/>
            <p:cNvSpPr/>
            <p:nvPr/>
          </p:nvSpPr>
          <p:spPr>
            <a:xfrm>
              <a:off x="11793500" y="1498550"/>
              <a:ext cx="9225" cy="26350"/>
            </a:xfrm>
            <a:custGeom>
              <a:avLst/>
              <a:gdLst/>
              <a:ahLst/>
              <a:cxnLst/>
              <a:rect l="l" t="t" r="r" b="b"/>
              <a:pathLst>
                <a:path w="369" h="1054" extrusionOk="0">
                  <a:moveTo>
                    <a:pt x="61" y="1"/>
                  </a:moveTo>
                  <a:cubicBezTo>
                    <a:pt x="31" y="1"/>
                    <a:pt x="0" y="28"/>
                    <a:pt x="6" y="66"/>
                  </a:cubicBezTo>
                  <a:lnTo>
                    <a:pt x="252" y="1011"/>
                  </a:lnTo>
                  <a:cubicBezTo>
                    <a:pt x="259" y="1041"/>
                    <a:pt x="280" y="1053"/>
                    <a:pt x="302" y="1053"/>
                  </a:cubicBezTo>
                  <a:cubicBezTo>
                    <a:pt x="335" y="1053"/>
                    <a:pt x="369" y="1026"/>
                    <a:pt x="359" y="986"/>
                  </a:cubicBezTo>
                  <a:lnTo>
                    <a:pt x="121" y="41"/>
                  </a:lnTo>
                  <a:cubicBezTo>
                    <a:pt x="113" y="33"/>
                    <a:pt x="113" y="25"/>
                    <a:pt x="104" y="25"/>
                  </a:cubicBezTo>
                  <a:cubicBezTo>
                    <a:pt x="93" y="8"/>
                    <a:pt x="77"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6" name="Google Shape;766;p35"/>
            <p:cNvSpPr/>
            <p:nvPr/>
          </p:nvSpPr>
          <p:spPr>
            <a:xfrm>
              <a:off x="11811100" y="1514700"/>
              <a:ext cx="7200" cy="18850"/>
            </a:xfrm>
            <a:custGeom>
              <a:avLst/>
              <a:gdLst/>
              <a:ahLst/>
              <a:cxnLst/>
              <a:rect l="l" t="t" r="r" b="b"/>
              <a:pathLst>
                <a:path w="288" h="754" extrusionOk="0">
                  <a:moveTo>
                    <a:pt x="64" y="0"/>
                  </a:moveTo>
                  <a:cubicBezTo>
                    <a:pt x="59" y="0"/>
                    <a:pt x="54" y="1"/>
                    <a:pt x="50" y="4"/>
                  </a:cubicBezTo>
                  <a:cubicBezTo>
                    <a:pt x="17" y="12"/>
                    <a:pt x="0" y="36"/>
                    <a:pt x="9" y="69"/>
                  </a:cubicBezTo>
                  <a:lnTo>
                    <a:pt x="173" y="718"/>
                  </a:lnTo>
                  <a:cubicBezTo>
                    <a:pt x="180" y="739"/>
                    <a:pt x="203" y="754"/>
                    <a:pt x="225" y="754"/>
                  </a:cubicBezTo>
                  <a:cubicBezTo>
                    <a:pt x="230" y="754"/>
                    <a:pt x="234" y="753"/>
                    <a:pt x="239" y="751"/>
                  </a:cubicBezTo>
                  <a:cubicBezTo>
                    <a:pt x="272" y="751"/>
                    <a:pt x="288" y="718"/>
                    <a:pt x="280" y="686"/>
                  </a:cubicBezTo>
                  <a:lnTo>
                    <a:pt x="115" y="36"/>
                  </a:lnTo>
                  <a:cubicBezTo>
                    <a:pt x="115" y="36"/>
                    <a:pt x="107" y="28"/>
                    <a:pt x="107" y="20"/>
                  </a:cubicBezTo>
                  <a:cubicBezTo>
                    <a:pt x="95" y="8"/>
                    <a:pt x="79"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7" name="Google Shape;767;p35"/>
            <p:cNvSpPr/>
            <p:nvPr/>
          </p:nvSpPr>
          <p:spPr>
            <a:xfrm>
              <a:off x="11777825" y="1433975"/>
              <a:ext cx="105600" cy="64775"/>
            </a:xfrm>
            <a:custGeom>
              <a:avLst/>
              <a:gdLst/>
              <a:ahLst/>
              <a:cxnLst/>
              <a:rect l="l" t="t" r="r" b="b"/>
              <a:pathLst>
                <a:path w="4224" h="2591" extrusionOk="0">
                  <a:moveTo>
                    <a:pt x="886" y="0"/>
                  </a:moveTo>
                  <a:cubicBezTo>
                    <a:pt x="372" y="0"/>
                    <a:pt x="0" y="93"/>
                    <a:pt x="0" y="93"/>
                  </a:cubicBezTo>
                  <a:cubicBezTo>
                    <a:pt x="0" y="93"/>
                    <a:pt x="419" y="1425"/>
                    <a:pt x="1520" y="2033"/>
                  </a:cubicBezTo>
                  <a:cubicBezTo>
                    <a:pt x="2168" y="2398"/>
                    <a:pt x="2819" y="2590"/>
                    <a:pt x="3295" y="2590"/>
                  </a:cubicBezTo>
                  <a:cubicBezTo>
                    <a:pt x="3621" y="2590"/>
                    <a:pt x="3866" y="2500"/>
                    <a:pt x="3969" y="2312"/>
                  </a:cubicBezTo>
                  <a:cubicBezTo>
                    <a:pt x="4224" y="1852"/>
                    <a:pt x="3550" y="973"/>
                    <a:pt x="2449" y="365"/>
                  </a:cubicBezTo>
                  <a:cubicBezTo>
                    <a:pt x="1927" y="76"/>
                    <a:pt x="1349" y="0"/>
                    <a:pt x="88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18" name="Google Shape;768;p35"/>
            <p:cNvSpPr/>
            <p:nvPr/>
          </p:nvSpPr>
          <p:spPr>
            <a:xfrm>
              <a:off x="11791775" y="1443525"/>
              <a:ext cx="98225" cy="56025"/>
            </a:xfrm>
            <a:custGeom>
              <a:avLst/>
              <a:gdLst/>
              <a:ahLst/>
              <a:cxnLst/>
              <a:rect l="l" t="t" r="r" b="b"/>
              <a:pathLst>
                <a:path w="3929" h="2241" extrusionOk="0">
                  <a:moveTo>
                    <a:pt x="69" y="1"/>
                  </a:moveTo>
                  <a:cubicBezTo>
                    <a:pt x="50" y="1"/>
                    <a:pt x="29" y="14"/>
                    <a:pt x="17" y="32"/>
                  </a:cubicBezTo>
                  <a:cubicBezTo>
                    <a:pt x="1" y="57"/>
                    <a:pt x="17" y="89"/>
                    <a:pt x="42" y="106"/>
                  </a:cubicBezTo>
                  <a:lnTo>
                    <a:pt x="3839" y="2234"/>
                  </a:lnTo>
                  <a:cubicBezTo>
                    <a:pt x="3845" y="2239"/>
                    <a:pt x="3854" y="2241"/>
                    <a:pt x="3862" y="2241"/>
                  </a:cubicBezTo>
                  <a:cubicBezTo>
                    <a:pt x="3884" y="2241"/>
                    <a:pt x="3907" y="2227"/>
                    <a:pt x="3913" y="2210"/>
                  </a:cubicBezTo>
                  <a:cubicBezTo>
                    <a:pt x="3929" y="2193"/>
                    <a:pt x="3921" y="2168"/>
                    <a:pt x="3913" y="2152"/>
                  </a:cubicBezTo>
                  <a:cubicBezTo>
                    <a:pt x="3904" y="2144"/>
                    <a:pt x="3904" y="2136"/>
                    <a:pt x="3896" y="2136"/>
                  </a:cubicBezTo>
                  <a:lnTo>
                    <a:pt x="91" y="7"/>
                  </a:lnTo>
                  <a:cubicBezTo>
                    <a:pt x="84" y="3"/>
                    <a:pt x="77"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19" name="Google Shape;769;p35"/>
            <p:cNvSpPr/>
            <p:nvPr/>
          </p:nvSpPr>
          <p:spPr>
            <a:xfrm>
              <a:off x="11793800" y="1453875"/>
              <a:ext cx="19375" cy="7600"/>
            </a:xfrm>
            <a:custGeom>
              <a:avLst/>
              <a:gdLst/>
              <a:ahLst/>
              <a:cxnLst/>
              <a:rect l="l" t="t" r="r" b="b"/>
              <a:pathLst>
                <a:path w="775" h="304" extrusionOk="0">
                  <a:moveTo>
                    <a:pt x="715" y="1"/>
                  </a:moveTo>
                  <a:cubicBezTo>
                    <a:pt x="710" y="1"/>
                    <a:pt x="705" y="2"/>
                    <a:pt x="701" y="4"/>
                  </a:cubicBezTo>
                  <a:lnTo>
                    <a:pt x="60" y="201"/>
                  </a:lnTo>
                  <a:cubicBezTo>
                    <a:pt x="0" y="209"/>
                    <a:pt x="28" y="303"/>
                    <a:pt x="76" y="303"/>
                  </a:cubicBezTo>
                  <a:cubicBezTo>
                    <a:pt x="81" y="303"/>
                    <a:pt x="87" y="302"/>
                    <a:pt x="92" y="300"/>
                  </a:cubicBezTo>
                  <a:lnTo>
                    <a:pt x="733" y="103"/>
                  </a:lnTo>
                  <a:cubicBezTo>
                    <a:pt x="758" y="94"/>
                    <a:pt x="775" y="62"/>
                    <a:pt x="766" y="37"/>
                  </a:cubicBezTo>
                  <a:cubicBezTo>
                    <a:pt x="766" y="29"/>
                    <a:pt x="758" y="21"/>
                    <a:pt x="758" y="21"/>
                  </a:cubicBezTo>
                  <a:cubicBezTo>
                    <a:pt x="746" y="8"/>
                    <a:pt x="730" y="1"/>
                    <a:pt x="71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0" name="Google Shape;770;p35"/>
            <p:cNvSpPr/>
            <p:nvPr/>
          </p:nvSpPr>
          <p:spPr>
            <a:xfrm>
              <a:off x="11809600" y="1462525"/>
              <a:ext cx="19400" cy="7775"/>
            </a:xfrm>
            <a:custGeom>
              <a:avLst/>
              <a:gdLst/>
              <a:ahLst/>
              <a:cxnLst/>
              <a:rect l="l" t="t" r="r" b="b"/>
              <a:pathLst>
                <a:path w="776" h="311" extrusionOk="0">
                  <a:moveTo>
                    <a:pt x="711" y="0"/>
                  </a:moveTo>
                  <a:cubicBezTo>
                    <a:pt x="705" y="0"/>
                    <a:pt x="699" y="1"/>
                    <a:pt x="693" y="3"/>
                  </a:cubicBezTo>
                  <a:lnTo>
                    <a:pt x="60" y="200"/>
                  </a:lnTo>
                  <a:cubicBezTo>
                    <a:pt x="1" y="215"/>
                    <a:pt x="29" y="311"/>
                    <a:pt x="77" y="311"/>
                  </a:cubicBezTo>
                  <a:cubicBezTo>
                    <a:pt x="82" y="311"/>
                    <a:pt x="88" y="310"/>
                    <a:pt x="93" y="307"/>
                  </a:cubicBezTo>
                  <a:lnTo>
                    <a:pt x="726" y="110"/>
                  </a:lnTo>
                  <a:cubicBezTo>
                    <a:pt x="759" y="102"/>
                    <a:pt x="775" y="69"/>
                    <a:pt x="767" y="44"/>
                  </a:cubicBezTo>
                  <a:cubicBezTo>
                    <a:pt x="759" y="36"/>
                    <a:pt x="759" y="28"/>
                    <a:pt x="759" y="28"/>
                  </a:cubicBezTo>
                  <a:cubicBezTo>
                    <a:pt x="747" y="9"/>
                    <a:pt x="730" y="0"/>
                    <a:pt x="71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1" name="Google Shape;771;p35"/>
            <p:cNvSpPr/>
            <p:nvPr/>
          </p:nvSpPr>
          <p:spPr>
            <a:xfrm>
              <a:off x="11818500" y="1471350"/>
              <a:ext cx="26100" cy="10025"/>
            </a:xfrm>
            <a:custGeom>
              <a:avLst/>
              <a:gdLst/>
              <a:ahLst/>
              <a:cxnLst/>
              <a:rect l="l" t="t" r="r" b="b"/>
              <a:pathLst>
                <a:path w="1044" h="401" extrusionOk="0">
                  <a:moveTo>
                    <a:pt x="985" y="0"/>
                  </a:moveTo>
                  <a:cubicBezTo>
                    <a:pt x="979" y="0"/>
                    <a:pt x="974" y="1"/>
                    <a:pt x="970" y="4"/>
                  </a:cubicBezTo>
                  <a:lnTo>
                    <a:pt x="41" y="291"/>
                  </a:lnTo>
                  <a:cubicBezTo>
                    <a:pt x="17" y="299"/>
                    <a:pt x="0" y="332"/>
                    <a:pt x="8" y="357"/>
                  </a:cubicBezTo>
                  <a:cubicBezTo>
                    <a:pt x="15" y="384"/>
                    <a:pt x="33" y="400"/>
                    <a:pt x="58" y="400"/>
                  </a:cubicBezTo>
                  <a:cubicBezTo>
                    <a:pt x="63" y="400"/>
                    <a:pt x="68" y="399"/>
                    <a:pt x="74" y="398"/>
                  </a:cubicBezTo>
                  <a:lnTo>
                    <a:pt x="995" y="110"/>
                  </a:lnTo>
                  <a:cubicBezTo>
                    <a:pt x="1027" y="102"/>
                    <a:pt x="1044" y="69"/>
                    <a:pt x="1036" y="36"/>
                  </a:cubicBezTo>
                  <a:cubicBezTo>
                    <a:pt x="1036" y="36"/>
                    <a:pt x="1027" y="28"/>
                    <a:pt x="1027" y="20"/>
                  </a:cubicBezTo>
                  <a:cubicBezTo>
                    <a:pt x="1015" y="8"/>
                    <a:pt x="999" y="0"/>
                    <a:pt x="98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2" name="Google Shape;772;p35"/>
            <p:cNvSpPr/>
            <p:nvPr/>
          </p:nvSpPr>
          <p:spPr>
            <a:xfrm>
              <a:off x="11841300" y="1480175"/>
              <a:ext cx="18925" cy="7775"/>
            </a:xfrm>
            <a:custGeom>
              <a:avLst/>
              <a:gdLst/>
              <a:ahLst/>
              <a:cxnLst/>
              <a:rect l="l" t="t" r="r" b="b"/>
              <a:pathLst>
                <a:path w="757" h="311" extrusionOk="0">
                  <a:moveTo>
                    <a:pt x="702" y="1"/>
                  </a:moveTo>
                  <a:cubicBezTo>
                    <a:pt x="696" y="1"/>
                    <a:pt x="689" y="2"/>
                    <a:pt x="682" y="4"/>
                  </a:cubicBezTo>
                  <a:lnTo>
                    <a:pt x="41" y="201"/>
                  </a:lnTo>
                  <a:cubicBezTo>
                    <a:pt x="17" y="209"/>
                    <a:pt x="0" y="242"/>
                    <a:pt x="9" y="267"/>
                  </a:cubicBezTo>
                  <a:cubicBezTo>
                    <a:pt x="15" y="294"/>
                    <a:pt x="39" y="310"/>
                    <a:pt x="61" y="310"/>
                  </a:cubicBezTo>
                  <a:cubicBezTo>
                    <a:pt x="66" y="310"/>
                    <a:pt x="70" y="309"/>
                    <a:pt x="74" y="308"/>
                  </a:cubicBezTo>
                  <a:lnTo>
                    <a:pt x="715" y="111"/>
                  </a:lnTo>
                  <a:cubicBezTo>
                    <a:pt x="740" y="94"/>
                    <a:pt x="756" y="70"/>
                    <a:pt x="756" y="37"/>
                  </a:cubicBezTo>
                  <a:cubicBezTo>
                    <a:pt x="748" y="29"/>
                    <a:pt x="748" y="29"/>
                    <a:pt x="740" y="20"/>
                  </a:cubicBezTo>
                  <a:cubicBezTo>
                    <a:pt x="734" y="8"/>
                    <a:pt x="719" y="1"/>
                    <a:pt x="70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3" name="Google Shape;773;p35"/>
            <p:cNvSpPr/>
            <p:nvPr/>
          </p:nvSpPr>
          <p:spPr>
            <a:xfrm>
              <a:off x="11805950" y="1437525"/>
              <a:ext cx="7225" cy="18975"/>
            </a:xfrm>
            <a:custGeom>
              <a:avLst/>
              <a:gdLst/>
              <a:ahLst/>
              <a:cxnLst/>
              <a:rect l="l" t="t" r="r" b="b"/>
              <a:pathLst>
                <a:path w="289" h="759" extrusionOk="0">
                  <a:moveTo>
                    <a:pt x="50" y="1"/>
                  </a:moveTo>
                  <a:cubicBezTo>
                    <a:pt x="26" y="9"/>
                    <a:pt x="1" y="42"/>
                    <a:pt x="9" y="75"/>
                  </a:cubicBezTo>
                  <a:lnTo>
                    <a:pt x="182" y="724"/>
                  </a:lnTo>
                  <a:cubicBezTo>
                    <a:pt x="182" y="744"/>
                    <a:pt x="204" y="759"/>
                    <a:pt x="230" y="759"/>
                  </a:cubicBezTo>
                  <a:cubicBezTo>
                    <a:pt x="236" y="759"/>
                    <a:pt x="242" y="758"/>
                    <a:pt x="247" y="757"/>
                  </a:cubicBezTo>
                  <a:cubicBezTo>
                    <a:pt x="272" y="757"/>
                    <a:pt x="289" y="724"/>
                    <a:pt x="289" y="691"/>
                  </a:cubicBezTo>
                  <a:lnTo>
                    <a:pt x="116" y="50"/>
                  </a:lnTo>
                  <a:cubicBezTo>
                    <a:pt x="116" y="42"/>
                    <a:pt x="116" y="34"/>
                    <a:pt x="108" y="25"/>
                  </a:cubicBezTo>
                  <a:cubicBezTo>
                    <a:pt x="91" y="9"/>
                    <a:pt x="75" y="1"/>
                    <a:pt x="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4" name="Google Shape;774;p35"/>
            <p:cNvSpPr/>
            <p:nvPr/>
          </p:nvSpPr>
          <p:spPr>
            <a:xfrm>
              <a:off x="11821775" y="1446375"/>
              <a:ext cx="7225" cy="18975"/>
            </a:xfrm>
            <a:custGeom>
              <a:avLst/>
              <a:gdLst/>
              <a:ahLst/>
              <a:cxnLst/>
              <a:rect l="l" t="t" r="r" b="b"/>
              <a:pathLst>
                <a:path w="289" h="759" extrusionOk="0">
                  <a:moveTo>
                    <a:pt x="50" y="0"/>
                  </a:moveTo>
                  <a:cubicBezTo>
                    <a:pt x="17" y="8"/>
                    <a:pt x="1" y="41"/>
                    <a:pt x="9" y="66"/>
                  </a:cubicBezTo>
                  <a:lnTo>
                    <a:pt x="173" y="715"/>
                  </a:lnTo>
                  <a:cubicBezTo>
                    <a:pt x="180" y="742"/>
                    <a:pt x="198" y="758"/>
                    <a:pt x="223" y="758"/>
                  </a:cubicBezTo>
                  <a:cubicBezTo>
                    <a:pt x="228" y="758"/>
                    <a:pt x="233" y="757"/>
                    <a:pt x="239" y="756"/>
                  </a:cubicBezTo>
                  <a:cubicBezTo>
                    <a:pt x="272" y="748"/>
                    <a:pt x="288" y="723"/>
                    <a:pt x="280" y="690"/>
                  </a:cubicBezTo>
                  <a:lnTo>
                    <a:pt x="116" y="41"/>
                  </a:lnTo>
                  <a:cubicBezTo>
                    <a:pt x="107" y="33"/>
                    <a:pt x="107" y="25"/>
                    <a:pt x="99" y="25"/>
                  </a:cubicBezTo>
                  <a:cubicBezTo>
                    <a:pt x="91" y="8"/>
                    <a:pt x="66" y="0"/>
                    <a:pt x="5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5" name="Google Shape;775;p35"/>
            <p:cNvSpPr/>
            <p:nvPr/>
          </p:nvSpPr>
          <p:spPr>
            <a:xfrm>
              <a:off x="11835475" y="1447825"/>
              <a:ext cx="9125" cy="26350"/>
            </a:xfrm>
            <a:custGeom>
              <a:avLst/>
              <a:gdLst/>
              <a:ahLst/>
              <a:cxnLst/>
              <a:rect l="l" t="t" r="r" b="b"/>
              <a:pathLst>
                <a:path w="365" h="1054" extrusionOk="0">
                  <a:moveTo>
                    <a:pt x="62" y="0"/>
                  </a:moveTo>
                  <a:cubicBezTo>
                    <a:pt x="29" y="0"/>
                    <a:pt x="1" y="27"/>
                    <a:pt x="11" y="65"/>
                  </a:cubicBezTo>
                  <a:lnTo>
                    <a:pt x="250" y="1010"/>
                  </a:lnTo>
                  <a:cubicBezTo>
                    <a:pt x="257" y="1038"/>
                    <a:pt x="280" y="1054"/>
                    <a:pt x="302" y="1054"/>
                  </a:cubicBezTo>
                  <a:cubicBezTo>
                    <a:pt x="307" y="1054"/>
                    <a:pt x="311" y="1053"/>
                    <a:pt x="316" y="1051"/>
                  </a:cubicBezTo>
                  <a:cubicBezTo>
                    <a:pt x="348" y="1043"/>
                    <a:pt x="365" y="1010"/>
                    <a:pt x="357" y="986"/>
                  </a:cubicBezTo>
                  <a:lnTo>
                    <a:pt x="118" y="41"/>
                  </a:lnTo>
                  <a:cubicBezTo>
                    <a:pt x="118" y="32"/>
                    <a:pt x="110" y="24"/>
                    <a:pt x="110" y="24"/>
                  </a:cubicBezTo>
                  <a:cubicBezTo>
                    <a:pt x="96" y="7"/>
                    <a:pt x="78"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6" name="Google Shape;776;p35"/>
            <p:cNvSpPr/>
            <p:nvPr/>
          </p:nvSpPr>
          <p:spPr>
            <a:xfrm>
              <a:off x="11853000" y="1463950"/>
              <a:ext cx="7225" cy="19000"/>
            </a:xfrm>
            <a:custGeom>
              <a:avLst/>
              <a:gdLst/>
              <a:ahLst/>
              <a:cxnLst/>
              <a:rect l="l" t="t" r="r" b="b"/>
              <a:pathLst>
                <a:path w="289" h="760" extrusionOk="0">
                  <a:moveTo>
                    <a:pt x="68" y="1"/>
                  </a:moveTo>
                  <a:cubicBezTo>
                    <a:pt x="63" y="1"/>
                    <a:pt x="57" y="2"/>
                    <a:pt x="50" y="4"/>
                  </a:cubicBezTo>
                  <a:cubicBezTo>
                    <a:pt x="25" y="12"/>
                    <a:pt x="1" y="37"/>
                    <a:pt x="9" y="69"/>
                  </a:cubicBezTo>
                  <a:lnTo>
                    <a:pt x="182" y="719"/>
                  </a:lnTo>
                  <a:cubicBezTo>
                    <a:pt x="190" y="743"/>
                    <a:pt x="214" y="760"/>
                    <a:pt x="247" y="760"/>
                  </a:cubicBezTo>
                  <a:cubicBezTo>
                    <a:pt x="272" y="752"/>
                    <a:pt x="288" y="719"/>
                    <a:pt x="288" y="694"/>
                  </a:cubicBezTo>
                  <a:lnTo>
                    <a:pt x="116" y="37"/>
                  </a:lnTo>
                  <a:cubicBezTo>
                    <a:pt x="116" y="37"/>
                    <a:pt x="116" y="28"/>
                    <a:pt x="108" y="20"/>
                  </a:cubicBezTo>
                  <a:cubicBezTo>
                    <a:pt x="96" y="8"/>
                    <a:pt x="84"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7" name="Google Shape;777;p35"/>
            <p:cNvSpPr/>
            <p:nvPr/>
          </p:nvSpPr>
          <p:spPr>
            <a:xfrm>
              <a:off x="11765475" y="1698650"/>
              <a:ext cx="96175" cy="76725"/>
            </a:xfrm>
            <a:custGeom>
              <a:avLst/>
              <a:gdLst/>
              <a:ahLst/>
              <a:cxnLst/>
              <a:rect l="l" t="t" r="r" b="b"/>
              <a:pathLst>
                <a:path w="3847" h="3069" extrusionOk="0">
                  <a:moveTo>
                    <a:pt x="805" y="0"/>
                  </a:moveTo>
                  <a:cubicBezTo>
                    <a:pt x="599" y="0"/>
                    <a:pt x="436" y="59"/>
                    <a:pt x="338" y="181"/>
                  </a:cubicBezTo>
                  <a:cubicBezTo>
                    <a:pt x="1" y="584"/>
                    <a:pt x="519" y="1562"/>
                    <a:pt x="1488" y="2359"/>
                  </a:cubicBezTo>
                  <a:cubicBezTo>
                    <a:pt x="2279" y="3009"/>
                    <a:pt x="3348" y="3069"/>
                    <a:pt x="3716" y="3069"/>
                  </a:cubicBezTo>
                  <a:cubicBezTo>
                    <a:pt x="3799" y="3069"/>
                    <a:pt x="3847" y="3066"/>
                    <a:pt x="3847" y="3066"/>
                  </a:cubicBezTo>
                  <a:cubicBezTo>
                    <a:pt x="3847" y="3066"/>
                    <a:pt x="3666" y="1685"/>
                    <a:pt x="2696" y="888"/>
                  </a:cubicBezTo>
                  <a:cubicBezTo>
                    <a:pt x="2016" y="323"/>
                    <a:pt x="1291" y="0"/>
                    <a:pt x="805"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28" name="Google Shape;778;p35"/>
            <p:cNvSpPr/>
            <p:nvPr/>
          </p:nvSpPr>
          <p:spPr>
            <a:xfrm>
              <a:off x="11761900" y="1693450"/>
              <a:ext cx="87425" cy="71875"/>
            </a:xfrm>
            <a:custGeom>
              <a:avLst/>
              <a:gdLst/>
              <a:ahLst/>
              <a:cxnLst/>
              <a:rect l="l" t="t" r="r" b="b"/>
              <a:pathLst>
                <a:path w="3497" h="2875" extrusionOk="0">
                  <a:moveTo>
                    <a:pt x="70" y="1"/>
                  </a:moveTo>
                  <a:cubicBezTo>
                    <a:pt x="23" y="1"/>
                    <a:pt x="0" y="64"/>
                    <a:pt x="37" y="93"/>
                  </a:cubicBezTo>
                  <a:lnTo>
                    <a:pt x="3406" y="2863"/>
                  </a:lnTo>
                  <a:cubicBezTo>
                    <a:pt x="3414" y="2870"/>
                    <a:pt x="3426" y="2874"/>
                    <a:pt x="3439" y="2874"/>
                  </a:cubicBezTo>
                  <a:cubicBezTo>
                    <a:pt x="3455" y="2874"/>
                    <a:pt x="3471" y="2868"/>
                    <a:pt x="3480" y="2855"/>
                  </a:cubicBezTo>
                  <a:cubicBezTo>
                    <a:pt x="3497" y="2830"/>
                    <a:pt x="3497" y="2797"/>
                    <a:pt x="3472" y="2781"/>
                  </a:cubicBezTo>
                  <a:lnTo>
                    <a:pt x="111" y="11"/>
                  </a:lnTo>
                  <a:cubicBezTo>
                    <a:pt x="103" y="3"/>
                    <a:pt x="95" y="3"/>
                    <a:pt x="86" y="3"/>
                  </a:cubicBezTo>
                  <a:cubicBezTo>
                    <a:pt x="81" y="1"/>
                    <a:pt x="75"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29" name="Google Shape;779;p35"/>
            <p:cNvSpPr/>
            <p:nvPr/>
          </p:nvSpPr>
          <p:spPr>
            <a:xfrm>
              <a:off x="11830200" y="1749200"/>
              <a:ext cx="4125" cy="19525"/>
            </a:xfrm>
            <a:custGeom>
              <a:avLst/>
              <a:gdLst/>
              <a:ahLst/>
              <a:cxnLst/>
              <a:rect l="l" t="t" r="r" b="b"/>
              <a:pathLst>
                <a:path w="165" h="781" extrusionOk="0">
                  <a:moveTo>
                    <a:pt x="58" y="0"/>
                  </a:moveTo>
                  <a:cubicBezTo>
                    <a:pt x="25" y="0"/>
                    <a:pt x="1" y="33"/>
                    <a:pt x="1" y="58"/>
                  </a:cubicBezTo>
                  <a:lnTo>
                    <a:pt x="50" y="731"/>
                  </a:lnTo>
                  <a:cubicBezTo>
                    <a:pt x="58" y="756"/>
                    <a:pt x="83" y="781"/>
                    <a:pt x="116" y="781"/>
                  </a:cubicBezTo>
                  <a:cubicBezTo>
                    <a:pt x="140" y="772"/>
                    <a:pt x="165" y="748"/>
                    <a:pt x="165" y="723"/>
                  </a:cubicBezTo>
                  <a:lnTo>
                    <a:pt x="116" y="49"/>
                  </a:lnTo>
                  <a:cubicBezTo>
                    <a:pt x="116" y="33"/>
                    <a:pt x="99" y="8"/>
                    <a:pt x="75"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0" name="Google Shape;780;p35"/>
            <p:cNvSpPr/>
            <p:nvPr/>
          </p:nvSpPr>
          <p:spPr>
            <a:xfrm>
              <a:off x="11816425" y="1737900"/>
              <a:ext cx="4150" cy="19525"/>
            </a:xfrm>
            <a:custGeom>
              <a:avLst/>
              <a:gdLst/>
              <a:ahLst/>
              <a:cxnLst/>
              <a:rect l="l" t="t" r="r" b="b"/>
              <a:pathLst>
                <a:path w="166" h="781" extrusionOk="0">
                  <a:moveTo>
                    <a:pt x="50" y="0"/>
                  </a:moveTo>
                  <a:cubicBezTo>
                    <a:pt x="17" y="0"/>
                    <a:pt x="1" y="25"/>
                    <a:pt x="1" y="58"/>
                  </a:cubicBezTo>
                  <a:lnTo>
                    <a:pt x="50" y="723"/>
                  </a:lnTo>
                  <a:cubicBezTo>
                    <a:pt x="46" y="762"/>
                    <a:pt x="74" y="781"/>
                    <a:pt x="102" y="781"/>
                  </a:cubicBezTo>
                  <a:cubicBezTo>
                    <a:pt x="134" y="781"/>
                    <a:pt x="166" y="758"/>
                    <a:pt x="157" y="715"/>
                  </a:cubicBezTo>
                  <a:lnTo>
                    <a:pt x="108" y="49"/>
                  </a:lnTo>
                  <a:cubicBezTo>
                    <a:pt x="108" y="25"/>
                    <a:pt x="91" y="8"/>
                    <a:pt x="7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1" name="Google Shape;781;p35"/>
            <p:cNvSpPr/>
            <p:nvPr/>
          </p:nvSpPr>
          <p:spPr>
            <a:xfrm>
              <a:off x="11802475" y="1726375"/>
              <a:ext cx="4525" cy="26950"/>
            </a:xfrm>
            <a:custGeom>
              <a:avLst/>
              <a:gdLst/>
              <a:ahLst/>
              <a:cxnLst/>
              <a:rect l="l" t="t" r="r" b="b"/>
              <a:pathLst>
                <a:path w="181" h="1078" extrusionOk="0">
                  <a:moveTo>
                    <a:pt x="49" y="1"/>
                  </a:moveTo>
                  <a:cubicBezTo>
                    <a:pt x="25" y="1"/>
                    <a:pt x="0" y="26"/>
                    <a:pt x="0" y="58"/>
                  </a:cubicBezTo>
                  <a:lnTo>
                    <a:pt x="74" y="1028"/>
                  </a:lnTo>
                  <a:cubicBezTo>
                    <a:pt x="74" y="1061"/>
                    <a:pt x="99" y="1077"/>
                    <a:pt x="132" y="1077"/>
                  </a:cubicBezTo>
                  <a:cubicBezTo>
                    <a:pt x="165" y="1077"/>
                    <a:pt x="181" y="1053"/>
                    <a:pt x="181" y="1020"/>
                  </a:cubicBezTo>
                  <a:lnTo>
                    <a:pt x="115" y="50"/>
                  </a:lnTo>
                  <a:cubicBezTo>
                    <a:pt x="107" y="26"/>
                    <a:pt x="91" y="9"/>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2" name="Google Shape;782;p35"/>
            <p:cNvSpPr/>
            <p:nvPr/>
          </p:nvSpPr>
          <p:spPr>
            <a:xfrm>
              <a:off x="11788500" y="1715000"/>
              <a:ext cx="4125" cy="19425"/>
            </a:xfrm>
            <a:custGeom>
              <a:avLst/>
              <a:gdLst/>
              <a:ahLst/>
              <a:cxnLst/>
              <a:rect l="l" t="t" r="r" b="b"/>
              <a:pathLst>
                <a:path w="165" h="777" extrusionOk="0">
                  <a:moveTo>
                    <a:pt x="64" y="0"/>
                  </a:moveTo>
                  <a:cubicBezTo>
                    <a:pt x="62" y="0"/>
                    <a:pt x="61" y="1"/>
                    <a:pt x="58" y="4"/>
                  </a:cubicBezTo>
                  <a:cubicBezTo>
                    <a:pt x="25" y="4"/>
                    <a:pt x="0" y="29"/>
                    <a:pt x="9" y="61"/>
                  </a:cubicBezTo>
                  <a:lnTo>
                    <a:pt x="58" y="727"/>
                  </a:lnTo>
                  <a:cubicBezTo>
                    <a:pt x="58" y="760"/>
                    <a:pt x="83" y="776"/>
                    <a:pt x="115" y="776"/>
                  </a:cubicBezTo>
                  <a:cubicBezTo>
                    <a:pt x="140" y="776"/>
                    <a:pt x="165" y="752"/>
                    <a:pt x="165" y="719"/>
                  </a:cubicBezTo>
                  <a:lnTo>
                    <a:pt x="115" y="53"/>
                  </a:lnTo>
                  <a:cubicBezTo>
                    <a:pt x="115" y="29"/>
                    <a:pt x="99" y="12"/>
                    <a:pt x="74" y="4"/>
                  </a:cubicBezTo>
                  <a:cubicBezTo>
                    <a:pt x="69" y="4"/>
                    <a:pt x="67" y="0"/>
                    <a:pt x="6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3" name="Google Shape;783;p35"/>
            <p:cNvSpPr/>
            <p:nvPr/>
          </p:nvSpPr>
          <p:spPr>
            <a:xfrm>
              <a:off x="11830200" y="1747125"/>
              <a:ext cx="19550" cy="4975"/>
            </a:xfrm>
            <a:custGeom>
              <a:avLst/>
              <a:gdLst/>
              <a:ahLst/>
              <a:cxnLst/>
              <a:rect l="l" t="t" r="r" b="b"/>
              <a:pathLst>
                <a:path w="782" h="199" extrusionOk="0">
                  <a:moveTo>
                    <a:pt x="716" y="1"/>
                  </a:moveTo>
                  <a:lnTo>
                    <a:pt x="50" y="83"/>
                  </a:lnTo>
                  <a:cubicBezTo>
                    <a:pt x="25" y="91"/>
                    <a:pt x="1" y="116"/>
                    <a:pt x="9" y="149"/>
                  </a:cubicBezTo>
                  <a:cubicBezTo>
                    <a:pt x="9" y="173"/>
                    <a:pt x="33" y="198"/>
                    <a:pt x="66" y="198"/>
                  </a:cubicBezTo>
                  <a:lnTo>
                    <a:pt x="732" y="116"/>
                  </a:lnTo>
                  <a:cubicBezTo>
                    <a:pt x="765" y="108"/>
                    <a:pt x="781" y="83"/>
                    <a:pt x="781" y="50"/>
                  </a:cubicBezTo>
                  <a:cubicBezTo>
                    <a:pt x="773" y="26"/>
                    <a:pt x="765" y="9"/>
                    <a:pt x="740" y="9"/>
                  </a:cubicBezTo>
                  <a:cubicBezTo>
                    <a:pt x="732" y="1"/>
                    <a:pt x="724" y="1"/>
                    <a:pt x="71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4" name="Google Shape;784;p35"/>
            <p:cNvSpPr/>
            <p:nvPr/>
          </p:nvSpPr>
          <p:spPr>
            <a:xfrm>
              <a:off x="11815900" y="1735825"/>
              <a:ext cx="20075" cy="4775"/>
            </a:xfrm>
            <a:custGeom>
              <a:avLst/>
              <a:gdLst/>
              <a:ahLst/>
              <a:cxnLst/>
              <a:rect l="l" t="t" r="r" b="b"/>
              <a:pathLst>
                <a:path w="803" h="191" extrusionOk="0">
                  <a:moveTo>
                    <a:pt x="737" y="1"/>
                  </a:moveTo>
                  <a:lnTo>
                    <a:pt x="71" y="83"/>
                  </a:lnTo>
                  <a:cubicBezTo>
                    <a:pt x="0" y="91"/>
                    <a:pt x="13" y="190"/>
                    <a:pt x="72" y="190"/>
                  </a:cubicBezTo>
                  <a:cubicBezTo>
                    <a:pt x="75" y="190"/>
                    <a:pt x="77" y="190"/>
                    <a:pt x="80" y="190"/>
                  </a:cubicBezTo>
                  <a:lnTo>
                    <a:pt x="745" y="108"/>
                  </a:lnTo>
                  <a:cubicBezTo>
                    <a:pt x="778" y="108"/>
                    <a:pt x="803" y="75"/>
                    <a:pt x="794" y="50"/>
                  </a:cubicBezTo>
                  <a:cubicBezTo>
                    <a:pt x="794" y="26"/>
                    <a:pt x="778" y="9"/>
                    <a:pt x="75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5" name="Google Shape;785;p35"/>
            <p:cNvSpPr/>
            <p:nvPr/>
          </p:nvSpPr>
          <p:spPr>
            <a:xfrm>
              <a:off x="11801975" y="1723425"/>
              <a:ext cx="27425" cy="5700"/>
            </a:xfrm>
            <a:custGeom>
              <a:avLst/>
              <a:gdLst/>
              <a:ahLst/>
              <a:cxnLst/>
              <a:rect l="l" t="t" r="r" b="b"/>
              <a:pathLst>
                <a:path w="1097" h="228" extrusionOk="0">
                  <a:moveTo>
                    <a:pt x="1042" y="0"/>
                  </a:moveTo>
                  <a:cubicBezTo>
                    <a:pt x="1040" y="0"/>
                    <a:pt x="1039" y="1"/>
                    <a:pt x="1039" y="4"/>
                  </a:cubicBezTo>
                  <a:lnTo>
                    <a:pt x="69" y="119"/>
                  </a:lnTo>
                  <a:cubicBezTo>
                    <a:pt x="0" y="127"/>
                    <a:pt x="10" y="227"/>
                    <a:pt x="72" y="227"/>
                  </a:cubicBezTo>
                  <a:cubicBezTo>
                    <a:pt x="76" y="227"/>
                    <a:pt x="81" y="227"/>
                    <a:pt x="86" y="226"/>
                  </a:cubicBezTo>
                  <a:lnTo>
                    <a:pt x="1047" y="111"/>
                  </a:lnTo>
                  <a:cubicBezTo>
                    <a:pt x="1080" y="102"/>
                    <a:pt x="1097" y="78"/>
                    <a:pt x="1097" y="45"/>
                  </a:cubicBezTo>
                  <a:cubicBezTo>
                    <a:pt x="1097" y="28"/>
                    <a:pt x="1080" y="12"/>
                    <a:pt x="1056" y="4"/>
                  </a:cubicBezTo>
                  <a:cubicBezTo>
                    <a:pt x="1050" y="4"/>
                    <a:pt x="1045"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6" name="Google Shape;786;p35"/>
            <p:cNvSpPr/>
            <p:nvPr/>
          </p:nvSpPr>
          <p:spPr>
            <a:xfrm>
              <a:off x="11788500" y="1713025"/>
              <a:ext cx="19550" cy="4750"/>
            </a:xfrm>
            <a:custGeom>
              <a:avLst/>
              <a:gdLst/>
              <a:ahLst/>
              <a:cxnLst/>
              <a:rect l="l" t="t" r="r" b="b"/>
              <a:pathLst>
                <a:path w="782" h="190" extrusionOk="0">
                  <a:moveTo>
                    <a:pt x="715" y="1"/>
                  </a:moveTo>
                  <a:lnTo>
                    <a:pt x="58" y="83"/>
                  </a:lnTo>
                  <a:cubicBezTo>
                    <a:pt x="25" y="83"/>
                    <a:pt x="0" y="108"/>
                    <a:pt x="9" y="140"/>
                  </a:cubicBezTo>
                  <a:cubicBezTo>
                    <a:pt x="9" y="173"/>
                    <a:pt x="33" y="190"/>
                    <a:pt x="66" y="190"/>
                  </a:cubicBezTo>
                  <a:lnTo>
                    <a:pt x="732" y="108"/>
                  </a:lnTo>
                  <a:cubicBezTo>
                    <a:pt x="765" y="99"/>
                    <a:pt x="781" y="75"/>
                    <a:pt x="781" y="50"/>
                  </a:cubicBezTo>
                  <a:cubicBezTo>
                    <a:pt x="773" y="25"/>
                    <a:pt x="765" y="9"/>
                    <a:pt x="74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7" name="Google Shape;787;p35"/>
            <p:cNvSpPr/>
            <p:nvPr/>
          </p:nvSpPr>
          <p:spPr>
            <a:xfrm>
              <a:off x="11790750" y="1647725"/>
              <a:ext cx="102550" cy="69075"/>
            </a:xfrm>
            <a:custGeom>
              <a:avLst/>
              <a:gdLst/>
              <a:ahLst/>
              <a:cxnLst/>
              <a:rect l="l" t="t" r="r" b="b"/>
              <a:pathLst>
                <a:path w="4102" h="2763" extrusionOk="0">
                  <a:moveTo>
                    <a:pt x="873" y="1"/>
                  </a:moveTo>
                  <a:cubicBezTo>
                    <a:pt x="600" y="1"/>
                    <a:pt x="392" y="77"/>
                    <a:pt x="288" y="238"/>
                  </a:cubicBezTo>
                  <a:cubicBezTo>
                    <a:pt x="1" y="682"/>
                    <a:pt x="617" y="1594"/>
                    <a:pt x="1669" y="2284"/>
                  </a:cubicBezTo>
                  <a:cubicBezTo>
                    <a:pt x="2284" y="2680"/>
                    <a:pt x="3005" y="2763"/>
                    <a:pt x="3501" y="2763"/>
                  </a:cubicBezTo>
                  <a:cubicBezTo>
                    <a:pt x="3860" y="2763"/>
                    <a:pt x="4101" y="2720"/>
                    <a:pt x="4101" y="2720"/>
                  </a:cubicBezTo>
                  <a:cubicBezTo>
                    <a:pt x="4101" y="2720"/>
                    <a:pt x="3765" y="1364"/>
                    <a:pt x="2713" y="682"/>
                  </a:cubicBezTo>
                  <a:cubicBezTo>
                    <a:pt x="2041" y="241"/>
                    <a:pt x="1355" y="1"/>
                    <a:pt x="87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38" name="Google Shape;788;p35"/>
            <p:cNvSpPr/>
            <p:nvPr/>
          </p:nvSpPr>
          <p:spPr>
            <a:xfrm>
              <a:off x="11784750" y="1644925"/>
              <a:ext cx="95000" cy="62450"/>
            </a:xfrm>
            <a:custGeom>
              <a:avLst/>
              <a:gdLst/>
              <a:ahLst/>
              <a:cxnLst/>
              <a:rect l="l" t="t" r="r" b="b"/>
              <a:pathLst>
                <a:path w="3800" h="2498" extrusionOk="0">
                  <a:moveTo>
                    <a:pt x="82" y="1"/>
                  </a:moveTo>
                  <a:cubicBezTo>
                    <a:pt x="28" y="1"/>
                    <a:pt x="1" y="89"/>
                    <a:pt x="60" y="111"/>
                  </a:cubicBezTo>
                  <a:lnTo>
                    <a:pt x="3709" y="2486"/>
                  </a:lnTo>
                  <a:cubicBezTo>
                    <a:pt x="3719" y="2493"/>
                    <a:pt x="3731" y="2497"/>
                    <a:pt x="3742" y="2497"/>
                  </a:cubicBezTo>
                  <a:cubicBezTo>
                    <a:pt x="3758" y="2497"/>
                    <a:pt x="3773" y="2489"/>
                    <a:pt x="3783" y="2470"/>
                  </a:cubicBezTo>
                  <a:cubicBezTo>
                    <a:pt x="3799" y="2445"/>
                    <a:pt x="3791" y="2412"/>
                    <a:pt x="3766" y="2396"/>
                  </a:cubicBezTo>
                  <a:lnTo>
                    <a:pt x="118" y="21"/>
                  </a:lnTo>
                  <a:cubicBezTo>
                    <a:pt x="118" y="13"/>
                    <a:pt x="109" y="13"/>
                    <a:pt x="101" y="13"/>
                  </a:cubicBezTo>
                  <a:lnTo>
                    <a:pt x="101" y="5"/>
                  </a:lnTo>
                  <a:cubicBezTo>
                    <a:pt x="94" y="2"/>
                    <a:pt x="88" y="1"/>
                    <a:pt x="8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39" name="Google Shape;789;p35"/>
            <p:cNvSpPr/>
            <p:nvPr/>
          </p:nvSpPr>
          <p:spPr>
            <a:xfrm>
              <a:off x="11859175" y="1693100"/>
              <a:ext cx="6000" cy="19300"/>
            </a:xfrm>
            <a:custGeom>
              <a:avLst/>
              <a:gdLst/>
              <a:ahLst/>
              <a:cxnLst/>
              <a:rect l="l" t="t" r="r" b="b"/>
              <a:pathLst>
                <a:path w="240" h="772" extrusionOk="0">
                  <a:moveTo>
                    <a:pt x="50" y="1"/>
                  </a:moveTo>
                  <a:cubicBezTo>
                    <a:pt x="17" y="9"/>
                    <a:pt x="0" y="33"/>
                    <a:pt x="0" y="66"/>
                  </a:cubicBezTo>
                  <a:lnTo>
                    <a:pt x="124" y="724"/>
                  </a:lnTo>
                  <a:cubicBezTo>
                    <a:pt x="131" y="757"/>
                    <a:pt x="156" y="772"/>
                    <a:pt x="180" y="772"/>
                  </a:cubicBezTo>
                  <a:cubicBezTo>
                    <a:pt x="211" y="772"/>
                    <a:pt x="240" y="748"/>
                    <a:pt x="230" y="707"/>
                  </a:cubicBezTo>
                  <a:lnTo>
                    <a:pt x="115" y="50"/>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0" name="Google Shape;790;p35"/>
            <p:cNvSpPr/>
            <p:nvPr/>
          </p:nvSpPr>
          <p:spPr>
            <a:xfrm>
              <a:off x="11843975" y="1683300"/>
              <a:ext cx="6225" cy="19375"/>
            </a:xfrm>
            <a:custGeom>
              <a:avLst/>
              <a:gdLst/>
              <a:ahLst/>
              <a:cxnLst/>
              <a:rect l="l" t="t" r="r" b="b"/>
              <a:pathLst>
                <a:path w="249" h="775" extrusionOk="0">
                  <a:moveTo>
                    <a:pt x="63" y="0"/>
                  </a:moveTo>
                  <a:cubicBezTo>
                    <a:pt x="60" y="0"/>
                    <a:pt x="58" y="2"/>
                    <a:pt x="58" y="6"/>
                  </a:cubicBezTo>
                  <a:cubicBezTo>
                    <a:pt x="25" y="6"/>
                    <a:pt x="0" y="39"/>
                    <a:pt x="8" y="64"/>
                  </a:cubicBezTo>
                  <a:lnTo>
                    <a:pt x="132" y="730"/>
                  </a:lnTo>
                  <a:cubicBezTo>
                    <a:pt x="135" y="760"/>
                    <a:pt x="157" y="774"/>
                    <a:pt x="181" y="774"/>
                  </a:cubicBezTo>
                  <a:cubicBezTo>
                    <a:pt x="213" y="774"/>
                    <a:pt x="248" y="748"/>
                    <a:pt x="239" y="705"/>
                  </a:cubicBezTo>
                  <a:lnTo>
                    <a:pt x="115" y="47"/>
                  </a:lnTo>
                  <a:cubicBezTo>
                    <a:pt x="115" y="23"/>
                    <a:pt x="99" y="6"/>
                    <a:pt x="74" y="6"/>
                  </a:cubicBezTo>
                  <a:cubicBezTo>
                    <a:pt x="70" y="2"/>
                    <a:pt x="6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1" name="Google Shape;791;p35"/>
            <p:cNvSpPr/>
            <p:nvPr/>
          </p:nvSpPr>
          <p:spPr>
            <a:xfrm>
              <a:off x="11829175" y="1673575"/>
              <a:ext cx="7500" cy="26475"/>
            </a:xfrm>
            <a:custGeom>
              <a:avLst/>
              <a:gdLst/>
              <a:ahLst/>
              <a:cxnLst/>
              <a:rect l="l" t="t" r="r" b="b"/>
              <a:pathLst>
                <a:path w="300" h="1059" extrusionOk="0">
                  <a:moveTo>
                    <a:pt x="50" y="1"/>
                  </a:moveTo>
                  <a:cubicBezTo>
                    <a:pt x="17" y="9"/>
                    <a:pt x="1" y="34"/>
                    <a:pt x="1" y="67"/>
                  </a:cubicBezTo>
                  <a:lnTo>
                    <a:pt x="181" y="1020"/>
                  </a:lnTo>
                  <a:cubicBezTo>
                    <a:pt x="178" y="1047"/>
                    <a:pt x="199" y="1059"/>
                    <a:pt x="224" y="1059"/>
                  </a:cubicBezTo>
                  <a:cubicBezTo>
                    <a:pt x="259" y="1059"/>
                    <a:pt x="299" y="1034"/>
                    <a:pt x="280" y="995"/>
                  </a:cubicBezTo>
                  <a:lnTo>
                    <a:pt x="107" y="42"/>
                  </a:lnTo>
                  <a:cubicBezTo>
                    <a:pt x="99" y="17"/>
                    <a:pt x="83"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2" name="Google Shape;792;p35"/>
            <p:cNvSpPr/>
            <p:nvPr/>
          </p:nvSpPr>
          <p:spPr>
            <a:xfrm>
              <a:off x="11813975" y="1663725"/>
              <a:ext cx="5975" cy="19175"/>
            </a:xfrm>
            <a:custGeom>
              <a:avLst/>
              <a:gdLst/>
              <a:ahLst/>
              <a:cxnLst/>
              <a:rect l="l" t="t" r="r" b="b"/>
              <a:pathLst>
                <a:path w="239" h="767" extrusionOk="0">
                  <a:moveTo>
                    <a:pt x="50" y="0"/>
                  </a:moveTo>
                  <a:cubicBezTo>
                    <a:pt x="17" y="9"/>
                    <a:pt x="0" y="33"/>
                    <a:pt x="9" y="66"/>
                  </a:cubicBezTo>
                  <a:lnTo>
                    <a:pt x="132" y="724"/>
                  </a:lnTo>
                  <a:cubicBezTo>
                    <a:pt x="132" y="751"/>
                    <a:pt x="154" y="767"/>
                    <a:pt x="176" y="767"/>
                  </a:cubicBezTo>
                  <a:cubicBezTo>
                    <a:pt x="181" y="767"/>
                    <a:pt x="185" y="766"/>
                    <a:pt x="189" y="765"/>
                  </a:cubicBezTo>
                  <a:cubicBezTo>
                    <a:pt x="222" y="765"/>
                    <a:pt x="239" y="732"/>
                    <a:pt x="239" y="707"/>
                  </a:cubicBezTo>
                  <a:lnTo>
                    <a:pt x="115" y="42"/>
                  </a:lnTo>
                  <a:cubicBezTo>
                    <a:pt x="107" y="25"/>
                    <a:pt x="91" y="9"/>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3" name="Google Shape;793;p35"/>
            <p:cNvSpPr/>
            <p:nvPr/>
          </p:nvSpPr>
          <p:spPr>
            <a:xfrm>
              <a:off x="11859175" y="1689200"/>
              <a:ext cx="19125" cy="6650"/>
            </a:xfrm>
            <a:custGeom>
              <a:avLst/>
              <a:gdLst/>
              <a:ahLst/>
              <a:cxnLst/>
              <a:rect l="l" t="t" r="r" b="b"/>
              <a:pathLst>
                <a:path w="765" h="266" extrusionOk="0">
                  <a:moveTo>
                    <a:pt x="699" y="0"/>
                  </a:moveTo>
                  <a:lnTo>
                    <a:pt x="41" y="157"/>
                  </a:lnTo>
                  <a:cubicBezTo>
                    <a:pt x="17" y="165"/>
                    <a:pt x="0" y="189"/>
                    <a:pt x="0" y="222"/>
                  </a:cubicBezTo>
                  <a:cubicBezTo>
                    <a:pt x="7" y="244"/>
                    <a:pt x="33" y="265"/>
                    <a:pt x="56" y="265"/>
                  </a:cubicBezTo>
                  <a:cubicBezTo>
                    <a:pt x="59" y="265"/>
                    <a:pt x="63" y="265"/>
                    <a:pt x="66" y="263"/>
                  </a:cubicBezTo>
                  <a:lnTo>
                    <a:pt x="723" y="107"/>
                  </a:lnTo>
                  <a:cubicBezTo>
                    <a:pt x="765" y="91"/>
                    <a:pt x="765" y="25"/>
                    <a:pt x="723" y="9"/>
                  </a:cubicBezTo>
                  <a:cubicBezTo>
                    <a:pt x="715" y="0"/>
                    <a:pt x="707" y="0"/>
                    <a:pt x="6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4" name="Google Shape;794;p35"/>
            <p:cNvSpPr/>
            <p:nvPr/>
          </p:nvSpPr>
          <p:spPr>
            <a:xfrm>
              <a:off x="11843975" y="1679550"/>
              <a:ext cx="19325" cy="6625"/>
            </a:xfrm>
            <a:custGeom>
              <a:avLst/>
              <a:gdLst/>
              <a:ahLst/>
              <a:cxnLst/>
              <a:rect l="l" t="t" r="r" b="b"/>
              <a:pathLst>
                <a:path w="773" h="265" extrusionOk="0">
                  <a:moveTo>
                    <a:pt x="699" y="0"/>
                  </a:moveTo>
                  <a:lnTo>
                    <a:pt x="49" y="156"/>
                  </a:lnTo>
                  <a:cubicBezTo>
                    <a:pt x="25" y="156"/>
                    <a:pt x="0" y="189"/>
                    <a:pt x="8" y="222"/>
                  </a:cubicBezTo>
                  <a:cubicBezTo>
                    <a:pt x="16" y="243"/>
                    <a:pt x="41" y="265"/>
                    <a:pt x="64" y="265"/>
                  </a:cubicBezTo>
                  <a:cubicBezTo>
                    <a:pt x="67" y="265"/>
                    <a:pt x="71" y="264"/>
                    <a:pt x="74" y="263"/>
                  </a:cubicBezTo>
                  <a:lnTo>
                    <a:pt x="732" y="107"/>
                  </a:lnTo>
                  <a:cubicBezTo>
                    <a:pt x="756" y="99"/>
                    <a:pt x="773" y="66"/>
                    <a:pt x="773"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5" name="Google Shape;795;p35"/>
            <p:cNvSpPr/>
            <p:nvPr/>
          </p:nvSpPr>
          <p:spPr>
            <a:xfrm>
              <a:off x="11828975" y="1667825"/>
              <a:ext cx="26725" cy="8500"/>
            </a:xfrm>
            <a:custGeom>
              <a:avLst/>
              <a:gdLst/>
              <a:ahLst/>
              <a:cxnLst/>
              <a:rect l="l" t="t" r="r" b="b"/>
              <a:pathLst>
                <a:path w="1069" h="340" extrusionOk="0">
                  <a:moveTo>
                    <a:pt x="995" y="1"/>
                  </a:moveTo>
                  <a:lnTo>
                    <a:pt x="50" y="231"/>
                  </a:lnTo>
                  <a:cubicBezTo>
                    <a:pt x="17" y="239"/>
                    <a:pt x="0" y="264"/>
                    <a:pt x="9" y="297"/>
                  </a:cubicBezTo>
                  <a:cubicBezTo>
                    <a:pt x="16" y="318"/>
                    <a:pt x="35" y="339"/>
                    <a:pt x="61" y="339"/>
                  </a:cubicBezTo>
                  <a:cubicBezTo>
                    <a:pt x="66" y="339"/>
                    <a:pt x="70" y="339"/>
                    <a:pt x="74" y="338"/>
                  </a:cubicBezTo>
                  <a:lnTo>
                    <a:pt x="1019" y="116"/>
                  </a:lnTo>
                  <a:cubicBezTo>
                    <a:pt x="1052" y="108"/>
                    <a:pt x="1069" y="75"/>
                    <a:pt x="1060" y="50"/>
                  </a:cubicBezTo>
                  <a:cubicBezTo>
                    <a:pt x="1060" y="25"/>
                    <a:pt x="1036" y="9"/>
                    <a:pt x="1019" y="9"/>
                  </a:cubicBezTo>
                  <a:cubicBezTo>
                    <a:pt x="1011" y="1"/>
                    <a:pt x="1003" y="1"/>
                    <a:pt x="99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6" name="Google Shape;796;p35"/>
            <p:cNvSpPr/>
            <p:nvPr/>
          </p:nvSpPr>
          <p:spPr>
            <a:xfrm>
              <a:off x="11813500" y="1659825"/>
              <a:ext cx="19600" cy="6675"/>
            </a:xfrm>
            <a:custGeom>
              <a:avLst/>
              <a:gdLst/>
              <a:ahLst/>
              <a:cxnLst/>
              <a:rect l="l" t="t" r="r" b="b"/>
              <a:pathLst>
                <a:path w="784" h="267" extrusionOk="0">
                  <a:moveTo>
                    <a:pt x="718" y="0"/>
                  </a:moveTo>
                  <a:lnTo>
                    <a:pt x="60" y="156"/>
                  </a:lnTo>
                  <a:cubicBezTo>
                    <a:pt x="0" y="156"/>
                    <a:pt x="23" y="266"/>
                    <a:pt x="71" y="266"/>
                  </a:cubicBezTo>
                  <a:cubicBezTo>
                    <a:pt x="75" y="266"/>
                    <a:pt x="80" y="265"/>
                    <a:pt x="85" y="263"/>
                  </a:cubicBezTo>
                  <a:lnTo>
                    <a:pt x="743" y="107"/>
                  </a:lnTo>
                  <a:cubicBezTo>
                    <a:pt x="784" y="82"/>
                    <a:pt x="784" y="25"/>
                    <a:pt x="7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7" name="Google Shape;797;p35"/>
            <p:cNvSpPr/>
            <p:nvPr/>
          </p:nvSpPr>
          <p:spPr>
            <a:xfrm>
              <a:off x="11818900" y="1597550"/>
              <a:ext cx="102550" cy="69125"/>
            </a:xfrm>
            <a:custGeom>
              <a:avLst/>
              <a:gdLst/>
              <a:ahLst/>
              <a:cxnLst/>
              <a:rect l="l" t="t" r="r" b="b"/>
              <a:pathLst>
                <a:path w="4102" h="2765" extrusionOk="0">
                  <a:moveTo>
                    <a:pt x="871" y="0"/>
                  </a:moveTo>
                  <a:cubicBezTo>
                    <a:pt x="599" y="0"/>
                    <a:pt x="392" y="75"/>
                    <a:pt x="288" y="231"/>
                  </a:cubicBezTo>
                  <a:cubicBezTo>
                    <a:pt x="1" y="675"/>
                    <a:pt x="625" y="1587"/>
                    <a:pt x="1677" y="2278"/>
                  </a:cubicBezTo>
                  <a:cubicBezTo>
                    <a:pt x="2295" y="2680"/>
                    <a:pt x="3017" y="2764"/>
                    <a:pt x="3511" y="2764"/>
                  </a:cubicBezTo>
                  <a:cubicBezTo>
                    <a:pt x="3864" y="2764"/>
                    <a:pt x="4101" y="2721"/>
                    <a:pt x="4101" y="2721"/>
                  </a:cubicBezTo>
                  <a:cubicBezTo>
                    <a:pt x="4101" y="2721"/>
                    <a:pt x="3773" y="1365"/>
                    <a:pt x="2721" y="675"/>
                  </a:cubicBezTo>
                  <a:cubicBezTo>
                    <a:pt x="2047" y="238"/>
                    <a:pt x="1356" y="0"/>
                    <a:pt x="871"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48" name="Google Shape;798;p35"/>
            <p:cNvSpPr/>
            <p:nvPr/>
          </p:nvSpPr>
          <p:spPr>
            <a:xfrm>
              <a:off x="11813550" y="1595025"/>
              <a:ext cx="94550" cy="62150"/>
            </a:xfrm>
            <a:custGeom>
              <a:avLst/>
              <a:gdLst/>
              <a:ahLst/>
              <a:cxnLst/>
              <a:rect l="l" t="t" r="r" b="b"/>
              <a:pathLst>
                <a:path w="3782" h="2486" extrusionOk="0">
                  <a:moveTo>
                    <a:pt x="61" y="1"/>
                  </a:moveTo>
                  <a:cubicBezTo>
                    <a:pt x="47" y="1"/>
                    <a:pt x="30" y="10"/>
                    <a:pt x="17" y="28"/>
                  </a:cubicBezTo>
                  <a:cubicBezTo>
                    <a:pt x="1" y="53"/>
                    <a:pt x="9" y="86"/>
                    <a:pt x="34" y="102"/>
                  </a:cubicBezTo>
                  <a:lnTo>
                    <a:pt x="3683" y="2477"/>
                  </a:lnTo>
                  <a:cubicBezTo>
                    <a:pt x="3691" y="2483"/>
                    <a:pt x="3702" y="2486"/>
                    <a:pt x="3713" y="2486"/>
                  </a:cubicBezTo>
                  <a:cubicBezTo>
                    <a:pt x="3733" y="2486"/>
                    <a:pt x="3754" y="2477"/>
                    <a:pt x="3765" y="2461"/>
                  </a:cubicBezTo>
                  <a:cubicBezTo>
                    <a:pt x="3781" y="2436"/>
                    <a:pt x="3773" y="2403"/>
                    <a:pt x="3748" y="2387"/>
                  </a:cubicBezTo>
                  <a:lnTo>
                    <a:pt x="100" y="12"/>
                  </a:lnTo>
                  <a:cubicBezTo>
                    <a:pt x="91" y="4"/>
                    <a:pt x="83" y="4"/>
                    <a:pt x="75" y="4"/>
                  </a:cubicBezTo>
                  <a:cubicBezTo>
                    <a:pt x="71" y="2"/>
                    <a:pt x="66" y="1"/>
                    <a:pt x="6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49" name="Google Shape;799;p35"/>
            <p:cNvSpPr/>
            <p:nvPr/>
          </p:nvSpPr>
          <p:spPr>
            <a:xfrm>
              <a:off x="11887525" y="1642975"/>
              <a:ext cx="6250" cy="19075"/>
            </a:xfrm>
            <a:custGeom>
              <a:avLst/>
              <a:gdLst/>
              <a:ahLst/>
              <a:cxnLst/>
              <a:rect l="l" t="t" r="r" b="b"/>
              <a:pathLst>
                <a:path w="250" h="763" extrusionOk="0">
                  <a:moveTo>
                    <a:pt x="50" y="0"/>
                  </a:moveTo>
                  <a:cubicBezTo>
                    <a:pt x="17" y="9"/>
                    <a:pt x="0" y="42"/>
                    <a:pt x="9" y="66"/>
                  </a:cubicBezTo>
                  <a:lnTo>
                    <a:pt x="124" y="724"/>
                  </a:lnTo>
                  <a:cubicBezTo>
                    <a:pt x="124" y="751"/>
                    <a:pt x="148" y="763"/>
                    <a:pt x="174" y="763"/>
                  </a:cubicBezTo>
                  <a:cubicBezTo>
                    <a:pt x="210" y="763"/>
                    <a:pt x="250" y="741"/>
                    <a:pt x="230" y="707"/>
                  </a:cubicBezTo>
                  <a:lnTo>
                    <a:pt x="107" y="50"/>
                  </a:lnTo>
                  <a:cubicBezTo>
                    <a:pt x="107" y="25"/>
                    <a:pt x="83" y="9"/>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0" name="Google Shape;800;p35"/>
            <p:cNvSpPr/>
            <p:nvPr/>
          </p:nvSpPr>
          <p:spPr>
            <a:xfrm>
              <a:off x="11872325" y="1633325"/>
              <a:ext cx="6225" cy="19225"/>
            </a:xfrm>
            <a:custGeom>
              <a:avLst/>
              <a:gdLst/>
              <a:ahLst/>
              <a:cxnLst/>
              <a:rect l="l" t="t" r="r" b="b"/>
              <a:pathLst>
                <a:path w="249" h="769" extrusionOk="0">
                  <a:moveTo>
                    <a:pt x="50" y="0"/>
                  </a:moveTo>
                  <a:cubicBezTo>
                    <a:pt x="17" y="0"/>
                    <a:pt x="0" y="33"/>
                    <a:pt x="8" y="58"/>
                  </a:cubicBezTo>
                  <a:lnTo>
                    <a:pt x="124" y="723"/>
                  </a:lnTo>
                  <a:cubicBezTo>
                    <a:pt x="130" y="754"/>
                    <a:pt x="155" y="768"/>
                    <a:pt x="179" y="768"/>
                  </a:cubicBezTo>
                  <a:cubicBezTo>
                    <a:pt x="213" y="768"/>
                    <a:pt x="248" y="742"/>
                    <a:pt x="239" y="699"/>
                  </a:cubicBezTo>
                  <a:lnTo>
                    <a:pt x="115" y="41"/>
                  </a:lnTo>
                  <a:cubicBezTo>
                    <a:pt x="107" y="17"/>
                    <a:pt x="91"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1" name="Google Shape;801;p35"/>
            <p:cNvSpPr/>
            <p:nvPr/>
          </p:nvSpPr>
          <p:spPr>
            <a:xfrm>
              <a:off x="11857125" y="1623450"/>
              <a:ext cx="7525" cy="26525"/>
            </a:xfrm>
            <a:custGeom>
              <a:avLst/>
              <a:gdLst/>
              <a:ahLst/>
              <a:cxnLst/>
              <a:rect l="l" t="t" r="r" b="b"/>
              <a:pathLst>
                <a:path w="301" h="1061" extrusionOk="0">
                  <a:moveTo>
                    <a:pt x="49" y="1"/>
                  </a:moveTo>
                  <a:cubicBezTo>
                    <a:pt x="25" y="1"/>
                    <a:pt x="0" y="34"/>
                    <a:pt x="8" y="66"/>
                  </a:cubicBezTo>
                  <a:lnTo>
                    <a:pt x="189" y="1020"/>
                  </a:lnTo>
                  <a:cubicBezTo>
                    <a:pt x="196" y="1048"/>
                    <a:pt x="218" y="1061"/>
                    <a:pt x="240" y="1061"/>
                  </a:cubicBezTo>
                  <a:cubicBezTo>
                    <a:pt x="270" y="1061"/>
                    <a:pt x="301" y="1037"/>
                    <a:pt x="296" y="995"/>
                  </a:cubicBezTo>
                  <a:lnTo>
                    <a:pt x="115" y="42"/>
                  </a:lnTo>
                  <a:cubicBezTo>
                    <a:pt x="115" y="17"/>
                    <a:pt x="99" y="1"/>
                    <a:pt x="7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2" name="Google Shape;802;p35"/>
            <p:cNvSpPr/>
            <p:nvPr/>
          </p:nvSpPr>
          <p:spPr>
            <a:xfrm>
              <a:off x="11842125" y="1613600"/>
              <a:ext cx="6175" cy="19175"/>
            </a:xfrm>
            <a:custGeom>
              <a:avLst/>
              <a:gdLst/>
              <a:ahLst/>
              <a:cxnLst/>
              <a:rect l="l" t="t" r="r" b="b"/>
              <a:pathLst>
                <a:path w="247" h="767" extrusionOk="0">
                  <a:moveTo>
                    <a:pt x="50" y="0"/>
                  </a:moveTo>
                  <a:cubicBezTo>
                    <a:pt x="25" y="9"/>
                    <a:pt x="0" y="33"/>
                    <a:pt x="8" y="66"/>
                  </a:cubicBezTo>
                  <a:lnTo>
                    <a:pt x="132" y="723"/>
                  </a:lnTo>
                  <a:cubicBezTo>
                    <a:pt x="132" y="751"/>
                    <a:pt x="154" y="767"/>
                    <a:pt x="181" y="767"/>
                  </a:cubicBezTo>
                  <a:cubicBezTo>
                    <a:pt x="186" y="767"/>
                    <a:pt x="192" y="766"/>
                    <a:pt x="197" y="765"/>
                  </a:cubicBezTo>
                  <a:cubicBezTo>
                    <a:pt x="222" y="765"/>
                    <a:pt x="247" y="732"/>
                    <a:pt x="239" y="707"/>
                  </a:cubicBezTo>
                  <a:lnTo>
                    <a:pt x="115" y="41"/>
                  </a:lnTo>
                  <a:cubicBezTo>
                    <a:pt x="115" y="25"/>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3" name="Google Shape;803;p35"/>
            <p:cNvSpPr/>
            <p:nvPr/>
          </p:nvSpPr>
          <p:spPr>
            <a:xfrm>
              <a:off x="11887325" y="1639075"/>
              <a:ext cx="19525" cy="6650"/>
            </a:xfrm>
            <a:custGeom>
              <a:avLst/>
              <a:gdLst/>
              <a:ahLst/>
              <a:cxnLst/>
              <a:rect l="l" t="t" r="r" b="b"/>
              <a:pathLst>
                <a:path w="781" h="266" extrusionOk="0">
                  <a:moveTo>
                    <a:pt x="699" y="0"/>
                  </a:moveTo>
                  <a:lnTo>
                    <a:pt x="49" y="156"/>
                  </a:lnTo>
                  <a:cubicBezTo>
                    <a:pt x="17" y="165"/>
                    <a:pt x="0" y="189"/>
                    <a:pt x="8" y="222"/>
                  </a:cubicBezTo>
                  <a:cubicBezTo>
                    <a:pt x="8" y="249"/>
                    <a:pt x="31" y="265"/>
                    <a:pt x="57" y="265"/>
                  </a:cubicBezTo>
                  <a:cubicBezTo>
                    <a:pt x="63" y="265"/>
                    <a:pt x="68" y="265"/>
                    <a:pt x="74" y="263"/>
                  </a:cubicBezTo>
                  <a:lnTo>
                    <a:pt x="723" y="107"/>
                  </a:lnTo>
                  <a:cubicBezTo>
                    <a:pt x="781" y="91"/>
                    <a:pt x="781" y="17"/>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4" name="Google Shape;804;p35"/>
            <p:cNvSpPr/>
            <p:nvPr/>
          </p:nvSpPr>
          <p:spPr>
            <a:xfrm>
              <a:off x="11872325" y="1629200"/>
              <a:ext cx="19125" cy="6650"/>
            </a:xfrm>
            <a:custGeom>
              <a:avLst/>
              <a:gdLst/>
              <a:ahLst/>
              <a:cxnLst/>
              <a:rect l="l" t="t" r="r" b="b"/>
              <a:pathLst>
                <a:path w="765" h="266" extrusionOk="0">
                  <a:moveTo>
                    <a:pt x="699" y="1"/>
                  </a:moveTo>
                  <a:lnTo>
                    <a:pt x="41" y="157"/>
                  </a:lnTo>
                  <a:cubicBezTo>
                    <a:pt x="17" y="165"/>
                    <a:pt x="0" y="190"/>
                    <a:pt x="0" y="223"/>
                  </a:cubicBezTo>
                  <a:cubicBezTo>
                    <a:pt x="7" y="250"/>
                    <a:pt x="31" y="266"/>
                    <a:pt x="53" y="266"/>
                  </a:cubicBezTo>
                  <a:cubicBezTo>
                    <a:pt x="57" y="266"/>
                    <a:pt x="62" y="265"/>
                    <a:pt x="66" y="264"/>
                  </a:cubicBezTo>
                  <a:lnTo>
                    <a:pt x="723" y="108"/>
                  </a:lnTo>
                  <a:cubicBezTo>
                    <a:pt x="764" y="91"/>
                    <a:pt x="764" y="25"/>
                    <a:pt x="723" y="9"/>
                  </a:cubicBezTo>
                  <a:lnTo>
                    <a:pt x="699"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5" name="Google Shape;805;p35"/>
            <p:cNvSpPr/>
            <p:nvPr/>
          </p:nvSpPr>
          <p:spPr>
            <a:xfrm>
              <a:off x="11857125" y="1617700"/>
              <a:ext cx="26725" cy="8650"/>
            </a:xfrm>
            <a:custGeom>
              <a:avLst/>
              <a:gdLst/>
              <a:ahLst/>
              <a:cxnLst/>
              <a:rect l="l" t="t" r="r" b="b"/>
              <a:pathLst>
                <a:path w="1069" h="346" extrusionOk="0">
                  <a:moveTo>
                    <a:pt x="1019" y="1"/>
                  </a:moveTo>
                  <a:cubicBezTo>
                    <a:pt x="1011" y="1"/>
                    <a:pt x="1003" y="9"/>
                    <a:pt x="994" y="9"/>
                  </a:cubicBezTo>
                  <a:lnTo>
                    <a:pt x="49" y="239"/>
                  </a:lnTo>
                  <a:cubicBezTo>
                    <a:pt x="17" y="239"/>
                    <a:pt x="0" y="272"/>
                    <a:pt x="8" y="305"/>
                  </a:cubicBezTo>
                  <a:cubicBezTo>
                    <a:pt x="17" y="329"/>
                    <a:pt x="41" y="346"/>
                    <a:pt x="74" y="346"/>
                  </a:cubicBezTo>
                  <a:lnTo>
                    <a:pt x="1019" y="107"/>
                  </a:lnTo>
                  <a:cubicBezTo>
                    <a:pt x="1068" y="91"/>
                    <a:pt x="1068" y="25"/>
                    <a:pt x="10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6" name="Google Shape;806;p35"/>
            <p:cNvSpPr/>
            <p:nvPr/>
          </p:nvSpPr>
          <p:spPr>
            <a:xfrm>
              <a:off x="11842125" y="1609700"/>
              <a:ext cx="19325" cy="6600"/>
            </a:xfrm>
            <a:custGeom>
              <a:avLst/>
              <a:gdLst/>
              <a:ahLst/>
              <a:cxnLst/>
              <a:rect l="l" t="t" r="r" b="b"/>
              <a:pathLst>
                <a:path w="773" h="264" extrusionOk="0">
                  <a:moveTo>
                    <a:pt x="699" y="0"/>
                  </a:moveTo>
                  <a:lnTo>
                    <a:pt x="50" y="156"/>
                  </a:lnTo>
                  <a:cubicBezTo>
                    <a:pt x="17" y="156"/>
                    <a:pt x="0" y="189"/>
                    <a:pt x="8" y="222"/>
                  </a:cubicBezTo>
                  <a:cubicBezTo>
                    <a:pt x="17" y="247"/>
                    <a:pt x="41" y="263"/>
                    <a:pt x="74" y="263"/>
                  </a:cubicBezTo>
                  <a:lnTo>
                    <a:pt x="723" y="107"/>
                  </a:lnTo>
                  <a:cubicBezTo>
                    <a:pt x="773" y="82"/>
                    <a:pt x="773" y="25"/>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7" name="Google Shape;807;p35"/>
            <p:cNvSpPr/>
            <p:nvPr/>
          </p:nvSpPr>
          <p:spPr>
            <a:xfrm>
              <a:off x="11852800" y="1549375"/>
              <a:ext cx="102550" cy="69225"/>
            </a:xfrm>
            <a:custGeom>
              <a:avLst/>
              <a:gdLst/>
              <a:ahLst/>
              <a:cxnLst/>
              <a:rect l="l" t="t" r="r" b="b"/>
              <a:pathLst>
                <a:path w="4102" h="2769" extrusionOk="0">
                  <a:moveTo>
                    <a:pt x="870" y="1"/>
                  </a:moveTo>
                  <a:cubicBezTo>
                    <a:pt x="598" y="1"/>
                    <a:pt x="391" y="76"/>
                    <a:pt x="288" y="235"/>
                  </a:cubicBezTo>
                  <a:cubicBezTo>
                    <a:pt x="1" y="679"/>
                    <a:pt x="625" y="1591"/>
                    <a:pt x="1677" y="2282"/>
                  </a:cubicBezTo>
                  <a:cubicBezTo>
                    <a:pt x="2291" y="2684"/>
                    <a:pt x="3013" y="2768"/>
                    <a:pt x="3509" y="2768"/>
                  </a:cubicBezTo>
                  <a:cubicBezTo>
                    <a:pt x="3863" y="2768"/>
                    <a:pt x="4101" y="2725"/>
                    <a:pt x="4101" y="2725"/>
                  </a:cubicBezTo>
                  <a:cubicBezTo>
                    <a:pt x="4101" y="2725"/>
                    <a:pt x="3773" y="1369"/>
                    <a:pt x="2721" y="679"/>
                  </a:cubicBezTo>
                  <a:cubicBezTo>
                    <a:pt x="2046" y="242"/>
                    <a:pt x="1355" y="1"/>
                    <a:pt x="870"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58" name="Google Shape;808;p35"/>
            <p:cNvSpPr/>
            <p:nvPr/>
          </p:nvSpPr>
          <p:spPr>
            <a:xfrm>
              <a:off x="11847675" y="1546825"/>
              <a:ext cx="94325" cy="62275"/>
            </a:xfrm>
            <a:custGeom>
              <a:avLst/>
              <a:gdLst/>
              <a:ahLst/>
              <a:cxnLst/>
              <a:rect l="l" t="t" r="r" b="b"/>
              <a:pathLst>
                <a:path w="3773" h="2491" extrusionOk="0">
                  <a:moveTo>
                    <a:pt x="66" y="1"/>
                  </a:moveTo>
                  <a:cubicBezTo>
                    <a:pt x="49" y="1"/>
                    <a:pt x="25" y="9"/>
                    <a:pt x="17" y="25"/>
                  </a:cubicBezTo>
                  <a:cubicBezTo>
                    <a:pt x="0" y="50"/>
                    <a:pt x="0" y="83"/>
                    <a:pt x="33" y="99"/>
                  </a:cubicBezTo>
                  <a:lnTo>
                    <a:pt x="3682" y="2482"/>
                  </a:lnTo>
                  <a:cubicBezTo>
                    <a:pt x="3690" y="2488"/>
                    <a:pt x="3700" y="2491"/>
                    <a:pt x="3710" y="2491"/>
                  </a:cubicBezTo>
                  <a:cubicBezTo>
                    <a:pt x="3728" y="2491"/>
                    <a:pt x="3745" y="2482"/>
                    <a:pt x="3756" y="2466"/>
                  </a:cubicBezTo>
                  <a:cubicBezTo>
                    <a:pt x="3772" y="2441"/>
                    <a:pt x="3764" y="2400"/>
                    <a:pt x="3739" y="2384"/>
                  </a:cubicBezTo>
                  <a:lnTo>
                    <a:pt x="91" y="9"/>
                  </a:lnTo>
                  <a:cubicBezTo>
                    <a:pt x="82" y="9"/>
                    <a:pt x="74"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59" name="Google Shape;809;p35"/>
            <p:cNvSpPr/>
            <p:nvPr/>
          </p:nvSpPr>
          <p:spPr>
            <a:xfrm>
              <a:off x="11921625" y="1594900"/>
              <a:ext cx="6150" cy="19000"/>
            </a:xfrm>
            <a:custGeom>
              <a:avLst/>
              <a:gdLst/>
              <a:ahLst/>
              <a:cxnLst/>
              <a:rect l="l" t="t" r="r" b="b"/>
              <a:pathLst>
                <a:path w="246" h="760" extrusionOk="0">
                  <a:moveTo>
                    <a:pt x="50" y="0"/>
                  </a:moveTo>
                  <a:cubicBezTo>
                    <a:pt x="17" y="0"/>
                    <a:pt x="1" y="33"/>
                    <a:pt x="1" y="66"/>
                  </a:cubicBezTo>
                  <a:lnTo>
                    <a:pt x="124" y="724"/>
                  </a:lnTo>
                  <a:cubicBezTo>
                    <a:pt x="121" y="749"/>
                    <a:pt x="140" y="760"/>
                    <a:pt x="163" y="760"/>
                  </a:cubicBezTo>
                  <a:cubicBezTo>
                    <a:pt x="200" y="760"/>
                    <a:pt x="246" y="734"/>
                    <a:pt x="231" y="699"/>
                  </a:cubicBezTo>
                  <a:lnTo>
                    <a:pt x="107" y="42"/>
                  </a:lnTo>
                  <a:cubicBezTo>
                    <a:pt x="99" y="17"/>
                    <a:pt x="83"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0" name="Google Shape;810;p35"/>
            <p:cNvSpPr/>
            <p:nvPr/>
          </p:nvSpPr>
          <p:spPr>
            <a:xfrm>
              <a:off x="11906225" y="1585250"/>
              <a:ext cx="6225" cy="19225"/>
            </a:xfrm>
            <a:custGeom>
              <a:avLst/>
              <a:gdLst/>
              <a:ahLst/>
              <a:cxnLst/>
              <a:rect l="l" t="t" r="r" b="b"/>
              <a:pathLst>
                <a:path w="249" h="769" extrusionOk="0">
                  <a:moveTo>
                    <a:pt x="49" y="0"/>
                  </a:moveTo>
                  <a:cubicBezTo>
                    <a:pt x="17" y="0"/>
                    <a:pt x="0" y="33"/>
                    <a:pt x="8" y="58"/>
                  </a:cubicBezTo>
                  <a:lnTo>
                    <a:pt x="132" y="723"/>
                  </a:lnTo>
                  <a:cubicBezTo>
                    <a:pt x="135" y="754"/>
                    <a:pt x="157" y="768"/>
                    <a:pt x="181" y="768"/>
                  </a:cubicBezTo>
                  <a:cubicBezTo>
                    <a:pt x="213" y="768"/>
                    <a:pt x="248" y="742"/>
                    <a:pt x="238" y="699"/>
                  </a:cubicBezTo>
                  <a:lnTo>
                    <a:pt x="115" y="41"/>
                  </a:lnTo>
                  <a:cubicBezTo>
                    <a:pt x="107" y="17"/>
                    <a:pt x="91" y="0"/>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1" name="Google Shape;811;p35"/>
            <p:cNvSpPr/>
            <p:nvPr/>
          </p:nvSpPr>
          <p:spPr>
            <a:xfrm>
              <a:off x="11891225" y="1575175"/>
              <a:ext cx="7450" cy="26700"/>
            </a:xfrm>
            <a:custGeom>
              <a:avLst/>
              <a:gdLst/>
              <a:ahLst/>
              <a:cxnLst/>
              <a:rect l="l" t="t" r="r" b="b"/>
              <a:pathLst>
                <a:path w="298" h="1068" extrusionOk="0">
                  <a:moveTo>
                    <a:pt x="50" y="1"/>
                  </a:moveTo>
                  <a:cubicBezTo>
                    <a:pt x="17" y="9"/>
                    <a:pt x="0" y="33"/>
                    <a:pt x="0" y="66"/>
                  </a:cubicBezTo>
                  <a:lnTo>
                    <a:pt x="181" y="1020"/>
                  </a:lnTo>
                  <a:cubicBezTo>
                    <a:pt x="185" y="1052"/>
                    <a:pt x="210" y="1068"/>
                    <a:pt x="235" y="1068"/>
                  </a:cubicBezTo>
                  <a:cubicBezTo>
                    <a:pt x="266" y="1068"/>
                    <a:pt x="297" y="1044"/>
                    <a:pt x="288" y="1003"/>
                  </a:cubicBezTo>
                  <a:lnTo>
                    <a:pt x="115" y="42"/>
                  </a:lnTo>
                  <a:cubicBezTo>
                    <a:pt x="107" y="25"/>
                    <a:pt x="91" y="9"/>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2" name="Google Shape;812;p35"/>
            <p:cNvSpPr/>
            <p:nvPr/>
          </p:nvSpPr>
          <p:spPr>
            <a:xfrm>
              <a:off x="11876025" y="1565325"/>
              <a:ext cx="6175" cy="19325"/>
            </a:xfrm>
            <a:custGeom>
              <a:avLst/>
              <a:gdLst/>
              <a:ahLst/>
              <a:cxnLst/>
              <a:rect l="l" t="t" r="r" b="b"/>
              <a:pathLst>
                <a:path w="247" h="773" extrusionOk="0">
                  <a:moveTo>
                    <a:pt x="58" y="0"/>
                  </a:moveTo>
                  <a:cubicBezTo>
                    <a:pt x="25" y="8"/>
                    <a:pt x="0" y="41"/>
                    <a:pt x="8" y="66"/>
                  </a:cubicBezTo>
                  <a:lnTo>
                    <a:pt x="132" y="723"/>
                  </a:lnTo>
                  <a:cubicBezTo>
                    <a:pt x="140" y="756"/>
                    <a:pt x="165" y="773"/>
                    <a:pt x="197" y="773"/>
                  </a:cubicBezTo>
                  <a:cubicBezTo>
                    <a:pt x="222" y="764"/>
                    <a:pt x="247" y="740"/>
                    <a:pt x="238" y="707"/>
                  </a:cubicBezTo>
                  <a:lnTo>
                    <a:pt x="115" y="49"/>
                  </a:lnTo>
                  <a:cubicBezTo>
                    <a:pt x="115" y="25"/>
                    <a:pt x="99"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3" name="Google Shape;813;p35"/>
            <p:cNvSpPr/>
            <p:nvPr/>
          </p:nvSpPr>
          <p:spPr>
            <a:xfrm>
              <a:off x="11921225" y="1591000"/>
              <a:ext cx="19325" cy="6625"/>
            </a:xfrm>
            <a:custGeom>
              <a:avLst/>
              <a:gdLst/>
              <a:ahLst/>
              <a:cxnLst/>
              <a:rect l="l" t="t" r="r" b="b"/>
              <a:pathLst>
                <a:path w="773" h="265" extrusionOk="0">
                  <a:moveTo>
                    <a:pt x="699" y="0"/>
                  </a:moveTo>
                  <a:lnTo>
                    <a:pt x="49" y="156"/>
                  </a:lnTo>
                  <a:cubicBezTo>
                    <a:pt x="17" y="165"/>
                    <a:pt x="0" y="189"/>
                    <a:pt x="8" y="222"/>
                  </a:cubicBezTo>
                  <a:cubicBezTo>
                    <a:pt x="15" y="244"/>
                    <a:pt x="41" y="265"/>
                    <a:pt x="64" y="265"/>
                  </a:cubicBezTo>
                  <a:cubicBezTo>
                    <a:pt x="67" y="265"/>
                    <a:pt x="71" y="264"/>
                    <a:pt x="74" y="263"/>
                  </a:cubicBezTo>
                  <a:lnTo>
                    <a:pt x="723" y="107"/>
                  </a:lnTo>
                  <a:cubicBezTo>
                    <a:pt x="756" y="99"/>
                    <a:pt x="773" y="74"/>
                    <a:pt x="764" y="41"/>
                  </a:cubicBezTo>
                  <a:cubicBezTo>
                    <a:pt x="764" y="17"/>
                    <a:pt x="748" y="0"/>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4" name="Google Shape;814;p35"/>
            <p:cNvSpPr/>
            <p:nvPr/>
          </p:nvSpPr>
          <p:spPr>
            <a:xfrm>
              <a:off x="11906225" y="1581125"/>
              <a:ext cx="19125" cy="6450"/>
            </a:xfrm>
            <a:custGeom>
              <a:avLst/>
              <a:gdLst/>
              <a:ahLst/>
              <a:cxnLst/>
              <a:rect l="l" t="t" r="r" b="b"/>
              <a:pathLst>
                <a:path w="765" h="258" extrusionOk="0">
                  <a:moveTo>
                    <a:pt x="699" y="1"/>
                  </a:moveTo>
                  <a:lnTo>
                    <a:pt x="41" y="149"/>
                  </a:lnTo>
                  <a:cubicBezTo>
                    <a:pt x="17" y="157"/>
                    <a:pt x="0" y="190"/>
                    <a:pt x="0" y="223"/>
                  </a:cubicBezTo>
                  <a:cubicBezTo>
                    <a:pt x="7" y="243"/>
                    <a:pt x="30" y="258"/>
                    <a:pt x="57" y="258"/>
                  </a:cubicBezTo>
                  <a:cubicBezTo>
                    <a:pt x="62" y="258"/>
                    <a:pt x="68" y="257"/>
                    <a:pt x="74" y="256"/>
                  </a:cubicBezTo>
                  <a:lnTo>
                    <a:pt x="723" y="108"/>
                  </a:lnTo>
                  <a:cubicBezTo>
                    <a:pt x="764" y="83"/>
                    <a:pt x="764" y="17"/>
                    <a:pt x="72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5" name="Google Shape;815;p35"/>
            <p:cNvSpPr/>
            <p:nvPr/>
          </p:nvSpPr>
          <p:spPr>
            <a:xfrm>
              <a:off x="11891025" y="1569425"/>
              <a:ext cx="26725" cy="8450"/>
            </a:xfrm>
            <a:custGeom>
              <a:avLst/>
              <a:gdLst/>
              <a:ahLst/>
              <a:cxnLst/>
              <a:rect l="l" t="t" r="r" b="b"/>
              <a:pathLst>
                <a:path w="1069" h="338" extrusionOk="0">
                  <a:moveTo>
                    <a:pt x="994" y="0"/>
                  </a:moveTo>
                  <a:lnTo>
                    <a:pt x="49" y="231"/>
                  </a:lnTo>
                  <a:cubicBezTo>
                    <a:pt x="16" y="239"/>
                    <a:pt x="0" y="263"/>
                    <a:pt x="8" y="296"/>
                  </a:cubicBezTo>
                  <a:cubicBezTo>
                    <a:pt x="16" y="321"/>
                    <a:pt x="49" y="337"/>
                    <a:pt x="74" y="337"/>
                  </a:cubicBezTo>
                  <a:lnTo>
                    <a:pt x="1019" y="107"/>
                  </a:lnTo>
                  <a:cubicBezTo>
                    <a:pt x="1068" y="91"/>
                    <a:pt x="1068" y="25"/>
                    <a:pt x="1019" y="9"/>
                  </a:cubicBezTo>
                  <a:cubicBezTo>
                    <a:pt x="1011" y="0"/>
                    <a:pt x="1003" y="0"/>
                    <a:pt x="9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6" name="Google Shape;816;p35"/>
            <p:cNvSpPr/>
            <p:nvPr/>
          </p:nvSpPr>
          <p:spPr>
            <a:xfrm>
              <a:off x="11876025" y="1561625"/>
              <a:ext cx="19525" cy="6450"/>
            </a:xfrm>
            <a:custGeom>
              <a:avLst/>
              <a:gdLst/>
              <a:ahLst/>
              <a:cxnLst/>
              <a:rect l="l" t="t" r="r" b="b"/>
              <a:pathLst>
                <a:path w="781" h="258" extrusionOk="0">
                  <a:moveTo>
                    <a:pt x="699" y="0"/>
                  </a:moveTo>
                  <a:lnTo>
                    <a:pt x="49" y="148"/>
                  </a:lnTo>
                  <a:cubicBezTo>
                    <a:pt x="17" y="156"/>
                    <a:pt x="0" y="189"/>
                    <a:pt x="8" y="214"/>
                  </a:cubicBezTo>
                  <a:cubicBezTo>
                    <a:pt x="15" y="241"/>
                    <a:pt x="33" y="257"/>
                    <a:pt x="58" y="257"/>
                  </a:cubicBezTo>
                  <a:cubicBezTo>
                    <a:pt x="63" y="257"/>
                    <a:pt x="68" y="256"/>
                    <a:pt x="74" y="255"/>
                  </a:cubicBezTo>
                  <a:lnTo>
                    <a:pt x="723" y="107"/>
                  </a:lnTo>
                  <a:cubicBezTo>
                    <a:pt x="781" y="91"/>
                    <a:pt x="781" y="8"/>
                    <a:pt x="7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7" name="Google Shape;817;p35"/>
            <p:cNvSpPr/>
            <p:nvPr/>
          </p:nvSpPr>
          <p:spPr>
            <a:xfrm>
              <a:off x="11893275" y="1499600"/>
              <a:ext cx="102550" cy="69075"/>
            </a:xfrm>
            <a:custGeom>
              <a:avLst/>
              <a:gdLst/>
              <a:ahLst/>
              <a:cxnLst/>
              <a:rect l="l" t="t" r="r" b="b"/>
              <a:pathLst>
                <a:path w="4102" h="2763" extrusionOk="0">
                  <a:moveTo>
                    <a:pt x="875" y="1"/>
                  </a:moveTo>
                  <a:cubicBezTo>
                    <a:pt x="601" y="1"/>
                    <a:pt x="392" y="77"/>
                    <a:pt x="288" y="238"/>
                  </a:cubicBezTo>
                  <a:cubicBezTo>
                    <a:pt x="0" y="673"/>
                    <a:pt x="625" y="1594"/>
                    <a:pt x="1677" y="2276"/>
                  </a:cubicBezTo>
                  <a:cubicBezTo>
                    <a:pt x="2290" y="2678"/>
                    <a:pt x="3013" y="2762"/>
                    <a:pt x="3509" y="2762"/>
                  </a:cubicBezTo>
                  <a:cubicBezTo>
                    <a:pt x="3863" y="2762"/>
                    <a:pt x="4101" y="2720"/>
                    <a:pt x="4101" y="2720"/>
                  </a:cubicBezTo>
                  <a:cubicBezTo>
                    <a:pt x="4101" y="2720"/>
                    <a:pt x="3772" y="1364"/>
                    <a:pt x="2721" y="682"/>
                  </a:cubicBezTo>
                  <a:cubicBezTo>
                    <a:pt x="2049" y="241"/>
                    <a:pt x="1360" y="1"/>
                    <a:pt x="87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68" name="Google Shape;818;p35"/>
            <p:cNvSpPr/>
            <p:nvPr/>
          </p:nvSpPr>
          <p:spPr>
            <a:xfrm>
              <a:off x="11887425" y="1496850"/>
              <a:ext cx="95025" cy="62325"/>
            </a:xfrm>
            <a:custGeom>
              <a:avLst/>
              <a:gdLst/>
              <a:ahLst/>
              <a:cxnLst/>
              <a:rect l="l" t="t" r="r" b="b"/>
              <a:pathLst>
                <a:path w="3801" h="2493" extrusionOk="0">
                  <a:moveTo>
                    <a:pt x="79" y="1"/>
                  </a:moveTo>
                  <a:cubicBezTo>
                    <a:pt x="24" y="1"/>
                    <a:pt x="1" y="79"/>
                    <a:pt x="54" y="109"/>
                  </a:cubicBezTo>
                  <a:lnTo>
                    <a:pt x="3702" y="2484"/>
                  </a:lnTo>
                  <a:cubicBezTo>
                    <a:pt x="3711" y="2490"/>
                    <a:pt x="3721" y="2493"/>
                    <a:pt x="3731" y="2493"/>
                  </a:cubicBezTo>
                  <a:cubicBezTo>
                    <a:pt x="3748" y="2493"/>
                    <a:pt x="3766" y="2484"/>
                    <a:pt x="3776" y="2468"/>
                  </a:cubicBezTo>
                  <a:cubicBezTo>
                    <a:pt x="3801" y="2443"/>
                    <a:pt x="3793" y="2410"/>
                    <a:pt x="3760" y="2394"/>
                  </a:cubicBezTo>
                  <a:lnTo>
                    <a:pt x="111" y="11"/>
                  </a:lnTo>
                  <a:cubicBezTo>
                    <a:pt x="111" y="11"/>
                    <a:pt x="103" y="11"/>
                    <a:pt x="95" y="3"/>
                  </a:cubicBezTo>
                  <a:cubicBezTo>
                    <a:pt x="89" y="1"/>
                    <a:pt x="84" y="1"/>
                    <a:pt x="7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69" name="Google Shape;819;p35"/>
            <p:cNvSpPr/>
            <p:nvPr/>
          </p:nvSpPr>
          <p:spPr>
            <a:xfrm>
              <a:off x="11961675" y="1544975"/>
              <a:ext cx="6125" cy="19125"/>
            </a:xfrm>
            <a:custGeom>
              <a:avLst/>
              <a:gdLst/>
              <a:ahLst/>
              <a:cxnLst/>
              <a:rect l="l" t="t" r="r" b="b"/>
              <a:pathLst>
                <a:path w="245" h="765" extrusionOk="0">
                  <a:moveTo>
                    <a:pt x="50" y="1"/>
                  </a:moveTo>
                  <a:cubicBezTo>
                    <a:pt x="26" y="9"/>
                    <a:pt x="1" y="33"/>
                    <a:pt x="9" y="66"/>
                  </a:cubicBezTo>
                  <a:lnTo>
                    <a:pt x="132" y="724"/>
                  </a:lnTo>
                  <a:cubicBezTo>
                    <a:pt x="140" y="752"/>
                    <a:pt x="162" y="765"/>
                    <a:pt x="184" y="765"/>
                  </a:cubicBezTo>
                  <a:cubicBezTo>
                    <a:pt x="214" y="765"/>
                    <a:pt x="244" y="741"/>
                    <a:pt x="239" y="699"/>
                  </a:cubicBezTo>
                  <a:lnTo>
                    <a:pt x="116" y="42"/>
                  </a:lnTo>
                  <a:cubicBezTo>
                    <a:pt x="116" y="25"/>
                    <a:pt x="91" y="1"/>
                    <a:pt x="7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0" name="Google Shape;820;p35"/>
            <p:cNvSpPr/>
            <p:nvPr/>
          </p:nvSpPr>
          <p:spPr>
            <a:xfrm>
              <a:off x="11946700" y="1535125"/>
              <a:ext cx="5975" cy="19175"/>
            </a:xfrm>
            <a:custGeom>
              <a:avLst/>
              <a:gdLst/>
              <a:ahLst/>
              <a:cxnLst/>
              <a:rect l="l" t="t" r="r" b="b"/>
              <a:pathLst>
                <a:path w="239" h="767" extrusionOk="0">
                  <a:moveTo>
                    <a:pt x="49" y="0"/>
                  </a:moveTo>
                  <a:cubicBezTo>
                    <a:pt x="17" y="8"/>
                    <a:pt x="0" y="33"/>
                    <a:pt x="8" y="66"/>
                  </a:cubicBezTo>
                  <a:lnTo>
                    <a:pt x="132" y="723"/>
                  </a:lnTo>
                  <a:cubicBezTo>
                    <a:pt x="132" y="751"/>
                    <a:pt x="154" y="766"/>
                    <a:pt x="176" y="766"/>
                  </a:cubicBezTo>
                  <a:cubicBezTo>
                    <a:pt x="180" y="766"/>
                    <a:pt x="185" y="766"/>
                    <a:pt x="189" y="764"/>
                  </a:cubicBezTo>
                  <a:cubicBezTo>
                    <a:pt x="222" y="764"/>
                    <a:pt x="238" y="731"/>
                    <a:pt x="238" y="707"/>
                  </a:cubicBezTo>
                  <a:lnTo>
                    <a:pt x="115" y="49"/>
                  </a:lnTo>
                  <a:cubicBezTo>
                    <a:pt x="107" y="25"/>
                    <a:pt x="90" y="8"/>
                    <a:pt x="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1" name="Google Shape;821;p35"/>
            <p:cNvSpPr/>
            <p:nvPr/>
          </p:nvSpPr>
          <p:spPr>
            <a:xfrm>
              <a:off x="11931700" y="1525300"/>
              <a:ext cx="7575" cy="26775"/>
            </a:xfrm>
            <a:custGeom>
              <a:avLst/>
              <a:gdLst/>
              <a:ahLst/>
              <a:cxnLst/>
              <a:rect l="l" t="t" r="r" b="b"/>
              <a:pathLst>
                <a:path w="303" h="1071" extrusionOk="0">
                  <a:moveTo>
                    <a:pt x="62" y="1"/>
                  </a:moveTo>
                  <a:cubicBezTo>
                    <a:pt x="58" y="1"/>
                    <a:pt x="54" y="3"/>
                    <a:pt x="49" y="7"/>
                  </a:cubicBezTo>
                  <a:cubicBezTo>
                    <a:pt x="17" y="7"/>
                    <a:pt x="0" y="40"/>
                    <a:pt x="8" y="64"/>
                  </a:cubicBezTo>
                  <a:lnTo>
                    <a:pt x="181" y="1026"/>
                  </a:lnTo>
                  <a:cubicBezTo>
                    <a:pt x="184" y="1057"/>
                    <a:pt x="208" y="1071"/>
                    <a:pt x="233" y="1071"/>
                  </a:cubicBezTo>
                  <a:cubicBezTo>
                    <a:pt x="267" y="1071"/>
                    <a:pt x="302" y="1044"/>
                    <a:pt x="288" y="1001"/>
                  </a:cubicBezTo>
                  <a:lnTo>
                    <a:pt x="115" y="48"/>
                  </a:lnTo>
                  <a:cubicBezTo>
                    <a:pt x="107" y="23"/>
                    <a:pt x="91" y="7"/>
                    <a:pt x="74" y="7"/>
                  </a:cubicBezTo>
                  <a:cubicBezTo>
                    <a:pt x="70" y="3"/>
                    <a:pt x="66"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2" name="Google Shape;822;p35"/>
            <p:cNvSpPr/>
            <p:nvPr/>
          </p:nvSpPr>
          <p:spPr>
            <a:xfrm>
              <a:off x="11916500" y="1515500"/>
              <a:ext cx="6100" cy="19225"/>
            </a:xfrm>
            <a:custGeom>
              <a:avLst/>
              <a:gdLst/>
              <a:ahLst/>
              <a:cxnLst/>
              <a:rect l="l" t="t" r="r" b="b"/>
              <a:pathLst>
                <a:path w="244" h="769" extrusionOk="0">
                  <a:moveTo>
                    <a:pt x="58" y="1"/>
                  </a:moveTo>
                  <a:cubicBezTo>
                    <a:pt x="55" y="1"/>
                    <a:pt x="52" y="2"/>
                    <a:pt x="49" y="4"/>
                  </a:cubicBezTo>
                  <a:cubicBezTo>
                    <a:pt x="25" y="4"/>
                    <a:pt x="0" y="37"/>
                    <a:pt x="8" y="70"/>
                  </a:cubicBezTo>
                  <a:lnTo>
                    <a:pt x="132" y="728"/>
                  </a:lnTo>
                  <a:cubicBezTo>
                    <a:pt x="139" y="756"/>
                    <a:pt x="161" y="769"/>
                    <a:pt x="183" y="769"/>
                  </a:cubicBezTo>
                  <a:cubicBezTo>
                    <a:pt x="213" y="769"/>
                    <a:pt x="243" y="745"/>
                    <a:pt x="238" y="703"/>
                  </a:cubicBezTo>
                  <a:lnTo>
                    <a:pt x="115" y="46"/>
                  </a:lnTo>
                  <a:cubicBezTo>
                    <a:pt x="115" y="21"/>
                    <a:pt x="99" y="4"/>
                    <a:pt x="74" y="4"/>
                  </a:cubicBezTo>
                  <a:cubicBezTo>
                    <a:pt x="69" y="4"/>
                    <a:pt x="63"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3" name="Google Shape;823;p35"/>
            <p:cNvSpPr/>
            <p:nvPr/>
          </p:nvSpPr>
          <p:spPr>
            <a:xfrm>
              <a:off x="11961475" y="1541075"/>
              <a:ext cx="19350" cy="6600"/>
            </a:xfrm>
            <a:custGeom>
              <a:avLst/>
              <a:gdLst/>
              <a:ahLst/>
              <a:cxnLst/>
              <a:rect l="l" t="t" r="r" b="b"/>
              <a:pathLst>
                <a:path w="774" h="264" extrusionOk="0">
                  <a:moveTo>
                    <a:pt x="699" y="0"/>
                  </a:moveTo>
                  <a:lnTo>
                    <a:pt x="50" y="157"/>
                  </a:lnTo>
                  <a:cubicBezTo>
                    <a:pt x="17" y="157"/>
                    <a:pt x="1" y="189"/>
                    <a:pt x="9" y="222"/>
                  </a:cubicBezTo>
                  <a:cubicBezTo>
                    <a:pt x="17" y="247"/>
                    <a:pt x="50" y="263"/>
                    <a:pt x="75" y="263"/>
                  </a:cubicBezTo>
                  <a:lnTo>
                    <a:pt x="732" y="107"/>
                  </a:lnTo>
                  <a:cubicBezTo>
                    <a:pt x="773" y="83"/>
                    <a:pt x="773" y="25"/>
                    <a:pt x="7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4" name="Google Shape;824;p35"/>
            <p:cNvSpPr/>
            <p:nvPr/>
          </p:nvSpPr>
          <p:spPr>
            <a:xfrm>
              <a:off x="11946350" y="1531200"/>
              <a:ext cx="19675" cy="6625"/>
            </a:xfrm>
            <a:custGeom>
              <a:avLst/>
              <a:gdLst/>
              <a:ahLst/>
              <a:cxnLst/>
              <a:rect l="l" t="t" r="r" b="b"/>
              <a:pathLst>
                <a:path w="787" h="265" extrusionOk="0">
                  <a:moveTo>
                    <a:pt x="721" y="1"/>
                  </a:moveTo>
                  <a:lnTo>
                    <a:pt x="63" y="157"/>
                  </a:lnTo>
                  <a:cubicBezTo>
                    <a:pt x="0" y="173"/>
                    <a:pt x="13" y="264"/>
                    <a:pt x="79" y="264"/>
                  </a:cubicBezTo>
                  <a:cubicBezTo>
                    <a:pt x="82" y="264"/>
                    <a:pt x="85" y="264"/>
                    <a:pt x="88" y="264"/>
                  </a:cubicBezTo>
                  <a:lnTo>
                    <a:pt x="737" y="108"/>
                  </a:lnTo>
                  <a:cubicBezTo>
                    <a:pt x="770" y="100"/>
                    <a:pt x="787" y="75"/>
                    <a:pt x="778" y="42"/>
                  </a:cubicBezTo>
                  <a:cubicBezTo>
                    <a:pt x="770" y="17"/>
                    <a:pt x="754" y="1"/>
                    <a:pt x="7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5" name="Google Shape;825;p35"/>
            <p:cNvSpPr/>
            <p:nvPr/>
          </p:nvSpPr>
          <p:spPr>
            <a:xfrm>
              <a:off x="11931700" y="1519700"/>
              <a:ext cx="26525" cy="8300"/>
            </a:xfrm>
            <a:custGeom>
              <a:avLst/>
              <a:gdLst/>
              <a:ahLst/>
              <a:cxnLst/>
              <a:rect l="l" t="t" r="r" b="b"/>
              <a:pathLst>
                <a:path w="1061" h="332" extrusionOk="0">
                  <a:moveTo>
                    <a:pt x="995" y="1"/>
                  </a:moveTo>
                  <a:lnTo>
                    <a:pt x="41" y="223"/>
                  </a:lnTo>
                  <a:cubicBezTo>
                    <a:pt x="17" y="231"/>
                    <a:pt x="0" y="264"/>
                    <a:pt x="0" y="297"/>
                  </a:cubicBezTo>
                  <a:cubicBezTo>
                    <a:pt x="7" y="317"/>
                    <a:pt x="30" y="332"/>
                    <a:pt x="57" y="332"/>
                  </a:cubicBezTo>
                  <a:cubicBezTo>
                    <a:pt x="63" y="332"/>
                    <a:pt x="68" y="331"/>
                    <a:pt x="74" y="329"/>
                  </a:cubicBezTo>
                  <a:lnTo>
                    <a:pt x="1019" y="108"/>
                  </a:lnTo>
                  <a:cubicBezTo>
                    <a:pt x="1044" y="99"/>
                    <a:pt x="1060" y="75"/>
                    <a:pt x="1060" y="42"/>
                  </a:cubicBezTo>
                  <a:cubicBezTo>
                    <a:pt x="1052" y="25"/>
                    <a:pt x="1036" y="9"/>
                    <a:pt x="10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6" name="Google Shape;826;p35"/>
            <p:cNvSpPr/>
            <p:nvPr/>
          </p:nvSpPr>
          <p:spPr>
            <a:xfrm>
              <a:off x="11916225" y="1511700"/>
              <a:ext cx="19600" cy="6675"/>
            </a:xfrm>
            <a:custGeom>
              <a:avLst/>
              <a:gdLst/>
              <a:ahLst/>
              <a:cxnLst/>
              <a:rect l="l" t="t" r="r" b="b"/>
              <a:pathLst>
                <a:path w="784" h="267" extrusionOk="0">
                  <a:moveTo>
                    <a:pt x="710" y="0"/>
                  </a:moveTo>
                  <a:lnTo>
                    <a:pt x="60" y="156"/>
                  </a:lnTo>
                  <a:cubicBezTo>
                    <a:pt x="0" y="156"/>
                    <a:pt x="23" y="266"/>
                    <a:pt x="71" y="266"/>
                  </a:cubicBezTo>
                  <a:cubicBezTo>
                    <a:pt x="75" y="266"/>
                    <a:pt x="80" y="265"/>
                    <a:pt x="85" y="263"/>
                  </a:cubicBezTo>
                  <a:lnTo>
                    <a:pt x="734" y="107"/>
                  </a:lnTo>
                  <a:cubicBezTo>
                    <a:pt x="767" y="99"/>
                    <a:pt x="784" y="74"/>
                    <a:pt x="775" y="41"/>
                  </a:cubicBezTo>
                  <a:cubicBezTo>
                    <a:pt x="775" y="17"/>
                    <a:pt x="759" y="0"/>
                    <a:pt x="73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7" name="Google Shape;827;p35"/>
            <p:cNvSpPr/>
            <p:nvPr/>
          </p:nvSpPr>
          <p:spPr>
            <a:xfrm>
              <a:off x="11696450" y="1793225"/>
              <a:ext cx="57150" cy="112525"/>
            </a:xfrm>
            <a:custGeom>
              <a:avLst/>
              <a:gdLst/>
              <a:ahLst/>
              <a:cxnLst/>
              <a:rect l="l" t="t" r="r" b="b"/>
              <a:pathLst>
                <a:path w="2286" h="4501" extrusionOk="0">
                  <a:moveTo>
                    <a:pt x="1441" y="1"/>
                  </a:moveTo>
                  <a:cubicBezTo>
                    <a:pt x="940" y="1"/>
                    <a:pt x="395" y="911"/>
                    <a:pt x="198" y="2101"/>
                  </a:cubicBezTo>
                  <a:cubicBezTo>
                    <a:pt x="1" y="3342"/>
                    <a:pt x="781" y="4501"/>
                    <a:pt x="781" y="4501"/>
                  </a:cubicBezTo>
                  <a:cubicBezTo>
                    <a:pt x="781" y="4501"/>
                    <a:pt x="1883" y="3646"/>
                    <a:pt x="2088" y="2405"/>
                  </a:cubicBezTo>
                  <a:cubicBezTo>
                    <a:pt x="2285" y="1165"/>
                    <a:pt x="2022" y="88"/>
                    <a:pt x="1505" y="6"/>
                  </a:cubicBezTo>
                  <a:cubicBezTo>
                    <a:pt x="1483" y="2"/>
                    <a:pt x="1462" y="1"/>
                    <a:pt x="14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678" name="Google Shape;828;p35"/>
            <p:cNvSpPr/>
            <p:nvPr/>
          </p:nvSpPr>
          <p:spPr>
            <a:xfrm>
              <a:off x="11717375" y="1779275"/>
              <a:ext cx="20200" cy="110050"/>
            </a:xfrm>
            <a:custGeom>
              <a:avLst/>
              <a:gdLst/>
              <a:ahLst/>
              <a:cxnLst/>
              <a:rect l="l" t="t" r="r" b="b"/>
              <a:pathLst>
                <a:path w="808" h="4402" extrusionOk="0">
                  <a:moveTo>
                    <a:pt x="750" y="1"/>
                  </a:moveTo>
                  <a:cubicBezTo>
                    <a:pt x="729" y="1"/>
                    <a:pt x="709" y="13"/>
                    <a:pt x="701" y="38"/>
                  </a:cubicBezTo>
                  <a:lnTo>
                    <a:pt x="10" y="4336"/>
                  </a:lnTo>
                  <a:cubicBezTo>
                    <a:pt x="1" y="4378"/>
                    <a:pt x="35" y="4402"/>
                    <a:pt x="67" y="4402"/>
                  </a:cubicBezTo>
                  <a:cubicBezTo>
                    <a:pt x="91" y="4402"/>
                    <a:pt x="114" y="4389"/>
                    <a:pt x="117" y="4360"/>
                  </a:cubicBezTo>
                  <a:lnTo>
                    <a:pt x="799" y="63"/>
                  </a:lnTo>
                  <a:cubicBezTo>
                    <a:pt x="807" y="54"/>
                    <a:pt x="807" y="46"/>
                    <a:pt x="799" y="46"/>
                  </a:cubicBezTo>
                  <a:lnTo>
                    <a:pt x="799" y="38"/>
                  </a:lnTo>
                  <a:cubicBezTo>
                    <a:pt x="791" y="13"/>
                    <a:pt x="770" y="1"/>
                    <a:pt x="7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79" name="Google Shape;829;p35"/>
            <p:cNvSpPr/>
            <p:nvPr/>
          </p:nvSpPr>
          <p:spPr>
            <a:xfrm>
              <a:off x="11706325" y="1865875"/>
              <a:ext cx="17275" cy="12325"/>
            </a:xfrm>
            <a:custGeom>
              <a:avLst/>
              <a:gdLst/>
              <a:ahLst/>
              <a:cxnLst/>
              <a:rect l="l" t="t" r="r" b="b"/>
              <a:pathLst>
                <a:path w="691" h="493" extrusionOk="0">
                  <a:moveTo>
                    <a:pt x="629" y="0"/>
                  </a:moveTo>
                  <a:cubicBezTo>
                    <a:pt x="619" y="0"/>
                    <a:pt x="609" y="3"/>
                    <a:pt x="600" y="9"/>
                  </a:cubicBezTo>
                  <a:lnTo>
                    <a:pt x="50" y="395"/>
                  </a:lnTo>
                  <a:cubicBezTo>
                    <a:pt x="1" y="423"/>
                    <a:pt x="35" y="493"/>
                    <a:pt x="87" y="493"/>
                  </a:cubicBezTo>
                  <a:cubicBezTo>
                    <a:pt x="96" y="493"/>
                    <a:pt x="105" y="490"/>
                    <a:pt x="115" y="486"/>
                  </a:cubicBezTo>
                  <a:lnTo>
                    <a:pt x="666" y="108"/>
                  </a:lnTo>
                  <a:cubicBezTo>
                    <a:pt x="682" y="91"/>
                    <a:pt x="691" y="66"/>
                    <a:pt x="682" y="42"/>
                  </a:cubicBezTo>
                  <a:cubicBezTo>
                    <a:pt x="682" y="42"/>
                    <a:pt x="682" y="34"/>
                    <a:pt x="682" y="25"/>
                  </a:cubicBezTo>
                  <a:cubicBezTo>
                    <a:pt x="666" y="9"/>
                    <a:pt x="647" y="0"/>
                    <a:pt x="62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0" name="Google Shape;830;p35"/>
            <p:cNvSpPr/>
            <p:nvPr/>
          </p:nvSpPr>
          <p:spPr>
            <a:xfrm>
              <a:off x="11709250" y="1848200"/>
              <a:ext cx="17225" cy="12225"/>
            </a:xfrm>
            <a:custGeom>
              <a:avLst/>
              <a:gdLst/>
              <a:ahLst/>
              <a:cxnLst/>
              <a:rect l="l" t="t" r="r" b="b"/>
              <a:pathLst>
                <a:path w="689" h="489" extrusionOk="0">
                  <a:moveTo>
                    <a:pt x="626" y="1"/>
                  </a:moveTo>
                  <a:cubicBezTo>
                    <a:pt x="617" y="1"/>
                    <a:pt x="607" y="3"/>
                    <a:pt x="598" y="9"/>
                  </a:cubicBezTo>
                  <a:lnTo>
                    <a:pt x="48" y="387"/>
                  </a:lnTo>
                  <a:cubicBezTo>
                    <a:pt x="0" y="421"/>
                    <a:pt x="31" y="488"/>
                    <a:pt x="75" y="488"/>
                  </a:cubicBezTo>
                  <a:cubicBezTo>
                    <a:pt x="85" y="488"/>
                    <a:pt x="95" y="485"/>
                    <a:pt x="105" y="478"/>
                  </a:cubicBezTo>
                  <a:lnTo>
                    <a:pt x="664" y="100"/>
                  </a:lnTo>
                  <a:cubicBezTo>
                    <a:pt x="680" y="91"/>
                    <a:pt x="689" y="67"/>
                    <a:pt x="680" y="42"/>
                  </a:cubicBezTo>
                  <a:cubicBezTo>
                    <a:pt x="680" y="34"/>
                    <a:pt x="680" y="26"/>
                    <a:pt x="672" y="26"/>
                  </a:cubicBezTo>
                  <a:cubicBezTo>
                    <a:pt x="662" y="10"/>
                    <a:pt x="644" y="1"/>
                    <a:pt x="6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1" name="Google Shape;831;p35"/>
            <p:cNvSpPr/>
            <p:nvPr/>
          </p:nvSpPr>
          <p:spPr>
            <a:xfrm>
              <a:off x="11706125" y="1830475"/>
              <a:ext cx="23225" cy="16550"/>
            </a:xfrm>
            <a:custGeom>
              <a:avLst/>
              <a:gdLst/>
              <a:ahLst/>
              <a:cxnLst/>
              <a:rect l="l" t="t" r="r" b="b"/>
              <a:pathLst>
                <a:path w="929" h="662" extrusionOk="0">
                  <a:moveTo>
                    <a:pt x="874" y="0"/>
                  </a:moveTo>
                  <a:cubicBezTo>
                    <a:pt x="862" y="0"/>
                    <a:pt x="849" y="4"/>
                    <a:pt x="838" y="11"/>
                  </a:cubicBezTo>
                  <a:lnTo>
                    <a:pt x="33" y="562"/>
                  </a:lnTo>
                  <a:cubicBezTo>
                    <a:pt x="8" y="579"/>
                    <a:pt x="0" y="611"/>
                    <a:pt x="25" y="636"/>
                  </a:cubicBezTo>
                  <a:cubicBezTo>
                    <a:pt x="35" y="652"/>
                    <a:pt x="53" y="661"/>
                    <a:pt x="70" y="661"/>
                  </a:cubicBezTo>
                  <a:cubicBezTo>
                    <a:pt x="80" y="661"/>
                    <a:pt x="90" y="658"/>
                    <a:pt x="99" y="652"/>
                  </a:cubicBezTo>
                  <a:lnTo>
                    <a:pt x="904" y="102"/>
                  </a:lnTo>
                  <a:cubicBezTo>
                    <a:pt x="920" y="85"/>
                    <a:pt x="929" y="61"/>
                    <a:pt x="920" y="44"/>
                  </a:cubicBezTo>
                  <a:cubicBezTo>
                    <a:pt x="920" y="36"/>
                    <a:pt x="920" y="28"/>
                    <a:pt x="912" y="20"/>
                  </a:cubicBezTo>
                  <a:cubicBezTo>
                    <a:pt x="903" y="6"/>
                    <a:pt x="889" y="0"/>
                    <a:pt x="87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2" name="Google Shape;832;p35"/>
            <p:cNvSpPr/>
            <p:nvPr/>
          </p:nvSpPr>
          <p:spPr>
            <a:xfrm>
              <a:off x="11714825" y="1812650"/>
              <a:ext cx="17400" cy="12225"/>
            </a:xfrm>
            <a:custGeom>
              <a:avLst/>
              <a:gdLst/>
              <a:ahLst/>
              <a:cxnLst/>
              <a:rect l="l" t="t" r="r" b="b"/>
              <a:pathLst>
                <a:path w="696" h="489" extrusionOk="0">
                  <a:moveTo>
                    <a:pt x="633" y="1"/>
                  </a:moveTo>
                  <a:cubicBezTo>
                    <a:pt x="624" y="1"/>
                    <a:pt x="614" y="4"/>
                    <a:pt x="605" y="10"/>
                  </a:cubicBezTo>
                  <a:lnTo>
                    <a:pt x="55" y="388"/>
                  </a:lnTo>
                  <a:cubicBezTo>
                    <a:pt x="1" y="421"/>
                    <a:pt x="35" y="488"/>
                    <a:pt x="82" y="488"/>
                  </a:cubicBezTo>
                  <a:cubicBezTo>
                    <a:pt x="91" y="488"/>
                    <a:pt x="102" y="485"/>
                    <a:pt x="112" y="478"/>
                  </a:cubicBezTo>
                  <a:lnTo>
                    <a:pt x="671" y="100"/>
                  </a:lnTo>
                  <a:cubicBezTo>
                    <a:pt x="687" y="92"/>
                    <a:pt x="696" y="67"/>
                    <a:pt x="687" y="42"/>
                  </a:cubicBezTo>
                  <a:cubicBezTo>
                    <a:pt x="687" y="34"/>
                    <a:pt x="687" y="26"/>
                    <a:pt x="679" y="26"/>
                  </a:cubicBezTo>
                  <a:cubicBezTo>
                    <a:pt x="669" y="10"/>
                    <a:pt x="651"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3" name="Google Shape;833;p35"/>
            <p:cNvSpPr/>
            <p:nvPr/>
          </p:nvSpPr>
          <p:spPr>
            <a:xfrm>
              <a:off x="11720500" y="1865925"/>
              <a:ext cx="13175" cy="16075"/>
            </a:xfrm>
            <a:custGeom>
              <a:avLst/>
              <a:gdLst/>
              <a:ahLst/>
              <a:cxnLst/>
              <a:rect l="l" t="t" r="r" b="b"/>
              <a:pathLst>
                <a:path w="527" h="643" extrusionOk="0">
                  <a:moveTo>
                    <a:pt x="67" y="0"/>
                  </a:moveTo>
                  <a:cubicBezTo>
                    <a:pt x="55" y="0"/>
                    <a:pt x="43" y="5"/>
                    <a:pt x="33" y="15"/>
                  </a:cubicBezTo>
                  <a:cubicBezTo>
                    <a:pt x="8" y="32"/>
                    <a:pt x="0" y="64"/>
                    <a:pt x="25" y="89"/>
                  </a:cubicBezTo>
                  <a:lnTo>
                    <a:pt x="428" y="623"/>
                  </a:lnTo>
                  <a:cubicBezTo>
                    <a:pt x="437" y="637"/>
                    <a:pt x="451" y="643"/>
                    <a:pt x="466" y="643"/>
                  </a:cubicBezTo>
                  <a:cubicBezTo>
                    <a:pt x="478" y="643"/>
                    <a:pt x="490" y="639"/>
                    <a:pt x="502" y="631"/>
                  </a:cubicBezTo>
                  <a:cubicBezTo>
                    <a:pt x="518" y="623"/>
                    <a:pt x="526" y="599"/>
                    <a:pt x="526" y="574"/>
                  </a:cubicBezTo>
                  <a:cubicBezTo>
                    <a:pt x="526" y="566"/>
                    <a:pt x="526" y="566"/>
                    <a:pt x="518" y="558"/>
                  </a:cubicBezTo>
                  <a:lnTo>
                    <a:pt x="107" y="23"/>
                  </a:lnTo>
                  <a:cubicBezTo>
                    <a:pt x="98" y="9"/>
                    <a:pt x="82"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4" name="Google Shape;834;p35"/>
            <p:cNvSpPr/>
            <p:nvPr/>
          </p:nvSpPr>
          <p:spPr>
            <a:xfrm>
              <a:off x="11723375" y="1848125"/>
              <a:ext cx="13175" cy="16100"/>
            </a:xfrm>
            <a:custGeom>
              <a:avLst/>
              <a:gdLst/>
              <a:ahLst/>
              <a:cxnLst/>
              <a:rect l="l" t="t" r="r" b="b"/>
              <a:pathLst>
                <a:path w="527" h="644" extrusionOk="0">
                  <a:moveTo>
                    <a:pt x="69" y="1"/>
                  </a:moveTo>
                  <a:cubicBezTo>
                    <a:pt x="57" y="1"/>
                    <a:pt x="44" y="5"/>
                    <a:pt x="33" y="12"/>
                  </a:cubicBezTo>
                  <a:cubicBezTo>
                    <a:pt x="9" y="29"/>
                    <a:pt x="0" y="62"/>
                    <a:pt x="25" y="86"/>
                  </a:cubicBezTo>
                  <a:lnTo>
                    <a:pt x="428" y="620"/>
                  </a:lnTo>
                  <a:cubicBezTo>
                    <a:pt x="437" y="635"/>
                    <a:pt x="452" y="643"/>
                    <a:pt x="468" y="643"/>
                  </a:cubicBezTo>
                  <a:cubicBezTo>
                    <a:pt x="480" y="643"/>
                    <a:pt x="491" y="639"/>
                    <a:pt x="502" y="629"/>
                  </a:cubicBezTo>
                  <a:cubicBezTo>
                    <a:pt x="518" y="620"/>
                    <a:pt x="526" y="596"/>
                    <a:pt x="526" y="579"/>
                  </a:cubicBezTo>
                  <a:cubicBezTo>
                    <a:pt x="526" y="571"/>
                    <a:pt x="518" y="563"/>
                    <a:pt x="518" y="555"/>
                  </a:cubicBezTo>
                  <a:lnTo>
                    <a:pt x="107" y="20"/>
                  </a:lnTo>
                  <a:cubicBezTo>
                    <a:pt x="98" y="7"/>
                    <a:pt x="84" y="1"/>
                    <a:pt x="6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5" name="Google Shape;835;p35"/>
            <p:cNvSpPr/>
            <p:nvPr/>
          </p:nvSpPr>
          <p:spPr>
            <a:xfrm>
              <a:off x="11726250" y="1830475"/>
              <a:ext cx="17900" cy="22075"/>
            </a:xfrm>
            <a:custGeom>
              <a:avLst/>
              <a:gdLst/>
              <a:ahLst/>
              <a:cxnLst/>
              <a:rect l="l" t="t" r="r" b="b"/>
              <a:pathLst>
                <a:path w="716" h="883" extrusionOk="0">
                  <a:moveTo>
                    <a:pt x="69" y="0"/>
                  </a:moveTo>
                  <a:cubicBezTo>
                    <a:pt x="57" y="0"/>
                    <a:pt x="44" y="4"/>
                    <a:pt x="33" y="11"/>
                  </a:cubicBezTo>
                  <a:cubicBezTo>
                    <a:pt x="9" y="28"/>
                    <a:pt x="0" y="61"/>
                    <a:pt x="25" y="85"/>
                  </a:cubicBezTo>
                  <a:lnTo>
                    <a:pt x="608" y="858"/>
                  </a:lnTo>
                  <a:cubicBezTo>
                    <a:pt x="619" y="874"/>
                    <a:pt x="640" y="883"/>
                    <a:pt x="660" y="883"/>
                  </a:cubicBezTo>
                  <a:cubicBezTo>
                    <a:pt x="671" y="883"/>
                    <a:pt x="682" y="880"/>
                    <a:pt x="691" y="874"/>
                  </a:cubicBezTo>
                  <a:cubicBezTo>
                    <a:pt x="707" y="858"/>
                    <a:pt x="715" y="833"/>
                    <a:pt x="707" y="817"/>
                  </a:cubicBezTo>
                  <a:cubicBezTo>
                    <a:pt x="707" y="809"/>
                    <a:pt x="699" y="800"/>
                    <a:pt x="699" y="792"/>
                  </a:cubicBezTo>
                  <a:lnTo>
                    <a:pt x="107" y="20"/>
                  </a:lnTo>
                  <a:cubicBezTo>
                    <a:pt x="98" y="6"/>
                    <a:pt x="84" y="0"/>
                    <a:pt x="6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6" name="Google Shape;836;p35"/>
            <p:cNvSpPr/>
            <p:nvPr/>
          </p:nvSpPr>
          <p:spPr>
            <a:xfrm>
              <a:off x="11728775" y="1812775"/>
              <a:ext cx="13525" cy="16025"/>
            </a:xfrm>
            <a:custGeom>
              <a:avLst/>
              <a:gdLst/>
              <a:ahLst/>
              <a:cxnLst/>
              <a:rect l="l" t="t" r="r" b="b"/>
              <a:pathLst>
                <a:path w="541" h="641" extrusionOk="0">
                  <a:moveTo>
                    <a:pt x="86" y="0"/>
                  </a:moveTo>
                  <a:cubicBezTo>
                    <a:pt x="47" y="0"/>
                    <a:pt x="0" y="50"/>
                    <a:pt x="31" y="87"/>
                  </a:cubicBezTo>
                  <a:lnTo>
                    <a:pt x="442" y="621"/>
                  </a:lnTo>
                  <a:cubicBezTo>
                    <a:pt x="451" y="634"/>
                    <a:pt x="465" y="641"/>
                    <a:pt x="480" y="641"/>
                  </a:cubicBezTo>
                  <a:cubicBezTo>
                    <a:pt x="492" y="641"/>
                    <a:pt x="505" y="636"/>
                    <a:pt x="516" y="629"/>
                  </a:cubicBezTo>
                  <a:cubicBezTo>
                    <a:pt x="532" y="613"/>
                    <a:pt x="540" y="596"/>
                    <a:pt x="540" y="572"/>
                  </a:cubicBezTo>
                  <a:cubicBezTo>
                    <a:pt x="532" y="563"/>
                    <a:pt x="532" y="555"/>
                    <a:pt x="524" y="555"/>
                  </a:cubicBezTo>
                  <a:lnTo>
                    <a:pt x="121" y="21"/>
                  </a:lnTo>
                  <a:cubicBezTo>
                    <a:pt x="113" y="6"/>
                    <a:pt x="100" y="0"/>
                    <a:pt x="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687" name="Google Shape;837;p35"/>
            <p:cNvSpPr/>
            <p:nvPr/>
          </p:nvSpPr>
          <p:spPr>
            <a:xfrm>
              <a:off x="11235025" y="1611750"/>
              <a:ext cx="80150" cy="64925"/>
            </a:xfrm>
            <a:custGeom>
              <a:avLst/>
              <a:gdLst/>
              <a:ahLst/>
              <a:cxnLst/>
              <a:rect l="l" t="t" r="r" b="b"/>
              <a:pathLst>
                <a:path w="3206" h="2597" extrusionOk="0">
                  <a:moveTo>
                    <a:pt x="42" y="0"/>
                  </a:moveTo>
                  <a:cubicBezTo>
                    <a:pt x="42" y="1"/>
                    <a:pt x="1" y="1488"/>
                    <a:pt x="716" y="1915"/>
                  </a:cubicBezTo>
                  <a:lnTo>
                    <a:pt x="436" y="1989"/>
                  </a:lnTo>
                  <a:cubicBezTo>
                    <a:pt x="436" y="1989"/>
                    <a:pt x="872" y="2597"/>
                    <a:pt x="1873" y="2597"/>
                  </a:cubicBezTo>
                  <a:cubicBezTo>
                    <a:pt x="2240" y="2597"/>
                    <a:pt x="2682" y="2515"/>
                    <a:pt x="3206" y="2293"/>
                  </a:cubicBezTo>
                  <a:cubicBezTo>
                    <a:pt x="3206" y="2293"/>
                    <a:pt x="2630" y="682"/>
                    <a:pt x="1357" y="567"/>
                  </a:cubicBezTo>
                  <a:lnTo>
                    <a:pt x="1357" y="567"/>
                  </a:lnTo>
                  <a:lnTo>
                    <a:pt x="1414" y="715"/>
                  </a:lnTo>
                  <a:cubicBezTo>
                    <a:pt x="1414" y="715"/>
                    <a:pt x="1373" y="720"/>
                    <a:pt x="1304" y="720"/>
                  </a:cubicBezTo>
                  <a:cubicBezTo>
                    <a:pt x="1041" y="720"/>
                    <a:pt x="368" y="653"/>
                    <a:pt x="4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88" name="Google Shape;838;p35"/>
            <p:cNvSpPr/>
            <p:nvPr/>
          </p:nvSpPr>
          <p:spPr>
            <a:xfrm>
              <a:off x="11274475" y="1750800"/>
              <a:ext cx="95150" cy="52875"/>
            </a:xfrm>
            <a:custGeom>
              <a:avLst/>
              <a:gdLst/>
              <a:ahLst/>
              <a:cxnLst/>
              <a:rect l="l" t="t" r="r" b="b"/>
              <a:pathLst>
                <a:path w="3806" h="2115" extrusionOk="0">
                  <a:moveTo>
                    <a:pt x="2638" y="0"/>
                  </a:moveTo>
                  <a:cubicBezTo>
                    <a:pt x="2181" y="0"/>
                    <a:pt x="1674" y="110"/>
                    <a:pt x="1291" y="487"/>
                  </a:cubicBezTo>
                  <a:lnTo>
                    <a:pt x="1439" y="536"/>
                  </a:lnTo>
                  <a:cubicBezTo>
                    <a:pt x="1439" y="536"/>
                    <a:pt x="1017" y="1153"/>
                    <a:pt x="317" y="1153"/>
                  </a:cubicBezTo>
                  <a:cubicBezTo>
                    <a:pt x="217" y="1153"/>
                    <a:pt x="111" y="1140"/>
                    <a:pt x="0" y="1111"/>
                  </a:cubicBezTo>
                  <a:lnTo>
                    <a:pt x="0" y="1111"/>
                  </a:lnTo>
                  <a:cubicBezTo>
                    <a:pt x="0" y="1111"/>
                    <a:pt x="861" y="1895"/>
                    <a:pt x="1611" y="1895"/>
                  </a:cubicBezTo>
                  <a:cubicBezTo>
                    <a:pt x="1710" y="1895"/>
                    <a:pt x="1806" y="1881"/>
                    <a:pt x="1899" y="1851"/>
                  </a:cubicBezTo>
                  <a:lnTo>
                    <a:pt x="1899" y="1851"/>
                  </a:lnTo>
                  <a:lnTo>
                    <a:pt x="1775" y="2114"/>
                  </a:lnTo>
                  <a:cubicBezTo>
                    <a:pt x="1775" y="2114"/>
                    <a:pt x="1790" y="2115"/>
                    <a:pt x="1817" y="2115"/>
                  </a:cubicBezTo>
                  <a:cubicBezTo>
                    <a:pt x="2051" y="2115"/>
                    <a:pt x="3230" y="2022"/>
                    <a:pt x="3805" y="207"/>
                  </a:cubicBezTo>
                  <a:cubicBezTo>
                    <a:pt x="3805" y="207"/>
                    <a:pt x="3268" y="0"/>
                    <a:pt x="2638"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89" name="Google Shape;839;p35"/>
            <p:cNvSpPr/>
            <p:nvPr/>
          </p:nvSpPr>
          <p:spPr>
            <a:xfrm>
              <a:off x="11357475" y="1512725"/>
              <a:ext cx="87125" cy="57575"/>
            </a:xfrm>
            <a:custGeom>
              <a:avLst/>
              <a:gdLst/>
              <a:ahLst/>
              <a:cxnLst/>
              <a:rect l="l" t="t" r="r" b="b"/>
              <a:pathLst>
                <a:path w="3485" h="2303" extrusionOk="0">
                  <a:moveTo>
                    <a:pt x="0" y="0"/>
                  </a:moveTo>
                  <a:cubicBezTo>
                    <a:pt x="0" y="1"/>
                    <a:pt x="189" y="1480"/>
                    <a:pt x="962" y="1784"/>
                  </a:cubicBezTo>
                  <a:lnTo>
                    <a:pt x="707" y="1907"/>
                  </a:lnTo>
                  <a:cubicBezTo>
                    <a:pt x="707" y="1907"/>
                    <a:pt x="1103" y="2303"/>
                    <a:pt x="1855" y="2303"/>
                  </a:cubicBezTo>
                  <a:cubicBezTo>
                    <a:pt x="2285" y="2303"/>
                    <a:pt x="2830" y="2174"/>
                    <a:pt x="3485" y="1767"/>
                  </a:cubicBezTo>
                  <a:cubicBezTo>
                    <a:pt x="3485" y="1767"/>
                    <a:pt x="2702" y="350"/>
                    <a:pt x="1499" y="350"/>
                  </a:cubicBezTo>
                  <a:cubicBezTo>
                    <a:pt x="1463" y="350"/>
                    <a:pt x="1426" y="351"/>
                    <a:pt x="1389" y="354"/>
                  </a:cubicBezTo>
                  <a:lnTo>
                    <a:pt x="1471" y="493"/>
                  </a:lnTo>
                  <a:cubicBezTo>
                    <a:pt x="1471" y="493"/>
                    <a:pt x="1316" y="535"/>
                    <a:pt x="1097" y="535"/>
                  </a:cubicBezTo>
                  <a:cubicBezTo>
                    <a:pt x="774" y="535"/>
                    <a:pt x="313" y="445"/>
                    <a:pt x="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90" name="Google Shape;840;p35"/>
            <p:cNvSpPr/>
            <p:nvPr/>
          </p:nvSpPr>
          <p:spPr>
            <a:xfrm>
              <a:off x="11421375" y="1573300"/>
              <a:ext cx="46025" cy="55325"/>
            </a:xfrm>
            <a:custGeom>
              <a:avLst/>
              <a:gdLst/>
              <a:ahLst/>
              <a:cxnLst/>
              <a:rect l="l" t="t" r="r" b="b"/>
              <a:pathLst>
                <a:path w="1841" h="2213" extrusionOk="0">
                  <a:moveTo>
                    <a:pt x="1733" y="1"/>
                  </a:moveTo>
                  <a:cubicBezTo>
                    <a:pt x="378" y="1"/>
                    <a:pt x="156" y="873"/>
                    <a:pt x="156" y="873"/>
                  </a:cubicBezTo>
                  <a:lnTo>
                    <a:pt x="345" y="848"/>
                  </a:lnTo>
                  <a:lnTo>
                    <a:pt x="345" y="848"/>
                  </a:lnTo>
                  <a:cubicBezTo>
                    <a:pt x="0" y="1292"/>
                    <a:pt x="395" y="2212"/>
                    <a:pt x="395" y="2212"/>
                  </a:cubicBezTo>
                  <a:cubicBezTo>
                    <a:pt x="444" y="1596"/>
                    <a:pt x="1077" y="1423"/>
                    <a:pt x="1077" y="1423"/>
                  </a:cubicBezTo>
                  <a:lnTo>
                    <a:pt x="1077" y="1538"/>
                  </a:lnTo>
                  <a:cubicBezTo>
                    <a:pt x="1841" y="1152"/>
                    <a:pt x="1808" y="2"/>
                    <a:pt x="1808" y="2"/>
                  </a:cubicBezTo>
                  <a:cubicBezTo>
                    <a:pt x="1783" y="1"/>
                    <a:pt x="1758" y="1"/>
                    <a:pt x="173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91" name="Google Shape;841;p35"/>
            <p:cNvSpPr/>
            <p:nvPr/>
          </p:nvSpPr>
          <p:spPr>
            <a:xfrm>
              <a:off x="11558600" y="1471300"/>
              <a:ext cx="90625" cy="56250"/>
            </a:xfrm>
            <a:custGeom>
              <a:avLst/>
              <a:gdLst/>
              <a:ahLst/>
              <a:cxnLst/>
              <a:rect l="l" t="t" r="r" b="b"/>
              <a:pathLst>
                <a:path w="3625" h="2250" extrusionOk="0">
                  <a:moveTo>
                    <a:pt x="2937" y="0"/>
                  </a:moveTo>
                  <a:cubicBezTo>
                    <a:pt x="2384" y="0"/>
                    <a:pt x="1626" y="123"/>
                    <a:pt x="1176" y="712"/>
                  </a:cubicBezTo>
                  <a:lnTo>
                    <a:pt x="1340" y="745"/>
                  </a:lnTo>
                  <a:cubicBezTo>
                    <a:pt x="1340" y="745"/>
                    <a:pt x="954" y="1532"/>
                    <a:pt x="132" y="1532"/>
                  </a:cubicBezTo>
                  <a:cubicBezTo>
                    <a:pt x="89" y="1532"/>
                    <a:pt x="46" y="1530"/>
                    <a:pt x="1" y="1526"/>
                  </a:cubicBezTo>
                  <a:lnTo>
                    <a:pt x="1" y="1526"/>
                  </a:lnTo>
                  <a:cubicBezTo>
                    <a:pt x="1" y="1526"/>
                    <a:pt x="822" y="2074"/>
                    <a:pt x="1531" y="2074"/>
                  </a:cubicBezTo>
                  <a:cubicBezTo>
                    <a:pt x="1690" y="2074"/>
                    <a:pt x="1844" y="2046"/>
                    <a:pt x="1981" y="1978"/>
                  </a:cubicBezTo>
                  <a:lnTo>
                    <a:pt x="1981" y="1978"/>
                  </a:lnTo>
                  <a:lnTo>
                    <a:pt x="1899" y="2249"/>
                  </a:lnTo>
                  <a:cubicBezTo>
                    <a:pt x="1899" y="2249"/>
                    <a:pt x="3288" y="2159"/>
                    <a:pt x="3625" y="63"/>
                  </a:cubicBezTo>
                  <a:cubicBezTo>
                    <a:pt x="3625" y="63"/>
                    <a:pt x="3333" y="0"/>
                    <a:pt x="293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92" name="Google Shape;842;p35"/>
            <p:cNvSpPr/>
            <p:nvPr/>
          </p:nvSpPr>
          <p:spPr>
            <a:xfrm>
              <a:off x="11679600" y="1590625"/>
              <a:ext cx="87550" cy="58325"/>
            </a:xfrm>
            <a:custGeom>
              <a:avLst/>
              <a:gdLst/>
              <a:ahLst/>
              <a:cxnLst/>
              <a:rect l="l" t="t" r="r" b="b"/>
              <a:pathLst>
                <a:path w="3502" h="2333" extrusionOk="0">
                  <a:moveTo>
                    <a:pt x="407" y="1"/>
                  </a:moveTo>
                  <a:cubicBezTo>
                    <a:pt x="163" y="1"/>
                    <a:pt x="1" y="24"/>
                    <a:pt x="1" y="24"/>
                  </a:cubicBezTo>
                  <a:cubicBezTo>
                    <a:pt x="174" y="2136"/>
                    <a:pt x="1562" y="2333"/>
                    <a:pt x="1562" y="2333"/>
                  </a:cubicBezTo>
                  <a:lnTo>
                    <a:pt x="1497" y="2053"/>
                  </a:lnTo>
                  <a:lnTo>
                    <a:pt x="1497" y="2053"/>
                  </a:lnTo>
                  <a:cubicBezTo>
                    <a:pt x="1661" y="2153"/>
                    <a:pt x="1855" y="2192"/>
                    <a:pt x="2057" y="2192"/>
                  </a:cubicBezTo>
                  <a:cubicBezTo>
                    <a:pt x="2736" y="2192"/>
                    <a:pt x="3502" y="1758"/>
                    <a:pt x="3502" y="1758"/>
                  </a:cubicBezTo>
                  <a:lnTo>
                    <a:pt x="3502" y="1758"/>
                  </a:lnTo>
                  <a:cubicBezTo>
                    <a:pt x="3489" y="1758"/>
                    <a:pt x="3477" y="1758"/>
                    <a:pt x="3465" y="1758"/>
                  </a:cubicBezTo>
                  <a:cubicBezTo>
                    <a:pt x="2580" y="1758"/>
                    <a:pt x="2228" y="878"/>
                    <a:pt x="2228" y="878"/>
                  </a:cubicBezTo>
                  <a:lnTo>
                    <a:pt x="2392" y="854"/>
                  </a:lnTo>
                  <a:cubicBezTo>
                    <a:pt x="1915" y="115"/>
                    <a:pt x="954" y="1"/>
                    <a:pt x="407"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93" name="Google Shape;843;p35"/>
            <p:cNvSpPr/>
            <p:nvPr/>
          </p:nvSpPr>
          <p:spPr>
            <a:xfrm>
              <a:off x="11673450" y="1483350"/>
              <a:ext cx="77275" cy="80550"/>
            </a:xfrm>
            <a:custGeom>
              <a:avLst/>
              <a:gdLst/>
              <a:ahLst/>
              <a:cxnLst/>
              <a:rect l="l" t="t" r="r" b="b"/>
              <a:pathLst>
                <a:path w="3091" h="3222" extrusionOk="0">
                  <a:moveTo>
                    <a:pt x="880" y="0"/>
                  </a:moveTo>
                  <a:lnTo>
                    <a:pt x="880" y="0"/>
                  </a:lnTo>
                  <a:cubicBezTo>
                    <a:pt x="0" y="1931"/>
                    <a:pt x="1110" y="2778"/>
                    <a:pt x="1110" y="2778"/>
                  </a:cubicBezTo>
                  <a:lnTo>
                    <a:pt x="1192" y="2507"/>
                  </a:lnTo>
                  <a:cubicBezTo>
                    <a:pt x="1603" y="3222"/>
                    <a:pt x="3090" y="3222"/>
                    <a:pt x="3090" y="3222"/>
                  </a:cubicBezTo>
                  <a:cubicBezTo>
                    <a:pt x="2285" y="2794"/>
                    <a:pt x="2408" y="1833"/>
                    <a:pt x="2408" y="1833"/>
                  </a:cubicBezTo>
                  <a:lnTo>
                    <a:pt x="2408" y="1833"/>
                  </a:lnTo>
                  <a:lnTo>
                    <a:pt x="2556" y="1899"/>
                  </a:lnTo>
                  <a:cubicBezTo>
                    <a:pt x="2474" y="617"/>
                    <a:pt x="880" y="0"/>
                    <a:pt x="880"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94" name="Google Shape;844;p35"/>
            <p:cNvSpPr/>
            <p:nvPr/>
          </p:nvSpPr>
          <p:spPr>
            <a:xfrm>
              <a:off x="11600725" y="1696400"/>
              <a:ext cx="69875" cy="89375"/>
            </a:xfrm>
            <a:custGeom>
              <a:avLst/>
              <a:gdLst/>
              <a:ahLst/>
              <a:cxnLst/>
              <a:rect l="l" t="t" r="r" b="b"/>
              <a:pathLst>
                <a:path w="2795" h="3575" extrusionOk="0">
                  <a:moveTo>
                    <a:pt x="1225" y="0"/>
                  </a:moveTo>
                  <a:cubicBezTo>
                    <a:pt x="0" y="1734"/>
                    <a:pt x="937" y="2769"/>
                    <a:pt x="937" y="2769"/>
                  </a:cubicBezTo>
                  <a:lnTo>
                    <a:pt x="1060" y="2515"/>
                  </a:lnTo>
                  <a:cubicBezTo>
                    <a:pt x="1332" y="3304"/>
                    <a:pt x="2794" y="3575"/>
                    <a:pt x="2794" y="3575"/>
                  </a:cubicBezTo>
                  <a:cubicBezTo>
                    <a:pt x="2088" y="3008"/>
                    <a:pt x="2383" y="2079"/>
                    <a:pt x="2383" y="2079"/>
                  </a:cubicBezTo>
                  <a:lnTo>
                    <a:pt x="2383" y="2079"/>
                  </a:lnTo>
                  <a:lnTo>
                    <a:pt x="2523" y="2170"/>
                  </a:lnTo>
                  <a:cubicBezTo>
                    <a:pt x="2679" y="904"/>
                    <a:pt x="1225" y="0"/>
                    <a:pt x="1225"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95" name="Google Shape;845;p35"/>
            <p:cNvSpPr/>
            <p:nvPr/>
          </p:nvSpPr>
          <p:spPr>
            <a:xfrm>
              <a:off x="11519975" y="1734200"/>
              <a:ext cx="75625" cy="83025"/>
            </a:xfrm>
            <a:custGeom>
              <a:avLst/>
              <a:gdLst/>
              <a:ahLst/>
              <a:cxnLst/>
              <a:rect l="l" t="t" r="r" b="b"/>
              <a:pathLst>
                <a:path w="3025" h="3321" extrusionOk="0">
                  <a:moveTo>
                    <a:pt x="962" y="0"/>
                  </a:moveTo>
                  <a:lnTo>
                    <a:pt x="962" y="0"/>
                  </a:lnTo>
                  <a:cubicBezTo>
                    <a:pt x="1" y="1890"/>
                    <a:pt x="1069" y="2786"/>
                    <a:pt x="1069" y="2786"/>
                  </a:cubicBezTo>
                  <a:lnTo>
                    <a:pt x="1159" y="2515"/>
                  </a:lnTo>
                  <a:cubicBezTo>
                    <a:pt x="1537" y="3263"/>
                    <a:pt x="3025" y="3320"/>
                    <a:pt x="3025" y="3320"/>
                  </a:cubicBezTo>
                  <a:cubicBezTo>
                    <a:pt x="2236" y="2860"/>
                    <a:pt x="2408" y="1907"/>
                    <a:pt x="2409" y="1907"/>
                  </a:cubicBezTo>
                  <a:lnTo>
                    <a:pt x="2409" y="1907"/>
                  </a:lnTo>
                  <a:lnTo>
                    <a:pt x="2556" y="1972"/>
                  </a:lnTo>
                  <a:cubicBezTo>
                    <a:pt x="2532" y="699"/>
                    <a:pt x="962" y="0"/>
                    <a:pt x="962"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96" name="Google Shape;846;p35"/>
            <p:cNvSpPr/>
            <p:nvPr/>
          </p:nvSpPr>
          <p:spPr>
            <a:xfrm>
              <a:off x="11422800" y="1814925"/>
              <a:ext cx="70075" cy="97000"/>
            </a:xfrm>
            <a:custGeom>
              <a:avLst/>
              <a:gdLst/>
              <a:ahLst/>
              <a:cxnLst/>
              <a:rect l="l" t="t" r="r" b="b"/>
              <a:pathLst>
                <a:path w="2803" h="3880" extrusionOk="0">
                  <a:moveTo>
                    <a:pt x="1652" y="1"/>
                  </a:moveTo>
                  <a:cubicBezTo>
                    <a:pt x="1" y="1332"/>
                    <a:pt x="609" y="2581"/>
                    <a:pt x="609" y="2581"/>
                  </a:cubicBezTo>
                  <a:lnTo>
                    <a:pt x="806" y="2376"/>
                  </a:lnTo>
                  <a:cubicBezTo>
                    <a:pt x="847" y="3214"/>
                    <a:pt x="2178" y="3880"/>
                    <a:pt x="2178" y="3880"/>
                  </a:cubicBezTo>
                  <a:cubicBezTo>
                    <a:pt x="1644" y="3132"/>
                    <a:pt x="2195" y="2335"/>
                    <a:pt x="2195" y="2335"/>
                  </a:cubicBezTo>
                  <a:lnTo>
                    <a:pt x="2302" y="2458"/>
                  </a:lnTo>
                  <a:cubicBezTo>
                    <a:pt x="2803" y="1283"/>
                    <a:pt x="1652" y="1"/>
                    <a:pt x="1652"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97" name="Google Shape;847;p35"/>
            <p:cNvSpPr/>
            <p:nvPr/>
          </p:nvSpPr>
          <p:spPr>
            <a:xfrm>
              <a:off x="11504150" y="1799325"/>
              <a:ext cx="53850" cy="44300"/>
            </a:xfrm>
            <a:custGeom>
              <a:avLst/>
              <a:gdLst/>
              <a:ahLst/>
              <a:cxnLst/>
              <a:rect l="l" t="t" r="r" b="b"/>
              <a:pathLst>
                <a:path w="2154" h="1772" extrusionOk="0">
                  <a:moveTo>
                    <a:pt x="264" y="0"/>
                  </a:moveTo>
                  <a:lnTo>
                    <a:pt x="264" y="0"/>
                  </a:lnTo>
                  <a:cubicBezTo>
                    <a:pt x="1" y="1356"/>
                    <a:pt x="831" y="1718"/>
                    <a:pt x="831" y="1718"/>
                  </a:cubicBezTo>
                  <a:lnTo>
                    <a:pt x="839" y="1537"/>
                  </a:lnTo>
                  <a:cubicBezTo>
                    <a:pt x="1013" y="1723"/>
                    <a:pt x="1315" y="1772"/>
                    <a:pt x="1585" y="1772"/>
                  </a:cubicBezTo>
                  <a:cubicBezTo>
                    <a:pt x="1889" y="1772"/>
                    <a:pt x="2154" y="1709"/>
                    <a:pt x="2154" y="1709"/>
                  </a:cubicBezTo>
                  <a:cubicBezTo>
                    <a:pt x="1579" y="1562"/>
                    <a:pt x="1513" y="929"/>
                    <a:pt x="1513" y="929"/>
                  </a:cubicBezTo>
                  <a:lnTo>
                    <a:pt x="1513" y="929"/>
                  </a:lnTo>
                  <a:lnTo>
                    <a:pt x="1612" y="945"/>
                  </a:lnTo>
                  <a:cubicBezTo>
                    <a:pt x="1373" y="148"/>
                    <a:pt x="264" y="0"/>
                    <a:pt x="26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698" name="Google Shape;848;p35"/>
            <p:cNvSpPr/>
            <p:nvPr/>
          </p:nvSpPr>
          <p:spPr>
            <a:xfrm>
              <a:off x="11386650" y="1779075"/>
              <a:ext cx="62475" cy="33700"/>
            </a:xfrm>
            <a:custGeom>
              <a:avLst/>
              <a:gdLst/>
              <a:ahLst/>
              <a:cxnLst/>
              <a:rect l="l" t="t" r="r" b="b"/>
              <a:pathLst>
                <a:path w="2499" h="1348" extrusionOk="0">
                  <a:moveTo>
                    <a:pt x="1663" y="0"/>
                  </a:moveTo>
                  <a:cubicBezTo>
                    <a:pt x="1387" y="0"/>
                    <a:pt x="1091" y="65"/>
                    <a:pt x="855" y="276"/>
                  </a:cubicBezTo>
                  <a:lnTo>
                    <a:pt x="954" y="317"/>
                  </a:lnTo>
                  <a:cubicBezTo>
                    <a:pt x="954" y="317"/>
                    <a:pt x="672" y="682"/>
                    <a:pt x="238" y="682"/>
                  </a:cubicBezTo>
                  <a:cubicBezTo>
                    <a:pt x="163" y="682"/>
                    <a:pt x="84" y="671"/>
                    <a:pt x="0" y="646"/>
                  </a:cubicBezTo>
                  <a:lnTo>
                    <a:pt x="0" y="646"/>
                  </a:lnTo>
                  <a:cubicBezTo>
                    <a:pt x="0" y="646"/>
                    <a:pt x="562" y="1201"/>
                    <a:pt x="1052" y="1201"/>
                  </a:cubicBezTo>
                  <a:cubicBezTo>
                    <a:pt x="1105" y="1201"/>
                    <a:pt x="1158" y="1194"/>
                    <a:pt x="1208" y="1180"/>
                  </a:cubicBezTo>
                  <a:lnTo>
                    <a:pt x="1208" y="1180"/>
                  </a:lnTo>
                  <a:lnTo>
                    <a:pt x="1118" y="1344"/>
                  </a:lnTo>
                  <a:cubicBezTo>
                    <a:pt x="1118" y="1344"/>
                    <a:pt x="1141" y="1347"/>
                    <a:pt x="1181" y="1347"/>
                  </a:cubicBezTo>
                  <a:cubicBezTo>
                    <a:pt x="1393" y="1347"/>
                    <a:pt x="2091" y="1260"/>
                    <a:pt x="2499" y="169"/>
                  </a:cubicBezTo>
                  <a:cubicBezTo>
                    <a:pt x="2499" y="169"/>
                    <a:pt x="2107" y="0"/>
                    <a:pt x="1663"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699" name="Google Shape;849;p35"/>
            <p:cNvSpPr/>
            <p:nvPr/>
          </p:nvSpPr>
          <p:spPr>
            <a:xfrm>
              <a:off x="11337125" y="1713250"/>
              <a:ext cx="63725" cy="31725"/>
            </a:xfrm>
            <a:custGeom>
              <a:avLst/>
              <a:gdLst/>
              <a:ahLst/>
              <a:cxnLst/>
              <a:rect l="l" t="t" r="r" b="b"/>
              <a:pathLst>
                <a:path w="2549" h="1269" extrusionOk="0">
                  <a:moveTo>
                    <a:pt x="1426" y="0"/>
                  </a:moveTo>
                  <a:cubicBezTo>
                    <a:pt x="1258" y="0"/>
                    <a:pt x="1085" y="35"/>
                    <a:pt x="921" y="123"/>
                  </a:cubicBezTo>
                  <a:lnTo>
                    <a:pt x="1012" y="181"/>
                  </a:lnTo>
                  <a:cubicBezTo>
                    <a:pt x="1012" y="181"/>
                    <a:pt x="747" y="393"/>
                    <a:pt x="408" y="393"/>
                  </a:cubicBezTo>
                  <a:cubicBezTo>
                    <a:pt x="279" y="393"/>
                    <a:pt x="140" y="363"/>
                    <a:pt x="1" y="279"/>
                  </a:cubicBezTo>
                  <a:lnTo>
                    <a:pt x="1" y="279"/>
                  </a:lnTo>
                  <a:cubicBezTo>
                    <a:pt x="1" y="279"/>
                    <a:pt x="500" y="1085"/>
                    <a:pt x="1037" y="1085"/>
                  </a:cubicBezTo>
                  <a:cubicBezTo>
                    <a:pt x="1042" y="1085"/>
                    <a:pt x="1047" y="1085"/>
                    <a:pt x="1053" y="1085"/>
                  </a:cubicBezTo>
                  <a:lnTo>
                    <a:pt x="1053" y="1085"/>
                  </a:lnTo>
                  <a:lnTo>
                    <a:pt x="921" y="1224"/>
                  </a:lnTo>
                  <a:cubicBezTo>
                    <a:pt x="921" y="1224"/>
                    <a:pt x="1035" y="1268"/>
                    <a:pt x="1218" y="1268"/>
                  </a:cubicBezTo>
                  <a:cubicBezTo>
                    <a:pt x="1535" y="1268"/>
                    <a:pt x="2058" y="1136"/>
                    <a:pt x="2548" y="411"/>
                  </a:cubicBezTo>
                  <a:cubicBezTo>
                    <a:pt x="2548" y="411"/>
                    <a:pt x="2009" y="0"/>
                    <a:pt x="1426"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00" name="Google Shape;850;p35"/>
            <p:cNvSpPr/>
            <p:nvPr/>
          </p:nvSpPr>
          <p:spPr>
            <a:xfrm>
              <a:off x="11280225" y="1702000"/>
              <a:ext cx="60425" cy="56675"/>
            </a:xfrm>
            <a:custGeom>
              <a:avLst/>
              <a:gdLst/>
              <a:ahLst/>
              <a:cxnLst/>
              <a:rect l="l" t="t" r="r" b="b"/>
              <a:pathLst>
                <a:path w="2417" h="2267" extrusionOk="0">
                  <a:moveTo>
                    <a:pt x="1657" y="0"/>
                  </a:moveTo>
                  <a:cubicBezTo>
                    <a:pt x="628" y="0"/>
                    <a:pt x="288" y="664"/>
                    <a:pt x="288" y="664"/>
                  </a:cubicBezTo>
                  <a:lnTo>
                    <a:pt x="510" y="688"/>
                  </a:lnTo>
                  <a:cubicBezTo>
                    <a:pt x="0" y="1107"/>
                    <a:pt x="206" y="2266"/>
                    <a:pt x="206" y="2266"/>
                  </a:cubicBezTo>
                  <a:cubicBezTo>
                    <a:pt x="428" y="1584"/>
                    <a:pt x="1192" y="1543"/>
                    <a:pt x="1192" y="1543"/>
                  </a:cubicBezTo>
                  <a:lnTo>
                    <a:pt x="1192" y="1543"/>
                  </a:lnTo>
                  <a:lnTo>
                    <a:pt x="1167" y="1674"/>
                  </a:lnTo>
                  <a:cubicBezTo>
                    <a:pt x="2145" y="1436"/>
                    <a:pt x="2417" y="105"/>
                    <a:pt x="2417" y="105"/>
                  </a:cubicBezTo>
                  <a:cubicBezTo>
                    <a:pt x="2129" y="31"/>
                    <a:pt x="1877" y="0"/>
                    <a:pt x="165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01" name="Google Shape;851;p35"/>
            <p:cNvSpPr/>
            <p:nvPr/>
          </p:nvSpPr>
          <p:spPr>
            <a:xfrm>
              <a:off x="11299950" y="1573125"/>
              <a:ext cx="51175" cy="74200"/>
            </a:xfrm>
            <a:custGeom>
              <a:avLst/>
              <a:gdLst/>
              <a:ahLst/>
              <a:cxnLst/>
              <a:rect l="l" t="t" r="r" b="b"/>
              <a:pathLst>
                <a:path w="2047" h="2968" extrusionOk="0">
                  <a:moveTo>
                    <a:pt x="781" y="0"/>
                  </a:moveTo>
                  <a:lnTo>
                    <a:pt x="781" y="0"/>
                  </a:lnTo>
                  <a:cubicBezTo>
                    <a:pt x="781" y="1"/>
                    <a:pt x="25" y="896"/>
                    <a:pt x="255" y="1512"/>
                  </a:cubicBezTo>
                  <a:lnTo>
                    <a:pt x="50" y="1422"/>
                  </a:lnTo>
                  <a:lnTo>
                    <a:pt x="50" y="1422"/>
                  </a:lnTo>
                  <a:cubicBezTo>
                    <a:pt x="50" y="1422"/>
                    <a:pt x="0" y="2523"/>
                    <a:pt x="1619" y="2967"/>
                  </a:cubicBezTo>
                  <a:cubicBezTo>
                    <a:pt x="1619" y="2967"/>
                    <a:pt x="2047" y="1685"/>
                    <a:pt x="1315" y="995"/>
                  </a:cubicBezTo>
                  <a:lnTo>
                    <a:pt x="1282" y="1110"/>
                  </a:lnTo>
                  <a:cubicBezTo>
                    <a:pt x="1282" y="1110"/>
                    <a:pt x="633" y="699"/>
                    <a:pt x="78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02" name="Google Shape;852;p35"/>
            <p:cNvSpPr/>
            <p:nvPr/>
          </p:nvSpPr>
          <p:spPr>
            <a:xfrm>
              <a:off x="11361375" y="1581750"/>
              <a:ext cx="54050" cy="65175"/>
            </a:xfrm>
            <a:custGeom>
              <a:avLst/>
              <a:gdLst/>
              <a:ahLst/>
              <a:cxnLst/>
              <a:rect l="l" t="t" r="r" b="b"/>
              <a:pathLst>
                <a:path w="2162" h="2607" extrusionOk="0">
                  <a:moveTo>
                    <a:pt x="461" y="1"/>
                  </a:moveTo>
                  <a:cubicBezTo>
                    <a:pt x="461" y="1"/>
                    <a:pt x="1" y="1077"/>
                    <a:pt x="395" y="1603"/>
                  </a:cubicBezTo>
                  <a:lnTo>
                    <a:pt x="173" y="1578"/>
                  </a:lnTo>
                  <a:lnTo>
                    <a:pt x="173" y="1578"/>
                  </a:lnTo>
                  <a:cubicBezTo>
                    <a:pt x="173" y="1578"/>
                    <a:pt x="434" y="2607"/>
                    <a:pt x="2027" y="2607"/>
                  </a:cubicBezTo>
                  <a:cubicBezTo>
                    <a:pt x="2058" y="2607"/>
                    <a:pt x="2089" y="2606"/>
                    <a:pt x="2121" y="2606"/>
                  </a:cubicBezTo>
                  <a:cubicBezTo>
                    <a:pt x="2121" y="2606"/>
                    <a:pt x="2162" y="1250"/>
                    <a:pt x="1258" y="798"/>
                  </a:cubicBezTo>
                  <a:lnTo>
                    <a:pt x="1258" y="921"/>
                  </a:lnTo>
                  <a:cubicBezTo>
                    <a:pt x="1258" y="921"/>
                    <a:pt x="518" y="715"/>
                    <a:pt x="461"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703" name="Google Shape;853;p35"/>
            <p:cNvSpPr/>
            <p:nvPr/>
          </p:nvSpPr>
          <p:spPr>
            <a:xfrm>
              <a:off x="11412325" y="1453550"/>
              <a:ext cx="54050" cy="65175"/>
            </a:xfrm>
            <a:custGeom>
              <a:avLst/>
              <a:gdLst/>
              <a:ahLst/>
              <a:cxnLst/>
              <a:rect l="l" t="t" r="r" b="b"/>
              <a:pathLst>
                <a:path w="2162" h="2607" extrusionOk="0">
                  <a:moveTo>
                    <a:pt x="461" y="1"/>
                  </a:moveTo>
                  <a:cubicBezTo>
                    <a:pt x="461" y="1"/>
                    <a:pt x="1" y="1077"/>
                    <a:pt x="403" y="1603"/>
                  </a:cubicBezTo>
                  <a:lnTo>
                    <a:pt x="173" y="1578"/>
                  </a:lnTo>
                  <a:lnTo>
                    <a:pt x="173" y="1578"/>
                  </a:lnTo>
                  <a:cubicBezTo>
                    <a:pt x="173" y="1579"/>
                    <a:pt x="434" y="2607"/>
                    <a:pt x="2027" y="2607"/>
                  </a:cubicBezTo>
                  <a:cubicBezTo>
                    <a:pt x="2058" y="2607"/>
                    <a:pt x="2089" y="2606"/>
                    <a:pt x="2121" y="2606"/>
                  </a:cubicBezTo>
                  <a:cubicBezTo>
                    <a:pt x="2121" y="2606"/>
                    <a:pt x="2162" y="1250"/>
                    <a:pt x="1266" y="798"/>
                  </a:cubicBezTo>
                  <a:lnTo>
                    <a:pt x="1266" y="921"/>
                  </a:lnTo>
                  <a:cubicBezTo>
                    <a:pt x="1266" y="921"/>
                    <a:pt x="518" y="716"/>
                    <a:pt x="46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04" name="Google Shape;854;p35"/>
            <p:cNvSpPr/>
            <p:nvPr/>
          </p:nvSpPr>
          <p:spPr>
            <a:xfrm>
              <a:off x="11480950" y="1437525"/>
              <a:ext cx="54050" cy="65175"/>
            </a:xfrm>
            <a:custGeom>
              <a:avLst/>
              <a:gdLst/>
              <a:ahLst/>
              <a:cxnLst/>
              <a:rect l="l" t="t" r="r" b="b"/>
              <a:pathLst>
                <a:path w="2162" h="2607" extrusionOk="0">
                  <a:moveTo>
                    <a:pt x="460" y="1"/>
                  </a:moveTo>
                  <a:cubicBezTo>
                    <a:pt x="460" y="1"/>
                    <a:pt x="0" y="1085"/>
                    <a:pt x="395" y="1603"/>
                  </a:cubicBezTo>
                  <a:lnTo>
                    <a:pt x="173" y="1578"/>
                  </a:lnTo>
                  <a:lnTo>
                    <a:pt x="173" y="1578"/>
                  </a:lnTo>
                  <a:cubicBezTo>
                    <a:pt x="173" y="1579"/>
                    <a:pt x="434" y="2607"/>
                    <a:pt x="2027" y="2607"/>
                  </a:cubicBezTo>
                  <a:cubicBezTo>
                    <a:pt x="2058" y="2607"/>
                    <a:pt x="2089" y="2606"/>
                    <a:pt x="2120" y="2606"/>
                  </a:cubicBezTo>
                  <a:cubicBezTo>
                    <a:pt x="2120" y="2606"/>
                    <a:pt x="2162" y="1250"/>
                    <a:pt x="1266" y="798"/>
                  </a:cubicBezTo>
                  <a:lnTo>
                    <a:pt x="1266" y="929"/>
                  </a:lnTo>
                  <a:cubicBezTo>
                    <a:pt x="1266" y="929"/>
                    <a:pt x="518" y="724"/>
                    <a:pt x="46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705" name="Google Shape;855;p35"/>
            <p:cNvSpPr/>
            <p:nvPr/>
          </p:nvSpPr>
          <p:spPr>
            <a:xfrm>
              <a:off x="11488750" y="1539025"/>
              <a:ext cx="54675" cy="63300"/>
            </a:xfrm>
            <a:custGeom>
              <a:avLst/>
              <a:gdLst/>
              <a:ahLst/>
              <a:cxnLst/>
              <a:rect l="l" t="t" r="r" b="b"/>
              <a:pathLst>
                <a:path w="2187" h="2532" extrusionOk="0">
                  <a:moveTo>
                    <a:pt x="411" y="0"/>
                  </a:moveTo>
                  <a:lnTo>
                    <a:pt x="411" y="0"/>
                  </a:lnTo>
                  <a:cubicBezTo>
                    <a:pt x="411" y="1"/>
                    <a:pt x="1" y="1101"/>
                    <a:pt x="420" y="1603"/>
                  </a:cubicBezTo>
                  <a:lnTo>
                    <a:pt x="198" y="1586"/>
                  </a:lnTo>
                  <a:lnTo>
                    <a:pt x="198" y="1586"/>
                  </a:lnTo>
                  <a:cubicBezTo>
                    <a:pt x="198" y="1586"/>
                    <a:pt x="486" y="2532"/>
                    <a:pt x="1938" y="2532"/>
                  </a:cubicBezTo>
                  <a:cubicBezTo>
                    <a:pt x="2017" y="2532"/>
                    <a:pt x="2100" y="2529"/>
                    <a:pt x="2187" y="2523"/>
                  </a:cubicBezTo>
                  <a:cubicBezTo>
                    <a:pt x="2187" y="2523"/>
                    <a:pt x="2162" y="1167"/>
                    <a:pt x="1241" y="756"/>
                  </a:cubicBezTo>
                  <a:lnTo>
                    <a:pt x="1241" y="756"/>
                  </a:lnTo>
                  <a:lnTo>
                    <a:pt x="1250" y="888"/>
                  </a:lnTo>
                  <a:cubicBezTo>
                    <a:pt x="1250" y="888"/>
                    <a:pt x="502" y="715"/>
                    <a:pt x="411"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06" name="Google Shape;856;p35"/>
            <p:cNvSpPr/>
            <p:nvPr/>
          </p:nvSpPr>
          <p:spPr>
            <a:xfrm>
              <a:off x="11543200" y="1665600"/>
              <a:ext cx="67825" cy="47050"/>
            </a:xfrm>
            <a:custGeom>
              <a:avLst/>
              <a:gdLst/>
              <a:ahLst/>
              <a:cxnLst/>
              <a:rect l="l" t="t" r="r" b="b"/>
              <a:pathLst>
                <a:path w="2713" h="1882" extrusionOk="0">
                  <a:moveTo>
                    <a:pt x="2521" y="1"/>
                  </a:moveTo>
                  <a:cubicBezTo>
                    <a:pt x="2129" y="1"/>
                    <a:pt x="1238" y="78"/>
                    <a:pt x="847" y="747"/>
                  </a:cubicBezTo>
                  <a:lnTo>
                    <a:pt x="978" y="755"/>
                  </a:lnTo>
                  <a:cubicBezTo>
                    <a:pt x="978" y="755"/>
                    <a:pt x="723" y="1479"/>
                    <a:pt x="0" y="1495"/>
                  </a:cubicBezTo>
                  <a:cubicBezTo>
                    <a:pt x="0" y="1495"/>
                    <a:pt x="581" y="1790"/>
                    <a:pt x="1102" y="1790"/>
                  </a:cubicBezTo>
                  <a:cubicBezTo>
                    <a:pt x="1282" y="1790"/>
                    <a:pt x="1455" y="1754"/>
                    <a:pt x="1595" y="1659"/>
                  </a:cubicBezTo>
                  <a:lnTo>
                    <a:pt x="1595" y="1659"/>
                  </a:lnTo>
                  <a:lnTo>
                    <a:pt x="1553" y="1881"/>
                  </a:lnTo>
                  <a:cubicBezTo>
                    <a:pt x="1553" y="1881"/>
                    <a:pt x="2638" y="1684"/>
                    <a:pt x="2712" y="8"/>
                  </a:cubicBezTo>
                  <a:cubicBezTo>
                    <a:pt x="2712" y="8"/>
                    <a:pt x="2639" y="1"/>
                    <a:pt x="2521"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07" name="Google Shape;857;p35"/>
            <p:cNvSpPr/>
            <p:nvPr/>
          </p:nvSpPr>
          <p:spPr>
            <a:xfrm>
              <a:off x="11660700" y="1656700"/>
              <a:ext cx="66400" cy="47925"/>
            </a:xfrm>
            <a:custGeom>
              <a:avLst/>
              <a:gdLst/>
              <a:ahLst/>
              <a:cxnLst/>
              <a:rect l="l" t="t" r="r" b="b"/>
              <a:pathLst>
                <a:path w="2656" h="1917" extrusionOk="0">
                  <a:moveTo>
                    <a:pt x="92" y="0"/>
                  </a:moveTo>
                  <a:cubicBezTo>
                    <a:pt x="34" y="0"/>
                    <a:pt x="1" y="2"/>
                    <a:pt x="1" y="2"/>
                  </a:cubicBezTo>
                  <a:cubicBezTo>
                    <a:pt x="17" y="1678"/>
                    <a:pt x="1094" y="1917"/>
                    <a:pt x="1094" y="1917"/>
                  </a:cubicBezTo>
                  <a:lnTo>
                    <a:pt x="1061" y="1695"/>
                  </a:lnTo>
                  <a:lnTo>
                    <a:pt x="1061" y="1695"/>
                  </a:lnTo>
                  <a:cubicBezTo>
                    <a:pt x="1209" y="1800"/>
                    <a:pt x="1397" y="1838"/>
                    <a:pt x="1592" y="1838"/>
                  </a:cubicBezTo>
                  <a:cubicBezTo>
                    <a:pt x="2101" y="1838"/>
                    <a:pt x="2655" y="1580"/>
                    <a:pt x="2655" y="1580"/>
                  </a:cubicBezTo>
                  <a:cubicBezTo>
                    <a:pt x="1932" y="1539"/>
                    <a:pt x="1710" y="807"/>
                    <a:pt x="1710" y="807"/>
                  </a:cubicBezTo>
                  <a:lnTo>
                    <a:pt x="1833" y="807"/>
                  </a:lnTo>
                  <a:cubicBezTo>
                    <a:pt x="1431" y="59"/>
                    <a:pt x="403" y="0"/>
                    <a:pt x="92"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08" name="Google Shape;858;p35"/>
            <p:cNvSpPr/>
            <p:nvPr/>
          </p:nvSpPr>
          <p:spPr>
            <a:xfrm>
              <a:off x="11454225" y="1602650"/>
              <a:ext cx="77075" cy="38350"/>
            </a:xfrm>
            <a:custGeom>
              <a:avLst/>
              <a:gdLst/>
              <a:ahLst/>
              <a:cxnLst/>
              <a:rect l="l" t="t" r="r" b="b"/>
              <a:pathLst>
                <a:path w="3083" h="1534" extrusionOk="0">
                  <a:moveTo>
                    <a:pt x="1729" y="1"/>
                  </a:moveTo>
                  <a:cubicBezTo>
                    <a:pt x="1523" y="1"/>
                    <a:pt x="1311" y="43"/>
                    <a:pt x="1110" y="151"/>
                  </a:cubicBezTo>
                  <a:lnTo>
                    <a:pt x="1217" y="225"/>
                  </a:lnTo>
                  <a:cubicBezTo>
                    <a:pt x="1217" y="225"/>
                    <a:pt x="899" y="482"/>
                    <a:pt x="488" y="482"/>
                  </a:cubicBezTo>
                  <a:cubicBezTo>
                    <a:pt x="335" y="482"/>
                    <a:pt x="168" y="446"/>
                    <a:pt x="1" y="348"/>
                  </a:cubicBezTo>
                  <a:lnTo>
                    <a:pt x="1" y="348"/>
                  </a:lnTo>
                  <a:cubicBezTo>
                    <a:pt x="1" y="348"/>
                    <a:pt x="602" y="1318"/>
                    <a:pt x="1251" y="1318"/>
                  </a:cubicBezTo>
                  <a:cubicBezTo>
                    <a:pt x="1259" y="1318"/>
                    <a:pt x="1267" y="1318"/>
                    <a:pt x="1275" y="1318"/>
                  </a:cubicBezTo>
                  <a:lnTo>
                    <a:pt x="1275" y="1318"/>
                  </a:lnTo>
                  <a:lnTo>
                    <a:pt x="1119" y="1482"/>
                  </a:lnTo>
                  <a:cubicBezTo>
                    <a:pt x="1119" y="1482"/>
                    <a:pt x="1254" y="1534"/>
                    <a:pt x="1472" y="1534"/>
                  </a:cubicBezTo>
                  <a:cubicBezTo>
                    <a:pt x="1855" y="1534"/>
                    <a:pt x="2490" y="1373"/>
                    <a:pt x="3083" y="488"/>
                  </a:cubicBezTo>
                  <a:cubicBezTo>
                    <a:pt x="3083" y="488"/>
                    <a:pt x="2434" y="1"/>
                    <a:pt x="1729"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709" name="Google Shape;859;p35"/>
            <p:cNvSpPr/>
            <p:nvPr/>
          </p:nvSpPr>
          <p:spPr>
            <a:xfrm>
              <a:off x="11339175" y="1368275"/>
              <a:ext cx="367775" cy="402175"/>
            </a:xfrm>
            <a:custGeom>
              <a:avLst/>
              <a:gdLst/>
              <a:ahLst/>
              <a:cxnLst/>
              <a:rect l="l" t="t" r="r" b="b"/>
              <a:pathLst>
                <a:path w="14711" h="16087" extrusionOk="0">
                  <a:moveTo>
                    <a:pt x="14621" y="0"/>
                  </a:moveTo>
                  <a:cubicBezTo>
                    <a:pt x="14576" y="0"/>
                    <a:pt x="14529" y="31"/>
                    <a:pt x="14522" y="75"/>
                  </a:cubicBezTo>
                  <a:cubicBezTo>
                    <a:pt x="13174" y="5984"/>
                    <a:pt x="9320" y="9969"/>
                    <a:pt x="6329" y="12279"/>
                  </a:cubicBezTo>
                  <a:cubicBezTo>
                    <a:pt x="3091" y="14777"/>
                    <a:pt x="124" y="15894"/>
                    <a:pt x="100" y="15903"/>
                  </a:cubicBezTo>
                  <a:cubicBezTo>
                    <a:pt x="1" y="15948"/>
                    <a:pt x="43" y="16086"/>
                    <a:pt x="135" y="16086"/>
                  </a:cubicBezTo>
                  <a:cubicBezTo>
                    <a:pt x="142" y="16086"/>
                    <a:pt x="149" y="16085"/>
                    <a:pt x="157" y="16083"/>
                  </a:cubicBezTo>
                  <a:cubicBezTo>
                    <a:pt x="190" y="16067"/>
                    <a:pt x="3173" y="14949"/>
                    <a:pt x="6444" y="12427"/>
                  </a:cubicBezTo>
                  <a:cubicBezTo>
                    <a:pt x="9460" y="10109"/>
                    <a:pt x="13339" y="6082"/>
                    <a:pt x="14703" y="116"/>
                  </a:cubicBezTo>
                  <a:cubicBezTo>
                    <a:pt x="14711" y="75"/>
                    <a:pt x="14694" y="34"/>
                    <a:pt x="14662" y="9"/>
                  </a:cubicBezTo>
                  <a:cubicBezTo>
                    <a:pt x="14653" y="9"/>
                    <a:pt x="14645" y="9"/>
                    <a:pt x="14637" y="1"/>
                  </a:cubicBezTo>
                  <a:cubicBezTo>
                    <a:pt x="14632" y="0"/>
                    <a:pt x="14627" y="0"/>
                    <a:pt x="1462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0" name="Google Shape;860;p35"/>
            <p:cNvSpPr/>
            <p:nvPr/>
          </p:nvSpPr>
          <p:spPr>
            <a:xfrm>
              <a:off x="11274775" y="1655550"/>
              <a:ext cx="249950" cy="24675"/>
            </a:xfrm>
            <a:custGeom>
              <a:avLst/>
              <a:gdLst/>
              <a:ahLst/>
              <a:cxnLst/>
              <a:rect l="l" t="t" r="r" b="b"/>
              <a:pathLst>
                <a:path w="9998" h="987" extrusionOk="0">
                  <a:moveTo>
                    <a:pt x="135" y="1"/>
                  </a:moveTo>
                  <a:cubicBezTo>
                    <a:pt x="42" y="1"/>
                    <a:pt x="0" y="144"/>
                    <a:pt x="103" y="188"/>
                  </a:cubicBezTo>
                  <a:cubicBezTo>
                    <a:pt x="1738" y="787"/>
                    <a:pt x="3377" y="986"/>
                    <a:pt x="4836" y="986"/>
                  </a:cubicBezTo>
                  <a:cubicBezTo>
                    <a:pt x="7721" y="986"/>
                    <a:pt x="9899" y="207"/>
                    <a:pt x="9932" y="196"/>
                  </a:cubicBezTo>
                  <a:cubicBezTo>
                    <a:pt x="9973" y="180"/>
                    <a:pt x="9998" y="122"/>
                    <a:pt x="9981" y="73"/>
                  </a:cubicBezTo>
                  <a:cubicBezTo>
                    <a:pt x="9981" y="56"/>
                    <a:pt x="9965" y="40"/>
                    <a:pt x="9948" y="32"/>
                  </a:cubicBezTo>
                  <a:cubicBezTo>
                    <a:pt x="9933" y="21"/>
                    <a:pt x="9915" y="14"/>
                    <a:pt x="9897" y="14"/>
                  </a:cubicBezTo>
                  <a:cubicBezTo>
                    <a:pt x="9886" y="14"/>
                    <a:pt x="9876" y="17"/>
                    <a:pt x="9866" y="23"/>
                  </a:cubicBezTo>
                  <a:cubicBezTo>
                    <a:pt x="9834" y="34"/>
                    <a:pt x="7691" y="800"/>
                    <a:pt x="4852" y="800"/>
                  </a:cubicBezTo>
                  <a:cubicBezTo>
                    <a:pt x="3409" y="800"/>
                    <a:pt x="1786" y="602"/>
                    <a:pt x="169" y="7"/>
                  </a:cubicBezTo>
                  <a:cubicBezTo>
                    <a:pt x="157" y="3"/>
                    <a:pt x="146" y="1"/>
                    <a:pt x="13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1" name="Google Shape;861;p35"/>
            <p:cNvSpPr/>
            <p:nvPr/>
          </p:nvSpPr>
          <p:spPr>
            <a:xfrm>
              <a:off x="11401650" y="1512625"/>
              <a:ext cx="246550" cy="46925"/>
            </a:xfrm>
            <a:custGeom>
              <a:avLst/>
              <a:gdLst/>
              <a:ahLst/>
              <a:cxnLst/>
              <a:rect l="l" t="t" r="r" b="b"/>
              <a:pathLst>
                <a:path w="9862" h="1877" extrusionOk="0">
                  <a:moveTo>
                    <a:pt x="9759" y="0"/>
                  </a:moveTo>
                  <a:cubicBezTo>
                    <a:pt x="9742" y="0"/>
                    <a:pt x="9726" y="4"/>
                    <a:pt x="9714" y="13"/>
                  </a:cubicBezTo>
                  <a:cubicBezTo>
                    <a:pt x="9673" y="33"/>
                    <a:pt x="6570" y="1688"/>
                    <a:pt x="2679" y="1688"/>
                  </a:cubicBezTo>
                  <a:cubicBezTo>
                    <a:pt x="1855" y="1688"/>
                    <a:pt x="996" y="1614"/>
                    <a:pt x="123" y="1434"/>
                  </a:cubicBezTo>
                  <a:cubicBezTo>
                    <a:pt x="113" y="1431"/>
                    <a:pt x="104" y="1430"/>
                    <a:pt x="94" y="1430"/>
                  </a:cubicBezTo>
                  <a:cubicBezTo>
                    <a:pt x="50" y="1430"/>
                    <a:pt x="15" y="1461"/>
                    <a:pt x="8" y="1508"/>
                  </a:cubicBezTo>
                  <a:cubicBezTo>
                    <a:pt x="0" y="1558"/>
                    <a:pt x="33" y="1607"/>
                    <a:pt x="82" y="1615"/>
                  </a:cubicBezTo>
                  <a:cubicBezTo>
                    <a:pt x="973" y="1800"/>
                    <a:pt x="1849" y="1876"/>
                    <a:pt x="2689" y="1876"/>
                  </a:cubicBezTo>
                  <a:cubicBezTo>
                    <a:pt x="6629" y="1876"/>
                    <a:pt x="9762" y="197"/>
                    <a:pt x="9796" y="177"/>
                  </a:cubicBezTo>
                  <a:cubicBezTo>
                    <a:pt x="9845" y="152"/>
                    <a:pt x="9862" y="95"/>
                    <a:pt x="9837" y="54"/>
                  </a:cubicBezTo>
                  <a:cubicBezTo>
                    <a:pt x="9829" y="37"/>
                    <a:pt x="9821" y="21"/>
                    <a:pt x="9804" y="13"/>
                  </a:cubicBezTo>
                  <a:cubicBezTo>
                    <a:pt x="9792" y="4"/>
                    <a:pt x="9775" y="0"/>
                    <a:pt x="975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2" name="Google Shape;862;p35"/>
            <p:cNvSpPr/>
            <p:nvPr/>
          </p:nvSpPr>
          <p:spPr>
            <a:xfrm>
              <a:off x="11318850" y="1620250"/>
              <a:ext cx="79375" cy="59950"/>
            </a:xfrm>
            <a:custGeom>
              <a:avLst/>
              <a:gdLst/>
              <a:ahLst/>
              <a:cxnLst/>
              <a:rect l="l" t="t" r="r" b="b"/>
              <a:pathLst>
                <a:path w="3175" h="2398" extrusionOk="0">
                  <a:moveTo>
                    <a:pt x="100" y="0"/>
                  </a:moveTo>
                  <a:cubicBezTo>
                    <a:pt x="88" y="0"/>
                    <a:pt x="76" y="2"/>
                    <a:pt x="66" y="5"/>
                  </a:cubicBezTo>
                  <a:cubicBezTo>
                    <a:pt x="17" y="30"/>
                    <a:pt x="0" y="88"/>
                    <a:pt x="17" y="129"/>
                  </a:cubicBezTo>
                  <a:cubicBezTo>
                    <a:pt x="633" y="1361"/>
                    <a:pt x="2901" y="2356"/>
                    <a:pt x="3000" y="2389"/>
                  </a:cubicBezTo>
                  <a:cubicBezTo>
                    <a:pt x="3015" y="2395"/>
                    <a:pt x="3029" y="2398"/>
                    <a:pt x="3042" y="2398"/>
                  </a:cubicBezTo>
                  <a:cubicBezTo>
                    <a:pt x="3131" y="2398"/>
                    <a:pt x="3174" y="2267"/>
                    <a:pt x="3074" y="2224"/>
                  </a:cubicBezTo>
                  <a:cubicBezTo>
                    <a:pt x="3049" y="2216"/>
                    <a:pt x="765" y="1213"/>
                    <a:pt x="189" y="55"/>
                  </a:cubicBezTo>
                  <a:cubicBezTo>
                    <a:pt x="181" y="38"/>
                    <a:pt x="165" y="22"/>
                    <a:pt x="148" y="14"/>
                  </a:cubicBezTo>
                  <a:cubicBezTo>
                    <a:pt x="134" y="4"/>
                    <a:pt x="117" y="0"/>
                    <a:pt x="10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3" name="Google Shape;863;p35"/>
            <p:cNvSpPr/>
            <p:nvPr/>
          </p:nvSpPr>
          <p:spPr>
            <a:xfrm>
              <a:off x="11376875" y="1611350"/>
              <a:ext cx="80875" cy="64675"/>
            </a:xfrm>
            <a:custGeom>
              <a:avLst/>
              <a:gdLst/>
              <a:ahLst/>
              <a:cxnLst/>
              <a:rect l="l" t="t" r="r" b="b"/>
              <a:pathLst>
                <a:path w="3235" h="2587" extrusionOk="0">
                  <a:moveTo>
                    <a:pt x="127" y="1"/>
                  </a:moveTo>
                  <a:cubicBezTo>
                    <a:pt x="56" y="1"/>
                    <a:pt x="1" y="89"/>
                    <a:pt x="54" y="156"/>
                  </a:cubicBezTo>
                  <a:cubicBezTo>
                    <a:pt x="1098" y="1496"/>
                    <a:pt x="3070" y="2564"/>
                    <a:pt x="3087" y="2580"/>
                  </a:cubicBezTo>
                  <a:cubicBezTo>
                    <a:pt x="3097" y="2585"/>
                    <a:pt x="3109" y="2587"/>
                    <a:pt x="3121" y="2587"/>
                  </a:cubicBezTo>
                  <a:cubicBezTo>
                    <a:pt x="3155" y="2587"/>
                    <a:pt x="3192" y="2570"/>
                    <a:pt x="3210" y="2539"/>
                  </a:cubicBezTo>
                  <a:cubicBezTo>
                    <a:pt x="3235" y="2490"/>
                    <a:pt x="3218" y="2441"/>
                    <a:pt x="3177" y="2416"/>
                  </a:cubicBezTo>
                  <a:cubicBezTo>
                    <a:pt x="3153" y="2408"/>
                    <a:pt x="1221" y="1348"/>
                    <a:pt x="202" y="41"/>
                  </a:cubicBezTo>
                  <a:cubicBezTo>
                    <a:pt x="194" y="33"/>
                    <a:pt x="186" y="25"/>
                    <a:pt x="178" y="16"/>
                  </a:cubicBezTo>
                  <a:cubicBezTo>
                    <a:pt x="161" y="6"/>
                    <a:pt x="143" y="1"/>
                    <a:pt x="12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4" name="Google Shape;864;p35"/>
            <p:cNvSpPr/>
            <p:nvPr/>
          </p:nvSpPr>
          <p:spPr>
            <a:xfrm>
              <a:off x="11498625" y="1594175"/>
              <a:ext cx="89800" cy="25575"/>
            </a:xfrm>
            <a:custGeom>
              <a:avLst/>
              <a:gdLst/>
              <a:ahLst/>
              <a:cxnLst/>
              <a:rect l="l" t="t" r="r" b="b"/>
              <a:pathLst>
                <a:path w="3592" h="1023" extrusionOk="0">
                  <a:moveTo>
                    <a:pt x="3488" y="1"/>
                  </a:moveTo>
                  <a:cubicBezTo>
                    <a:pt x="3472" y="1"/>
                    <a:pt x="3456" y="5"/>
                    <a:pt x="3443" y="13"/>
                  </a:cubicBezTo>
                  <a:cubicBezTo>
                    <a:pt x="3428" y="21"/>
                    <a:pt x="1826" y="833"/>
                    <a:pt x="346" y="833"/>
                  </a:cubicBezTo>
                  <a:cubicBezTo>
                    <a:pt x="271" y="833"/>
                    <a:pt x="197" y="831"/>
                    <a:pt x="123" y="827"/>
                  </a:cubicBezTo>
                  <a:cubicBezTo>
                    <a:pt x="8" y="835"/>
                    <a:pt x="0" y="999"/>
                    <a:pt x="107" y="1016"/>
                  </a:cubicBezTo>
                  <a:cubicBezTo>
                    <a:pt x="184" y="1020"/>
                    <a:pt x="262" y="1022"/>
                    <a:pt x="339" y="1022"/>
                  </a:cubicBezTo>
                  <a:cubicBezTo>
                    <a:pt x="1867" y="1022"/>
                    <a:pt x="3455" y="216"/>
                    <a:pt x="3525" y="177"/>
                  </a:cubicBezTo>
                  <a:cubicBezTo>
                    <a:pt x="3575" y="153"/>
                    <a:pt x="3591" y="95"/>
                    <a:pt x="3567" y="54"/>
                  </a:cubicBezTo>
                  <a:cubicBezTo>
                    <a:pt x="3558" y="38"/>
                    <a:pt x="3550" y="29"/>
                    <a:pt x="3534" y="13"/>
                  </a:cubicBezTo>
                  <a:cubicBezTo>
                    <a:pt x="3521" y="5"/>
                    <a:pt x="3505" y="1"/>
                    <a:pt x="34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5" name="Google Shape;865;p35"/>
            <p:cNvSpPr/>
            <p:nvPr/>
          </p:nvSpPr>
          <p:spPr>
            <a:xfrm>
              <a:off x="11310825" y="1675425"/>
              <a:ext cx="100300" cy="51700"/>
            </a:xfrm>
            <a:custGeom>
              <a:avLst/>
              <a:gdLst/>
              <a:ahLst/>
              <a:cxnLst/>
              <a:rect l="l" t="t" r="r" b="b"/>
              <a:pathLst>
                <a:path w="4012" h="2068" extrusionOk="0">
                  <a:moveTo>
                    <a:pt x="3913" y="1"/>
                  </a:moveTo>
                  <a:cubicBezTo>
                    <a:pt x="2105" y="34"/>
                    <a:pt x="124" y="1833"/>
                    <a:pt x="34" y="1907"/>
                  </a:cubicBezTo>
                  <a:cubicBezTo>
                    <a:pt x="1" y="1940"/>
                    <a:pt x="1" y="1998"/>
                    <a:pt x="34" y="2039"/>
                  </a:cubicBezTo>
                  <a:cubicBezTo>
                    <a:pt x="52" y="2057"/>
                    <a:pt x="81" y="2068"/>
                    <a:pt x="109" y="2068"/>
                  </a:cubicBezTo>
                  <a:cubicBezTo>
                    <a:pt x="130" y="2068"/>
                    <a:pt x="151" y="2061"/>
                    <a:pt x="165" y="2047"/>
                  </a:cubicBezTo>
                  <a:cubicBezTo>
                    <a:pt x="190" y="2022"/>
                    <a:pt x="2187" y="223"/>
                    <a:pt x="3921" y="182"/>
                  </a:cubicBezTo>
                  <a:cubicBezTo>
                    <a:pt x="3970" y="182"/>
                    <a:pt x="4011" y="141"/>
                    <a:pt x="4011" y="91"/>
                  </a:cubicBezTo>
                  <a:cubicBezTo>
                    <a:pt x="4011" y="58"/>
                    <a:pt x="3995" y="34"/>
                    <a:pt x="3970" y="17"/>
                  </a:cubicBezTo>
                  <a:cubicBezTo>
                    <a:pt x="3954" y="1"/>
                    <a:pt x="3929" y="1"/>
                    <a:pt x="39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6" name="Google Shape;866;p35"/>
            <p:cNvSpPr/>
            <p:nvPr/>
          </p:nvSpPr>
          <p:spPr>
            <a:xfrm>
              <a:off x="11367325" y="1698150"/>
              <a:ext cx="101925" cy="32975"/>
            </a:xfrm>
            <a:custGeom>
              <a:avLst/>
              <a:gdLst/>
              <a:ahLst/>
              <a:cxnLst/>
              <a:rect l="l" t="t" r="r" b="b"/>
              <a:pathLst>
                <a:path w="4077" h="1319" extrusionOk="0">
                  <a:moveTo>
                    <a:pt x="3972" y="1"/>
                  </a:moveTo>
                  <a:cubicBezTo>
                    <a:pt x="3951" y="1"/>
                    <a:pt x="3931" y="7"/>
                    <a:pt x="3913" y="20"/>
                  </a:cubicBezTo>
                  <a:cubicBezTo>
                    <a:pt x="2557" y="1007"/>
                    <a:pt x="141" y="1130"/>
                    <a:pt x="116" y="1130"/>
                  </a:cubicBezTo>
                  <a:cubicBezTo>
                    <a:pt x="1" y="1146"/>
                    <a:pt x="9" y="1311"/>
                    <a:pt x="124" y="1319"/>
                  </a:cubicBezTo>
                  <a:cubicBezTo>
                    <a:pt x="223" y="1311"/>
                    <a:pt x="2622" y="1196"/>
                    <a:pt x="4028" y="168"/>
                  </a:cubicBezTo>
                  <a:cubicBezTo>
                    <a:pt x="4069" y="136"/>
                    <a:pt x="4077" y="78"/>
                    <a:pt x="4044" y="37"/>
                  </a:cubicBezTo>
                  <a:cubicBezTo>
                    <a:pt x="4044" y="29"/>
                    <a:pt x="4028" y="20"/>
                    <a:pt x="4019" y="12"/>
                  </a:cubicBezTo>
                  <a:cubicBezTo>
                    <a:pt x="4005" y="5"/>
                    <a:pt x="3988" y="1"/>
                    <a:pt x="397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7" name="Google Shape;867;p35"/>
            <p:cNvSpPr/>
            <p:nvPr/>
          </p:nvSpPr>
          <p:spPr>
            <a:xfrm>
              <a:off x="11440050" y="1492075"/>
              <a:ext cx="88375" cy="63125"/>
            </a:xfrm>
            <a:custGeom>
              <a:avLst/>
              <a:gdLst/>
              <a:ahLst/>
              <a:cxnLst/>
              <a:rect l="l" t="t" r="r" b="b"/>
              <a:pathLst>
                <a:path w="3535" h="2525" extrusionOk="0">
                  <a:moveTo>
                    <a:pt x="96" y="0"/>
                  </a:moveTo>
                  <a:cubicBezTo>
                    <a:pt x="79" y="0"/>
                    <a:pt x="63" y="5"/>
                    <a:pt x="50" y="13"/>
                  </a:cubicBezTo>
                  <a:cubicBezTo>
                    <a:pt x="9" y="46"/>
                    <a:pt x="1" y="103"/>
                    <a:pt x="26" y="144"/>
                  </a:cubicBezTo>
                  <a:cubicBezTo>
                    <a:pt x="1110" y="1640"/>
                    <a:pt x="3305" y="2478"/>
                    <a:pt x="3395" y="2519"/>
                  </a:cubicBezTo>
                  <a:cubicBezTo>
                    <a:pt x="3405" y="2523"/>
                    <a:pt x="3415" y="2524"/>
                    <a:pt x="3426" y="2524"/>
                  </a:cubicBezTo>
                  <a:cubicBezTo>
                    <a:pt x="3464" y="2524"/>
                    <a:pt x="3499" y="2501"/>
                    <a:pt x="3518" y="2462"/>
                  </a:cubicBezTo>
                  <a:cubicBezTo>
                    <a:pt x="3535" y="2412"/>
                    <a:pt x="3510" y="2363"/>
                    <a:pt x="3461" y="2347"/>
                  </a:cubicBezTo>
                  <a:cubicBezTo>
                    <a:pt x="3436" y="2338"/>
                    <a:pt x="1225" y="1484"/>
                    <a:pt x="174" y="37"/>
                  </a:cubicBezTo>
                  <a:cubicBezTo>
                    <a:pt x="165" y="29"/>
                    <a:pt x="157" y="21"/>
                    <a:pt x="149" y="13"/>
                  </a:cubicBezTo>
                  <a:cubicBezTo>
                    <a:pt x="132" y="5"/>
                    <a:pt x="114" y="0"/>
                    <a:pt x="9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8" name="Google Shape;868;p35"/>
            <p:cNvSpPr/>
            <p:nvPr/>
          </p:nvSpPr>
          <p:spPr>
            <a:xfrm>
              <a:off x="11507250" y="1479400"/>
              <a:ext cx="89775" cy="59150"/>
            </a:xfrm>
            <a:custGeom>
              <a:avLst/>
              <a:gdLst/>
              <a:ahLst/>
              <a:cxnLst/>
              <a:rect l="l" t="t" r="r" b="b"/>
              <a:pathLst>
                <a:path w="3591" h="2366" extrusionOk="0">
                  <a:moveTo>
                    <a:pt x="129" y="1"/>
                  </a:moveTo>
                  <a:cubicBezTo>
                    <a:pt x="57" y="1"/>
                    <a:pt x="1" y="98"/>
                    <a:pt x="74" y="158"/>
                  </a:cubicBezTo>
                  <a:cubicBezTo>
                    <a:pt x="1044" y="1103"/>
                    <a:pt x="2186" y="1843"/>
                    <a:pt x="3435" y="2361"/>
                  </a:cubicBezTo>
                  <a:cubicBezTo>
                    <a:pt x="3445" y="2364"/>
                    <a:pt x="3455" y="2365"/>
                    <a:pt x="3464" y="2365"/>
                  </a:cubicBezTo>
                  <a:cubicBezTo>
                    <a:pt x="3551" y="2365"/>
                    <a:pt x="3590" y="2233"/>
                    <a:pt x="3501" y="2188"/>
                  </a:cubicBezTo>
                  <a:cubicBezTo>
                    <a:pt x="2268" y="1679"/>
                    <a:pt x="1151" y="947"/>
                    <a:pt x="197" y="35"/>
                  </a:cubicBezTo>
                  <a:cubicBezTo>
                    <a:pt x="197" y="27"/>
                    <a:pt x="189" y="19"/>
                    <a:pt x="181" y="19"/>
                  </a:cubicBezTo>
                  <a:cubicBezTo>
                    <a:pt x="164" y="6"/>
                    <a:pt x="146" y="1"/>
                    <a:pt x="12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19" name="Google Shape;869;p35"/>
            <p:cNvSpPr/>
            <p:nvPr/>
          </p:nvSpPr>
          <p:spPr>
            <a:xfrm>
              <a:off x="11604550" y="1434100"/>
              <a:ext cx="82075" cy="68625"/>
            </a:xfrm>
            <a:custGeom>
              <a:avLst/>
              <a:gdLst/>
              <a:ahLst/>
              <a:cxnLst/>
              <a:rect l="l" t="t" r="r" b="b"/>
              <a:pathLst>
                <a:path w="3283" h="2745" extrusionOk="0">
                  <a:moveTo>
                    <a:pt x="3176" y="1"/>
                  </a:moveTo>
                  <a:cubicBezTo>
                    <a:pt x="3149" y="1"/>
                    <a:pt x="3122" y="13"/>
                    <a:pt x="3102" y="39"/>
                  </a:cubicBezTo>
                  <a:cubicBezTo>
                    <a:pt x="2263" y="1066"/>
                    <a:pt x="1244" y="1929"/>
                    <a:pt x="86" y="2570"/>
                  </a:cubicBezTo>
                  <a:cubicBezTo>
                    <a:pt x="1" y="2627"/>
                    <a:pt x="50" y="2744"/>
                    <a:pt x="133" y="2744"/>
                  </a:cubicBezTo>
                  <a:cubicBezTo>
                    <a:pt x="147" y="2744"/>
                    <a:pt x="161" y="2741"/>
                    <a:pt x="176" y="2734"/>
                  </a:cubicBezTo>
                  <a:cubicBezTo>
                    <a:pt x="1351" y="2077"/>
                    <a:pt x="2395" y="1198"/>
                    <a:pt x="3249" y="146"/>
                  </a:cubicBezTo>
                  <a:cubicBezTo>
                    <a:pt x="3282" y="105"/>
                    <a:pt x="3274" y="47"/>
                    <a:pt x="3233" y="14"/>
                  </a:cubicBezTo>
                  <a:lnTo>
                    <a:pt x="3225" y="14"/>
                  </a:lnTo>
                  <a:cubicBezTo>
                    <a:pt x="3209" y="5"/>
                    <a:pt x="3193" y="1"/>
                    <a:pt x="317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0" name="Google Shape;870;p35"/>
            <p:cNvSpPr/>
            <p:nvPr/>
          </p:nvSpPr>
          <p:spPr>
            <a:xfrm>
              <a:off x="11687000" y="1417975"/>
              <a:ext cx="20975" cy="103125"/>
            </a:xfrm>
            <a:custGeom>
              <a:avLst/>
              <a:gdLst/>
              <a:ahLst/>
              <a:cxnLst/>
              <a:rect l="l" t="t" r="r" b="b"/>
              <a:pathLst>
                <a:path w="839" h="4125" extrusionOk="0">
                  <a:moveTo>
                    <a:pt x="142" y="1"/>
                  </a:moveTo>
                  <a:cubicBezTo>
                    <a:pt x="93" y="1"/>
                    <a:pt x="58" y="39"/>
                    <a:pt x="50" y="84"/>
                  </a:cubicBezTo>
                  <a:cubicBezTo>
                    <a:pt x="1" y="1440"/>
                    <a:pt x="198" y="2788"/>
                    <a:pt x="642" y="4062"/>
                  </a:cubicBezTo>
                  <a:cubicBezTo>
                    <a:pt x="655" y="4101"/>
                    <a:pt x="693" y="4124"/>
                    <a:pt x="734" y="4124"/>
                  </a:cubicBezTo>
                  <a:cubicBezTo>
                    <a:pt x="744" y="4124"/>
                    <a:pt x="755" y="4123"/>
                    <a:pt x="765" y="4119"/>
                  </a:cubicBezTo>
                  <a:cubicBezTo>
                    <a:pt x="814" y="4103"/>
                    <a:pt x="839" y="4053"/>
                    <a:pt x="823" y="4004"/>
                  </a:cubicBezTo>
                  <a:cubicBezTo>
                    <a:pt x="379" y="2747"/>
                    <a:pt x="182" y="1424"/>
                    <a:pt x="239" y="101"/>
                  </a:cubicBezTo>
                  <a:cubicBezTo>
                    <a:pt x="239" y="59"/>
                    <a:pt x="223" y="27"/>
                    <a:pt x="190" y="10"/>
                  </a:cubicBezTo>
                  <a:cubicBezTo>
                    <a:pt x="182" y="2"/>
                    <a:pt x="165" y="2"/>
                    <a:pt x="157" y="2"/>
                  </a:cubicBezTo>
                  <a:cubicBezTo>
                    <a:pt x="152" y="1"/>
                    <a:pt x="147" y="1"/>
                    <a:pt x="14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1" name="Google Shape;871;p35"/>
            <p:cNvSpPr/>
            <p:nvPr/>
          </p:nvSpPr>
          <p:spPr>
            <a:xfrm>
              <a:off x="11439250" y="1554000"/>
              <a:ext cx="58575" cy="46000"/>
            </a:xfrm>
            <a:custGeom>
              <a:avLst/>
              <a:gdLst/>
              <a:ahLst/>
              <a:cxnLst/>
              <a:rect l="l" t="t" r="r" b="b"/>
              <a:pathLst>
                <a:path w="2343" h="1840" extrusionOk="0">
                  <a:moveTo>
                    <a:pt x="2242" y="0"/>
                  </a:moveTo>
                  <a:cubicBezTo>
                    <a:pt x="2231" y="0"/>
                    <a:pt x="2220" y="3"/>
                    <a:pt x="2211" y="9"/>
                  </a:cubicBezTo>
                  <a:cubicBezTo>
                    <a:pt x="1060" y="412"/>
                    <a:pt x="90" y="1645"/>
                    <a:pt x="49" y="1694"/>
                  </a:cubicBezTo>
                  <a:cubicBezTo>
                    <a:pt x="1" y="1767"/>
                    <a:pt x="60" y="1840"/>
                    <a:pt x="124" y="1840"/>
                  </a:cubicBezTo>
                  <a:cubicBezTo>
                    <a:pt x="146" y="1840"/>
                    <a:pt x="170" y="1831"/>
                    <a:pt x="189" y="1809"/>
                  </a:cubicBezTo>
                  <a:cubicBezTo>
                    <a:pt x="197" y="1793"/>
                    <a:pt x="1175" y="568"/>
                    <a:pt x="2268" y="182"/>
                  </a:cubicBezTo>
                  <a:cubicBezTo>
                    <a:pt x="2318" y="165"/>
                    <a:pt x="2342" y="108"/>
                    <a:pt x="2326" y="59"/>
                  </a:cubicBezTo>
                  <a:cubicBezTo>
                    <a:pt x="2318" y="42"/>
                    <a:pt x="2309" y="26"/>
                    <a:pt x="2293" y="18"/>
                  </a:cubicBezTo>
                  <a:cubicBezTo>
                    <a:pt x="2278" y="7"/>
                    <a:pt x="2259" y="0"/>
                    <a:pt x="22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2" name="Google Shape;872;p35"/>
            <p:cNvSpPr/>
            <p:nvPr/>
          </p:nvSpPr>
          <p:spPr>
            <a:xfrm>
              <a:off x="11459050" y="1619600"/>
              <a:ext cx="105525" cy="226875"/>
            </a:xfrm>
            <a:custGeom>
              <a:avLst/>
              <a:gdLst/>
              <a:ahLst/>
              <a:cxnLst/>
              <a:rect l="l" t="t" r="r" b="b"/>
              <a:pathLst>
                <a:path w="4221" h="9075" extrusionOk="0">
                  <a:moveTo>
                    <a:pt x="4117" y="0"/>
                  </a:moveTo>
                  <a:cubicBezTo>
                    <a:pt x="4092" y="0"/>
                    <a:pt x="4067" y="9"/>
                    <a:pt x="4048" y="23"/>
                  </a:cubicBezTo>
                  <a:cubicBezTo>
                    <a:pt x="4016" y="64"/>
                    <a:pt x="383" y="3812"/>
                    <a:pt x="5" y="8981"/>
                  </a:cubicBezTo>
                  <a:cubicBezTo>
                    <a:pt x="1" y="9041"/>
                    <a:pt x="49" y="9074"/>
                    <a:pt x="96" y="9074"/>
                  </a:cubicBezTo>
                  <a:cubicBezTo>
                    <a:pt x="139" y="9074"/>
                    <a:pt x="182" y="9047"/>
                    <a:pt x="186" y="8989"/>
                  </a:cubicBezTo>
                  <a:cubicBezTo>
                    <a:pt x="564" y="3894"/>
                    <a:pt x="4147" y="196"/>
                    <a:pt x="4188" y="155"/>
                  </a:cubicBezTo>
                  <a:cubicBezTo>
                    <a:pt x="4221" y="122"/>
                    <a:pt x="4221" y="64"/>
                    <a:pt x="4188" y="23"/>
                  </a:cubicBezTo>
                  <a:cubicBezTo>
                    <a:pt x="4180" y="23"/>
                    <a:pt x="4172" y="15"/>
                    <a:pt x="4172" y="15"/>
                  </a:cubicBezTo>
                  <a:cubicBezTo>
                    <a:pt x="4154" y="5"/>
                    <a:pt x="4136" y="0"/>
                    <a:pt x="41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3" name="Google Shape;873;p35"/>
            <p:cNvSpPr/>
            <p:nvPr/>
          </p:nvSpPr>
          <p:spPr>
            <a:xfrm>
              <a:off x="11490400" y="1724325"/>
              <a:ext cx="39125" cy="100825"/>
            </a:xfrm>
            <a:custGeom>
              <a:avLst/>
              <a:gdLst/>
              <a:ahLst/>
              <a:cxnLst/>
              <a:rect l="l" t="t" r="r" b="b"/>
              <a:pathLst>
                <a:path w="1565" h="4033" extrusionOk="0">
                  <a:moveTo>
                    <a:pt x="91" y="1"/>
                  </a:moveTo>
                  <a:cubicBezTo>
                    <a:pt x="33" y="9"/>
                    <a:pt x="0" y="50"/>
                    <a:pt x="0" y="108"/>
                  </a:cubicBezTo>
                  <a:cubicBezTo>
                    <a:pt x="9" y="206"/>
                    <a:pt x="222" y="2540"/>
                    <a:pt x="1364" y="3995"/>
                  </a:cubicBezTo>
                  <a:cubicBezTo>
                    <a:pt x="1384" y="4021"/>
                    <a:pt x="1410" y="4032"/>
                    <a:pt x="1435" y="4032"/>
                  </a:cubicBezTo>
                  <a:cubicBezTo>
                    <a:pt x="1502" y="4032"/>
                    <a:pt x="1564" y="3951"/>
                    <a:pt x="1504" y="3879"/>
                  </a:cubicBezTo>
                  <a:cubicBezTo>
                    <a:pt x="403" y="2474"/>
                    <a:pt x="189" y="116"/>
                    <a:pt x="189" y="91"/>
                  </a:cubicBezTo>
                  <a:cubicBezTo>
                    <a:pt x="189" y="58"/>
                    <a:pt x="173" y="34"/>
                    <a:pt x="148" y="17"/>
                  </a:cubicBezTo>
                  <a:cubicBezTo>
                    <a:pt x="132" y="9"/>
                    <a:pt x="107" y="1"/>
                    <a:pt x="9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4" name="Google Shape;874;p35"/>
            <p:cNvSpPr/>
            <p:nvPr/>
          </p:nvSpPr>
          <p:spPr>
            <a:xfrm>
              <a:off x="11524950" y="1663350"/>
              <a:ext cx="34925" cy="99500"/>
            </a:xfrm>
            <a:custGeom>
              <a:avLst/>
              <a:gdLst/>
              <a:ahLst/>
              <a:cxnLst/>
              <a:rect l="l" t="t" r="r" b="b"/>
              <a:pathLst>
                <a:path w="1397" h="3980" extrusionOk="0">
                  <a:moveTo>
                    <a:pt x="96" y="1"/>
                  </a:moveTo>
                  <a:cubicBezTo>
                    <a:pt x="46" y="1"/>
                    <a:pt x="1" y="42"/>
                    <a:pt x="7" y="98"/>
                  </a:cubicBezTo>
                  <a:cubicBezTo>
                    <a:pt x="163" y="1445"/>
                    <a:pt x="566" y="2744"/>
                    <a:pt x="1199" y="3935"/>
                  </a:cubicBezTo>
                  <a:cubicBezTo>
                    <a:pt x="1220" y="3967"/>
                    <a:pt x="1249" y="3980"/>
                    <a:pt x="1278" y="3980"/>
                  </a:cubicBezTo>
                  <a:cubicBezTo>
                    <a:pt x="1339" y="3980"/>
                    <a:pt x="1397" y="3920"/>
                    <a:pt x="1363" y="3853"/>
                  </a:cubicBezTo>
                  <a:cubicBezTo>
                    <a:pt x="739" y="2678"/>
                    <a:pt x="344" y="1404"/>
                    <a:pt x="188" y="89"/>
                  </a:cubicBezTo>
                  <a:cubicBezTo>
                    <a:pt x="188" y="57"/>
                    <a:pt x="171" y="32"/>
                    <a:pt x="147" y="15"/>
                  </a:cubicBezTo>
                  <a:cubicBezTo>
                    <a:pt x="130" y="5"/>
                    <a:pt x="113" y="1"/>
                    <a:pt x="9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5" name="Google Shape;875;p35"/>
            <p:cNvSpPr/>
            <p:nvPr/>
          </p:nvSpPr>
          <p:spPr>
            <a:xfrm>
              <a:off x="11423375" y="1752725"/>
              <a:ext cx="60475" cy="44175"/>
            </a:xfrm>
            <a:custGeom>
              <a:avLst/>
              <a:gdLst/>
              <a:ahLst/>
              <a:cxnLst/>
              <a:rect l="l" t="t" r="r" b="b"/>
              <a:pathLst>
                <a:path w="2419" h="1767" extrusionOk="0">
                  <a:moveTo>
                    <a:pt x="2308" y="1"/>
                  </a:moveTo>
                  <a:cubicBezTo>
                    <a:pt x="2279" y="1"/>
                    <a:pt x="2252" y="12"/>
                    <a:pt x="2238" y="32"/>
                  </a:cubicBezTo>
                  <a:cubicBezTo>
                    <a:pt x="1555" y="977"/>
                    <a:pt x="117" y="1585"/>
                    <a:pt x="101" y="1593"/>
                  </a:cubicBezTo>
                  <a:cubicBezTo>
                    <a:pt x="0" y="1629"/>
                    <a:pt x="38" y="1766"/>
                    <a:pt x="127" y="1766"/>
                  </a:cubicBezTo>
                  <a:cubicBezTo>
                    <a:pt x="139" y="1766"/>
                    <a:pt x="152" y="1763"/>
                    <a:pt x="167" y="1757"/>
                  </a:cubicBezTo>
                  <a:cubicBezTo>
                    <a:pt x="232" y="1733"/>
                    <a:pt x="1679" y="1133"/>
                    <a:pt x="2385" y="147"/>
                  </a:cubicBezTo>
                  <a:cubicBezTo>
                    <a:pt x="2418" y="97"/>
                    <a:pt x="2410" y="40"/>
                    <a:pt x="2369" y="15"/>
                  </a:cubicBezTo>
                  <a:lnTo>
                    <a:pt x="2361" y="15"/>
                  </a:lnTo>
                  <a:cubicBezTo>
                    <a:pt x="2345" y="5"/>
                    <a:pt x="2326" y="1"/>
                    <a:pt x="230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6" name="Google Shape;876;p35"/>
            <p:cNvSpPr/>
            <p:nvPr/>
          </p:nvSpPr>
          <p:spPr>
            <a:xfrm>
              <a:off x="11604000" y="1482075"/>
              <a:ext cx="61875" cy="247375"/>
            </a:xfrm>
            <a:custGeom>
              <a:avLst/>
              <a:gdLst/>
              <a:ahLst/>
              <a:cxnLst/>
              <a:rect l="l" t="t" r="r" b="b"/>
              <a:pathLst>
                <a:path w="2475" h="9895" extrusionOk="0">
                  <a:moveTo>
                    <a:pt x="2372" y="0"/>
                  </a:moveTo>
                  <a:cubicBezTo>
                    <a:pt x="2338" y="0"/>
                    <a:pt x="2303" y="21"/>
                    <a:pt x="2285" y="51"/>
                  </a:cubicBezTo>
                  <a:cubicBezTo>
                    <a:pt x="2261" y="101"/>
                    <a:pt x="1" y="4801"/>
                    <a:pt x="1258" y="9822"/>
                  </a:cubicBezTo>
                  <a:cubicBezTo>
                    <a:pt x="1272" y="9873"/>
                    <a:pt x="1310" y="9894"/>
                    <a:pt x="1348" y="9894"/>
                  </a:cubicBezTo>
                  <a:cubicBezTo>
                    <a:pt x="1403" y="9894"/>
                    <a:pt x="1458" y="9849"/>
                    <a:pt x="1439" y="9781"/>
                  </a:cubicBezTo>
                  <a:cubicBezTo>
                    <a:pt x="190" y="4826"/>
                    <a:pt x="2433" y="183"/>
                    <a:pt x="2450" y="133"/>
                  </a:cubicBezTo>
                  <a:cubicBezTo>
                    <a:pt x="2474" y="92"/>
                    <a:pt x="2458" y="43"/>
                    <a:pt x="2417" y="18"/>
                  </a:cubicBezTo>
                  <a:lnTo>
                    <a:pt x="2409" y="10"/>
                  </a:lnTo>
                  <a:cubicBezTo>
                    <a:pt x="2397" y="3"/>
                    <a:pt x="2385" y="0"/>
                    <a:pt x="237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7" name="Google Shape;877;p35"/>
            <p:cNvSpPr/>
            <p:nvPr/>
          </p:nvSpPr>
          <p:spPr>
            <a:xfrm>
              <a:off x="11627850" y="1603400"/>
              <a:ext cx="67400" cy="85225"/>
            </a:xfrm>
            <a:custGeom>
              <a:avLst/>
              <a:gdLst/>
              <a:ahLst/>
              <a:cxnLst/>
              <a:rect l="l" t="t" r="r" b="b"/>
              <a:pathLst>
                <a:path w="2696" h="3409" extrusionOk="0">
                  <a:moveTo>
                    <a:pt x="108" y="0"/>
                  </a:moveTo>
                  <a:cubicBezTo>
                    <a:pt x="96" y="0"/>
                    <a:pt x="84" y="2"/>
                    <a:pt x="74" y="6"/>
                  </a:cubicBezTo>
                  <a:cubicBezTo>
                    <a:pt x="25" y="30"/>
                    <a:pt x="0" y="80"/>
                    <a:pt x="25" y="129"/>
                  </a:cubicBezTo>
                  <a:cubicBezTo>
                    <a:pt x="58" y="219"/>
                    <a:pt x="994" y="2372"/>
                    <a:pt x="2539" y="3391"/>
                  </a:cubicBezTo>
                  <a:cubicBezTo>
                    <a:pt x="2554" y="3403"/>
                    <a:pt x="2572" y="3409"/>
                    <a:pt x="2589" y="3409"/>
                  </a:cubicBezTo>
                  <a:cubicBezTo>
                    <a:pt x="2618" y="3409"/>
                    <a:pt x="2647" y="3393"/>
                    <a:pt x="2663" y="3367"/>
                  </a:cubicBezTo>
                  <a:cubicBezTo>
                    <a:pt x="2695" y="3326"/>
                    <a:pt x="2679" y="3268"/>
                    <a:pt x="2638" y="3243"/>
                  </a:cubicBezTo>
                  <a:cubicBezTo>
                    <a:pt x="1151" y="2249"/>
                    <a:pt x="205" y="80"/>
                    <a:pt x="197" y="55"/>
                  </a:cubicBezTo>
                  <a:cubicBezTo>
                    <a:pt x="189" y="38"/>
                    <a:pt x="173" y="22"/>
                    <a:pt x="156" y="14"/>
                  </a:cubicBezTo>
                  <a:cubicBezTo>
                    <a:pt x="142" y="4"/>
                    <a:pt x="124"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8" name="Google Shape;878;p35"/>
            <p:cNvSpPr/>
            <p:nvPr/>
          </p:nvSpPr>
          <p:spPr>
            <a:xfrm>
              <a:off x="11641350" y="1534400"/>
              <a:ext cx="64000" cy="85450"/>
            </a:xfrm>
            <a:custGeom>
              <a:avLst/>
              <a:gdLst/>
              <a:ahLst/>
              <a:cxnLst/>
              <a:rect l="l" t="t" r="r" b="b"/>
              <a:pathLst>
                <a:path w="2560" h="3418" extrusionOk="0">
                  <a:moveTo>
                    <a:pt x="114" y="1"/>
                  </a:moveTo>
                  <a:cubicBezTo>
                    <a:pt x="54" y="1"/>
                    <a:pt x="1" y="62"/>
                    <a:pt x="27" y="128"/>
                  </a:cubicBezTo>
                  <a:cubicBezTo>
                    <a:pt x="594" y="1360"/>
                    <a:pt x="1391" y="2462"/>
                    <a:pt x="2369" y="3398"/>
                  </a:cubicBezTo>
                  <a:cubicBezTo>
                    <a:pt x="2388" y="3412"/>
                    <a:pt x="2408" y="3418"/>
                    <a:pt x="2427" y="3418"/>
                  </a:cubicBezTo>
                  <a:cubicBezTo>
                    <a:pt x="2499" y="3418"/>
                    <a:pt x="2559" y="3332"/>
                    <a:pt x="2501" y="3267"/>
                  </a:cubicBezTo>
                  <a:cubicBezTo>
                    <a:pt x="1539" y="2347"/>
                    <a:pt x="758" y="1262"/>
                    <a:pt x="200" y="62"/>
                  </a:cubicBezTo>
                  <a:cubicBezTo>
                    <a:pt x="191" y="46"/>
                    <a:pt x="175" y="29"/>
                    <a:pt x="159" y="21"/>
                  </a:cubicBezTo>
                  <a:lnTo>
                    <a:pt x="159" y="13"/>
                  </a:lnTo>
                  <a:cubicBezTo>
                    <a:pt x="144" y="5"/>
                    <a:pt x="129" y="1"/>
                    <a:pt x="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29" name="Google Shape;879;p35"/>
            <p:cNvSpPr/>
            <p:nvPr/>
          </p:nvSpPr>
          <p:spPr>
            <a:xfrm>
              <a:off x="11586550" y="1633800"/>
              <a:ext cx="44400" cy="59425"/>
            </a:xfrm>
            <a:custGeom>
              <a:avLst/>
              <a:gdLst/>
              <a:ahLst/>
              <a:cxnLst/>
              <a:rect l="l" t="t" r="r" b="b"/>
              <a:pathLst>
                <a:path w="1776" h="2377" extrusionOk="0">
                  <a:moveTo>
                    <a:pt x="1671" y="1"/>
                  </a:moveTo>
                  <a:cubicBezTo>
                    <a:pt x="1633" y="1"/>
                    <a:pt x="1599" y="24"/>
                    <a:pt x="1586" y="63"/>
                  </a:cubicBezTo>
                  <a:cubicBezTo>
                    <a:pt x="1241" y="1173"/>
                    <a:pt x="58" y="2200"/>
                    <a:pt x="50" y="2208"/>
                  </a:cubicBezTo>
                  <a:cubicBezTo>
                    <a:pt x="8" y="2241"/>
                    <a:pt x="0" y="2307"/>
                    <a:pt x="33" y="2340"/>
                  </a:cubicBezTo>
                  <a:cubicBezTo>
                    <a:pt x="52" y="2364"/>
                    <a:pt x="83" y="2376"/>
                    <a:pt x="111" y="2376"/>
                  </a:cubicBezTo>
                  <a:cubicBezTo>
                    <a:pt x="131" y="2376"/>
                    <a:pt x="151" y="2370"/>
                    <a:pt x="165" y="2356"/>
                  </a:cubicBezTo>
                  <a:cubicBezTo>
                    <a:pt x="222" y="2307"/>
                    <a:pt x="1406" y="1280"/>
                    <a:pt x="1759" y="121"/>
                  </a:cubicBezTo>
                  <a:cubicBezTo>
                    <a:pt x="1775" y="80"/>
                    <a:pt x="1759" y="39"/>
                    <a:pt x="1718" y="14"/>
                  </a:cubicBezTo>
                  <a:cubicBezTo>
                    <a:pt x="1718" y="14"/>
                    <a:pt x="1710" y="6"/>
                    <a:pt x="1701" y="6"/>
                  </a:cubicBezTo>
                  <a:cubicBezTo>
                    <a:pt x="1691" y="2"/>
                    <a:pt x="1681" y="1"/>
                    <a:pt x="167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0" name="Google Shape;880;p35"/>
            <p:cNvSpPr/>
            <p:nvPr/>
          </p:nvSpPr>
          <p:spPr>
            <a:xfrm>
              <a:off x="11515050" y="1585700"/>
              <a:ext cx="54050" cy="21350"/>
            </a:xfrm>
            <a:custGeom>
              <a:avLst/>
              <a:gdLst/>
              <a:ahLst/>
              <a:cxnLst/>
              <a:rect l="l" t="t" r="r" b="b"/>
              <a:pathLst>
                <a:path w="2162" h="854" extrusionOk="0">
                  <a:moveTo>
                    <a:pt x="104" y="1"/>
                  </a:moveTo>
                  <a:cubicBezTo>
                    <a:pt x="81" y="1"/>
                    <a:pt x="58" y="11"/>
                    <a:pt x="42" y="32"/>
                  </a:cubicBezTo>
                  <a:cubicBezTo>
                    <a:pt x="0" y="64"/>
                    <a:pt x="0" y="122"/>
                    <a:pt x="42" y="163"/>
                  </a:cubicBezTo>
                  <a:cubicBezTo>
                    <a:pt x="756" y="832"/>
                    <a:pt x="1867" y="853"/>
                    <a:pt x="2048" y="853"/>
                  </a:cubicBezTo>
                  <a:cubicBezTo>
                    <a:pt x="2060" y="853"/>
                    <a:pt x="2068" y="853"/>
                    <a:pt x="2071" y="853"/>
                  </a:cubicBezTo>
                  <a:cubicBezTo>
                    <a:pt x="2121" y="853"/>
                    <a:pt x="2162" y="812"/>
                    <a:pt x="2162" y="763"/>
                  </a:cubicBezTo>
                  <a:cubicBezTo>
                    <a:pt x="2162" y="730"/>
                    <a:pt x="2145" y="697"/>
                    <a:pt x="2112" y="681"/>
                  </a:cubicBezTo>
                  <a:cubicBezTo>
                    <a:pt x="2104" y="673"/>
                    <a:pt x="2088" y="673"/>
                    <a:pt x="2071" y="673"/>
                  </a:cubicBezTo>
                  <a:cubicBezTo>
                    <a:pt x="2070" y="673"/>
                    <a:pt x="2064" y="673"/>
                    <a:pt x="2052" y="673"/>
                  </a:cubicBezTo>
                  <a:cubicBezTo>
                    <a:pt x="1895" y="673"/>
                    <a:pt x="831" y="651"/>
                    <a:pt x="173" y="32"/>
                  </a:cubicBezTo>
                  <a:cubicBezTo>
                    <a:pt x="152" y="11"/>
                    <a:pt x="128" y="1"/>
                    <a:pt x="1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1" name="Google Shape;881;p35"/>
            <p:cNvSpPr/>
            <p:nvPr/>
          </p:nvSpPr>
          <p:spPr>
            <a:xfrm>
              <a:off x="12404625" y="1360275"/>
              <a:ext cx="319900" cy="422025"/>
            </a:xfrm>
            <a:custGeom>
              <a:avLst/>
              <a:gdLst/>
              <a:ahLst/>
              <a:cxnLst/>
              <a:rect l="l" t="t" r="r" b="b"/>
              <a:pathLst>
                <a:path w="12796" h="16881" extrusionOk="0">
                  <a:moveTo>
                    <a:pt x="5400" y="1"/>
                  </a:moveTo>
                  <a:lnTo>
                    <a:pt x="5400" y="1"/>
                  </a:lnTo>
                  <a:cubicBezTo>
                    <a:pt x="6232" y="3266"/>
                    <a:pt x="4570" y="3354"/>
                    <a:pt x="4388" y="3354"/>
                  </a:cubicBezTo>
                  <a:cubicBezTo>
                    <a:pt x="4378" y="3354"/>
                    <a:pt x="4373" y="3354"/>
                    <a:pt x="4372" y="3354"/>
                  </a:cubicBezTo>
                  <a:lnTo>
                    <a:pt x="4372" y="3354"/>
                  </a:lnTo>
                  <a:cubicBezTo>
                    <a:pt x="5474" y="5203"/>
                    <a:pt x="3345" y="5466"/>
                    <a:pt x="3345" y="5466"/>
                  </a:cubicBezTo>
                  <a:cubicBezTo>
                    <a:pt x="3633" y="5589"/>
                    <a:pt x="3912" y="5745"/>
                    <a:pt x="4159" y="5942"/>
                  </a:cubicBezTo>
                  <a:cubicBezTo>
                    <a:pt x="4126" y="6307"/>
                    <a:pt x="3969" y="7015"/>
                    <a:pt x="3223" y="7015"/>
                  </a:cubicBezTo>
                  <a:cubicBezTo>
                    <a:pt x="3045" y="7015"/>
                    <a:pt x="2833" y="6974"/>
                    <a:pt x="2581" y="6879"/>
                  </a:cubicBezTo>
                  <a:lnTo>
                    <a:pt x="2581" y="6879"/>
                  </a:lnTo>
                  <a:cubicBezTo>
                    <a:pt x="2581" y="6879"/>
                    <a:pt x="2887" y="8209"/>
                    <a:pt x="567" y="8209"/>
                  </a:cubicBezTo>
                  <a:cubicBezTo>
                    <a:pt x="393" y="8209"/>
                    <a:pt x="205" y="8202"/>
                    <a:pt x="1" y="8186"/>
                  </a:cubicBezTo>
                  <a:lnTo>
                    <a:pt x="1" y="8186"/>
                  </a:lnTo>
                  <a:cubicBezTo>
                    <a:pt x="3082" y="8555"/>
                    <a:pt x="2400" y="10068"/>
                    <a:pt x="2400" y="10068"/>
                  </a:cubicBezTo>
                  <a:cubicBezTo>
                    <a:pt x="2525" y="10051"/>
                    <a:pt x="2639" y="10043"/>
                    <a:pt x="2743" y="10043"/>
                  </a:cubicBezTo>
                  <a:cubicBezTo>
                    <a:pt x="3605" y="10043"/>
                    <a:pt x="3821" y="10571"/>
                    <a:pt x="3879" y="10856"/>
                  </a:cubicBezTo>
                  <a:cubicBezTo>
                    <a:pt x="3616" y="11021"/>
                    <a:pt x="3345" y="11144"/>
                    <a:pt x="3049" y="11234"/>
                  </a:cubicBezTo>
                  <a:cubicBezTo>
                    <a:pt x="3049" y="11234"/>
                    <a:pt x="5145" y="11711"/>
                    <a:pt x="3863" y="13445"/>
                  </a:cubicBezTo>
                  <a:cubicBezTo>
                    <a:pt x="3863" y="13445"/>
                    <a:pt x="5770" y="13535"/>
                    <a:pt x="4545" y="16880"/>
                  </a:cubicBezTo>
                  <a:cubicBezTo>
                    <a:pt x="5367" y="14886"/>
                    <a:pt x="6227" y="14463"/>
                    <a:pt x="6810" y="14463"/>
                  </a:cubicBezTo>
                  <a:cubicBezTo>
                    <a:pt x="7241" y="14463"/>
                    <a:pt x="7520" y="14694"/>
                    <a:pt x="7520" y="14694"/>
                  </a:cubicBezTo>
                  <a:cubicBezTo>
                    <a:pt x="7693" y="13430"/>
                    <a:pt x="8381" y="13228"/>
                    <a:pt x="8802" y="13228"/>
                  </a:cubicBezTo>
                  <a:cubicBezTo>
                    <a:pt x="9000" y="13228"/>
                    <a:pt x="9139" y="13272"/>
                    <a:pt x="9139" y="13272"/>
                  </a:cubicBezTo>
                  <a:cubicBezTo>
                    <a:pt x="8917" y="12968"/>
                    <a:pt x="8744" y="12631"/>
                    <a:pt x="8638" y="12278"/>
                  </a:cubicBezTo>
                  <a:lnTo>
                    <a:pt x="8638" y="12278"/>
                  </a:lnTo>
                  <a:cubicBezTo>
                    <a:pt x="8942" y="12295"/>
                    <a:pt x="9262" y="12492"/>
                    <a:pt x="9533" y="13067"/>
                  </a:cubicBezTo>
                  <a:cubicBezTo>
                    <a:pt x="9533" y="13067"/>
                    <a:pt x="9780" y="12651"/>
                    <a:pt x="10335" y="12651"/>
                  </a:cubicBezTo>
                  <a:cubicBezTo>
                    <a:pt x="10783" y="12651"/>
                    <a:pt x="11431" y="12921"/>
                    <a:pt x="12311" y="13897"/>
                  </a:cubicBezTo>
                  <a:cubicBezTo>
                    <a:pt x="10322" y="11506"/>
                    <a:pt x="11867" y="10873"/>
                    <a:pt x="11867" y="10873"/>
                  </a:cubicBezTo>
                  <a:cubicBezTo>
                    <a:pt x="10602" y="9969"/>
                    <a:pt x="11456" y="9139"/>
                    <a:pt x="11456" y="9139"/>
                  </a:cubicBezTo>
                  <a:lnTo>
                    <a:pt x="11456" y="9139"/>
                  </a:lnTo>
                  <a:cubicBezTo>
                    <a:pt x="11315" y="9158"/>
                    <a:pt x="11175" y="9167"/>
                    <a:pt x="11034" y="9167"/>
                  </a:cubicBezTo>
                  <a:cubicBezTo>
                    <a:pt x="10683" y="9167"/>
                    <a:pt x="10336" y="9108"/>
                    <a:pt x="10002" y="8991"/>
                  </a:cubicBezTo>
                  <a:cubicBezTo>
                    <a:pt x="10244" y="8933"/>
                    <a:pt x="10489" y="8905"/>
                    <a:pt x="10733" y="8905"/>
                  </a:cubicBezTo>
                  <a:cubicBezTo>
                    <a:pt x="10978" y="8905"/>
                    <a:pt x="11222" y="8933"/>
                    <a:pt x="11464" y="8991"/>
                  </a:cubicBezTo>
                  <a:cubicBezTo>
                    <a:pt x="11464" y="8991"/>
                    <a:pt x="10700" y="8079"/>
                    <a:pt x="12048" y="7306"/>
                  </a:cubicBezTo>
                  <a:cubicBezTo>
                    <a:pt x="12048" y="7306"/>
                    <a:pt x="10585" y="6526"/>
                    <a:pt x="12796" y="4348"/>
                  </a:cubicBezTo>
                  <a:lnTo>
                    <a:pt x="12796" y="4348"/>
                  </a:lnTo>
                  <a:cubicBezTo>
                    <a:pt x="11904" y="5153"/>
                    <a:pt x="11266" y="5391"/>
                    <a:pt x="10824" y="5391"/>
                  </a:cubicBezTo>
                  <a:cubicBezTo>
                    <a:pt x="10183" y="5391"/>
                    <a:pt x="9952" y="4890"/>
                    <a:pt x="9952" y="4890"/>
                  </a:cubicBezTo>
                  <a:cubicBezTo>
                    <a:pt x="9635" y="5413"/>
                    <a:pt x="9307" y="5584"/>
                    <a:pt x="9011" y="5584"/>
                  </a:cubicBezTo>
                  <a:cubicBezTo>
                    <a:pt x="8939" y="5584"/>
                    <a:pt x="8869" y="5574"/>
                    <a:pt x="8802" y="5556"/>
                  </a:cubicBezTo>
                  <a:cubicBezTo>
                    <a:pt x="8950" y="4997"/>
                    <a:pt x="9221" y="4488"/>
                    <a:pt x="9607" y="4052"/>
                  </a:cubicBezTo>
                  <a:lnTo>
                    <a:pt x="9607" y="4052"/>
                  </a:lnTo>
                  <a:cubicBezTo>
                    <a:pt x="9607" y="4052"/>
                    <a:pt x="9526" y="4069"/>
                    <a:pt x="9402" y="4069"/>
                  </a:cubicBezTo>
                  <a:cubicBezTo>
                    <a:pt x="9010" y="4069"/>
                    <a:pt x="8186" y="3898"/>
                    <a:pt x="8136" y="2474"/>
                  </a:cubicBezTo>
                  <a:cubicBezTo>
                    <a:pt x="8136" y="2474"/>
                    <a:pt x="7890" y="2641"/>
                    <a:pt x="7527" y="2641"/>
                  </a:cubicBezTo>
                  <a:cubicBezTo>
                    <a:pt x="6945" y="2641"/>
                    <a:pt x="6062" y="2215"/>
                    <a:pt x="5400" y="1"/>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732" name="Google Shape;882;p35"/>
            <p:cNvSpPr/>
            <p:nvPr/>
          </p:nvSpPr>
          <p:spPr>
            <a:xfrm>
              <a:off x="12498525" y="1572500"/>
              <a:ext cx="208325" cy="18550"/>
            </a:xfrm>
            <a:custGeom>
              <a:avLst/>
              <a:gdLst/>
              <a:ahLst/>
              <a:cxnLst/>
              <a:rect l="l" t="t" r="r" b="b"/>
              <a:pathLst>
                <a:path w="8333" h="742" extrusionOk="0">
                  <a:moveTo>
                    <a:pt x="107" y="1"/>
                  </a:moveTo>
                  <a:cubicBezTo>
                    <a:pt x="49" y="1"/>
                    <a:pt x="8" y="42"/>
                    <a:pt x="8" y="99"/>
                  </a:cubicBezTo>
                  <a:cubicBezTo>
                    <a:pt x="0" y="149"/>
                    <a:pt x="41" y="190"/>
                    <a:pt x="99" y="198"/>
                  </a:cubicBezTo>
                  <a:lnTo>
                    <a:pt x="8226" y="740"/>
                  </a:lnTo>
                  <a:cubicBezTo>
                    <a:pt x="8231" y="741"/>
                    <a:pt x="8236" y="741"/>
                    <a:pt x="8241" y="741"/>
                  </a:cubicBezTo>
                  <a:cubicBezTo>
                    <a:pt x="8292" y="741"/>
                    <a:pt x="8333" y="703"/>
                    <a:pt x="8333" y="650"/>
                  </a:cubicBezTo>
                  <a:cubicBezTo>
                    <a:pt x="8333" y="592"/>
                    <a:pt x="8292" y="551"/>
                    <a:pt x="8234" y="551"/>
                  </a:cubicBezTo>
                  <a:lnTo>
                    <a:pt x="107"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3" name="Google Shape;883;p35"/>
            <p:cNvSpPr/>
            <p:nvPr/>
          </p:nvSpPr>
          <p:spPr>
            <a:xfrm>
              <a:off x="12557200" y="1469650"/>
              <a:ext cx="58650" cy="113450"/>
            </a:xfrm>
            <a:custGeom>
              <a:avLst/>
              <a:gdLst/>
              <a:ahLst/>
              <a:cxnLst/>
              <a:rect l="l" t="t" r="r" b="b"/>
              <a:pathLst>
                <a:path w="2346" h="4538" extrusionOk="0">
                  <a:moveTo>
                    <a:pt x="126" y="1"/>
                  </a:moveTo>
                  <a:cubicBezTo>
                    <a:pt x="62" y="1"/>
                    <a:pt x="0" y="60"/>
                    <a:pt x="28" y="137"/>
                  </a:cubicBezTo>
                  <a:lnTo>
                    <a:pt x="2148" y="4485"/>
                  </a:lnTo>
                  <a:cubicBezTo>
                    <a:pt x="2168" y="4521"/>
                    <a:pt x="2203" y="4538"/>
                    <a:pt x="2237" y="4538"/>
                  </a:cubicBezTo>
                  <a:cubicBezTo>
                    <a:pt x="2288" y="4538"/>
                    <a:pt x="2337" y="4502"/>
                    <a:pt x="2337" y="4443"/>
                  </a:cubicBezTo>
                  <a:cubicBezTo>
                    <a:pt x="2346" y="4427"/>
                    <a:pt x="2337" y="4411"/>
                    <a:pt x="2329" y="4394"/>
                  </a:cubicBezTo>
                  <a:lnTo>
                    <a:pt x="209" y="47"/>
                  </a:lnTo>
                  <a:cubicBezTo>
                    <a:pt x="187" y="15"/>
                    <a:pt x="156" y="1"/>
                    <a:pt x="12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4" name="Google Shape;884;p35"/>
            <p:cNvSpPr/>
            <p:nvPr/>
          </p:nvSpPr>
          <p:spPr>
            <a:xfrm>
              <a:off x="12612125" y="1524475"/>
              <a:ext cx="53225" cy="60450"/>
            </a:xfrm>
            <a:custGeom>
              <a:avLst/>
              <a:gdLst/>
              <a:ahLst/>
              <a:cxnLst/>
              <a:rect l="l" t="t" r="r" b="b"/>
              <a:pathLst>
                <a:path w="2129" h="2418" extrusionOk="0">
                  <a:moveTo>
                    <a:pt x="2030" y="1"/>
                  </a:moveTo>
                  <a:cubicBezTo>
                    <a:pt x="2001" y="1"/>
                    <a:pt x="1971" y="13"/>
                    <a:pt x="1948" y="40"/>
                  </a:cubicBezTo>
                  <a:lnTo>
                    <a:pt x="42" y="2250"/>
                  </a:lnTo>
                  <a:cubicBezTo>
                    <a:pt x="1" y="2292"/>
                    <a:pt x="9" y="2357"/>
                    <a:pt x="50" y="2390"/>
                  </a:cubicBezTo>
                  <a:cubicBezTo>
                    <a:pt x="68" y="2409"/>
                    <a:pt x="92" y="2417"/>
                    <a:pt x="115" y="2417"/>
                  </a:cubicBezTo>
                  <a:cubicBezTo>
                    <a:pt x="144" y="2417"/>
                    <a:pt x="172" y="2405"/>
                    <a:pt x="190" y="2382"/>
                  </a:cubicBezTo>
                  <a:lnTo>
                    <a:pt x="2104" y="171"/>
                  </a:lnTo>
                  <a:cubicBezTo>
                    <a:pt x="2121" y="155"/>
                    <a:pt x="2129" y="130"/>
                    <a:pt x="2129" y="106"/>
                  </a:cubicBezTo>
                  <a:cubicBezTo>
                    <a:pt x="2129" y="73"/>
                    <a:pt x="2121" y="48"/>
                    <a:pt x="2096" y="23"/>
                  </a:cubicBezTo>
                  <a:cubicBezTo>
                    <a:pt x="2078" y="9"/>
                    <a:pt x="2054" y="1"/>
                    <a:pt x="203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5" name="Google Shape;885;p35"/>
            <p:cNvSpPr/>
            <p:nvPr/>
          </p:nvSpPr>
          <p:spPr>
            <a:xfrm>
              <a:off x="12511450" y="1545925"/>
              <a:ext cx="26950" cy="33900"/>
            </a:xfrm>
            <a:custGeom>
              <a:avLst/>
              <a:gdLst/>
              <a:ahLst/>
              <a:cxnLst/>
              <a:rect l="l" t="t" r="r" b="b"/>
              <a:pathLst>
                <a:path w="1078" h="1356" extrusionOk="0">
                  <a:moveTo>
                    <a:pt x="119" y="0"/>
                  </a:moveTo>
                  <a:cubicBezTo>
                    <a:pt x="99" y="0"/>
                    <a:pt x="78" y="7"/>
                    <a:pt x="58" y="20"/>
                  </a:cubicBezTo>
                  <a:cubicBezTo>
                    <a:pt x="17" y="53"/>
                    <a:pt x="1" y="119"/>
                    <a:pt x="34" y="160"/>
                  </a:cubicBezTo>
                  <a:lnTo>
                    <a:pt x="897" y="1318"/>
                  </a:lnTo>
                  <a:cubicBezTo>
                    <a:pt x="916" y="1342"/>
                    <a:pt x="946" y="1355"/>
                    <a:pt x="976" y="1355"/>
                  </a:cubicBezTo>
                  <a:cubicBezTo>
                    <a:pt x="998" y="1355"/>
                    <a:pt x="1019" y="1349"/>
                    <a:pt x="1036" y="1335"/>
                  </a:cubicBezTo>
                  <a:cubicBezTo>
                    <a:pt x="1061" y="1318"/>
                    <a:pt x="1077" y="1294"/>
                    <a:pt x="1077" y="1261"/>
                  </a:cubicBezTo>
                  <a:cubicBezTo>
                    <a:pt x="1077" y="1236"/>
                    <a:pt x="1077" y="1212"/>
                    <a:pt x="1061" y="1195"/>
                  </a:cubicBezTo>
                  <a:lnTo>
                    <a:pt x="198" y="45"/>
                  </a:lnTo>
                  <a:cubicBezTo>
                    <a:pt x="178" y="15"/>
                    <a:pt x="150" y="0"/>
                    <a:pt x="11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6" name="Google Shape;886;p35"/>
            <p:cNvSpPr/>
            <p:nvPr/>
          </p:nvSpPr>
          <p:spPr>
            <a:xfrm>
              <a:off x="12548650" y="1547750"/>
              <a:ext cx="26925" cy="33950"/>
            </a:xfrm>
            <a:custGeom>
              <a:avLst/>
              <a:gdLst/>
              <a:ahLst/>
              <a:cxnLst/>
              <a:rect l="l" t="t" r="r" b="b"/>
              <a:pathLst>
                <a:path w="1077" h="1358" extrusionOk="0">
                  <a:moveTo>
                    <a:pt x="113" y="1"/>
                  </a:moveTo>
                  <a:cubicBezTo>
                    <a:pt x="92" y="1"/>
                    <a:pt x="70" y="7"/>
                    <a:pt x="50" y="21"/>
                  </a:cubicBezTo>
                  <a:cubicBezTo>
                    <a:pt x="9" y="54"/>
                    <a:pt x="0" y="111"/>
                    <a:pt x="33" y="161"/>
                  </a:cubicBezTo>
                  <a:lnTo>
                    <a:pt x="888" y="1319"/>
                  </a:lnTo>
                  <a:cubicBezTo>
                    <a:pt x="908" y="1346"/>
                    <a:pt x="937" y="1358"/>
                    <a:pt x="967" y="1358"/>
                  </a:cubicBezTo>
                  <a:cubicBezTo>
                    <a:pt x="1019" y="1358"/>
                    <a:pt x="1072" y="1320"/>
                    <a:pt x="1077" y="1262"/>
                  </a:cubicBezTo>
                  <a:cubicBezTo>
                    <a:pt x="1077" y="1237"/>
                    <a:pt x="1069" y="1213"/>
                    <a:pt x="1052" y="1196"/>
                  </a:cubicBezTo>
                  <a:lnTo>
                    <a:pt x="189" y="37"/>
                  </a:lnTo>
                  <a:cubicBezTo>
                    <a:pt x="170" y="14"/>
                    <a:pt x="143" y="1"/>
                    <a:pt x="11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7" name="Google Shape;887;p35"/>
            <p:cNvSpPr/>
            <p:nvPr/>
          </p:nvSpPr>
          <p:spPr>
            <a:xfrm>
              <a:off x="12564675" y="1532975"/>
              <a:ext cx="37200" cy="22250"/>
            </a:xfrm>
            <a:custGeom>
              <a:avLst/>
              <a:gdLst/>
              <a:ahLst/>
              <a:cxnLst/>
              <a:rect l="l" t="t" r="r" b="b"/>
              <a:pathLst>
                <a:path w="1488" h="890" extrusionOk="0">
                  <a:moveTo>
                    <a:pt x="118" y="1"/>
                  </a:moveTo>
                  <a:cubicBezTo>
                    <a:pt x="83" y="1"/>
                    <a:pt x="50" y="19"/>
                    <a:pt x="33" y="53"/>
                  </a:cubicBezTo>
                  <a:cubicBezTo>
                    <a:pt x="0" y="103"/>
                    <a:pt x="25" y="160"/>
                    <a:pt x="74" y="185"/>
                  </a:cubicBezTo>
                  <a:lnTo>
                    <a:pt x="1332" y="875"/>
                  </a:lnTo>
                  <a:cubicBezTo>
                    <a:pt x="1347" y="885"/>
                    <a:pt x="1364" y="890"/>
                    <a:pt x="1381" y="890"/>
                  </a:cubicBezTo>
                  <a:cubicBezTo>
                    <a:pt x="1418" y="890"/>
                    <a:pt x="1454" y="868"/>
                    <a:pt x="1471" y="834"/>
                  </a:cubicBezTo>
                  <a:cubicBezTo>
                    <a:pt x="1480" y="826"/>
                    <a:pt x="1480" y="809"/>
                    <a:pt x="1480" y="793"/>
                  </a:cubicBezTo>
                  <a:cubicBezTo>
                    <a:pt x="1488" y="752"/>
                    <a:pt x="1463" y="719"/>
                    <a:pt x="1430" y="702"/>
                  </a:cubicBezTo>
                  <a:lnTo>
                    <a:pt x="165" y="12"/>
                  </a:lnTo>
                  <a:cubicBezTo>
                    <a:pt x="149" y="5"/>
                    <a:pt x="133" y="1"/>
                    <a:pt x="11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8" name="Google Shape;888;p35"/>
            <p:cNvSpPr/>
            <p:nvPr/>
          </p:nvSpPr>
          <p:spPr>
            <a:xfrm>
              <a:off x="12544075" y="1492675"/>
              <a:ext cx="37675" cy="22400"/>
            </a:xfrm>
            <a:custGeom>
              <a:avLst/>
              <a:gdLst/>
              <a:ahLst/>
              <a:cxnLst/>
              <a:rect l="l" t="t" r="r" b="b"/>
              <a:pathLst>
                <a:path w="1507" h="896" extrusionOk="0">
                  <a:moveTo>
                    <a:pt x="154" y="1"/>
                  </a:moveTo>
                  <a:cubicBezTo>
                    <a:pt x="74" y="1"/>
                    <a:pt x="1" y="159"/>
                    <a:pt x="93" y="194"/>
                  </a:cubicBezTo>
                  <a:lnTo>
                    <a:pt x="1358" y="885"/>
                  </a:lnTo>
                  <a:cubicBezTo>
                    <a:pt x="1374" y="892"/>
                    <a:pt x="1390" y="896"/>
                    <a:pt x="1405" y="896"/>
                  </a:cubicBezTo>
                  <a:cubicBezTo>
                    <a:pt x="1440" y="896"/>
                    <a:pt x="1473" y="877"/>
                    <a:pt x="1490" y="843"/>
                  </a:cubicBezTo>
                  <a:cubicBezTo>
                    <a:pt x="1498" y="827"/>
                    <a:pt x="1506" y="819"/>
                    <a:pt x="1506" y="802"/>
                  </a:cubicBezTo>
                  <a:cubicBezTo>
                    <a:pt x="1506" y="761"/>
                    <a:pt x="1490" y="720"/>
                    <a:pt x="1457" y="704"/>
                  </a:cubicBezTo>
                  <a:lnTo>
                    <a:pt x="192" y="13"/>
                  </a:lnTo>
                  <a:cubicBezTo>
                    <a:pt x="179" y="5"/>
                    <a:pt x="166" y="1"/>
                    <a:pt x="15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39" name="Google Shape;889;p35"/>
            <p:cNvSpPr/>
            <p:nvPr/>
          </p:nvSpPr>
          <p:spPr>
            <a:xfrm>
              <a:off x="12574800" y="1468525"/>
              <a:ext cx="11050" cy="40725"/>
            </a:xfrm>
            <a:custGeom>
              <a:avLst/>
              <a:gdLst/>
              <a:ahLst/>
              <a:cxnLst/>
              <a:rect l="l" t="t" r="r" b="b"/>
              <a:pathLst>
                <a:path w="442" h="1629" extrusionOk="0">
                  <a:moveTo>
                    <a:pt x="337" y="0"/>
                  </a:moveTo>
                  <a:cubicBezTo>
                    <a:pt x="286" y="0"/>
                    <a:pt x="244" y="39"/>
                    <a:pt x="236" y="92"/>
                  </a:cubicBezTo>
                  <a:lnTo>
                    <a:pt x="14" y="1514"/>
                  </a:lnTo>
                  <a:cubicBezTo>
                    <a:pt x="1" y="1586"/>
                    <a:pt x="57" y="1629"/>
                    <a:pt x="115" y="1629"/>
                  </a:cubicBezTo>
                  <a:cubicBezTo>
                    <a:pt x="162" y="1629"/>
                    <a:pt x="209" y="1601"/>
                    <a:pt x="220" y="1538"/>
                  </a:cubicBezTo>
                  <a:lnTo>
                    <a:pt x="442" y="125"/>
                  </a:lnTo>
                  <a:cubicBezTo>
                    <a:pt x="442" y="117"/>
                    <a:pt x="442" y="117"/>
                    <a:pt x="442" y="108"/>
                  </a:cubicBezTo>
                  <a:cubicBezTo>
                    <a:pt x="442" y="59"/>
                    <a:pt x="401" y="10"/>
                    <a:pt x="351" y="2"/>
                  </a:cubicBezTo>
                  <a:cubicBezTo>
                    <a:pt x="346" y="1"/>
                    <a:pt x="342" y="0"/>
                    <a:pt x="3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0" name="Google Shape;890;p35"/>
            <p:cNvSpPr/>
            <p:nvPr/>
          </p:nvSpPr>
          <p:spPr>
            <a:xfrm>
              <a:off x="12593850" y="1506525"/>
              <a:ext cx="10900" cy="40750"/>
            </a:xfrm>
            <a:custGeom>
              <a:avLst/>
              <a:gdLst/>
              <a:ahLst/>
              <a:cxnLst/>
              <a:rect l="l" t="t" r="r" b="b"/>
              <a:pathLst>
                <a:path w="436" h="1630" extrusionOk="0">
                  <a:moveTo>
                    <a:pt x="331" y="1"/>
                  </a:moveTo>
                  <a:cubicBezTo>
                    <a:pt x="280" y="1"/>
                    <a:pt x="238" y="40"/>
                    <a:pt x="230" y="92"/>
                  </a:cubicBezTo>
                  <a:lnTo>
                    <a:pt x="8" y="1514"/>
                  </a:lnTo>
                  <a:cubicBezTo>
                    <a:pt x="0" y="1563"/>
                    <a:pt x="33" y="1621"/>
                    <a:pt x="91" y="1629"/>
                  </a:cubicBezTo>
                  <a:cubicBezTo>
                    <a:pt x="96" y="1630"/>
                    <a:pt x="101" y="1630"/>
                    <a:pt x="105" y="1630"/>
                  </a:cubicBezTo>
                  <a:cubicBezTo>
                    <a:pt x="156" y="1630"/>
                    <a:pt x="198" y="1592"/>
                    <a:pt x="206" y="1547"/>
                  </a:cubicBezTo>
                  <a:lnTo>
                    <a:pt x="428" y="125"/>
                  </a:lnTo>
                  <a:cubicBezTo>
                    <a:pt x="428" y="117"/>
                    <a:pt x="428" y="117"/>
                    <a:pt x="428" y="109"/>
                  </a:cubicBezTo>
                  <a:cubicBezTo>
                    <a:pt x="436" y="59"/>
                    <a:pt x="395" y="10"/>
                    <a:pt x="345" y="2"/>
                  </a:cubicBezTo>
                  <a:cubicBezTo>
                    <a:pt x="340" y="1"/>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1" name="Google Shape;891;p35"/>
            <p:cNvSpPr/>
            <p:nvPr/>
          </p:nvSpPr>
          <p:spPr>
            <a:xfrm>
              <a:off x="12623225" y="1531450"/>
              <a:ext cx="11125" cy="40900"/>
            </a:xfrm>
            <a:custGeom>
              <a:avLst/>
              <a:gdLst/>
              <a:ahLst/>
              <a:cxnLst/>
              <a:rect l="l" t="t" r="r" b="b"/>
              <a:pathLst>
                <a:path w="445" h="1636" extrusionOk="0">
                  <a:moveTo>
                    <a:pt x="336" y="1"/>
                  </a:moveTo>
                  <a:cubicBezTo>
                    <a:pt x="288" y="1"/>
                    <a:pt x="238" y="32"/>
                    <a:pt x="230" y="98"/>
                  </a:cubicBezTo>
                  <a:lnTo>
                    <a:pt x="9" y="1511"/>
                  </a:lnTo>
                  <a:cubicBezTo>
                    <a:pt x="0" y="1569"/>
                    <a:pt x="41" y="1618"/>
                    <a:pt x="91" y="1635"/>
                  </a:cubicBezTo>
                  <a:cubicBezTo>
                    <a:pt x="96" y="1635"/>
                    <a:pt x="101" y="1636"/>
                    <a:pt x="105" y="1636"/>
                  </a:cubicBezTo>
                  <a:cubicBezTo>
                    <a:pt x="157" y="1636"/>
                    <a:pt x="199" y="1597"/>
                    <a:pt x="214" y="1544"/>
                  </a:cubicBezTo>
                  <a:lnTo>
                    <a:pt x="436" y="122"/>
                  </a:lnTo>
                  <a:lnTo>
                    <a:pt x="436" y="114"/>
                  </a:lnTo>
                  <a:cubicBezTo>
                    <a:pt x="445" y="40"/>
                    <a:pt x="391" y="1"/>
                    <a:pt x="33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2" name="Google Shape;892;p35"/>
            <p:cNvSpPr/>
            <p:nvPr/>
          </p:nvSpPr>
          <p:spPr>
            <a:xfrm>
              <a:off x="12644650" y="1506475"/>
              <a:ext cx="11275" cy="40825"/>
            </a:xfrm>
            <a:custGeom>
              <a:avLst/>
              <a:gdLst/>
              <a:ahLst/>
              <a:cxnLst/>
              <a:rect l="l" t="t" r="r" b="b"/>
              <a:pathLst>
                <a:path w="451" h="1633" extrusionOk="0">
                  <a:moveTo>
                    <a:pt x="340" y="0"/>
                  </a:moveTo>
                  <a:cubicBezTo>
                    <a:pt x="292" y="0"/>
                    <a:pt x="244" y="30"/>
                    <a:pt x="236" y="94"/>
                  </a:cubicBezTo>
                  <a:lnTo>
                    <a:pt x="14" y="1516"/>
                  </a:lnTo>
                  <a:cubicBezTo>
                    <a:pt x="1" y="1590"/>
                    <a:pt x="59" y="1632"/>
                    <a:pt x="118" y="1632"/>
                  </a:cubicBezTo>
                  <a:cubicBezTo>
                    <a:pt x="164" y="1632"/>
                    <a:pt x="209" y="1606"/>
                    <a:pt x="220" y="1549"/>
                  </a:cubicBezTo>
                  <a:lnTo>
                    <a:pt x="442" y="127"/>
                  </a:lnTo>
                  <a:cubicBezTo>
                    <a:pt x="442" y="119"/>
                    <a:pt x="442" y="119"/>
                    <a:pt x="442" y="111"/>
                  </a:cubicBezTo>
                  <a:cubicBezTo>
                    <a:pt x="451" y="40"/>
                    <a:pt x="395" y="0"/>
                    <a:pt x="34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3" name="Google Shape;893;p35"/>
            <p:cNvSpPr/>
            <p:nvPr/>
          </p:nvSpPr>
          <p:spPr>
            <a:xfrm>
              <a:off x="12633900" y="1551125"/>
              <a:ext cx="41125" cy="8700"/>
            </a:xfrm>
            <a:custGeom>
              <a:avLst/>
              <a:gdLst/>
              <a:ahLst/>
              <a:cxnLst/>
              <a:rect l="l" t="t" r="r" b="b"/>
              <a:pathLst>
                <a:path w="1645" h="348" extrusionOk="0">
                  <a:moveTo>
                    <a:pt x="1544" y="0"/>
                  </a:moveTo>
                  <a:cubicBezTo>
                    <a:pt x="1539" y="0"/>
                    <a:pt x="1534" y="0"/>
                    <a:pt x="1529" y="1"/>
                  </a:cubicBezTo>
                  <a:lnTo>
                    <a:pt x="99" y="149"/>
                  </a:lnTo>
                  <a:cubicBezTo>
                    <a:pt x="42" y="149"/>
                    <a:pt x="1" y="198"/>
                    <a:pt x="9" y="256"/>
                  </a:cubicBezTo>
                  <a:cubicBezTo>
                    <a:pt x="16" y="308"/>
                    <a:pt x="58" y="347"/>
                    <a:pt x="109" y="347"/>
                  </a:cubicBezTo>
                  <a:cubicBezTo>
                    <a:pt x="114" y="347"/>
                    <a:pt x="119" y="347"/>
                    <a:pt x="124" y="346"/>
                  </a:cubicBezTo>
                  <a:lnTo>
                    <a:pt x="1554" y="207"/>
                  </a:lnTo>
                  <a:cubicBezTo>
                    <a:pt x="1603" y="198"/>
                    <a:pt x="1644" y="157"/>
                    <a:pt x="1644" y="108"/>
                  </a:cubicBezTo>
                  <a:lnTo>
                    <a:pt x="1644" y="91"/>
                  </a:lnTo>
                  <a:cubicBezTo>
                    <a:pt x="1637" y="39"/>
                    <a:pt x="1595" y="0"/>
                    <a:pt x="15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4" name="Google Shape;894;p35"/>
            <p:cNvSpPr/>
            <p:nvPr/>
          </p:nvSpPr>
          <p:spPr>
            <a:xfrm>
              <a:off x="12545750" y="1579875"/>
              <a:ext cx="69900" cy="107625"/>
            </a:xfrm>
            <a:custGeom>
              <a:avLst/>
              <a:gdLst/>
              <a:ahLst/>
              <a:cxnLst/>
              <a:rect l="l" t="t" r="r" b="b"/>
              <a:pathLst>
                <a:path w="2796" h="4305" extrusionOk="0">
                  <a:moveTo>
                    <a:pt x="2692" y="1"/>
                  </a:moveTo>
                  <a:cubicBezTo>
                    <a:pt x="2659" y="1"/>
                    <a:pt x="2628" y="19"/>
                    <a:pt x="2606" y="51"/>
                  </a:cubicBezTo>
                  <a:lnTo>
                    <a:pt x="59" y="4160"/>
                  </a:lnTo>
                  <a:cubicBezTo>
                    <a:pt x="0" y="4224"/>
                    <a:pt x="92" y="4305"/>
                    <a:pt x="164" y="4305"/>
                  </a:cubicBezTo>
                  <a:cubicBezTo>
                    <a:pt x="193" y="4305"/>
                    <a:pt x="219" y="4292"/>
                    <a:pt x="231" y="4258"/>
                  </a:cubicBezTo>
                  <a:lnTo>
                    <a:pt x="2779" y="149"/>
                  </a:lnTo>
                  <a:cubicBezTo>
                    <a:pt x="2787" y="133"/>
                    <a:pt x="2795" y="117"/>
                    <a:pt x="2795" y="100"/>
                  </a:cubicBezTo>
                  <a:cubicBezTo>
                    <a:pt x="2795" y="67"/>
                    <a:pt x="2779" y="34"/>
                    <a:pt x="2746" y="18"/>
                  </a:cubicBezTo>
                  <a:cubicBezTo>
                    <a:pt x="2729" y="6"/>
                    <a:pt x="2710" y="1"/>
                    <a:pt x="26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5" name="Google Shape;895;p35"/>
            <p:cNvSpPr/>
            <p:nvPr/>
          </p:nvSpPr>
          <p:spPr>
            <a:xfrm>
              <a:off x="12611450" y="1578300"/>
              <a:ext cx="48150" cy="64825"/>
            </a:xfrm>
            <a:custGeom>
              <a:avLst/>
              <a:gdLst/>
              <a:ahLst/>
              <a:cxnLst/>
              <a:rect l="l" t="t" r="r" b="b"/>
              <a:pathLst>
                <a:path w="1926" h="2593" extrusionOk="0">
                  <a:moveTo>
                    <a:pt x="162" y="0"/>
                  </a:moveTo>
                  <a:cubicBezTo>
                    <a:pt x="91" y="0"/>
                    <a:pt x="0" y="89"/>
                    <a:pt x="60" y="155"/>
                  </a:cubicBezTo>
                  <a:lnTo>
                    <a:pt x="1737" y="2546"/>
                  </a:lnTo>
                  <a:cubicBezTo>
                    <a:pt x="1758" y="2578"/>
                    <a:pt x="1793" y="2593"/>
                    <a:pt x="1826" y="2593"/>
                  </a:cubicBezTo>
                  <a:cubicBezTo>
                    <a:pt x="1844" y="2593"/>
                    <a:pt x="1862" y="2588"/>
                    <a:pt x="1877" y="2579"/>
                  </a:cubicBezTo>
                  <a:cubicBezTo>
                    <a:pt x="1909" y="2555"/>
                    <a:pt x="1926" y="2530"/>
                    <a:pt x="1926" y="2497"/>
                  </a:cubicBezTo>
                  <a:cubicBezTo>
                    <a:pt x="1926" y="2472"/>
                    <a:pt x="1918" y="2448"/>
                    <a:pt x="1909" y="2431"/>
                  </a:cubicBezTo>
                  <a:lnTo>
                    <a:pt x="225" y="40"/>
                  </a:lnTo>
                  <a:cubicBezTo>
                    <a:pt x="212" y="12"/>
                    <a:pt x="188" y="0"/>
                    <a:pt x="1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6" name="Google Shape;896;p35"/>
            <p:cNvSpPr/>
            <p:nvPr/>
          </p:nvSpPr>
          <p:spPr>
            <a:xfrm>
              <a:off x="12507900" y="1575225"/>
              <a:ext cx="30500" cy="31550"/>
            </a:xfrm>
            <a:custGeom>
              <a:avLst/>
              <a:gdLst/>
              <a:ahLst/>
              <a:cxnLst/>
              <a:rect l="l" t="t" r="r" b="b"/>
              <a:pathLst>
                <a:path w="1220" h="1262" extrusionOk="0">
                  <a:moveTo>
                    <a:pt x="1114" y="1"/>
                  </a:moveTo>
                  <a:cubicBezTo>
                    <a:pt x="1088" y="1"/>
                    <a:pt x="1063" y="11"/>
                    <a:pt x="1047" y="31"/>
                  </a:cubicBezTo>
                  <a:lnTo>
                    <a:pt x="77" y="1100"/>
                  </a:lnTo>
                  <a:cubicBezTo>
                    <a:pt x="0" y="1151"/>
                    <a:pt x="93" y="1262"/>
                    <a:pt x="169" y="1262"/>
                  </a:cubicBezTo>
                  <a:cubicBezTo>
                    <a:pt x="190" y="1262"/>
                    <a:pt x="211" y="1253"/>
                    <a:pt x="225" y="1231"/>
                  </a:cubicBezTo>
                  <a:lnTo>
                    <a:pt x="1195" y="171"/>
                  </a:lnTo>
                  <a:cubicBezTo>
                    <a:pt x="1211" y="155"/>
                    <a:pt x="1219" y="130"/>
                    <a:pt x="1219" y="105"/>
                  </a:cubicBezTo>
                  <a:cubicBezTo>
                    <a:pt x="1219" y="81"/>
                    <a:pt x="1211" y="48"/>
                    <a:pt x="1187" y="31"/>
                  </a:cubicBezTo>
                  <a:cubicBezTo>
                    <a:pt x="1166" y="11"/>
                    <a:pt x="1139" y="1"/>
                    <a:pt x="111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7" name="Google Shape;897;p35"/>
            <p:cNvSpPr/>
            <p:nvPr/>
          </p:nvSpPr>
          <p:spPr>
            <a:xfrm>
              <a:off x="12545050" y="1577075"/>
              <a:ext cx="30525" cy="31575"/>
            </a:xfrm>
            <a:custGeom>
              <a:avLst/>
              <a:gdLst/>
              <a:ahLst/>
              <a:cxnLst/>
              <a:rect l="l" t="t" r="r" b="b"/>
              <a:pathLst>
                <a:path w="1221" h="1263" extrusionOk="0">
                  <a:moveTo>
                    <a:pt x="1111" y="1"/>
                  </a:moveTo>
                  <a:cubicBezTo>
                    <a:pt x="1085" y="1"/>
                    <a:pt x="1061" y="11"/>
                    <a:pt x="1040" y="31"/>
                  </a:cubicBezTo>
                  <a:lnTo>
                    <a:pt x="70" y="1100"/>
                  </a:lnTo>
                  <a:cubicBezTo>
                    <a:pt x="1" y="1157"/>
                    <a:pt x="88" y="1263"/>
                    <a:pt x="161" y="1263"/>
                  </a:cubicBezTo>
                  <a:cubicBezTo>
                    <a:pt x="183" y="1263"/>
                    <a:pt x="203" y="1254"/>
                    <a:pt x="218" y="1231"/>
                  </a:cubicBezTo>
                  <a:lnTo>
                    <a:pt x="1188" y="171"/>
                  </a:lnTo>
                  <a:cubicBezTo>
                    <a:pt x="1204" y="155"/>
                    <a:pt x="1213" y="130"/>
                    <a:pt x="1221" y="105"/>
                  </a:cubicBezTo>
                  <a:cubicBezTo>
                    <a:pt x="1221" y="81"/>
                    <a:pt x="1204" y="48"/>
                    <a:pt x="1188" y="31"/>
                  </a:cubicBezTo>
                  <a:cubicBezTo>
                    <a:pt x="1163" y="11"/>
                    <a:pt x="1137" y="1"/>
                    <a:pt x="11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8" name="Google Shape;898;p35"/>
            <p:cNvSpPr/>
            <p:nvPr/>
          </p:nvSpPr>
          <p:spPr>
            <a:xfrm>
              <a:off x="12559775" y="1606075"/>
              <a:ext cx="39225" cy="18950"/>
            </a:xfrm>
            <a:custGeom>
              <a:avLst/>
              <a:gdLst/>
              <a:ahLst/>
              <a:cxnLst/>
              <a:rect l="l" t="t" r="r" b="b"/>
              <a:pathLst>
                <a:path w="1569" h="758" extrusionOk="0">
                  <a:moveTo>
                    <a:pt x="1461" y="0"/>
                  </a:moveTo>
                  <a:cubicBezTo>
                    <a:pt x="1450" y="0"/>
                    <a:pt x="1439" y="2"/>
                    <a:pt x="1429" y="5"/>
                  </a:cubicBezTo>
                  <a:lnTo>
                    <a:pt x="98" y="564"/>
                  </a:lnTo>
                  <a:cubicBezTo>
                    <a:pt x="1" y="624"/>
                    <a:pt x="53" y="758"/>
                    <a:pt x="149" y="758"/>
                  </a:cubicBezTo>
                  <a:cubicBezTo>
                    <a:pt x="159" y="758"/>
                    <a:pt x="169" y="756"/>
                    <a:pt x="180" y="753"/>
                  </a:cubicBezTo>
                  <a:lnTo>
                    <a:pt x="1503" y="194"/>
                  </a:lnTo>
                  <a:cubicBezTo>
                    <a:pt x="1536" y="178"/>
                    <a:pt x="1560" y="145"/>
                    <a:pt x="1569" y="104"/>
                  </a:cubicBezTo>
                  <a:cubicBezTo>
                    <a:pt x="1569" y="96"/>
                    <a:pt x="1560" y="79"/>
                    <a:pt x="1560" y="63"/>
                  </a:cubicBezTo>
                  <a:cubicBezTo>
                    <a:pt x="1541" y="24"/>
                    <a:pt x="1501"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49" name="Google Shape;899;p35"/>
            <p:cNvSpPr/>
            <p:nvPr/>
          </p:nvSpPr>
          <p:spPr>
            <a:xfrm>
              <a:off x="12535950" y="1644175"/>
              <a:ext cx="39025" cy="18875"/>
            </a:xfrm>
            <a:custGeom>
              <a:avLst/>
              <a:gdLst/>
              <a:ahLst/>
              <a:cxnLst/>
              <a:rect l="l" t="t" r="r" b="b"/>
              <a:pathLst>
                <a:path w="1561" h="755" extrusionOk="0">
                  <a:moveTo>
                    <a:pt x="1461" y="0"/>
                  </a:moveTo>
                  <a:cubicBezTo>
                    <a:pt x="1448" y="0"/>
                    <a:pt x="1434" y="3"/>
                    <a:pt x="1420" y="10"/>
                  </a:cubicBezTo>
                  <a:lnTo>
                    <a:pt x="97" y="561"/>
                  </a:lnTo>
                  <a:cubicBezTo>
                    <a:pt x="1" y="620"/>
                    <a:pt x="46" y="754"/>
                    <a:pt x="141" y="754"/>
                  </a:cubicBezTo>
                  <a:cubicBezTo>
                    <a:pt x="150" y="754"/>
                    <a:pt x="161" y="753"/>
                    <a:pt x="171" y="750"/>
                  </a:cubicBezTo>
                  <a:lnTo>
                    <a:pt x="1494" y="191"/>
                  </a:lnTo>
                  <a:cubicBezTo>
                    <a:pt x="1536" y="183"/>
                    <a:pt x="1560" y="141"/>
                    <a:pt x="1560" y="109"/>
                  </a:cubicBezTo>
                  <a:cubicBezTo>
                    <a:pt x="1560" y="92"/>
                    <a:pt x="1560" y="76"/>
                    <a:pt x="1552" y="59"/>
                  </a:cubicBezTo>
                  <a:cubicBezTo>
                    <a:pt x="1534" y="23"/>
                    <a:pt x="1498" y="0"/>
                    <a:pt x="14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0" name="Google Shape;900;p35"/>
            <p:cNvSpPr/>
            <p:nvPr/>
          </p:nvSpPr>
          <p:spPr>
            <a:xfrm>
              <a:off x="12567550" y="1649750"/>
              <a:ext cx="7200" cy="41125"/>
            </a:xfrm>
            <a:custGeom>
              <a:avLst/>
              <a:gdLst/>
              <a:ahLst/>
              <a:cxnLst/>
              <a:rect l="l" t="t" r="r" b="b"/>
              <a:pathLst>
                <a:path w="288" h="1645" extrusionOk="0">
                  <a:moveTo>
                    <a:pt x="99" y="1"/>
                  </a:moveTo>
                  <a:cubicBezTo>
                    <a:pt x="50" y="1"/>
                    <a:pt x="0" y="50"/>
                    <a:pt x="0" y="107"/>
                  </a:cubicBezTo>
                  <a:lnTo>
                    <a:pt x="83" y="1546"/>
                  </a:lnTo>
                  <a:cubicBezTo>
                    <a:pt x="83" y="1611"/>
                    <a:pt x="134" y="1644"/>
                    <a:pt x="185" y="1644"/>
                  </a:cubicBezTo>
                  <a:cubicBezTo>
                    <a:pt x="237" y="1644"/>
                    <a:pt x="288" y="1611"/>
                    <a:pt x="288" y="1546"/>
                  </a:cubicBezTo>
                  <a:lnTo>
                    <a:pt x="280" y="1537"/>
                  </a:lnTo>
                  <a:lnTo>
                    <a:pt x="206" y="99"/>
                  </a:lnTo>
                  <a:cubicBezTo>
                    <a:pt x="198" y="42"/>
                    <a:pt x="156"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1" name="Google Shape;901;p35"/>
            <p:cNvSpPr/>
            <p:nvPr/>
          </p:nvSpPr>
          <p:spPr>
            <a:xfrm>
              <a:off x="12590250" y="1613725"/>
              <a:ext cx="7100" cy="41200"/>
            </a:xfrm>
            <a:custGeom>
              <a:avLst/>
              <a:gdLst/>
              <a:ahLst/>
              <a:cxnLst/>
              <a:rect l="l" t="t" r="r" b="b"/>
              <a:pathLst>
                <a:path w="284" h="1648" extrusionOk="0">
                  <a:moveTo>
                    <a:pt x="108" y="0"/>
                  </a:moveTo>
                  <a:cubicBezTo>
                    <a:pt x="54" y="0"/>
                    <a:pt x="0" y="37"/>
                    <a:pt x="5" y="110"/>
                  </a:cubicBezTo>
                  <a:lnTo>
                    <a:pt x="78" y="1548"/>
                  </a:lnTo>
                  <a:cubicBezTo>
                    <a:pt x="78" y="1614"/>
                    <a:pt x="130" y="1647"/>
                    <a:pt x="181" y="1647"/>
                  </a:cubicBezTo>
                  <a:cubicBezTo>
                    <a:pt x="233" y="1647"/>
                    <a:pt x="284" y="1614"/>
                    <a:pt x="284" y="1548"/>
                  </a:cubicBezTo>
                  <a:lnTo>
                    <a:pt x="284" y="1532"/>
                  </a:lnTo>
                  <a:lnTo>
                    <a:pt x="210" y="94"/>
                  </a:lnTo>
                  <a:cubicBezTo>
                    <a:pt x="206" y="31"/>
                    <a:pt x="157" y="0"/>
                    <a:pt x="10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2" name="Google Shape;902;p35"/>
            <p:cNvSpPr/>
            <p:nvPr/>
          </p:nvSpPr>
          <p:spPr>
            <a:xfrm>
              <a:off x="12622200" y="1592000"/>
              <a:ext cx="7000" cy="40925"/>
            </a:xfrm>
            <a:custGeom>
              <a:avLst/>
              <a:gdLst/>
              <a:ahLst/>
              <a:cxnLst/>
              <a:rect l="l" t="t" r="r" b="b"/>
              <a:pathLst>
                <a:path w="280" h="1637" extrusionOk="0">
                  <a:moveTo>
                    <a:pt x="110" y="1"/>
                  </a:moveTo>
                  <a:cubicBezTo>
                    <a:pt x="106" y="1"/>
                    <a:pt x="103" y="1"/>
                    <a:pt x="99" y="1"/>
                  </a:cubicBezTo>
                  <a:cubicBezTo>
                    <a:pt x="41" y="1"/>
                    <a:pt x="0" y="43"/>
                    <a:pt x="0" y="100"/>
                  </a:cubicBezTo>
                  <a:lnTo>
                    <a:pt x="82" y="1538"/>
                  </a:lnTo>
                  <a:cubicBezTo>
                    <a:pt x="82" y="1596"/>
                    <a:pt x="132" y="1637"/>
                    <a:pt x="181" y="1637"/>
                  </a:cubicBezTo>
                  <a:cubicBezTo>
                    <a:pt x="230" y="1629"/>
                    <a:pt x="271" y="1587"/>
                    <a:pt x="280" y="1538"/>
                  </a:cubicBezTo>
                  <a:lnTo>
                    <a:pt x="280" y="1530"/>
                  </a:lnTo>
                  <a:lnTo>
                    <a:pt x="198" y="92"/>
                  </a:lnTo>
                  <a:cubicBezTo>
                    <a:pt x="198" y="46"/>
                    <a:pt x="155" y="1"/>
                    <a:pt x="1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3" name="Google Shape;903;p35"/>
            <p:cNvSpPr/>
            <p:nvPr/>
          </p:nvSpPr>
          <p:spPr>
            <a:xfrm>
              <a:off x="12641300" y="1618925"/>
              <a:ext cx="7000" cy="41125"/>
            </a:xfrm>
            <a:custGeom>
              <a:avLst/>
              <a:gdLst/>
              <a:ahLst/>
              <a:cxnLst/>
              <a:rect l="l" t="t" r="r" b="b"/>
              <a:pathLst>
                <a:path w="280" h="1645" extrusionOk="0">
                  <a:moveTo>
                    <a:pt x="99" y="1"/>
                  </a:moveTo>
                  <a:cubicBezTo>
                    <a:pt x="42" y="9"/>
                    <a:pt x="1" y="50"/>
                    <a:pt x="1" y="108"/>
                  </a:cubicBezTo>
                  <a:lnTo>
                    <a:pt x="75" y="1546"/>
                  </a:lnTo>
                  <a:cubicBezTo>
                    <a:pt x="83" y="1595"/>
                    <a:pt x="124" y="1645"/>
                    <a:pt x="181" y="1645"/>
                  </a:cubicBezTo>
                  <a:cubicBezTo>
                    <a:pt x="231" y="1636"/>
                    <a:pt x="272" y="1595"/>
                    <a:pt x="280" y="1546"/>
                  </a:cubicBezTo>
                  <a:cubicBezTo>
                    <a:pt x="272" y="1538"/>
                    <a:pt x="272" y="1538"/>
                    <a:pt x="272" y="1538"/>
                  </a:cubicBezTo>
                  <a:lnTo>
                    <a:pt x="198" y="100"/>
                  </a:lnTo>
                  <a:cubicBezTo>
                    <a:pt x="198" y="42"/>
                    <a:pt x="148" y="1"/>
                    <a:pt x="9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4" name="Google Shape;904;p35"/>
            <p:cNvSpPr/>
            <p:nvPr/>
          </p:nvSpPr>
          <p:spPr>
            <a:xfrm>
              <a:off x="12631450" y="1605275"/>
              <a:ext cx="40475" cy="12275"/>
            </a:xfrm>
            <a:custGeom>
              <a:avLst/>
              <a:gdLst/>
              <a:ahLst/>
              <a:cxnLst/>
              <a:rect l="l" t="t" r="r" b="b"/>
              <a:pathLst>
                <a:path w="1619" h="491" extrusionOk="0">
                  <a:moveTo>
                    <a:pt x="105" y="1"/>
                  </a:moveTo>
                  <a:cubicBezTo>
                    <a:pt x="58" y="1"/>
                    <a:pt x="15" y="37"/>
                    <a:pt x="8" y="79"/>
                  </a:cubicBezTo>
                  <a:cubicBezTo>
                    <a:pt x="0" y="136"/>
                    <a:pt x="33" y="194"/>
                    <a:pt x="90" y="202"/>
                  </a:cubicBezTo>
                  <a:lnTo>
                    <a:pt x="1496" y="489"/>
                  </a:lnTo>
                  <a:cubicBezTo>
                    <a:pt x="1502" y="490"/>
                    <a:pt x="1508" y="491"/>
                    <a:pt x="1513" y="491"/>
                  </a:cubicBezTo>
                  <a:cubicBezTo>
                    <a:pt x="1563" y="491"/>
                    <a:pt x="1604" y="460"/>
                    <a:pt x="1619" y="415"/>
                  </a:cubicBezTo>
                  <a:cubicBezTo>
                    <a:pt x="1619" y="407"/>
                    <a:pt x="1619" y="399"/>
                    <a:pt x="1619" y="399"/>
                  </a:cubicBezTo>
                  <a:cubicBezTo>
                    <a:pt x="1619" y="350"/>
                    <a:pt x="1586" y="300"/>
                    <a:pt x="1537" y="292"/>
                  </a:cubicBezTo>
                  <a:lnTo>
                    <a:pt x="132" y="5"/>
                  </a:lnTo>
                  <a:cubicBezTo>
                    <a:pt x="123" y="2"/>
                    <a:pt x="114" y="1"/>
                    <a:pt x="1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5" name="Google Shape;905;p35"/>
            <p:cNvSpPr/>
            <p:nvPr/>
          </p:nvSpPr>
          <p:spPr>
            <a:xfrm>
              <a:off x="11385425" y="1413500"/>
              <a:ext cx="367150" cy="367975"/>
            </a:xfrm>
            <a:custGeom>
              <a:avLst/>
              <a:gdLst/>
              <a:ahLst/>
              <a:cxnLst/>
              <a:rect l="l" t="t" r="r" b="b"/>
              <a:pathLst>
                <a:path w="14686" h="14719" extrusionOk="0">
                  <a:moveTo>
                    <a:pt x="8316" y="0"/>
                  </a:moveTo>
                  <a:cubicBezTo>
                    <a:pt x="8197" y="2141"/>
                    <a:pt x="7381" y="2432"/>
                    <a:pt x="6946" y="2432"/>
                  </a:cubicBezTo>
                  <a:cubicBezTo>
                    <a:pt x="6783" y="2432"/>
                    <a:pt x="6673" y="2392"/>
                    <a:pt x="6673" y="2392"/>
                  </a:cubicBezTo>
                  <a:lnTo>
                    <a:pt x="6673" y="2392"/>
                  </a:lnTo>
                  <a:cubicBezTo>
                    <a:pt x="6854" y="3123"/>
                    <a:pt x="6632" y="3493"/>
                    <a:pt x="6328" y="3665"/>
                  </a:cubicBezTo>
                  <a:cubicBezTo>
                    <a:pt x="6040" y="3172"/>
                    <a:pt x="5876" y="2605"/>
                    <a:pt x="5843" y="2038"/>
                  </a:cubicBezTo>
                  <a:cubicBezTo>
                    <a:pt x="5843" y="2038"/>
                    <a:pt x="5511" y="2540"/>
                    <a:pt x="4905" y="2540"/>
                  </a:cubicBezTo>
                  <a:cubicBezTo>
                    <a:pt x="4577" y="2540"/>
                    <a:pt x="4169" y="2393"/>
                    <a:pt x="3690" y="1940"/>
                  </a:cubicBezTo>
                  <a:cubicBezTo>
                    <a:pt x="3690" y="1945"/>
                    <a:pt x="3504" y="2878"/>
                    <a:pt x="2319" y="2878"/>
                  </a:cubicBezTo>
                  <a:cubicBezTo>
                    <a:pt x="1779" y="2878"/>
                    <a:pt x="1032" y="2684"/>
                    <a:pt x="0" y="2120"/>
                  </a:cubicBezTo>
                  <a:lnTo>
                    <a:pt x="0" y="2120"/>
                  </a:lnTo>
                  <a:cubicBezTo>
                    <a:pt x="3049" y="3953"/>
                    <a:pt x="1627" y="5218"/>
                    <a:pt x="1627" y="5218"/>
                  </a:cubicBezTo>
                  <a:cubicBezTo>
                    <a:pt x="3706" y="5761"/>
                    <a:pt x="2383" y="7454"/>
                    <a:pt x="2383" y="7454"/>
                  </a:cubicBezTo>
                  <a:cubicBezTo>
                    <a:pt x="2679" y="7330"/>
                    <a:pt x="2983" y="7248"/>
                    <a:pt x="3304" y="7215"/>
                  </a:cubicBezTo>
                  <a:lnTo>
                    <a:pt x="3304" y="7215"/>
                  </a:lnTo>
                  <a:cubicBezTo>
                    <a:pt x="3591" y="7561"/>
                    <a:pt x="4109" y="8423"/>
                    <a:pt x="2835" y="8990"/>
                  </a:cubicBezTo>
                  <a:cubicBezTo>
                    <a:pt x="2835" y="8990"/>
                    <a:pt x="4166" y="9829"/>
                    <a:pt x="1923" y="11735"/>
                  </a:cubicBezTo>
                  <a:cubicBezTo>
                    <a:pt x="2854" y="11010"/>
                    <a:pt x="3516" y="10785"/>
                    <a:pt x="3978" y="10785"/>
                  </a:cubicBezTo>
                  <a:cubicBezTo>
                    <a:pt x="4731" y="10785"/>
                    <a:pt x="4955" y="11382"/>
                    <a:pt x="4955" y="11382"/>
                  </a:cubicBezTo>
                  <a:cubicBezTo>
                    <a:pt x="5346" y="10873"/>
                    <a:pt x="5712" y="10723"/>
                    <a:pt x="6007" y="10723"/>
                  </a:cubicBezTo>
                  <a:cubicBezTo>
                    <a:pt x="6245" y="10723"/>
                    <a:pt x="6437" y="10821"/>
                    <a:pt x="6558" y="10905"/>
                  </a:cubicBezTo>
                  <a:cubicBezTo>
                    <a:pt x="6484" y="11201"/>
                    <a:pt x="6377" y="11489"/>
                    <a:pt x="6229" y="11752"/>
                  </a:cubicBezTo>
                  <a:cubicBezTo>
                    <a:pt x="6229" y="11752"/>
                    <a:pt x="6711" y="11454"/>
                    <a:pt x="7222" y="11454"/>
                  </a:cubicBezTo>
                  <a:cubicBezTo>
                    <a:pt x="7705" y="11454"/>
                    <a:pt x="8214" y="11720"/>
                    <a:pt x="8366" y="12754"/>
                  </a:cubicBezTo>
                  <a:cubicBezTo>
                    <a:pt x="8366" y="12754"/>
                    <a:pt x="8640" y="12507"/>
                    <a:pt x="9074" y="12507"/>
                  </a:cubicBezTo>
                  <a:cubicBezTo>
                    <a:pt x="9625" y="12507"/>
                    <a:pt x="10434" y="12906"/>
                    <a:pt x="11267" y="14718"/>
                  </a:cubicBezTo>
                  <a:cubicBezTo>
                    <a:pt x="9837" y="11242"/>
                    <a:pt x="11842" y="11078"/>
                    <a:pt x="11842" y="11078"/>
                  </a:cubicBezTo>
                  <a:cubicBezTo>
                    <a:pt x="10716" y="9574"/>
                    <a:pt x="11990" y="8916"/>
                    <a:pt x="11990" y="8916"/>
                  </a:cubicBezTo>
                  <a:cubicBezTo>
                    <a:pt x="11620" y="8859"/>
                    <a:pt x="11267" y="8744"/>
                    <a:pt x="10938" y="8571"/>
                  </a:cubicBezTo>
                  <a:cubicBezTo>
                    <a:pt x="11071" y="8448"/>
                    <a:pt x="11257" y="8367"/>
                    <a:pt x="11513" y="8367"/>
                  </a:cubicBezTo>
                  <a:cubicBezTo>
                    <a:pt x="11685" y="8367"/>
                    <a:pt x="11889" y="8403"/>
                    <a:pt x="12130" y="8489"/>
                  </a:cubicBezTo>
                  <a:cubicBezTo>
                    <a:pt x="12130" y="8489"/>
                    <a:pt x="11791" y="7120"/>
                    <a:pt x="14243" y="7120"/>
                  </a:cubicBezTo>
                  <a:cubicBezTo>
                    <a:pt x="14381" y="7120"/>
                    <a:pt x="14528" y="7124"/>
                    <a:pt x="14685" y="7133"/>
                  </a:cubicBezTo>
                  <a:cubicBezTo>
                    <a:pt x="11595" y="6821"/>
                    <a:pt x="12245" y="5301"/>
                    <a:pt x="12245" y="5301"/>
                  </a:cubicBezTo>
                  <a:lnTo>
                    <a:pt x="12245" y="5301"/>
                  </a:lnTo>
                  <a:cubicBezTo>
                    <a:pt x="12104" y="5322"/>
                    <a:pt x="11976" y="5332"/>
                    <a:pt x="11861" y="5332"/>
                  </a:cubicBezTo>
                  <a:cubicBezTo>
                    <a:pt x="10712" y="5332"/>
                    <a:pt x="10732" y="4356"/>
                    <a:pt x="10732" y="4356"/>
                  </a:cubicBezTo>
                  <a:lnTo>
                    <a:pt x="10732" y="4356"/>
                  </a:lnTo>
                  <a:cubicBezTo>
                    <a:pt x="10437" y="4742"/>
                    <a:pt x="10050" y="5054"/>
                    <a:pt x="9598" y="5268"/>
                  </a:cubicBezTo>
                  <a:cubicBezTo>
                    <a:pt x="9861" y="4849"/>
                    <a:pt x="10215" y="4495"/>
                    <a:pt x="10634" y="4241"/>
                  </a:cubicBezTo>
                  <a:cubicBezTo>
                    <a:pt x="10634" y="4241"/>
                    <a:pt x="9459" y="4126"/>
                    <a:pt x="9870" y="2630"/>
                  </a:cubicBezTo>
                  <a:lnTo>
                    <a:pt x="9870" y="2630"/>
                  </a:lnTo>
                  <a:cubicBezTo>
                    <a:pt x="9870" y="2630"/>
                    <a:pt x="9782" y="2656"/>
                    <a:pt x="9648" y="2656"/>
                  </a:cubicBezTo>
                  <a:cubicBezTo>
                    <a:pt x="9211" y="2656"/>
                    <a:pt x="8285" y="2377"/>
                    <a:pt x="8316" y="0"/>
                  </a:cubicBezTo>
                  <a:close/>
                </a:path>
              </a:pathLst>
            </a:custGeom>
            <a:solidFill>
              <a:srgbClr val="F69B66"/>
            </a:solidFill>
            <a:ln>
              <a:noFill/>
            </a:ln>
          </p:spPr>
          <p:txBody>
            <a:bodyPr spcFirstLastPara="1" wrap="square" lIns="91425" tIns="91425" rIns="91425" bIns="91425" anchor="ctr" anchorCtr="0">
              <a:noAutofit/>
            </a:bodyPr>
            <a:lstStyle/>
            <a:p>
              <a:endParaRPr/>
            </a:p>
          </p:txBody>
        </p:sp>
        <p:sp>
          <p:nvSpPr>
            <p:cNvPr id="756" name="Google Shape;906;p35"/>
            <p:cNvSpPr/>
            <p:nvPr/>
          </p:nvSpPr>
          <p:spPr>
            <a:xfrm>
              <a:off x="11474575" y="1490225"/>
              <a:ext cx="198275" cy="202775"/>
            </a:xfrm>
            <a:custGeom>
              <a:avLst/>
              <a:gdLst/>
              <a:ahLst/>
              <a:cxnLst/>
              <a:rect l="l" t="t" r="r" b="b"/>
              <a:pathLst>
                <a:path w="7931" h="8111" extrusionOk="0">
                  <a:moveTo>
                    <a:pt x="3865" y="0"/>
                  </a:moveTo>
                  <a:cubicBezTo>
                    <a:pt x="3793" y="0"/>
                    <a:pt x="3729" y="79"/>
                    <a:pt x="3773" y="153"/>
                  </a:cubicBezTo>
                  <a:lnTo>
                    <a:pt x="4594" y="1295"/>
                  </a:lnTo>
                  <a:lnTo>
                    <a:pt x="4660" y="2232"/>
                  </a:lnTo>
                  <a:lnTo>
                    <a:pt x="4027" y="1361"/>
                  </a:lnTo>
                  <a:lnTo>
                    <a:pt x="4019" y="1352"/>
                  </a:lnTo>
                  <a:cubicBezTo>
                    <a:pt x="3998" y="1329"/>
                    <a:pt x="3973" y="1320"/>
                    <a:pt x="3949" y="1320"/>
                  </a:cubicBezTo>
                  <a:cubicBezTo>
                    <a:pt x="3879" y="1320"/>
                    <a:pt x="3814" y="1402"/>
                    <a:pt x="3863" y="1476"/>
                  </a:cubicBezTo>
                  <a:lnTo>
                    <a:pt x="4685" y="2618"/>
                  </a:lnTo>
                  <a:lnTo>
                    <a:pt x="4718" y="3127"/>
                  </a:lnTo>
                  <a:lnTo>
                    <a:pt x="4709" y="3136"/>
                  </a:lnTo>
                  <a:lnTo>
                    <a:pt x="3337" y="2659"/>
                  </a:lnTo>
                  <a:cubicBezTo>
                    <a:pt x="3329" y="2651"/>
                    <a:pt x="3329" y="2643"/>
                    <a:pt x="3329" y="2643"/>
                  </a:cubicBezTo>
                  <a:lnTo>
                    <a:pt x="2482" y="1476"/>
                  </a:lnTo>
                  <a:lnTo>
                    <a:pt x="2474" y="1467"/>
                  </a:lnTo>
                  <a:cubicBezTo>
                    <a:pt x="2454" y="1447"/>
                    <a:pt x="2430" y="1438"/>
                    <a:pt x="2407" y="1438"/>
                  </a:cubicBezTo>
                  <a:cubicBezTo>
                    <a:pt x="2338" y="1438"/>
                    <a:pt x="2275" y="1517"/>
                    <a:pt x="2318" y="1591"/>
                  </a:cubicBezTo>
                  <a:lnTo>
                    <a:pt x="3000" y="2544"/>
                  </a:lnTo>
                  <a:lnTo>
                    <a:pt x="1718" y="2084"/>
                  </a:lnTo>
                  <a:lnTo>
                    <a:pt x="872" y="925"/>
                  </a:lnTo>
                  <a:cubicBezTo>
                    <a:pt x="872" y="917"/>
                    <a:pt x="872" y="917"/>
                    <a:pt x="863" y="909"/>
                  </a:cubicBezTo>
                  <a:cubicBezTo>
                    <a:pt x="845" y="890"/>
                    <a:pt x="819" y="879"/>
                    <a:pt x="792" y="879"/>
                  </a:cubicBezTo>
                  <a:cubicBezTo>
                    <a:pt x="771" y="879"/>
                    <a:pt x="750" y="886"/>
                    <a:pt x="732" y="900"/>
                  </a:cubicBezTo>
                  <a:cubicBezTo>
                    <a:pt x="691" y="933"/>
                    <a:pt x="674" y="991"/>
                    <a:pt x="707" y="1040"/>
                  </a:cubicBezTo>
                  <a:lnTo>
                    <a:pt x="1381" y="1977"/>
                  </a:lnTo>
                  <a:lnTo>
                    <a:pt x="190" y="1558"/>
                  </a:lnTo>
                  <a:cubicBezTo>
                    <a:pt x="174" y="1551"/>
                    <a:pt x="159" y="1548"/>
                    <a:pt x="146" y="1548"/>
                  </a:cubicBezTo>
                  <a:cubicBezTo>
                    <a:pt x="44" y="1548"/>
                    <a:pt x="0" y="1719"/>
                    <a:pt x="124" y="1755"/>
                  </a:cubicBezTo>
                  <a:lnTo>
                    <a:pt x="1554" y="2248"/>
                  </a:lnTo>
                  <a:lnTo>
                    <a:pt x="436" y="2569"/>
                  </a:lnTo>
                  <a:cubicBezTo>
                    <a:pt x="325" y="2576"/>
                    <a:pt x="368" y="2765"/>
                    <a:pt x="462" y="2765"/>
                  </a:cubicBezTo>
                  <a:cubicBezTo>
                    <a:pt x="472" y="2765"/>
                    <a:pt x="482" y="2762"/>
                    <a:pt x="494" y="2758"/>
                  </a:cubicBezTo>
                  <a:lnTo>
                    <a:pt x="1874" y="2363"/>
                  </a:lnTo>
                  <a:lnTo>
                    <a:pt x="1882" y="2363"/>
                  </a:lnTo>
                  <a:lnTo>
                    <a:pt x="3230" y="2832"/>
                  </a:lnTo>
                  <a:lnTo>
                    <a:pt x="2129" y="3152"/>
                  </a:lnTo>
                  <a:cubicBezTo>
                    <a:pt x="2025" y="3159"/>
                    <a:pt x="2069" y="3348"/>
                    <a:pt x="2157" y="3348"/>
                  </a:cubicBezTo>
                  <a:cubicBezTo>
                    <a:pt x="2166" y="3348"/>
                    <a:pt x="2176" y="3346"/>
                    <a:pt x="2186" y="3341"/>
                  </a:cubicBezTo>
                  <a:lnTo>
                    <a:pt x="3559" y="2947"/>
                  </a:lnTo>
                  <a:lnTo>
                    <a:pt x="4611" y="3316"/>
                  </a:lnTo>
                  <a:lnTo>
                    <a:pt x="3542" y="4237"/>
                  </a:lnTo>
                  <a:lnTo>
                    <a:pt x="2129" y="4023"/>
                  </a:lnTo>
                  <a:cubicBezTo>
                    <a:pt x="2124" y="4022"/>
                    <a:pt x="2119" y="4022"/>
                    <a:pt x="2114" y="4022"/>
                  </a:cubicBezTo>
                  <a:cubicBezTo>
                    <a:pt x="1995" y="4022"/>
                    <a:pt x="1970" y="4213"/>
                    <a:pt x="2104" y="4229"/>
                  </a:cubicBezTo>
                  <a:lnTo>
                    <a:pt x="3337" y="4418"/>
                  </a:lnTo>
                  <a:lnTo>
                    <a:pt x="2400" y="5223"/>
                  </a:lnTo>
                  <a:lnTo>
                    <a:pt x="1028" y="5017"/>
                  </a:lnTo>
                  <a:cubicBezTo>
                    <a:pt x="1023" y="5017"/>
                    <a:pt x="1018" y="5016"/>
                    <a:pt x="1013" y="5016"/>
                  </a:cubicBezTo>
                  <a:cubicBezTo>
                    <a:pt x="961" y="5016"/>
                    <a:pt x="912" y="5055"/>
                    <a:pt x="905" y="5108"/>
                  </a:cubicBezTo>
                  <a:cubicBezTo>
                    <a:pt x="896" y="5157"/>
                    <a:pt x="937" y="5215"/>
                    <a:pt x="995" y="5223"/>
                  </a:cubicBezTo>
                  <a:lnTo>
                    <a:pt x="2195" y="5404"/>
                  </a:lnTo>
                  <a:lnTo>
                    <a:pt x="1307" y="6176"/>
                  </a:lnTo>
                  <a:cubicBezTo>
                    <a:pt x="1266" y="6209"/>
                    <a:pt x="1258" y="6275"/>
                    <a:pt x="1299" y="6316"/>
                  </a:cubicBezTo>
                  <a:cubicBezTo>
                    <a:pt x="1316" y="6338"/>
                    <a:pt x="1343" y="6348"/>
                    <a:pt x="1370" y="6348"/>
                  </a:cubicBezTo>
                  <a:cubicBezTo>
                    <a:pt x="1394" y="6348"/>
                    <a:pt x="1419" y="6340"/>
                    <a:pt x="1439" y="6324"/>
                  </a:cubicBezTo>
                  <a:lnTo>
                    <a:pt x="2351" y="5535"/>
                  </a:lnTo>
                  <a:lnTo>
                    <a:pt x="2400" y="6793"/>
                  </a:lnTo>
                  <a:cubicBezTo>
                    <a:pt x="2400" y="6860"/>
                    <a:pt x="2449" y="6893"/>
                    <a:pt x="2498" y="6893"/>
                  </a:cubicBezTo>
                  <a:cubicBezTo>
                    <a:pt x="2551" y="6893"/>
                    <a:pt x="2606" y="6856"/>
                    <a:pt x="2606" y="6784"/>
                  </a:cubicBezTo>
                  <a:lnTo>
                    <a:pt x="2548" y="5371"/>
                  </a:lnTo>
                  <a:lnTo>
                    <a:pt x="3460" y="4582"/>
                  </a:lnTo>
                  <a:lnTo>
                    <a:pt x="3501" y="5806"/>
                  </a:lnTo>
                  <a:cubicBezTo>
                    <a:pt x="3505" y="5874"/>
                    <a:pt x="3556" y="5907"/>
                    <a:pt x="3606" y="5907"/>
                  </a:cubicBezTo>
                  <a:cubicBezTo>
                    <a:pt x="3659" y="5907"/>
                    <a:pt x="3711" y="5870"/>
                    <a:pt x="3707" y="5798"/>
                  </a:cubicBezTo>
                  <a:lnTo>
                    <a:pt x="3657" y="4409"/>
                  </a:lnTo>
                  <a:lnTo>
                    <a:pt x="4709" y="3505"/>
                  </a:lnTo>
                  <a:lnTo>
                    <a:pt x="4939" y="4500"/>
                  </a:lnTo>
                  <a:lnTo>
                    <a:pt x="4389" y="5815"/>
                  </a:lnTo>
                  <a:cubicBezTo>
                    <a:pt x="4350" y="5886"/>
                    <a:pt x="4437" y="5950"/>
                    <a:pt x="4506" y="5950"/>
                  </a:cubicBezTo>
                  <a:cubicBezTo>
                    <a:pt x="4540" y="5950"/>
                    <a:pt x="4570" y="5935"/>
                    <a:pt x="4578" y="5897"/>
                  </a:cubicBezTo>
                  <a:lnTo>
                    <a:pt x="5013" y="4845"/>
                  </a:lnTo>
                  <a:lnTo>
                    <a:pt x="5334" y="6234"/>
                  </a:lnTo>
                  <a:lnTo>
                    <a:pt x="5334" y="6242"/>
                  </a:lnTo>
                  <a:lnTo>
                    <a:pt x="4783" y="7573"/>
                  </a:lnTo>
                  <a:cubicBezTo>
                    <a:pt x="4745" y="7639"/>
                    <a:pt x="4827" y="7701"/>
                    <a:pt x="4896" y="7701"/>
                  </a:cubicBezTo>
                  <a:cubicBezTo>
                    <a:pt x="4930" y="7701"/>
                    <a:pt x="4961" y="7686"/>
                    <a:pt x="4972" y="7647"/>
                  </a:cubicBezTo>
                  <a:lnTo>
                    <a:pt x="5416" y="6571"/>
                  </a:lnTo>
                  <a:lnTo>
                    <a:pt x="5753" y="8042"/>
                  </a:lnTo>
                  <a:cubicBezTo>
                    <a:pt x="5770" y="8089"/>
                    <a:pt x="5808" y="8110"/>
                    <a:pt x="5846" y="8110"/>
                  </a:cubicBezTo>
                  <a:cubicBezTo>
                    <a:pt x="5901" y="8110"/>
                    <a:pt x="5955" y="8068"/>
                    <a:pt x="5950" y="8001"/>
                  </a:cubicBezTo>
                  <a:lnTo>
                    <a:pt x="5671" y="6768"/>
                  </a:lnTo>
                  <a:lnTo>
                    <a:pt x="5671" y="6768"/>
                  </a:lnTo>
                  <a:lnTo>
                    <a:pt x="6517" y="7540"/>
                  </a:lnTo>
                  <a:cubicBezTo>
                    <a:pt x="6538" y="7556"/>
                    <a:pt x="6561" y="7563"/>
                    <a:pt x="6582" y="7563"/>
                  </a:cubicBezTo>
                  <a:cubicBezTo>
                    <a:pt x="6660" y="7563"/>
                    <a:pt x="6723" y="7472"/>
                    <a:pt x="6665" y="7401"/>
                  </a:cubicBezTo>
                  <a:lnTo>
                    <a:pt x="6657" y="7392"/>
                  </a:lnTo>
                  <a:lnTo>
                    <a:pt x="5589" y="6423"/>
                  </a:lnTo>
                  <a:lnTo>
                    <a:pt x="5293" y="5100"/>
                  </a:lnTo>
                  <a:lnTo>
                    <a:pt x="6156" y="5880"/>
                  </a:lnTo>
                  <a:cubicBezTo>
                    <a:pt x="6178" y="5899"/>
                    <a:pt x="6201" y="5906"/>
                    <a:pt x="6222" y="5906"/>
                  </a:cubicBezTo>
                  <a:cubicBezTo>
                    <a:pt x="6299" y="5906"/>
                    <a:pt x="6361" y="5811"/>
                    <a:pt x="6304" y="5741"/>
                  </a:cubicBezTo>
                  <a:lnTo>
                    <a:pt x="6295" y="5732"/>
                  </a:lnTo>
                  <a:lnTo>
                    <a:pt x="5227" y="4763"/>
                  </a:lnTo>
                  <a:cubicBezTo>
                    <a:pt x="5219" y="4763"/>
                    <a:pt x="5219" y="4755"/>
                    <a:pt x="5211" y="4755"/>
                  </a:cubicBezTo>
                  <a:lnTo>
                    <a:pt x="4890" y="3349"/>
                  </a:lnTo>
                  <a:lnTo>
                    <a:pt x="4915" y="3333"/>
                  </a:lnTo>
                  <a:lnTo>
                    <a:pt x="5400" y="3415"/>
                  </a:lnTo>
                  <a:lnTo>
                    <a:pt x="6443" y="4368"/>
                  </a:lnTo>
                  <a:cubicBezTo>
                    <a:pt x="6463" y="4384"/>
                    <a:pt x="6488" y="4392"/>
                    <a:pt x="6513" y="4392"/>
                  </a:cubicBezTo>
                  <a:cubicBezTo>
                    <a:pt x="6541" y="4392"/>
                    <a:pt x="6570" y="4382"/>
                    <a:pt x="6591" y="4360"/>
                  </a:cubicBezTo>
                  <a:cubicBezTo>
                    <a:pt x="6624" y="4319"/>
                    <a:pt x="6624" y="4261"/>
                    <a:pt x="6591" y="4220"/>
                  </a:cubicBezTo>
                  <a:cubicBezTo>
                    <a:pt x="6583" y="4220"/>
                    <a:pt x="6583" y="4212"/>
                    <a:pt x="6583" y="4212"/>
                  </a:cubicBezTo>
                  <a:lnTo>
                    <a:pt x="5778" y="3489"/>
                  </a:lnTo>
                  <a:lnTo>
                    <a:pt x="5778" y="3489"/>
                  </a:lnTo>
                  <a:lnTo>
                    <a:pt x="6706" y="3653"/>
                  </a:lnTo>
                  <a:lnTo>
                    <a:pt x="7742" y="4598"/>
                  </a:lnTo>
                  <a:cubicBezTo>
                    <a:pt x="7760" y="4617"/>
                    <a:pt x="7784" y="4625"/>
                    <a:pt x="7808" y="4625"/>
                  </a:cubicBezTo>
                  <a:cubicBezTo>
                    <a:pt x="7837" y="4625"/>
                    <a:pt x="7867" y="4613"/>
                    <a:pt x="7890" y="4590"/>
                  </a:cubicBezTo>
                  <a:cubicBezTo>
                    <a:pt x="7931" y="4549"/>
                    <a:pt x="7923" y="4483"/>
                    <a:pt x="7881" y="4450"/>
                  </a:cubicBezTo>
                  <a:cubicBezTo>
                    <a:pt x="7881" y="4442"/>
                    <a:pt x="7881" y="4442"/>
                    <a:pt x="7873" y="4442"/>
                  </a:cubicBezTo>
                  <a:lnTo>
                    <a:pt x="7076" y="3719"/>
                  </a:lnTo>
                  <a:lnTo>
                    <a:pt x="7643" y="3826"/>
                  </a:lnTo>
                  <a:cubicBezTo>
                    <a:pt x="7649" y="3827"/>
                    <a:pt x="7655" y="3827"/>
                    <a:pt x="7660" y="3827"/>
                  </a:cubicBezTo>
                  <a:cubicBezTo>
                    <a:pt x="7742" y="3827"/>
                    <a:pt x="7795" y="3722"/>
                    <a:pt x="7734" y="3653"/>
                  </a:cubicBezTo>
                  <a:cubicBezTo>
                    <a:pt x="7717" y="3637"/>
                    <a:pt x="7701" y="3629"/>
                    <a:pt x="7676" y="3620"/>
                  </a:cubicBezTo>
                  <a:lnTo>
                    <a:pt x="6780" y="3456"/>
                  </a:lnTo>
                  <a:lnTo>
                    <a:pt x="6747" y="3456"/>
                  </a:lnTo>
                  <a:lnTo>
                    <a:pt x="6353" y="3382"/>
                  </a:lnTo>
                  <a:lnTo>
                    <a:pt x="7347" y="2733"/>
                  </a:lnTo>
                  <a:cubicBezTo>
                    <a:pt x="7388" y="2708"/>
                    <a:pt x="7405" y="2643"/>
                    <a:pt x="7372" y="2593"/>
                  </a:cubicBezTo>
                  <a:cubicBezTo>
                    <a:pt x="7372" y="2593"/>
                    <a:pt x="7372" y="2585"/>
                    <a:pt x="7364" y="2585"/>
                  </a:cubicBezTo>
                  <a:cubicBezTo>
                    <a:pt x="7345" y="2561"/>
                    <a:pt x="7317" y="2548"/>
                    <a:pt x="7289" y="2548"/>
                  </a:cubicBezTo>
                  <a:cubicBezTo>
                    <a:pt x="7269" y="2548"/>
                    <a:pt x="7249" y="2555"/>
                    <a:pt x="7232" y="2569"/>
                  </a:cubicBezTo>
                  <a:lnTo>
                    <a:pt x="6065" y="3333"/>
                  </a:lnTo>
                  <a:lnTo>
                    <a:pt x="5104" y="3160"/>
                  </a:lnTo>
                  <a:lnTo>
                    <a:pt x="7610" y="991"/>
                  </a:lnTo>
                  <a:cubicBezTo>
                    <a:pt x="7651" y="958"/>
                    <a:pt x="7651" y="892"/>
                    <a:pt x="7618" y="851"/>
                  </a:cubicBezTo>
                  <a:cubicBezTo>
                    <a:pt x="7595" y="827"/>
                    <a:pt x="7565" y="814"/>
                    <a:pt x="7536" y="814"/>
                  </a:cubicBezTo>
                  <a:cubicBezTo>
                    <a:pt x="7516" y="814"/>
                    <a:pt x="7496" y="821"/>
                    <a:pt x="7479" y="835"/>
                  </a:cubicBezTo>
                  <a:lnTo>
                    <a:pt x="4915" y="3053"/>
                  </a:lnTo>
                  <a:lnTo>
                    <a:pt x="4841" y="1960"/>
                  </a:lnTo>
                  <a:lnTo>
                    <a:pt x="5737" y="884"/>
                  </a:lnTo>
                  <a:cubicBezTo>
                    <a:pt x="5761" y="843"/>
                    <a:pt x="5761" y="794"/>
                    <a:pt x="5737" y="752"/>
                  </a:cubicBezTo>
                  <a:lnTo>
                    <a:pt x="5720" y="744"/>
                  </a:lnTo>
                  <a:cubicBezTo>
                    <a:pt x="5702" y="726"/>
                    <a:pt x="5678" y="717"/>
                    <a:pt x="5655" y="717"/>
                  </a:cubicBezTo>
                  <a:cubicBezTo>
                    <a:pt x="5626" y="717"/>
                    <a:pt x="5599" y="730"/>
                    <a:pt x="5580" y="752"/>
                  </a:cubicBezTo>
                  <a:lnTo>
                    <a:pt x="4824" y="1673"/>
                  </a:lnTo>
                  <a:lnTo>
                    <a:pt x="4800" y="1270"/>
                  </a:lnTo>
                  <a:cubicBezTo>
                    <a:pt x="4800" y="1262"/>
                    <a:pt x="4800" y="1246"/>
                    <a:pt x="4800" y="1237"/>
                  </a:cubicBezTo>
                  <a:lnTo>
                    <a:pt x="4734" y="325"/>
                  </a:lnTo>
                  <a:cubicBezTo>
                    <a:pt x="4734" y="309"/>
                    <a:pt x="4726" y="284"/>
                    <a:pt x="4709" y="268"/>
                  </a:cubicBezTo>
                  <a:cubicBezTo>
                    <a:pt x="4696" y="247"/>
                    <a:pt x="4671" y="233"/>
                    <a:pt x="4645" y="233"/>
                  </a:cubicBezTo>
                  <a:cubicBezTo>
                    <a:pt x="4639" y="233"/>
                    <a:pt x="4633" y="233"/>
                    <a:pt x="4627" y="235"/>
                  </a:cubicBezTo>
                  <a:cubicBezTo>
                    <a:pt x="4570" y="235"/>
                    <a:pt x="4529" y="284"/>
                    <a:pt x="4537" y="342"/>
                  </a:cubicBezTo>
                  <a:lnTo>
                    <a:pt x="4570" y="909"/>
                  </a:lnTo>
                  <a:lnTo>
                    <a:pt x="3937" y="38"/>
                  </a:lnTo>
                  <a:lnTo>
                    <a:pt x="3937" y="29"/>
                  </a:lnTo>
                  <a:cubicBezTo>
                    <a:pt x="3914" y="9"/>
                    <a:pt x="3889" y="0"/>
                    <a:pt x="38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7" name="Google Shape;907;p35"/>
            <p:cNvSpPr/>
            <p:nvPr/>
          </p:nvSpPr>
          <p:spPr>
            <a:xfrm>
              <a:off x="11924300" y="1419850"/>
              <a:ext cx="344750" cy="326900"/>
            </a:xfrm>
            <a:custGeom>
              <a:avLst/>
              <a:gdLst/>
              <a:ahLst/>
              <a:cxnLst/>
              <a:rect l="l" t="t" r="r" b="b"/>
              <a:pathLst>
                <a:path w="13790" h="13076" extrusionOk="0">
                  <a:moveTo>
                    <a:pt x="7347" y="1"/>
                  </a:moveTo>
                  <a:cubicBezTo>
                    <a:pt x="7444" y="2110"/>
                    <a:pt x="6604" y="2335"/>
                    <a:pt x="6242" y="2335"/>
                  </a:cubicBezTo>
                  <a:cubicBezTo>
                    <a:pt x="6144" y="2335"/>
                    <a:pt x="6082" y="2318"/>
                    <a:pt x="6082" y="2318"/>
                  </a:cubicBezTo>
                  <a:lnTo>
                    <a:pt x="6082" y="2318"/>
                  </a:lnTo>
                  <a:cubicBezTo>
                    <a:pt x="6303" y="2968"/>
                    <a:pt x="6139" y="3321"/>
                    <a:pt x="5876" y="3510"/>
                  </a:cubicBezTo>
                  <a:cubicBezTo>
                    <a:pt x="5572" y="3083"/>
                    <a:pt x="5367" y="2590"/>
                    <a:pt x="5293" y="2072"/>
                  </a:cubicBezTo>
                  <a:cubicBezTo>
                    <a:pt x="5293" y="2072"/>
                    <a:pt x="5004" y="2623"/>
                    <a:pt x="4377" y="2623"/>
                  </a:cubicBezTo>
                  <a:cubicBezTo>
                    <a:pt x="4095" y="2623"/>
                    <a:pt x="3744" y="2511"/>
                    <a:pt x="3320" y="2187"/>
                  </a:cubicBezTo>
                  <a:lnTo>
                    <a:pt x="3320" y="2187"/>
                  </a:lnTo>
                  <a:cubicBezTo>
                    <a:pt x="3326" y="2193"/>
                    <a:pt x="3236" y="3167"/>
                    <a:pt x="1949" y="3167"/>
                  </a:cubicBezTo>
                  <a:cubicBezTo>
                    <a:pt x="1478" y="3167"/>
                    <a:pt x="846" y="3037"/>
                    <a:pt x="0" y="2680"/>
                  </a:cubicBezTo>
                  <a:lnTo>
                    <a:pt x="0" y="2680"/>
                  </a:lnTo>
                  <a:cubicBezTo>
                    <a:pt x="2934" y="4069"/>
                    <a:pt x="1759" y="5342"/>
                    <a:pt x="1759" y="5342"/>
                  </a:cubicBezTo>
                  <a:cubicBezTo>
                    <a:pt x="3698" y="5647"/>
                    <a:pt x="2646" y="7307"/>
                    <a:pt x="2646" y="7307"/>
                  </a:cubicBezTo>
                  <a:cubicBezTo>
                    <a:pt x="2901" y="7167"/>
                    <a:pt x="3181" y="7068"/>
                    <a:pt x="3460" y="7002"/>
                  </a:cubicBezTo>
                  <a:lnTo>
                    <a:pt x="3460" y="7002"/>
                  </a:lnTo>
                  <a:cubicBezTo>
                    <a:pt x="3756" y="7298"/>
                    <a:pt x="4306" y="8030"/>
                    <a:pt x="3205" y="8646"/>
                  </a:cubicBezTo>
                  <a:cubicBezTo>
                    <a:pt x="3205" y="8646"/>
                    <a:pt x="4487" y="9295"/>
                    <a:pt x="2622" y="11226"/>
                  </a:cubicBezTo>
                  <a:cubicBezTo>
                    <a:pt x="3481" y="10412"/>
                    <a:pt x="4097" y="10175"/>
                    <a:pt x="4523" y="10175"/>
                  </a:cubicBezTo>
                  <a:cubicBezTo>
                    <a:pt x="5116" y="10175"/>
                    <a:pt x="5342" y="10635"/>
                    <a:pt x="5342" y="10635"/>
                  </a:cubicBezTo>
                  <a:cubicBezTo>
                    <a:pt x="5683" y="10083"/>
                    <a:pt x="6036" y="9932"/>
                    <a:pt x="6320" y="9932"/>
                  </a:cubicBezTo>
                  <a:cubicBezTo>
                    <a:pt x="6501" y="9932"/>
                    <a:pt x="6653" y="9994"/>
                    <a:pt x="6755" y="10051"/>
                  </a:cubicBezTo>
                  <a:cubicBezTo>
                    <a:pt x="6714" y="10322"/>
                    <a:pt x="6640" y="10594"/>
                    <a:pt x="6534" y="10848"/>
                  </a:cubicBezTo>
                  <a:cubicBezTo>
                    <a:pt x="6534" y="10848"/>
                    <a:pt x="7013" y="10481"/>
                    <a:pt x="7521" y="10481"/>
                  </a:cubicBezTo>
                  <a:cubicBezTo>
                    <a:pt x="7927" y="10481"/>
                    <a:pt x="8351" y="10716"/>
                    <a:pt x="8563" y="11563"/>
                  </a:cubicBezTo>
                  <a:cubicBezTo>
                    <a:pt x="8563" y="11563"/>
                    <a:pt x="8831" y="11267"/>
                    <a:pt x="9292" y="11267"/>
                  </a:cubicBezTo>
                  <a:cubicBezTo>
                    <a:pt x="9792" y="11267"/>
                    <a:pt x="10518" y="11617"/>
                    <a:pt x="11374" y="13075"/>
                  </a:cubicBezTo>
                  <a:cubicBezTo>
                    <a:pt x="9763" y="10059"/>
                    <a:pt x="11563" y="9714"/>
                    <a:pt x="11563" y="9714"/>
                  </a:cubicBezTo>
                  <a:cubicBezTo>
                    <a:pt x="10404" y="8457"/>
                    <a:pt x="11505" y="7750"/>
                    <a:pt x="11505" y="7750"/>
                  </a:cubicBezTo>
                  <a:cubicBezTo>
                    <a:pt x="11160" y="7734"/>
                    <a:pt x="10831" y="7660"/>
                    <a:pt x="10511" y="7528"/>
                  </a:cubicBezTo>
                  <a:cubicBezTo>
                    <a:pt x="10641" y="7387"/>
                    <a:pt x="10837" y="7293"/>
                    <a:pt x="11128" y="7293"/>
                  </a:cubicBezTo>
                  <a:cubicBezTo>
                    <a:pt x="11261" y="7293"/>
                    <a:pt x="11413" y="7312"/>
                    <a:pt x="11587" y="7356"/>
                  </a:cubicBezTo>
                  <a:cubicBezTo>
                    <a:pt x="11587" y="7356"/>
                    <a:pt x="11103" y="6000"/>
                    <a:pt x="13790" y="5885"/>
                  </a:cubicBezTo>
                  <a:lnTo>
                    <a:pt x="13790" y="5885"/>
                  </a:lnTo>
                  <a:cubicBezTo>
                    <a:pt x="13782" y="5885"/>
                    <a:pt x="13774" y="5885"/>
                    <a:pt x="13766" y="5885"/>
                  </a:cubicBezTo>
                  <a:cubicBezTo>
                    <a:pt x="10957" y="5885"/>
                    <a:pt x="11407" y="4447"/>
                    <a:pt x="11407" y="4447"/>
                  </a:cubicBezTo>
                  <a:lnTo>
                    <a:pt x="11407" y="4447"/>
                  </a:lnTo>
                  <a:cubicBezTo>
                    <a:pt x="11211" y="4498"/>
                    <a:pt x="11041" y="4521"/>
                    <a:pt x="10894" y="4521"/>
                  </a:cubicBezTo>
                  <a:cubicBezTo>
                    <a:pt x="10010" y="4521"/>
                    <a:pt x="9944" y="3724"/>
                    <a:pt x="9944" y="3724"/>
                  </a:cubicBezTo>
                  <a:cubicBezTo>
                    <a:pt x="9706" y="4110"/>
                    <a:pt x="9385" y="4430"/>
                    <a:pt x="8999" y="4660"/>
                  </a:cubicBezTo>
                  <a:cubicBezTo>
                    <a:pt x="9188" y="4258"/>
                    <a:pt x="9475" y="3904"/>
                    <a:pt x="9837" y="3633"/>
                  </a:cubicBezTo>
                  <a:lnTo>
                    <a:pt x="9837" y="3633"/>
                  </a:lnTo>
                  <a:cubicBezTo>
                    <a:pt x="9837" y="3633"/>
                    <a:pt x="9837" y="3633"/>
                    <a:pt x="9837" y="3633"/>
                  </a:cubicBezTo>
                  <a:cubicBezTo>
                    <a:pt x="9812" y="3633"/>
                    <a:pt x="8763" y="3625"/>
                    <a:pt x="8991" y="2244"/>
                  </a:cubicBezTo>
                  <a:lnTo>
                    <a:pt x="8991" y="2244"/>
                  </a:lnTo>
                  <a:cubicBezTo>
                    <a:pt x="8991" y="2244"/>
                    <a:pt x="8873" y="2293"/>
                    <a:pt x="8701" y="2293"/>
                  </a:cubicBezTo>
                  <a:cubicBezTo>
                    <a:pt x="8277" y="2293"/>
                    <a:pt x="7522" y="2003"/>
                    <a:pt x="7347"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58" name="Google Shape;908;p35"/>
            <p:cNvSpPr/>
            <p:nvPr/>
          </p:nvSpPr>
          <p:spPr>
            <a:xfrm>
              <a:off x="12011650" y="1491000"/>
              <a:ext cx="186625" cy="179850"/>
            </a:xfrm>
            <a:custGeom>
              <a:avLst/>
              <a:gdLst/>
              <a:ahLst/>
              <a:cxnLst/>
              <a:rect l="l" t="t" r="r" b="b"/>
              <a:pathLst>
                <a:path w="7465" h="7194" extrusionOk="0">
                  <a:moveTo>
                    <a:pt x="3338" y="1"/>
                  </a:moveTo>
                  <a:cubicBezTo>
                    <a:pt x="3269" y="1"/>
                    <a:pt x="3207" y="94"/>
                    <a:pt x="3270" y="163"/>
                  </a:cubicBezTo>
                  <a:lnTo>
                    <a:pt x="4124" y="1116"/>
                  </a:lnTo>
                  <a:lnTo>
                    <a:pt x="4264" y="1962"/>
                  </a:lnTo>
                  <a:lnTo>
                    <a:pt x="3615" y="1231"/>
                  </a:lnTo>
                  <a:lnTo>
                    <a:pt x="3607" y="1223"/>
                  </a:lnTo>
                  <a:cubicBezTo>
                    <a:pt x="3586" y="1206"/>
                    <a:pt x="3563" y="1198"/>
                    <a:pt x="3542" y="1198"/>
                  </a:cubicBezTo>
                  <a:cubicBezTo>
                    <a:pt x="3520" y="1198"/>
                    <a:pt x="3500" y="1206"/>
                    <a:pt x="3483" y="1223"/>
                  </a:cubicBezTo>
                  <a:cubicBezTo>
                    <a:pt x="3442" y="1256"/>
                    <a:pt x="3442" y="1313"/>
                    <a:pt x="3475" y="1354"/>
                  </a:cubicBezTo>
                  <a:lnTo>
                    <a:pt x="4321" y="2316"/>
                  </a:lnTo>
                  <a:lnTo>
                    <a:pt x="4404" y="2768"/>
                  </a:lnTo>
                  <a:lnTo>
                    <a:pt x="4395" y="2784"/>
                  </a:lnTo>
                  <a:lnTo>
                    <a:pt x="3105" y="2472"/>
                  </a:lnTo>
                  <a:cubicBezTo>
                    <a:pt x="3097" y="2472"/>
                    <a:pt x="3097" y="2464"/>
                    <a:pt x="3097" y="2464"/>
                  </a:cubicBezTo>
                  <a:lnTo>
                    <a:pt x="2226" y="1477"/>
                  </a:lnTo>
                  <a:lnTo>
                    <a:pt x="2218" y="1469"/>
                  </a:lnTo>
                  <a:cubicBezTo>
                    <a:pt x="2201" y="1453"/>
                    <a:pt x="2179" y="1445"/>
                    <a:pt x="2156" y="1445"/>
                  </a:cubicBezTo>
                  <a:cubicBezTo>
                    <a:pt x="2134" y="1445"/>
                    <a:pt x="2111" y="1453"/>
                    <a:pt x="2094" y="1469"/>
                  </a:cubicBezTo>
                  <a:cubicBezTo>
                    <a:pt x="2053" y="1502"/>
                    <a:pt x="2053" y="1568"/>
                    <a:pt x="2086" y="1601"/>
                  </a:cubicBezTo>
                  <a:lnTo>
                    <a:pt x="2793" y="2398"/>
                  </a:lnTo>
                  <a:lnTo>
                    <a:pt x="1585" y="2110"/>
                  </a:lnTo>
                  <a:lnTo>
                    <a:pt x="714" y="1132"/>
                  </a:lnTo>
                  <a:lnTo>
                    <a:pt x="706" y="1124"/>
                  </a:lnTo>
                  <a:cubicBezTo>
                    <a:pt x="687" y="1108"/>
                    <a:pt x="667" y="1100"/>
                    <a:pt x="648" y="1100"/>
                  </a:cubicBezTo>
                  <a:cubicBezTo>
                    <a:pt x="581" y="1100"/>
                    <a:pt x="523" y="1185"/>
                    <a:pt x="574" y="1256"/>
                  </a:cubicBezTo>
                  <a:lnTo>
                    <a:pt x="1273" y="2045"/>
                  </a:lnTo>
                  <a:lnTo>
                    <a:pt x="1273" y="2045"/>
                  </a:lnTo>
                  <a:lnTo>
                    <a:pt x="155" y="1773"/>
                  </a:lnTo>
                  <a:cubicBezTo>
                    <a:pt x="145" y="1771"/>
                    <a:pt x="135" y="1769"/>
                    <a:pt x="126" y="1769"/>
                  </a:cubicBezTo>
                  <a:cubicBezTo>
                    <a:pt x="26" y="1769"/>
                    <a:pt x="1" y="1924"/>
                    <a:pt x="114" y="1954"/>
                  </a:cubicBezTo>
                  <a:lnTo>
                    <a:pt x="1445" y="2275"/>
                  </a:lnTo>
                  <a:lnTo>
                    <a:pt x="459" y="2669"/>
                  </a:lnTo>
                  <a:cubicBezTo>
                    <a:pt x="358" y="2705"/>
                    <a:pt x="403" y="2850"/>
                    <a:pt x="494" y="2850"/>
                  </a:cubicBezTo>
                  <a:cubicBezTo>
                    <a:pt x="506" y="2850"/>
                    <a:pt x="519" y="2847"/>
                    <a:pt x="533" y="2842"/>
                  </a:cubicBezTo>
                  <a:lnTo>
                    <a:pt x="1749" y="2357"/>
                  </a:lnTo>
                  <a:lnTo>
                    <a:pt x="1758" y="2357"/>
                  </a:lnTo>
                  <a:lnTo>
                    <a:pt x="3023" y="2653"/>
                  </a:lnTo>
                  <a:lnTo>
                    <a:pt x="2062" y="3047"/>
                  </a:lnTo>
                  <a:cubicBezTo>
                    <a:pt x="1959" y="3084"/>
                    <a:pt x="2000" y="3226"/>
                    <a:pt x="2093" y="3226"/>
                  </a:cubicBezTo>
                  <a:cubicBezTo>
                    <a:pt x="2104" y="3226"/>
                    <a:pt x="2115" y="3224"/>
                    <a:pt x="2127" y="3220"/>
                  </a:cubicBezTo>
                  <a:lnTo>
                    <a:pt x="3335" y="2727"/>
                  </a:lnTo>
                  <a:lnTo>
                    <a:pt x="4321" y="2965"/>
                  </a:lnTo>
                  <a:lnTo>
                    <a:pt x="3434" y="3902"/>
                  </a:lnTo>
                  <a:lnTo>
                    <a:pt x="2136" y="3836"/>
                  </a:lnTo>
                  <a:cubicBezTo>
                    <a:pt x="2133" y="3836"/>
                    <a:pt x="2130" y="3836"/>
                    <a:pt x="2128" y="3836"/>
                  </a:cubicBezTo>
                  <a:cubicBezTo>
                    <a:pt x="2012" y="3836"/>
                    <a:pt x="2007" y="4017"/>
                    <a:pt x="2127" y="4025"/>
                  </a:cubicBezTo>
                  <a:lnTo>
                    <a:pt x="3270" y="4083"/>
                  </a:lnTo>
                  <a:lnTo>
                    <a:pt x="2489" y="4904"/>
                  </a:lnTo>
                  <a:lnTo>
                    <a:pt x="1223" y="4839"/>
                  </a:lnTo>
                  <a:cubicBezTo>
                    <a:pt x="1221" y="4838"/>
                    <a:pt x="1218" y="4838"/>
                    <a:pt x="1216" y="4838"/>
                  </a:cubicBezTo>
                  <a:cubicBezTo>
                    <a:pt x="1100" y="4838"/>
                    <a:pt x="1095" y="5019"/>
                    <a:pt x="1215" y="5019"/>
                  </a:cubicBezTo>
                  <a:lnTo>
                    <a:pt x="2325" y="5077"/>
                  </a:lnTo>
                  <a:lnTo>
                    <a:pt x="1585" y="5858"/>
                  </a:lnTo>
                  <a:cubicBezTo>
                    <a:pt x="1552" y="5890"/>
                    <a:pt x="1552" y="5948"/>
                    <a:pt x="1585" y="5989"/>
                  </a:cubicBezTo>
                  <a:cubicBezTo>
                    <a:pt x="1604" y="6005"/>
                    <a:pt x="1627" y="6013"/>
                    <a:pt x="1650" y="6013"/>
                  </a:cubicBezTo>
                  <a:cubicBezTo>
                    <a:pt x="1675" y="6013"/>
                    <a:pt x="1699" y="6003"/>
                    <a:pt x="1716" y="5981"/>
                  </a:cubicBezTo>
                  <a:lnTo>
                    <a:pt x="2472" y="5184"/>
                  </a:lnTo>
                  <a:lnTo>
                    <a:pt x="2629" y="6318"/>
                  </a:lnTo>
                  <a:cubicBezTo>
                    <a:pt x="2640" y="6373"/>
                    <a:pt x="2683" y="6399"/>
                    <a:pt x="2725" y="6399"/>
                  </a:cubicBezTo>
                  <a:cubicBezTo>
                    <a:pt x="2776" y="6399"/>
                    <a:pt x="2827" y="6361"/>
                    <a:pt x="2818" y="6293"/>
                  </a:cubicBezTo>
                  <a:lnTo>
                    <a:pt x="2637" y="5003"/>
                  </a:lnTo>
                  <a:lnTo>
                    <a:pt x="3385" y="4206"/>
                  </a:lnTo>
                  <a:lnTo>
                    <a:pt x="3541" y="5307"/>
                  </a:lnTo>
                  <a:cubicBezTo>
                    <a:pt x="3549" y="5356"/>
                    <a:pt x="3590" y="5389"/>
                    <a:pt x="3639" y="5389"/>
                  </a:cubicBezTo>
                  <a:cubicBezTo>
                    <a:pt x="3689" y="5381"/>
                    <a:pt x="3730" y="5332"/>
                    <a:pt x="3722" y="5282"/>
                  </a:cubicBezTo>
                  <a:lnTo>
                    <a:pt x="3549" y="4025"/>
                  </a:lnTo>
                  <a:lnTo>
                    <a:pt x="4420" y="3105"/>
                  </a:lnTo>
                  <a:lnTo>
                    <a:pt x="4724" y="3992"/>
                  </a:lnTo>
                  <a:lnTo>
                    <a:pt x="4346" y="5233"/>
                  </a:lnTo>
                  <a:cubicBezTo>
                    <a:pt x="4330" y="5282"/>
                    <a:pt x="4363" y="5340"/>
                    <a:pt x="4412" y="5348"/>
                  </a:cubicBezTo>
                  <a:cubicBezTo>
                    <a:pt x="4420" y="5351"/>
                    <a:pt x="4430" y="5353"/>
                    <a:pt x="4439" y="5353"/>
                  </a:cubicBezTo>
                  <a:cubicBezTo>
                    <a:pt x="4475" y="5353"/>
                    <a:pt x="4514" y="5330"/>
                    <a:pt x="4527" y="5291"/>
                  </a:cubicBezTo>
                  <a:lnTo>
                    <a:pt x="4823" y="4296"/>
                  </a:lnTo>
                  <a:lnTo>
                    <a:pt x="5234" y="5529"/>
                  </a:lnTo>
                  <a:cubicBezTo>
                    <a:pt x="5234" y="5529"/>
                    <a:pt x="5234" y="5529"/>
                    <a:pt x="5234" y="5537"/>
                  </a:cubicBezTo>
                  <a:lnTo>
                    <a:pt x="4856" y="6794"/>
                  </a:lnTo>
                  <a:cubicBezTo>
                    <a:pt x="4839" y="6835"/>
                    <a:pt x="4872" y="6893"/>
                    <a:pt x="4921" y="6909"/>
                  </a:cubicBezTo>
                  <a:cubicBezTo>
                    <a:pt x="4928" y="6910"/>
                    <a:pt x="4934" y="6911"/>
                    <a:pt x="4940" y="6911"/>
                  </a:cubicBezTo>
                  <a:cubicBezTo>
                    <a:pt x="4983" y="6911"/>
                    <a:pt x="5022" y="6887"/>
                    <a:pt x="5036" y="6844"/>
                  </a:cubicBezTo>
                  <a:lnTo>
                    <a:pt x="5341" y="5825"/>
                  </a:lnTo>
                  <a:lnTo>
                    <a:pt x="5776" y="7131"/>
                  </a:lnTo>
                  <a:cubicBezTo>
                    <a:pt x="5796" y="7170"/>
                    <a:pt x="5831" y="7194"/>
                    <a:pt x="5869" y="7194"/>
                  </a:cubicBezTo>
                  <a:cubicBezTo>
                    <a:pt x="5879" y="7194"/>
                    <a:pt x="5889" y="7192"/>
                    <a:pt x="5899" y="7189"/>
                  </a:cubicBezTo>
                  <a:cubicBezTo>
                    <a:pt x="5949" y="7172"/>
                    <a:pt x="5973" y="7123"/>
                    <a:pt x="5957" y="7074"/>
                  </a:cubicBezTo>
                  <a:lnTo>
                    <a:pt x="5587" y="5981"/>
                  </a:lnTo>
                  <a:lnTo>
                    <a:pt x="6433" y="6605"/>
                  </a:lnTo>
                  <a:cubicBezTo>
                    <a:pt x="6454" y="6622"/>
                    <a:pt x="6475" y="6630"/>
                    <a:pt x="6495" y="6630"/>
                  </a:cubicBezTo>
                  <a:cubicBezTo>
                    <a:pt x="6571" y="6630"/>
                    <a:pt x="6627" y="6524"/>
                    <a:pt x="6549" y="6466"/>
                  </a:cubicBezTo>
                  <a:lnTo>
                    <a:pt x="6549" y="6457"/>
                  </a:lnTo>
                  <a:lnTo>
                    <a:pt x="5488" y="5677"/>
                  </a:lnTo>
                  <a:lnTo>
                    <a:pt x="5094" y="4502"/>
                  </a:lnTo>
                  <a:lnTo>
                    <a:pt x="5094" y="4502"/>
                  </a:lnTo>
                  <a:lnTo>
                    <a:pt x="5949" y="5134"/>
                  </a:lnTo>
                  <a:cubicBezTo>
                    <a:pt x="5968" y="5152"/>
                    <a:pt x="5989" y="5159"/>
                    <a:pt x="6009" y="5159"/>
                  </a:cubicBezTo>
                  <a:cubicBezTo>
                    <a:pt x="6082" y="5159"/>
                    <a:pt x="6141" y="5059"/>
                    <a:pt x="6064" y="4995"/>
                  </a:cubicBezTo>
                  <a:lnTo>
                    <a:pt x="6055" y="4986"/>
                  </a:lnTo>
                  <a:lnTo>
                    <a:pt x="5004" y="4206"/>
                  </a:lnTo>
                  <a:cubicBezTo>
                    <a:pt x="5004" y="4206"/>
                    <a:pt x="4995" y="4206"/>
                    <a:pt x="4987" y="4198"/>
                  </a:cubicBezTo>
                  <a:lnTo>
                    <a:pt x="4568" y="2957"/>
                  </a:lnTo>
                  <a:lnTo>
                    <a:pt x="4584" y="2932"/>
                  </a:lnTo>
                  <a:lnTo>
                    <a:pt x="5036" y="2973"/>
                  </a:lnTo>
                  <a:lnTo>
                    <a:pt x="6072" y="3729"/>
                  </a:lnTo>
                  <a:cubicBezTo>
                    <a:pt x="6091" y="3747"/>
                    <a:pt x="6112" y="3754"/>
                    <a:pt x="6132" y="3754"/>
                  </a:cubicBezTo>
                  <a:cubicBezTo>
                    <a:pt x="6205" y="3754"/>
                    <a:pt x="6264" y="3654"/>
                    <a:pt x="6187" y="3589"/>
                  </a:cubicBezTo>
                  <a:lnTo>
                    <a:pt x="6179" y="3581"/>
                  </a:lnTo>
                  <a:lnTo>
                    <a:pt x="5390" y="2998"/>
                  </a:lnTo>
                  <a:lnTo>
                    <a:pt x="6244" y="3064"/>
                  </a:lnTo>
                  <a:lnTo>
                    <a:pt x="7272" y="3828"/>
                  </a:lnTo>
                  <a:cubicBezTo>
                    <a:pt x="7290" y="3845"/>
                    <a:pt x="7310" y="3852"/>
                    <a:pt x="7330" y="3852"/>
                  </a:cubicBezTo>
                  <a:cubicBezTo>
                    <a:pt x="7404" y="3852"/>
                    <a:pt x="7465" y="3747"/>
                    <a:pt x="7387" y="3688"/>
                  </a:cubicBezTo>
                  <a:lnTo>
                    <a:pt x="7379" y="3680"/>
                  </a:lnTo>
                  <a:lnTo>
                    <a:pt x="6590" y="3096"/>
                  </a:lnTo>
                  <a:lnTo>
                    <a:pt x="7107" y="3137"/>
                  </a:lnTo>
                  <a:cubicBezTo>
                    <a:pt x="7198" y="3137"/>
                    <a:pt x="7247" y="3031"/>
                    <a:pt x="7181" y="2973"/>
                  </a:cubicBezTo>
                  <a:cubicBezTo>
                    <a:pt x="7165" y="2957"/>
                    <a:pt x="7148" y="2948"/>
                    <a:pt x="7124" y="2948"/>
                  </a:cubicBezTo>
                  <a:lnTo>
                    <a:pt x="6294" y="2883"/>
                  </a:lnTo>
                  <a:lnTo>
                    <a:pt x="6261" y="2883"/>
                  </a:lnTo>
                  <a:lnTo>
                    <a:pt x="5899" y="2858"/>
                  </a:lnTo>
                  <a:lnTo>
                    <a:pt x="6746" y="2176"/>
                  </a:lnTo>
                  <a:cubicBezTo>
                    <a:pt x="6787" y="2143"/>
                    <a:pt x="6787" y="2086"/>
                    <a:pt x="6754" y="2045"/>
                  </a:cubicBezTo>
                  <a:lnTo>
                    <a:pt x="6746" y="2036"/>
                  </a:lnTo>
                  <a:cubicBezTo>
                    <a:pt x="6729" y="2024"/>
                    <a:pt x="6709" y="2018"/>
                    <a:pt x="6688" y="2018"/>
                  </a:cubicBezTo>
                  <a:cubicBezTo>
                    <a:pt x="6668" y="2018"/>
                    <a:pt x="6647" y="2024"/>
                    <a:pt x="6631" y="2036"/>
                  </a:cubicBezTo>
                  <a:lnTo>
                    <a:pt x="5636" y="2842"/>
                  </a:lnTo>
                  <a:lnTo>
                    <a:pt x="4749" y="2768"/>
                  </a:lnTo>
                  <a:lnTo>
                    <a:pt x="6820" y="574"/>
                  </a:lnTo>
                  <a:cubicBezTo>
                    <a:pt x="6861" y="541"/>
                    <a:pt x="6861" y="483"/>
                    <a:pt x="6820" y="442"/>
                  </a:cubicBezTo>
                  <a:cubicBezTo>
                    <a:pt x="6803" y="426"/>
                    <a:pt x="6781" y="417"/>
                    <a:pt x="6757" y="417"/>
                  </a:cubicBezTo>
                  <a:cubicBezTo>
                    <a:pt x="6733" y="417"/>
                    <a:pt x="6709" y="426"/>
                    <a:pt x="6688" y="442"/>
                  </a:cubicBezTo>
                  <a:lnTo>
                    <a:pt x="4568" y="2685"/>
                  </a:lnTo>
                  <a:lnTo>
                    <a:pt x="4404" y="1708"/>
                  </a:lnTo>
                  <a:lnTo>
                    <a:pt x="5110" y="647"/>
                  </a:lnTo>
                  <a:cubicBezTo>
                    <a:pt x="5143" y="606"/>
                    <a:pt x="5135" y="557"/>
                    <a:pt x="5102" y="524"/>
                  </a:cubicBezTo>
                  <a:lnTo>
                    <a:pt x="5086" y="516"/>
                  </a:lnTo>
                  <a:cubicBezTo>
                    <a:pt x="5070" y="507"/>
                    <a:pt x="5053" y="502"/>
                    <a:pt x="5035" y="502"/>
                  </a:cubicBezTo>
                  <a:cubicBezTo>
                    <a:pt x="5006" y="502"/>
                    <a:pt x="4978" y="515"/>
                    <a:pt x="4962" y="541"/>
                  </a:cubicBezTo>
                  <a:lnTo>
                    <a:pt x="4363" y="1436"/>
                  </a:lnTo>
                  <a:lnTo>
                    <a:pt x="4297" y="1083"/>
                  </a:lnTo>
                  <a:cubicBezTo>
                    <a:pt x="4297" y="1075"/>
                    <a:pt x="4297" y="1058"/>
                    <a:pt x="4297" y="1050"/>
                  </a:cubicBezTo>
                  <a:lnTo>
                    <a:pt x="4157" y="228"/>
                  </a:lnTo>
                  <a:cubicBezTo>
                    <a:pt x="4157" y="212"/>
                    <a:pt x="4141" y="187"/>
                    <a:pt x="4132" y="179"/>
                  </a:cubicBezTo>
                  <a:cubicBezTo>
                    <a:pt x="4113" y="162"/>
                    <a:pt x="4090" y="154"/>
                    <a:pt x="4068" y="154"/>
                  </a:cubicBezTo>
                  <a:cubicBezTo>
                    <a:pt x="4014" y="154"/>
                    <a:pt x="3965" y="198"/>
                    <a:pt x="3976" y="261"/>
                  </a:cubicBezTo>
                  <a:lnTo>
                    <a:pt x="4059" y="771"/>
                  </a:lnTo>
                  <a:lnTo>
                    <a:pt x="3409" y="39"/>
                  </a:lnTo>
                  <a:cubicBezTo>
                    <a:pt x="3409" y="39"/>
                    <a:pt x="3409" y="31"/>
                    <a:pt x="3401" y="31"/>
                  </a:cubicBezTo>
                  <a:cubicBezTo>
                    <a:pt x="3382" y="10"/>
                    <a:pt x="3359" y="1"/>
                    <a:pt x="333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59" name="Google Shape;909;p35"/>
            <p:cNvSpPr/>
            <p:nvPr/>
          </p:nvSpPr>
          <p:spPr>
            <a:xfrm>
              <a:off x="10912275" y="1443475"/>
              <a:ext cx="344750" cy="327100"/>
            </a:xfrm>
            <a:custGeom>
              <a:avLst/>
              <a:gdLst/>
              <a:ahLst/>
              <a:cxnLst/>
              <a:rect l="l" t="t" r="r" b="b"/>
              <a:pathLst>
                <a:path w="13790" h="13084" extrusionOk="0">
                  <a:moveTo>
                    <a:pt x="7355" y="1"/>
                  </a:moveTo>
                  <a:lnTo>
                    <a:pt x="7355" y="1"/>
                  </a:lnTo>
                  <a:cubicBezTo>
                    <a:pt x="7452" y="2108"/>
                    <a:pt x="6619" y="2336"/>
                    <a:pt x="6255" y="2336"/>
                  </a:cubicBezTo>
                  <a:cubicBezTo>
                    <a:pt x="6155" y="2336"/>
                    <a:pt x="6090" y="2318"/>
                    <a:pt x="6090" y="2318"/>
                  </a:cubicBezTo>
                  <a:lnTo>
                    <a:pt x="6090" y="2318"/>
                  </a:lnTo>
                  <a:cubicBezTo>
                    <a:pt x="6312" y="2976"/>
                    <a:pt x="6147" y="3329"/>
                    <a:pt x="5884" y="3518"/>
                  </a:cubicBezTo>
                  <a:cubicBezTo>
                    <a:pt x="5580" y="3091"/>
                    <a:pt x="5375" y="2598"/>
                    <a:pt x="5293" y="2080"/>
                  </a:cubicBezTo>
                  <a:cubicBezTo>
                    <a:pt x="5293" y="2080"/>
                    <a:pt x="5007" y="2631"/>
                    <a:pt x="4383" y="2631"/>
                  </a:cubicBezTo>
                  <a:cubicBezTo>
                    <a:pt x="4102" y="2631"/>
                    <a:pt x="3752" y="2519"/>
                    <a:pt x="3329" y="2195"/>
                  </a:cubicBezTo>
                  <a:cubicBezTo>
                    <a:pt x="3329" y="2195"/>
                    <a:pt x="3236" y="3178"/>
                    <a:pt x="1947" y="3178"/>
                  </a:cubicBezTo>
                  <a:cubicBezTo>
                    <a:pt x="1476" y="3178"/>
                    <a:pt x="845" y="3047"/>
                    <a:pt x="0" y="2688"/>
                  </a:cubicBezTo>
                  <a:lnTo>
                    <a:pt x="0" y="2688"/>
                  </a:lnTo>
                  <a:cubicBezTo>
                    <a:pt x="2942" y="4077"/>
                    <a:pt x="1767" y="5359"/>
                    <a:pt x="1767" y="5359"/>
                  </a:cubicBezTo>
                  <a:cubicBezTo>
                    <a:pt x="3698" y="5663"/>
                    <a:pt x="2655" y="7315"/>
                    <a:pt x="2655" y="7315"/>
                  </a:cubicBezTo>
                  <a:cubicBezTo>
                    <a:pt x="2909" y="7175"/>
                    <a:pt x="3181" y="7076"/>
                    <a:pt x="3460" y="7019"/>
                  </a:cubicBezTo>
                  <a:lnTo>
                    <a:pt x="3460" y="7019"/>
                  </a:lnTo>
                  <a:cubicBezTo>
                    <a:pt x="3756" y="7307"/>
                    <a:pt x="4307" y="8038"/>
                    <a:pt x="3205" y="8663"/>
                  </a:cubicBezTo>
                  <a:cubicBezTo>
                    <a:pt x="3205" y="8663"/>
                    <a:pt x="4487" y="9303"/>
                    <a:pt x="2622" y="11235"/>
                  </a:cubicBezTo>
                  <a:cubicBezTo>
                    <a:pt x="3480" y="10418"/>
                    <a:pt x="4095" y="10180"/>
                    <a:pt x="4522" y="10180"/>
                  </a:cubicBezTo>
                  <a:cubicBezTo>
                    <a:pt x="5116" y="10180"/>
                    <a:pt x="5342" y="10643"/>
                    <a:pt x="5342" y="10643"/>
                  </a:cubicBezTo>
                  <a:cubicBezTo>
                    <a:pt x="5683" y="10091"/>
                    <a:pt x="6036" y="9941"/>
                    <a:pt x="6320" y="9941"/>
                  </a:cubicBezTo>
                  <a:cubicBezTo>
                    <a:pt x="6501" y="9941"/>
                    <a:pt x="6653" y="10002"/>
                    <a:pt x="6755" y="10060"/>
                  </a:cubicBezTo>
                  <a:cubicBezTo>
                    <a:pt x="6723" y="10331"/>
                    <a:pt x="6649" y="10602"/>
                    <a:pt x="6542" y="10857"/>
                  </a:cubicBezTo>
                  <a:cubicBezTo>
                    <a:pt x="6542" y="10857"/>
                    <a:pt x="7021" y="10489"/>
                    <a:pt x="7528" y="10489"/>
                  </a:cubicBezTo>
                  <a:cubicBezTo>
                    <a:pt x="7933" y="10489"/>
                    <a:pt x="8355" y="10724"/>
                    <a:pt x="8563" y="11572"/>
                  </a:cubicBezTo>
                  <a:cubicBezTo>
                    <a:pt x="8563" y="11572"/>
                    <a:pt x="8832" y="11278"/>
                    <a:pt x="9293" y="11278"/>
                  </a:cubicBezTo>
                  <a:cubicBezTo>
                    <a:pt x="9795" y="11278"/>
                    <a:pt x="10525" y="11627"/>
                    <a:pt x="11382" y="13084"/>
                  </a:cubicBezTo>
                  <a:cubicBezTo>
                    <a:pt x="9771" y="10068"/>
                    <a:pt x="11571" y="9723"/>
                    <a:pt x="11571" y="9723"/>
                  </a:cubicBezTo>
                  <a:cubicBezTo>
                    <a:pt x="10412" y="8465"/>
                    <a:pt x="11505" y="7759"/>
                    <a:pt x="11505" y="7759"/>
                  </a:cubicBezTo>
                  <a:cubicBezTo>
                    <a:pt x="11168" y="7742"/>
                    <a:pt x="10831" y="7668"/>
                    <a:pt x="10519" y="7537"/>
                  </a:cubicBezTo>
                  <a:cubicBezTo>
                    <a:pt x="10649" y="7395"/>
                    <a:pt x="10841" y="7301"/>
                    <a:pt x="11133" y="7301"/>
                  </a:cubicBezTo>
                  <a:cubicBezTo>
                    <a:pt x="11265" y="7301"/>
                    <a:pt x="11418" y="7320"/>
                    <a:pt x="11596" y="7364"/>
                  </a:cubicBezTo>
                  <a:cubicBezTo>
                    <a:pt x="11596" y="7364"/>
                    <a:pt x="11103" y="6008"/>
                    <a:pt x="13790" y="5893"/>
                  </a:cubicBezTo>
                  <a:lnTo>
                    <a:pt x="13790" y="5893"/>
                  </a:lnTo>
                  <a:cubicBezTo>
                    <a:pt x="13782" y="5893"/>
                    <a:pt x="13774" y="5893"/>
                    <a:pt x="13766" y="5893"/>
                  </a:cubicBezTo>
                  <a:cubicBezTo>
                    <a:pt x="10957" y="5893"/>
                    <a:pt x="11407" y="4455"/>
                    <a:pt x="11407" y="4455"/>
                  </a:cubicBezTo>
                  <a:lnTo>
                    <a:pt x="11407" y="4455"/>
                  </a:lnTo>
                  <a:cubicBezTo>
                    <a:pt x="11211" y="4507"/>
                    <a:pt x="11041" y="4529"/>
                    <a:pt x="10894" y="4529"/>
                  </a:cubicBezTo>
                  <a:cubicBezTo>
                    <a:pt x="10010" y="4529"/>
                    <a:pt x="9944" y="3732"/>
                    <a:pt x="9944" y="3732"/>
                  </a:cubicBezTo>
                  <a:cubicBezTo>
                    <a:pt x="9706" y="4118"/>
                    <a:pt x="9385" y="4439"/>
                    <a:pt x="8999" y="4669"/>
                  </a:cubicBezTo>
                  <a:cubicBezTo>
                    <a:pt x="9196" y="4258"/>
                    <a:pt x="9484" y="3904"/>
                    <a:pt x="9845" y="3641"/>
                  </a:cubicBezTo>
                  <a:cubicBezTo>
                    <a:pt x="9845" y="3641"/>
                    <a:pt x="8761" y="3641"/>
                    <a:pt x="8999" y="2244"/>
                  </a:cubicBezTo>
                  <a:lnTo>
                    <a:pt x="8999" y="2244"/>
                  </a:lnTo>
                  <a:cubicBezTo>
                    <a:pt x="8999" y="2244"/>
                    <a:pt x="8880" y="2294"/>
                    <a:pt x="8705" y="2294"/>
                  </a:cubicBezTo>
                  <a:cubicBezTo>
                    <a:pt x="8281" y="2294"/>
                    <a:pt x="7530" y="2002"/>
                    <a:pt x="735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60" name="Google Shape;910;p35"/>
            <p:cNvSpPr/>
            <p:nvPr/>
          </p:nvSpPr>
          <p:spPr>
            <a:xfrm>
              <a:off x="10999575" y="1514800"/>
              <a:ext cx="186550" cy="179875"/>
            </a:xfrm>
            <a:custGeom>
              <a:avLst/>
              <a:gdLst/>
              <a:ahLst/>
              <a:cxnLst/>
              <a:rect l="l" t="t" r="r" b="b"/>
              <a:pathLst>
                <a:path w="7462" h="7195" extrusionOk="0">
                  <a:moveTo>
                    <a:pt x="3341" y="1"/>
                  </a:moveTo>
                  <a:cubicBezTo>
                    <a:pt x="3271" y="1"/>
                    <a:pt x="3214" y="86"/>
                    <a:pt x="3272" y="156"/>
                  </a:cubicBezTo>
                  <a:lnTo>
                    <a:pt x="4118" y="1109"/>
                  </a:lnTo>
                  <a:lnTo>
                    <a:pt x="4266" y="1955"/>
                  </a:lnTo>
                  <a:lnTo>
                    <a:pt x="3609" y="1224"/>
                  </a:lnTo>
                  <a:lnTo>
                    <a:pt x="3609" y="1216"/>
                  </a:lnTo>
                  <a:cubicBezTo>
                    <a:pt x="3588" y="1199"/>
                    <a:pt x="3567" y="1192"/>
                    <a:pt x="3546" y="1192"/>
                  </a:cubicBezTo>
                  <a:cubicBezTo>
                    <a:pt x="3476" y="1192"/>
                    <a:pt x="3418" y="1277"/>
                    <a:pt x="3469" y="1347"/>
                  </a:cubicBezTo>
                  <a:lnTo>
                    <a:pt x="4324" y="2309"/>
                  </a:lnTo>
                  <a:lnTo>
                    <a:pt x="4406" y="2761"/>
                  </a:lnTo>
                  <a:lnTo>
                    <a:pt x="4389" y="2777"/>
                  </a:lnTo>
                  <a:lnTo>
                    <a:pt x="3099" y="2465"/>
                  </a:lnTo>
                  <a:cubicBezTo>
                    <a:pt x="3099" y="2457"/>
                    <a:pt x="3099" y="2457"/>
                    <a:pt x="3091" y="2448"/>
                  </a:cubicBezTo>
                  <a:lnTo>
                    <a:pt x="2228" y="1471"/>
                  </a:lnTo>
                  <a:lnTo>
                    <a:pt x="2220" y="1462"/>
                  </a:lnTo>
                  <a:cubicBezTo>
                    <a:pt x="2199" y="1446"/>
                    <a:pt x="2177" y="1438"/>
                    <a:pt x="2155" y="1438"/>
                  </a:cubicBezTo>
                  <a:cubicBezTo>
                    <a:pt x="2133" y="1438"/>
                    <a:pt x="2113" y="1446"/>
                    <a:pt x="2096" y="1462"/>
                  </a:cubicBezTo>
                  <a:cubicBezTo>
                    <a:pt x="2055" y="1495"/>
                    <a:pt x="2047" y="1553"/>
                    <a:pt x="2088" y="1594"/>
                  </a:cubicBezTo>
                  <a:lnTo>
                    <a:pt x="2795" y="2391"/>
                  </a:lnTo>
                  <a:lnTo>
                    <a:pt x="1587" y="2103"/>
                  </a:lnTo>
                  <a:lnTo>
                    <a:pt x="716" y="1117"/>
                  </a:lnTo>
                  <a:lnTo>
                    <a:pt x="708" y="1117"/>
                  </a:lnTo>
                  <a:cubicBezTo>
                    <a:pt x="689" y="1098"/>
                    <a:pt x="667" y="1090"/>
                    <a:pt x="647" y="1090"/>
                  </a:cubicBezTo>
                  <a:cubicBezTo>
                    <a:pt x="579" y="1090"/>
                    <a:pt x="519" y="1177"/>
                    <a:pt x="576" y="1240"/>
                  </a:cubicBezTo>
                  <a:lnTo>
                    <a:pt x="1275" y="2029"/>
                  </a:lnTo>
                  <a:lnTo>
                    <a:pt x="157" y="1758"/>
                  </a:lnTo>
                  <a:cubicBezTo>
                    <a:pt x="149" y="1757"/>
                    <a:pt x="142" y="1756"/>
                    <a:pt x="135" y="1756"/>
                  </a:cubicBezTo>
                  <a:cubicBezTo>
                    <a:pt x="29" y="1756"/>
                    <a:pt x="1" y="1916"/>
                    <a:pt x="116" y="1939"/>
                  </a:cubicBezTo>
                  <a:lnTo>
                    <a:pt x="1447" y="2259"/>
                  </a:lnTo>
                  <a:lnTo>
                    <a:pt x="461" y="2654"/>
                  </a:lnTo>
                  <a:cubicBezTo>
                    <a:pt x="420" y="2679"/>
                    <a:pt x="395" y="2728"/>
                    <a:pt x="412" y="2777"/>
                  </a:cubicBezTo>
                  <a:cubicBezTo>
                    <a:pt x="424" y="2813"/>
                    <a:pt x="458" y="2836"/>
                    <a:pt x="495" y="2836"/>
                  </a:cubicBezTo>
                  <a:cubicBezTo>
                    <a:pt x="508" y="2836"/>
                    <a:pt x="522" y="2833"/>
                    <a:pt x="535" y="2826"/>
                  </a:cubicBezTo>
                  <a:lnTo>
                    <a:pt x="1751" y="2342"/>
                  </a:lnTo>
                  <a:lnTo>
                    <a:pt x="1760" y="2342"/>
                  </a:lnTo>
                  <a:lnTo>
                    <a:pt x="3025" y="2654"/>
                  </a:lnTo>
                  <a:lnTo>
                    <a:pt x="2064" y="3040"/>
                  </a:lnTo>
                  <a:cubicBezTo>
                    <a:pt x="1961" y="3077"/>
                    <a:pt x="2002" y="3219"/>
                    <a:pt x="2095" y="3219"/>
                  </a:cubicBezTo>
                  <a:cubicBezTo>
                    <a:pt x="2106" y="3219"/>
                    <a:pt x="2117" y="3217"/>
                    <a:pt x="2129" y="3213"/>
                  </a:cubicBezTo>
                  <a:lnTo>
                    <a:pt x="3337" y="2711"/>
                  </a:lnTo>
                  <a:lnTo>
                    <a:pt x="4315" y="2950"/>
                  </a:lnTo>
                  <a:lnTo>
                    <a:pt x="3428" y="3878"/>
                  </a:lnTo>
                  <a:lnTo>
                    <a:pt x="2138" y="3821"/>
                  </a:lnTo>
                  <a:cubicBezTo>
                    <a:pt x="2130" y="3819"/>
                    <a:pt x="2123" y="3819"/>
                    <a:pt x="2116" y="3819"/>
                  </a:cubicBezTo>
                  <a:cubicBezTo>
                    <a:pt x="2000" y="3819"/>
                    <a:pt x="1997" y="4002"/>
                    <a:pt x="2122" y="4002"/>
                  </a:cubicBezTo>
                  <a:cubicBezTo>
                    <a:pt x="2124" y="4002"/>
                    <a:pt x="2127" y="4002"/>
                    <a:pt x="2129" y="4002"/>
                  </a:cubicBezTo>
                  <a:lnTo>
                    <a:pt x="3263" y="4059"/>
                  </a:lnTo>
                  <a:lnTo>
                    <a:pt x="2491" y="4881"/>
                  </a:lnTo>
                  <a:lnTo>
                    <a:pt x="1225" y="4815"/>
                  </a:lnTo>
                  <a:cubicBezTo>
                    <a:pt x="1102" y="4815"/>
                    <a:pt x="1094" y="4996"/>
                    <a:pt x="1217" y="5004"/>
                  </a:cubicBezTo>
                  <a:lnTo>
                    <a:pt x="2318" y="5062"/>
                  </a:lnTo>
                  <a:lnTo>
                    <a:pt x="1587" y="5834"/>
                  </a:lnTo>
                  <a:cubicBezTo>
                    <a:pt x="1546" y="5875"/>
                    <a:pt x="1546" y="5933"/>
                    <a:pt x="1587" y="5966"/>
                  </a:cubicBezTo>
                  <a:cubicBezTo>
                    <a:pt x="1603" y="5985"/>
                    <a:pt x="1625" y="5993"/>
                    <a:pt x="1649" y="5993"/>
                  </a:cubicBezTo>
                  <a:cubicBezTo>
                    <a:pt x="1675" y="5993"/>
                    <a:pt x="1701" y="5983"/>
                    <a:pt x="1718" y="5966"/>
                  </a:cubicBezTo>
                  <a:lnTo>
                    <a:pt x="2466" y="5169"/>
                  </a:lnTo>
                  <a:lnTo>
                    <a:pt x="2631" y="6294"/>
                  </a:lnTo>
                  <a:cubicBezTo>
                    <a:pt x="2638" y="6339"/>
                    <a:pt x="2673" y="6378"/>
                    <a:pt x="2717" y="6378"/>
                  </a:cubicBezTo>
                  <a:cubicBezTo>
                    <a:pt x="2721" y="6378"/>
                    <a:pt x="2725" y="6377"/>
                    <a:pt x="2729" y="6377"/>
                  </a:cubicBezTo>
                  <a:cubicBezTo>
                    <a:pt x="2779" y="6368"/>
                    <a:pt x="2820" y="6319"/>
                    <a:pt x="2811" y="6270"/>
                  </a:cubicBezTo>
                  <a:lnTo>
                    <a:pt x="2639" y="4996"/>
                  </a:lnTo>
                  <a:lnTo>
                    <a:pt x="3387" y="4199"/>
                  </a:lnTo>
                  <a:lnTo>
                    <a:pt x="3543" y="5308"/>
                  </a:lnTo>
                  <a:cubicBezTo>
                    <a:pt x="3550" y="5363"/>
                    <a:pt x="3589" y="5387"/>
                    <a:pt x="3629" y="5387"/>
                  </a:cubicBezTo>
                  <a:cubicBezTo>
                    <a:pt x="3680" y="5387"/>
                    <a:pt x="3733" y="5348"/>
                    <a:pt x="3724" y="5284"/>
                  </a:cubicBezTo>
                  <a:lnTo>
                    <a:pt x="3551" y="4026"/>
                  </a:lnTo>
                  <a:lnTo>
                    <a:pt x="4422" y="3106"/>
                  </a:lnTo>
                  <a:lnTo>
                    <a:pt x="4718" y="3985"/>
                  </a:lnTo>
                  <a:lnTo>
                    <a:pt x="4348" y="5234"/>
                  </a:lnTo>
                  <a:cubicBezTo>
                    <a:pt x="4328" y="5304"/>
                    <a:pt x="4384" y="5353"/>
                    <a:pt x="4440" y="5353"/>
                  </a:cubicBezTo>
                  <a:cubicBezTo>
                    <a:pt x="4476" y="5353"/>
                    <a:pt x="4513" y="5332"/>
                    <a:pt x="4529" y="5284"/>
                  </a:cubicBezTo>
                  <a:lnTo>
                    <a:pt x="4825" y="4289"/>
                  </a:lnTo>
                  <a:lnTo>
                    <a:pt x="5236" y="5522"/>
                  </a:lnTo>
                  <a:lnTo>
                    <a:pt x="5236" y="5530"/>
                  </a:lnTo>
                  <a:lnTo>
                    <a:pt x="4858" y="6787"/>
                  </a:lnTo>
                  <a:cubicBezTo>
                    <a:pt x="4841" y="6837"/>
                    <a:pt x="4874" y="6886"/>
                    <a:pt x="4923" y="6902"/>
                  </a:cubicBezTo>
                  <a:cubicBezTo>
                    <a:pt x="4932" y="6905"/>
                    <a:pt x="4941" y="6907"/>
                    <a:pt x="4950" y="6907"/>
                  </a:cubicBezTo>
                  <a:cubicBezTo>
                    <a:pt x="4989" y="6907"/>
                    <a:pt x="5025" y="6879"/>
                    <a:pt x="5038" y="6845"/>
                  </a:cubicBezTo>
                  <a:lnTo>
                    <a:pt x="5343" y="5826"/>
                  </a:lnTo>
                  <a:lnTo>
                    <a:pt x="5778" y="7133"/>
                  </a:lnTo>
                  <a:cubicBezTo>
                    <a:pt x="5792" y="7166"/>
                    <a:pt x="5833" y="7194"/>
                    <a:pt x="5874" y="7194"/>
                  </a:cubicBezTo>
                  <a:cubicBezTo>
                    <a:pt x="5883" y="7194"/>
                    <a:pt x="5892" y="7193"/>
                    <a:pt x="5901" y="7190"/>
                  </a:cubicBezTo>
                  <a:cubicBezTo>
                    <a:pt x="5951" y="7174"/>
                    <a:pt x="5975" y="7116"/>
                    <a:pt x="5959" y="7067"/>
                  </a:cubicBezTo>
                  <a:lnTo>
                    <a:pt x="5589" y="5982"/>
                  </a:lnTo>
                  <a:lnTo>
                    <a:pt x="5589" y="5982"/>
                  </a:lnTo>
                  <a:lnTo>
                    <a:pt x="6435" y="6607"/>
                  </a:lnTo>
                  <a:cubicBezTo>
                    <a:pt x="6451" y="6616"/>
                    <a:pt x="6469" y="6621"/>
                    <a:pt x="6486" y="6621"/>
                  </a:cubicBezTo>
                  <a:cubicBezTo>
                    <a:pt x="6516" y="6621"/>
                    <a:pt x="6546" y="6608"/>
                    <a:pt x="6567" y="6582"/>
                  </a:cubicBezTo>
                  <a:cubicBezTo>
                    <a:pt x="6592" y="6549"/>
                    <a:pt x="6592" y="6492"/>
                    <a:pt x="6559" y="6459"/>
                  </a:cubicBezTo>
                  <a:lnTo>
                    <a:pt x="6551" y="6459"/>
                  </a:lnTo>
                  <a:lnTo>
                    <a:pt x="5490" y="5678"/>
                  </a:lnTo>
                  <a:lnTo>
                    <a:pt x="5096" y="4511"/>
                  </a:lnTo>
                  <a:lnTo>
                    <a:pt x="5959" y="5144"/>
                  </a:lnTo>
                  <a:cubicBezTo>
                    <a:pt x="5974" y="5153"/>
                    <a:pt x="5992" y="5158"/>
                    <a:pt x="6009" y="5158"/>
                  </a:cubicBezTo>
                  <a:cubicBezTo>
                    <a:pt x="6038" y="5158"/>
                    <a:pt x="6067" y="5145"/>
                    <a:pt x="6082" y="5119"/>
                  </a:cubicBezTo>
                  <a:cubicBezTo>
                    <a:pt x="6115" y="5086"/>
                    <a:pt x="6107" y="5029"/>
                    <a:pt x="6074" y="4996"/>
                  </a:cubicBezTo>
                  <a:lnTo>
                    <a:pt x="6066" y="4988"/>
                  </a:lnTo>
                  <a:lnTo>
                    <a:pt x="5014" y="4207"/>
                  </a:lnTo>
                  <a:lnTo>
                    <a:pt x="4997" y="4207"/>
                  </a:lnTo>
                  <a:lnTo>
                    <a:pt x="4578" y="2958"/>
                  </a:lnTo>
                  <a:lnTo>
                    <a:pt x="4595" y="2942"/>
                  </a:lnTo>
                  <a:lnTo>
                    <a:pt x="5047" y="2974"/>
                  </a:lnTo>
                  <a:lnTo>
                    <a:pt x="6074" y="3739"/>
                  </a:lnTo>
                  <a:cubicBezTo>
                    <a:pt x="6089" y="3748"/>
                    <a:pt x="6107" y="3752"/>
                    <a:pt x="6125" y="3752"/>
                  </a:cubicBezTo>
                  <a:cubicBezTo>
                    <a:pt x="6155" y="3752"/>
                    <a:pt x="6185" y="3740"/>
                    <a:pt x="6205" y="3714"/>
                  </a:cubicBezTo>
                  <a:cubicBezTo>
                    <a:pt x="6230" y="3681"/>
                    <a:pt x="6222" y="3624"/>
                    <a:pt x="6189" y="3591"/>
                  </a:cubicBezTo>
                  <a:lnTo>
                    <a:pt x="6181" y="3582"/>
                  </a:lnTo>
                  <a:lnTo>
                    <a:pt x="5392" y="2999"/>
                  </a:lnTo>
                  <a:lnTo>
                    <a:pt x="6246" y="3065"/>
                  </a:lnTo>
                  <a:lnTo>
                    <a:pt x="7274" y="3829"/>
                  </a:lnTo>
                  <a:cubicBezTo>
                    <a:pt x="7292" y="3844"/>
                    <a:pt x="7311" y="3850"/>
                    <a:pt x="7329" y="3850"/>
                  </a:cubicBezTo>
                  <a:cubicBezTo>
                    <a:pt x="7402" y="3850"/>
                    <a:pt x="7461" y="3749"/>
                    <a:pt x="7389" y="3689"/>
                  </a:cubicBezTo>
                  <a:lnTo>
                    <a:pt x="7397" y="3681"/>
                  </a:lnTo>
                  <a:lnTo>
                    <a:pt x="7389" y="3673"/>
                  </a:lnTo>
                  <a:lnTo>
                    <a:pt x="6600" y="3089"/>
                  </a:lnTo>
                  <a:lnTo>
                    <a:pt x="7109" y="3131"/>
                  </a:lnTo>
                  <a:cubicBezTo>
                    <a:pt x="7113" y="3131"/>
                    <a:pt x="7116" y="3131"/>
                    <a:pt x="7119" y="3131"/>
                  </a:cubicBezTo>
                  <a:cubicBezTo>
                    <a:pt x="7203" y="3131"/>
                    <a:pt x="7247" y="3030"/>
                    <a:pt x="7183" y="2974"/>
                  </a:cubicBezTo>
                  <a:cubicBezTo>
                    <a:pt x="7167" y="2958"/>
                    <a:pt x="7142" y="2950"/>
                    <a:pt x="7126" y="2950"/>
                  </a:cubicBezTo>
                  <a:lnTo>
                    <a:pt x="6296" y="2884"/>
                  </a:lnTo>
                  <a:lnTo>
                    <a:pt x="6263" y="2884"/>
                  </a:lnTo>
                  <a:lnTo>
                    <a:pt x="5901" y="2851"/>
                  </a:lnTo>
                  <a:lnTo>
                    <a:pt x="6740" y="2177"/>
                  </a:lnTo>
                  <a:cubicBezTo>
                    <a:pt x="6781" y="2144"/>
                    <a:pt x="6789" y="2087"/>
                    <a:pt x="6756" y="2046"/>
                  </a:cubicBezTo>
                  <a:lnTo>
                    <a:pt x="6748" y="2038"/>
                  </a:lnTo>
                  <a:cubicBezTo>
                    <a:pt x="6731" y="2021"/>
                    <a:pt x="6711" y="2013"/>
                    <a:pt x="6689" y="2013"/>
                  </a:cubicBezTo>
                  <a:cubicBezTo>
                    <a:pt x="6668" y="2013"/>
                    <a:pt x="6645" y="2021"/>
                    <a:pt x="6625" y="2038"/>
                  </a:cubicBezTo>
                  <a:lnTo>
                    <a:pt x="5630" y="2835"/>
                  </a:lnTo>
                  <a:lnTo>
                    <a:pt x="4751" y="2769"/>
                  </a:lnTo>
                  <a:lnTo>
                    <a:pt x="6822" y="575"/>
                  </a:lnTo>
                  <a:cubicBezTo>
                    <a:pt x="6855" y="534"/>
                    <a:pt x="6855" y="476"/>
                    <a:pt x="6822" y="443"/>
                  </a:cubicBezTo>
                  <a:cubicBezTo>
                    <a:pt x="6805" y="423"/>
                    <a:pt x="6783" y="412"/>
                    <a:pt x="6759" y="412"/>
                  </a:cubicBezTo>
                  <a:cubicBezTo>
                    <a:pt x="6735" y="412"/>
                    <a:pt x="6711" y="423"/>
                    <a:pt x="6690" y="443"/>
                  </a:cubicBezTo>
                  <a:lnTo>
                    <a:pt x="4570" y="2687"/>
                  </a:lnTo>
                  <a:lnTo>
                    <a:pt x="4406" y="1701"/>
                  </a:lnTo>
                  <a:lnTo>
                    <a:pt x="5112" y="641"/>
                  </a:lnTo>
                  <a:cubicBezTo>
                    <a:pt x="5137" y="608"/>
                    <a:pt x="5129" y="550"/>
                    <a:pt x="5096" y="525"/>
                  </a:cubicBezTo>
                  <a:cubicBezTo>
                    <a:pt x="5096" y="517"/>
                    <a:pt x="5096" y="517"/>
                    <a:pt x="5088" y="517"/>
                  </a:cubicBezTo>
                  <a:cubicBezTo>
                    <a:pt x="5071" y="504"/>
                    <a:pt x="5052" y="498"/>
                    <a:pt x="5033" y="498"/>
                  </a:cubicBezTo>
                  <a:cubicBezTo>
                    <a:pt x="5005" y="498"/>
                    <a:pt x="4976" y="512"/>
                    <a:pt x="4956" y="542"/>
                  </a:cubicBezTo>
                  <a:lnTo>
                    <a:pt x="4356" y="1438"/>
                  </a:lnTo>
                  <a:lnTo>
                    <a:pt x="4299" y="1084"/>
                  </a:lnTo>
                  <a:cubicBezTo>
                    <a:pt x="4299" y="1068"/>
                    <a:pt x="4299" y="1060"/>
                    <a:pt x="4299" y="1051"/>
                  </a:cubicBezTo>
                  <a:lnTo>
                    <a:pt x="4159" y="230"/>
                  </a:lnTo>
                  <a:cubicBezTo>
                    <a:pt x="4151" y="205"/>
                    <a:pt x="4143" y="189"/>
                    <a:pt x="4126" y="172"/>
                  </a:cubicBezTo>
                  <a:cubicBezTo>
                    <a:pt x="4110" y="156"/>
                    <a:pt x="4077" y="147"/>
                    <a:pt x="4052" y="147"/>
                  </a:cubicBezTo>
                  <a:cubicBezTo>
                    <a:pt x="4003" y="156"/>
                    <a:pt x="3970" y="205"/>
                    <a:pt x="3978" y="254"/>
                  </a:cubicBezTo>
                  <a:lnTo>
                    <a:pt x="4061" y="764"/>
                  </a:lnTo>
                  <a:lnTo>
                    <a:pt x="3411" y="32"/>
                  </a:lnTo>
                  <a:lnTo>
                    <a:pt x="3403" y="24"/>
                  </a:lnTo>
                  <a:cubicBezTo>
                    <a:pt x="3383" y="8"/>
                    <a:pt x="3361" y="1"/>
                    <a:pt x="33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1" name="Google Shape;911;p35"/>
            <p:cNvSpPr/>
            <p:nvPr/>
          </p:nvSpPr>
          <p:spPr>
            <a:xfrm>
              <a:off x="12150700" y="1420675"/>
              <a:ext cx="327300" cy="344575"/>
            </a:xfrm>
            <a:custGeom>
              <a:avLst/>
              <a:gdLst/>
              <a:ahLst/>
              <a:cxnLst/>
              <a:rect l="l" t="t" r="r" b="b"/>
              <a:pathLst>
                <a:path w="13092" h="13783" extrusionOk="0">
                  <a:moveTo>
                    <a:pt x="5909" y="1"/>
                  </a:moveTo>
                  <a:cubicBezTo>
                    <a:pt x="5909" y="2151"/>
                    <a:pt x="5077" y="2410"/>
                    <a:pt x="4675" y="2410"/>
                  </a:cubicBezTo>
                  <a:cubicBezTo>
                    <a:pt x="4547" y="2410"/>
                    <a:pt x="4463" y="2384"/>
                    <a:pt x="4463" y="2384"/>
                  </a:cubicBezTo>
                  <a:lnTo>
                    <a:pt x="4463" y="2384"/>
                  </a:lnTo>
                  <a:cubicBezTo>
                    <a:pt x="4816" y="3756"/>
                    <a:pt x="3739" y="3839"/>
                    <a:pt x="3739" y="3839"/>
                  </a:cubicBezTo>
                  <a:cubicBezTo>
                    <a:pt x="4126" y="4077"/>
                    <a:pt x="4438" y="4406"/>
                    <a:pt x="4676" y="4792"/>
                  </a:cubicBezTo>
                  <a:cubicBezTo>
                    <a:pt x="4265" y="4595"/>
                    <a:pt x="3912" y="4299"/>
                    <a:pt x="3649" y="3945"/>
                  </a:cubicBezTo>
                  <a:cubicBezTo>
                    <a:pt x="3649" y="3945"/>
                    <a:pt x="3649" y="4818"/>
                    <a:pt x="2629" y="4818"/>
                  </a:cubicBezTo>
                  <a:cubicBezTo>
                    <a:pt x="2517" y="4818"/>
                    <a:pt x="2391" y="4807"/>
                    <a:pt x="2252" y="4784"/>
                  </a:cubicBezTo>
                  <a:lnTo>
                    <a:pt x="2252" y="4784"/>
                  </a:lnTo>
                  <a:cubicBezTo>
                    <a:pt x="2252" y="4784"/>
                    <a:pt x="2827" y="6189"/>
                    <a:pt x="0" y="6427"/>
                  </a:cubicBezTo>
                  <a:cubicBezTo>
                    <a:pt x="107" y="6423"/>
                    <a:pt x="209" y="6420"/>
                    <a:pt x="307" y="6420"/>
                  </a:cubicBezTo>
                  <a:cubicBezTo>
                    <a:pt x="2659" y="6420"/>
                    <a:pt x="2318" y="7701"/>
                    <a:pt x="2318" y="7701"/>
                  </a:cubicBezTo>
                  <a:cubicBezTo>
                    <a:pt x="2533" y="7628"/>
                    <a:pt x="2715" y="7597"/>
                    <a:pt x="2870" y="7597"/>
                  </a:cubicBezTo>
                  <a:cubicBezTo>
                    <a:pt x="3189" y="7597"/>
                    <a:pt x="3390" y="7729"/>
                    <a:pt x="3518" y="7906"/>
                  </a:cubicBezTo>
                  <a:cubicBezTo>
                    <a:pt x="3090" y="8210"/>
                    <a:pt x="2597" y="8408"/>
                    <a:pt x="2079" y="8490"/>
                  </a:cubicBezTo>
                  <a:cubicBezTo>
                    <a:pt x="2079" y="8490"/>
                    <a:pt x="3238" y="9098"/>
                    <a:pt x="2186" y="10454"/>
                  </a:cubicBezTo>
                  <a:cubicBezTo>
                    <a:pt x="2186" y="10454"/>
                    <a:pt x="4011" y="10635"/>
                    <a:pt x="2671" y="13782"/>
                  </a:cubicBezTo>
                  <a:lnTo>
                    <a:pt x="2671" y="13782"/>
                  </a:lnTo>
                  <a:cubicBezTo>
                    <a:pt x="3447" y="12153"/>
                    <a:pt x="4184" y="11791"/>
                    <a:pt x="4687" y="11791"/>
                  </a:cubicBezTo>
                  <a:cubicBezTo>
                    <a:pt x="5090" y="11791"/>
                    <a:pt x="5342" y="12023"/>
                    <a:pt x="5342" y="12023"/>
                  </a:cubicBezTo>
                  <a:cubicBezTo>
                    <a:pt x="5491" y="11099"/>
                    <a:pt x="5946" y="10858"/>
                    <a:pt x="6379" y="10858"/>
                  </a:cubicBezTo>
                  <a:cubicBezTo>
                    <a:pt x="6851" y="10858"/>
                    <a:pt x="7298" y="11144"/>
                    <a:pt x="7298" y="11144"/>
                  </a:cubicBezTo>
                  <a:cubicBezTo>
                    <a:pt x="7166" y="10881"/>
                    <a:pt x="7068" y="10610"/>
                    <a:pt x="7010" y="10331"/>
                  </a:cubicBezTo>
                  <a:cubicBezTo>
                    <a:pt x="7168" y="10168"/>
                    <a:pt x="7461" y="9930"/>
                    <a:pt x="7796" y="9930"/>
                  </a:cubicBezTo>
                  <a:cubicBezTo>
                    <a:pt x="8071" y="9930"/>
                    <a:pt x="8375" y="10092"/>
                    <a:pt x="8654" y="10594"/>
                  </a:cubicBezTo>
                  <a:cubicBezTo>
                    <a:pt x="8654" y="10594"/>
                    <a:pt x="8869" y="10164"/>
                    <a:pt x="9424" y="10164"/>
                  </a:cubicBezTo>
                  <a:cubicBezTo>
                    <a:pt x="9828" y="10164"/>
                    <a:pt x="10413" y="10391"/>
                    <a:pt x="11226" y="11177"/>
                  </a:cubicBezTo>
                  <a:cubicBezTo>
                    <a:pt x="9278" y="9123"/>
                    <a:pt x="10634" y="8457"/>
                    <a:pt x="10634" y="8457"/>
                  </a:cubicBezTo>
                  <a:cubicBezTo>
                    <a:pt x="9739" y="7898"/>
                    <a:pt x="9911" y="7306"/>
                    <a:pt x="10059" y="7043"/>
                  </a:cubicBezTo>
                  <a:lnTo>
                    <a:pt x="10059" y="7043"/>
                  </a:lnTo>
                  <a:cubicBezTo>
                    <a:pt x="10330" y="7076"/>
                    <a:pt x="10601" y="7150"/>
                    <a:pt x="10856" y="7265"/>
                  </a:cubicBezTo>
                  <a:cubicBezTo>
                    <a:pt x="10856" y="7265"/>
                    <a:pt x="9665" y="5704"/>
                    <a:pt x="11579" y="5236"/>
                  </a:cubicBezTo>
                  <a:cubicBezTo>
                    <a:pt x="11579" y="5236"/>
                    <a:pt x="10289" y="4069"/>
                    <a:pt x="13091" y="2425"/>
                  </a:cubicBezTo>
                  <a:lnTo>
                    <a:pt x="13091" y="2425"/>
                  </a:lnTo>
                  <a:cubicBezTo>
                    <a:pt x="12162" y="2919"/>
                    <a:pt x="11487" y="3089"/>
                    <a:pt x="10998" y="3089"/>
                  </a:cubicBezTo>
                  <a:cubicBezTo>
                    <a:pt x="9900" y="3089"/>
                    <a:pt x="9739" y="2228"/>
                    <a:pt x="9739" y="2228"/>
                  </a:cubicBezTo>
                  <a:cubicBezTo>
                    <a:pt x="9302" y="2627"/>
                    <a:pt x="8932" y="2758"/>
                    <a:pt x="8635" y="2758"/>
                  </a:cubicBezTo>
                  <a:cubicBezTo>
                    <a:pt x="8070" y="2758"/>
                    <a:pt x="7766" y="2285"/>
                    <a:pt x="7766" y="2285"/>
                  </a:cubicBezTo>
                  <a:cubicBezTo>
                    <a:pt x="7750" y="2622"/>
                    <a:pt x="7676" y="2959"/>
                    <a:pt x="7544" y="3280"/>
                  </a:cubicBezTo>
                  <a:cubicBezTo>
                    <a:pt x="7339" y="3091"/>
                    <a:pt x="7232" y="2762"/>
                    <a:pt x="7372" y="2203"/>
                  </a:cubicBezTo>
                  <a:lnTo>
                    <a:pt x="7372" y="2203"/>
                  </a:lnTo>
                  <a:cubicBezTo>
                    <a:pt x="7372" y="2203"/>
                    <a:pt x="7276" y="2237"/>
                    <a:pt x="7134" y="2237"/>
                  </a:cubicBezTo>
                  <a:cubicBezTo>
                    <a:pt x="6741" y="2237"/>
                    <a:pt x="5988" y="1975"/>
                    <a:pt x="5909" y="1"/>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62" name="Google Shape;912;p35"/>
            <p:cNvSpPr/>
            <p:nvPr/>
          </p:nvSpPr>
          <p:spPr>
            <a:xfrm>
              <a:off x="12221075" y="1492675"/>
              <a:ext cx="181325" cy="184375"/>
            </a:xfrm>
            <a:custGeom>
              <a:avLst/>
              <a:gdLst/>
              <a:ahLst/>
              <a:cxnLst/>
              <a:rect l="l" t="t" r="r" b="b"/>
              <a:pathLst>
                <a:path w="7253" h="7375" extrusionOk="0">
                  <a:moveTo>
                    <a:pt x="3794" y="0"/>
                  </a:moveTo>
                  <a:cubicBezTo>
                    <a:pt x="3771" y="0"/>
                    <a:pt x="3747" y="9"/>
                    <a:pt x="3727" y="30"/>
                  </a:cubicBezTo>
                  <a:lnTo>
                    <a:pt x="3727" y="38"/>
                  </a:lnTo>
                  <a:lnTo>
                    <a:pt x="3135" y="827"/>
                  </a:lnTo>
                  <a:lnTo>
                    <a:pt x="3176" y="309"/>
                  </a:lnTo>
                  <a:cubicBezTo>
                    <a:pt x="3184" y="260"/>
                    <a:pt x="3152" y="211"/>
                    <a:pt x="3094" y="211"/>
                  </a:cubicBezTo>
                  <a:cubicBezTo>
                    <a:pt x="3089" y="209"/>
                    <a:pt x="3085" y="209"/>
                    <a:pt x="3080" y="209"/>
                  </a:cubicBezTo>
                  <a:cubicBezTo>
                    <a:pt x="3058" y="209"/>
                    <a:pt x="3033" y="222"/>
                    <a:pt x="3020" y="235"/>
                  </a:cubicBezTo>
                  <a:cubicBezTo>
                    <a:pt x="3004" y="252"/>
                    <a:pt x="2995" y="268"/>
                    <a:pt x="2995" y="293"/>
                  </a:cubicBezTo>
                  <a:lnTo>
                    <a:pt x="2930" y="1123"/>
                  </a:lnTo>
                  <a:cubicBezTo>
                    <a:pt x="2930" y="1131"/>
                    <a:pt x="2930" y="1148"/>
                    <a:pt x="2930" y="1156"/>
                  </a:cubicBezTo>
                  <a:lnTo>
                    <a:pt x="2897" y="1517"/>
                  </a:lnTo>
                  <a:lnTo>
                    <a:pt x="2223" y="671"/>
                  </a:lnTo>
                  <a:cubicBezTo>
                    <a:pt x="2204" y="648"/>
                    <a:pt x="2178" y="638"/>
                    <a:pt x="2151" y="638"/>
                  </a:cubicBezTo>
                  <a:cubicBezTo>
                    <a:pt x="2130" y="638"/>
                    <a:pt x="2109" y="644"/>
                    <a:pt x="2091" y="654"/>
                  </a:cubicBezTo>
                  <a:cubicBezTo>
                    <a:pt x="2091" y="663"/>
                    <a:pt x="2083" y="663"/>
                    <a:pt x="2083" y="671"/>
                  </a:cubicBezTo>
                  <a:cubicBezTo>
                    <a:pt x="2050" y="704"/>
                    <a:pt x="2050" y="753"/>
                    <a:pt x="2083" y="786"/>
                  </a:cubicBezTo>
                  <a:lnTo>
                    <a:pt x="2880" y="1789"/>
                  </a:lnTo>
                  <a:lnTo>
                    <a:pt x="2806" y="2668"/>
                  </a:lnTo>
                  <a:lnTo>
                    <a:pt x="620" y="589"/>
                  </a:lnTo>
                  <a:cubicBezTo>
                    <a:pt x="600" y="572"/>
                    <a:pt x="575" y="564"/>
                    <a:pt x="552" y="564"/>
                  </a:cubicBezTo>
                  <a:cubicBezTo>
                    <a:pt x="528" y="564"/>
                    <a:pt x="505" y="572"/>
                    <a:pt x="489" y="589"/>
                  </a:cubicBezTo>
                  <a:cubicBezTo>
                    <a:pt x="456" y="630"/>
                    <a:pt x="456" y="687"/>
                    <a:pt x="489" y="720"/>
                  </a:cubicBezTo>
                  <a:lnTo>
                    <a:pt x="2724" y="2849"/>
                  </a:lnTo>
                  <a:lnTo>
                    <a:pt x="1746" y="3013"/>
                  </a:lnTo>
                  <a:lnTo>
                    <a:pt x="686" y="2298"/>
                  </a:lnTo>
                  <a:cubicBezTo>
                    <a:pt x="673" y="2288"/>
                    <a:pt x="656" y="2284"/>
                    <a:pt x="639" y="2284"/>
                  </a:cubicBezTo>
                  <a:cubicBezTo>
                    <a:pt x="612" y="2284"/>
                    <a:pt x="583" y="2295"/>
                    <a:pt x="563" y="2314"/>
                  </a:cubicBezTo>
                  <a:lnTo>
                    <a:pt x="555" y="2323"/>
                  </a:lnTo>
                  <a:cubicBezTo>
                    <a:pt x="530" y="2364"/>
                    <a:pt x="538" y="2421"/>
                    <a:pt x="579" y="2454"/>
                  </a:cubicBezTo>
                  <a:lnTo>
                    <a:pt x="1483" y="3054"/>
                  </a:lnTo>
                  <a:lnTo>
                    <a:pt x="1122" y="3120"/>
                  </a:lnTo>
                  <a:cubicBezTo>
                    <a:pt x="1118" y="3116"/>
                    <a:pt x="1114" y="3114"/>
                    <a:pt x="1108" y="3114"/>
                  </a:cubicBezTo>
                  <a:cubicBezTo>
                    <a:pt x="1103" y="3114"/>
                    <a:pt x="1097" y="3116"/>
                    <a:pt x="1089" y="3120"/>
                  </a:cubicBezTo>
                  <a:lnTo>
                    <a:pt x="267" y="3251"/>
                  </a:lnTo>
                  <a:cubicBezTo>
                    <a:pt x="251" y="3259"/>
                    <a:pt x="234" y="3268"/>
                    <a:pt x="218" y="3284"/>
                  </a:cubicBezTo>
                  <a:cubicBezTo>
                    <a:pt x="163" y="3347"/>
                    <a:pt x="206" y="3441"/>
                    <a:pt x="289" y="3441"/>
                  </a:cubicBezTo>
                  <a:cubicBezTo>
                    <a:pt x="293" y="3441"/>
                    <a:pt x="296" y="3441"/>
                    <a:pt x="300" y="3440"/>
                  </a:cubicBezTo>
                  <a:lnTo>
                    <a:pt x="809" y="3350"/>
                  </a:lnTo>
                  <a:lnTo>
                    <a:pt x="78" y="3999"/>
                  </a:lnTo>
                  <a:lnTo>
                    <a:pt x="70" y="4007"/>
                  </a:lnTo>
                  <a:cubicBezTo>
                    <a:pt x="1" y="4076"/>
                    <a:pt x="61" y="4169"/>
                    <a:pt x="134" y="4169"/>
                  </a:cubicBezTo>
                  <a:cubicBezTo>
                    <a:pt x="156" y="4169"/>
                    <a:pt x="180" y="4160"/>
                    <a:pt x="201" y="4139"/>
                  </a:cubicBezTo>
                  <a:lnTo>
                    <a:pt x="1163" y="3292"/>
                  </a:lnTo>
                  <a:lnTo>
                    <a:pt x="2009" y="3153"/>
                  </a:lnTo>
                  <a:lnTo>
                    <a:pt x="1270" y="3802"/>
                  </a:lnTo>
                  <a:lnTo>
                    <a:pt x="1261" y="3810"/>
                  </a:lnTo>
                  <a:cubicBezTo>
                    <a:pt x="1229" y="3843"/>
                    <a:pt x="1229" y="3900"/>
                    <a:pt x="1261" y="3933"/>
                  </a:cubicBezTo>
                  <a:cubicBezTo>
                    <a:pt x="1279" y="3955"/>
                    <a:pt x="1303" y="3965"/>
                    <a:pt x="1328" y="3965"/>
                  </a:cubicBezTo>
                  <a:cubicBezTo>
                    <a:pt x="1350" y="3965"/>
                    <a:pt x="1374" y="3957"/>
                    <a:pt x="1393" y="3942"/>
                  </a:cubicBezTo>
                  <a:lnTo>
                    <a:pt x="2354" y="3095"/>
                  </a:lnTo>
                  <a:lnTo>
                    <a:pt x="2806" y="3013"/>
                  </a:lnTo>
                  <a:lnTo>
                    <a:pt x="2823" y="3021"/>
                  </a:lnTo>
                  <a:lnTo>
                    <a:pt x="2511" y="4311"/>
                  </a:lnTo>
                  <a:lnTo>
                    <a:pt x="2502" y="4320"/>
                  </a:lnTo>
                  <a:lnTo>
                    <a:pt x="1516" y="5191"/>
                  </a:lnTo>
                  <a:cubicBezTo>
                    <a:pt x="1516" y="5191"/>
                    <a:pt x="1516" y="5199"/>
                    <a:pt x="1508" y="5199"/>
                  </a:cubicBezTo>
                  <a:cubicBezTo>
                    <a:pt x="1475" y="5232"/>
                    <a:pt x="1475" y="5289"/>
                    <a:pt x="1508" y="5322"/>
                  </a:cubicBezTo>
                  <a:cubicBezTo>
                    <a:pt x="1525" y="5344"/>
                    <a:pt x="1552" y="5354"/>
                    <a:pt x="1578" y="5354"/>
                  </a:cubicBezTo>
                  <a:cubicBezTo>
                    <a:pt x="1601" y="5354"/>
                    <a:pt x="1624" y="5346"/>
                    <a:pt x="1639" y="5330"/>
                  </a:cubicBezTo>
                  <a:lnTo>
                    <a:pt x="2437" y="4624"/>
                  </a:lnTo>
                  <a:lnTo>
                    <a:pt x="2149" y="5832"/>
                  </a:lnTo>
                  <a:lnTo>
                    <a:pt x="1163" y="6695"/>
                  </a:lnTo>
                  <a:lnTo>
                    <a:pt x="1155" y="6703"/>
                  </a:lnTo>
                  <a:cubicBezTo>
                    <a:pt x="1130" y="6736"/>
                    <a:pt x="1130" y="6793"/>
                    <a:pt x="1155" y="6826"/>
                  </a:cubicBezTo>
                  <a:cubicBezTo>
                    <a:pt x="1176" y="6848"/>
                    <a:pt x="1203" y="6858"/>
                    <a:pt x="1227" y="6858"/>
                  </a:cubicBezTo>
                  <a:cubicBezTo>
                    <a:pt x="1250" y="6858"/>
                    <a:pt x="1271" y="6850"/>
                    <a:pt x="1286" y="6834"/>
                  </a:cubicBezTo>
                  <a:lnTo>
                    <a:pt x="2075" y="6144"/>
                  </a:lnTo>
                  <a:lnTo>
                    <a:pt x="1804" y="7262"/>
                  </a:lnTo>
                  <a:cubicBezTo>
                    <a:pt x="1789" y="7330"/>
                    <a:pt x="1846" y="7375"/>
                    <a:pt x="1901" y="7375"/>
                  </a:cubicBezTo>
                  <a:cubicBezTo>
                    <a:pt x="1938" y="7375"/>
                    <a:pt x="1975" y="7353"/>
                    <a:pt x="1985" y="7303"/>
                  </a:cubicBezTo>
                  <a:lnTo>
                    <a:pt x="2313" y="5963"/>
                  </a:lnTo>
                  <a:lnTo>
                    <a:pt x="2700" y="6949"/>
                  </a:lnTo>
                  <a:cubicBezTo>
                    <a:pt x="2718" y="6992"/>
                    <a:pt x="2752" y="7009"/>
                    <a:pt x="2787" y="7009"/>
                  </a:cubicBezTo>
                  <a:cubicBezTo>
                    <a:pt x="2846" y="7009"/>
                    <a:pt x="2903" y="6956"/>
                    <a:pt x="2872" y="6884"/>
                  </a:cubicBezTo>
                  <a:lnTo>
                    <a:pt x="2387" y="5667"/>
                  </a:lnTo>
                  <a:cubicBezTo>
                    <a:pt x="2387" y="5659"/>
                    <a:pt x="2387" y="5659"/>
                    <a:pt x="2387" y="5659"/>
                  </a:cubicBezTo>
                  <a:lnTo>
                    <a:pt x="2700" y="4394"/>
                  </a:lnTo>
                  <a:lnTo>
                    <a:pt x="3086" y="5355"/>
                  </a:lnTo>
                  <a:cubicBezTo>
                    <a:pt x="3101" y="5397"/>
                    <a:pt x="3134" y="5415"/>
                    <a:pt x="3167" y="5415"/>
                  </a:cubicBezTo>
                  <a:cubicBezTo>
                    <a:pt x="3225" y="5415"/>
                    <a:pt x="3284" y="5362"/>
                    <a:pt x="3258" y="5289"/>
                  </a:cubicBezTo>
                  <a:lnTo>
                    <a:pt x="2774" y="4081"/>
                  </a:lnTo>
                  <a:lnTo>
                    <a:pt x="3012" y="3095"/>
                  </a:lnTo>
                  <a:lnTo>
                    <a:pt x="3940" y="3983"/>
                  </a:lnTo>
                  <a:lnTo>
                    <a:pt x="3875" y="5281"/>
                  </a:lnTo>
                  <a:cubicBezTo>
                    <a:pt x="3866" y="5350"/>
                    <a:pt x="3920" y="5387"/>
                    <a:pt x="3973" y="5387"/>
                  </a:cubicBezTo>
                  <a:cubicBezTo>
                    <a:pt x="4021" y="5387"/>
                    <a:pt x="4068" y="5356"/>
                    <a:pt x="4064" y="5289"/>
                  </a:cubicBezTo>
                  <a:lnTo>
                    <a:pt x="4121" y="4155"/>
                  </a:lnTo>
                  <a:lnTo>
                    <a:pt x="4943" y="4928"/>
                  </a:lnTo>
                  <a:lnTo>
                    <a:pt x="4877" y="6193"/>
                  </a:lnTo>
                  <a:cubicBezTo>
                    <a:pt x="4877" y="6253"/>
                    <a:pt x="4924" y="6284"/>
                    <a:pt x="4969" y="6284"/>
                  </a:cubicBezTo>
                  <a:cubicBezTo>
                    <a:pt x="5012" y="6284"/>
                    <a:pt x="5054" y="6257"/>
                    <a:pt x="5058" y="6201"/>
                  </a:cubicBezTo>
                  <a:lnTo>
                    <a:pt x="5116" y="5092"/>
                  </a:lnTo>
                  <a:lnTo>
                    <a:pt x="5896" y="5832"/>
                  </a:lnTo>
                  <a:cubicBezTo>
                    <a:pt x="5917" y="5848"/>
                    <a:pt x="5941" y="5856"/>
                    <a:pt x="5965" y="5856"/>
                  </a:cubicBezTo>
                  <a:cubicBezTo>
                    <a:pt x="5989" y="5856"/>
                    <a:pt x="6011" y="5848"/>
                    <a:pt x="6028" y="5832"/>
                  </a:cubicBezTo>
                  <a:cubicBezTo>
                    <a:pt x="6061" y="5799"/>
                    <a:pt x="6061" y="5741"/>
                    <a:pt x="6028" y="5700"/>
                  </a:cubicBezTo>
                  <a:lnTo>
                    <a:pt x="5231" y="4952"/>
                  </a:lnTo>
                  <a:lnTo>
                    <a:pt x="6365" y="4788"/>
                  </a:lnTo>
                  <a:cubicBezTo>
                    <a:pt x="6414" y="4780"/>
                    <a:pt x="6447" y="4739"/>
                    <a:pt x="6439" y="4689"/>
                  </a:cubicBezTo>
                  <a:cubicBezTo>
                    <a:pt x="6431" y="4644"/>
                    <a:pt x="6396" y="4606"/>
                    <a:pt x="6353" y="4606"/>
                  </a:cubicBezTo>
                  <a:cubicBezTo>
                    <a:pt x="6349" y="4606"/>
                    <a:pt x="6344" y="4606"/>
                    <a:pt x="6340" y="4607"/>
                  </a:cubicBezTo>
                  <a:lnTo>
                    <a:pt x="5033" y="4788"/>
                  </a:lnTo>
                  <a:lnTo>
                    <a:pt x="4236" y="4032"/>
                  </a:lnTo>
                  <a:lnTo>
                    <a:pt x="5346" y="3876"/>
                  </a:lnTo>
                  <a:cubicBezTo>
                    <a:pt x="5464" y="3860"/>
                    <a:pt x="5446" y="3694"/>
                    <a:pt x="5337" y="3694"/>
                  </a:cubicBezTo>
                  <a:cubicBezTo>
                    <a:pt x="5332" y="3694"/>
                    <a:pt x="5326" y="3694"/>
                    <a:pt x="5321" y="3695"/>
                  </a:cubicBezTo>
                  <a:lnTo>
                    <a:pt x="4064" y="3868"/>
                  </a:lnTo>
                  <a:lnTo>
                    <a:pt x="3143" y="2988"/>
                  </a:lnTo>
                  <a:lnTo>
                    <a:pt x="4023" y="2701"/>
                  </a:lnTo>
                  <a:lnTo>
                    <a:pt x="5272" y="3070"/>
                  </a:lnTo>
                  <a:cubicBezTo>
                    <a:pt x="5282" y="3074"/>
                    <a:pt x="5292" y="3076"/>
                    <a:pt x="5302" y="3076"/>
                  </a:cubicBezTo>
                  <a:cubicBezTo>
                    <a:pt x="5340" y="3076"/>
                    <a:pt x="5374" y="3052"/>
                    <a:pt x="5387" y="3013"/>
                  </a:cubicBezTo>
                  <a:cubicBezTo>
                    <a:pt x="5403" y="2964"/>
                    <a:pt x="5379" y="2906"/>
                    <a:pt x="5329" y="2898"/>
                  </a:cubicBezTo>
                  <a:lnTo>
                    <a:pt x="4335" y="2594"/>
                  </a:lnTo>
                  <a:lnTo>
                    <a:pt x="5568" y="2183"/>
                  </a:lnTo>
                  <a:lnTo>
                    <a:pt x="6833" y="2569"/>
                  </a:lnTo>
                  <a:cubicBezTo>
                    <a:pt x="6843" y="2572"/>
                    <a:pt x="6852" y="2573"/>
                    <a:pt x="6861" y="2573"/>
                  </a:cubicBezTo>
                  <a:cubicBezTo>
                    <a:pt x="6957" y="2573"/>
                    <a:pt x="6995" y="2426"/>
                    <a:pt x="6882" y="2388"/>
                  </a:cubicBezTo>
                  <a:lnTo>
                    <a:pt x="5872" y="2084"/>
                  </a:lnTo>
                  <a:lnTo>
                    <a:pt x="7170" y="1649"/>
                  </a:lnTo>
                  <a:cubicBezTo>
                    <a:pt x="7228" y="1632"/>
                    <a:pt x="7252" y="1575"/>
                    <a:pt x="7236" y="1526"/>
                  </a:cubicBezTo>
                  <a:cubicBezTo>
                    <a:pt x="7223" y="1487"/>
                    <a:pt x="7184" y="1463"/>
                    <a:pt x="7144" y="1463"/>
                  </a:cubicBezTo>
                  <a:cubicBezTo>
                    <a:pt x="7133" y="1463"/>
                    <a:pt x="7123" y="1465"/>
                    <a:pt x="7113" y="1468"/>
                  </a:cubicBezTo>
                  <a:lnTo>
                    <a:pt x="6028" y="1830"/>
                  </a:lnTo>
                  <a:lnTo>
                    <a:pt x="6028" y="1830"/>
                  </a:lnTo>
                  <a:lnTo>
                    <a:pt x="6652" y="991"/>
                  </a:lnTo>
                  <a:cubicBezTo>
                    <a:pt x="6702" y="917"/>
                    <a:pt x="6639" y="842"/>
                    <a:pt x="6570" y="842"/>
                  </a:cubicBezTo>
                  <a:cubicBezTo>
                    <a:pt x="6547" y="842"/>
                    <a:pt x="6524" y="850"/>
                    <a:pt x="6504" y="868"/>
                  </a:cubicBezTo>
                  <a:lnTo>
                    <a:pt x="6504" y="876"/>
                  </a:lnTo>
                  <a:lnTo>
                    <a:pt x="5724" y="1928"/>
                  </a:lnTo>
                  <a:lnTo>
                    <a:pt x="4549" y="2323"/>
                  </a:lnTo>
                  <a:lnTo>
                    <a:pt x="4549" y="2323"/>
                  </a:lnTo>
                  <a:lnTo>
                    <a:pt x="5181" y="1468"/>
                  </a:lnTo>
                  <a:cubicBezTo>
                    <a:pt x="5230" y="1401"/>
                    <a:pt x="5170" y="1320"/>
                    <a:pt x="5106" y="1320"/>
                  </a:cubicBezTo>
                  <a:cubicBezTo>
                    <a:pt x="5083" y="1320"/>
                    <a:pt x="5061" y="1330"/>
                    <a:pt x="5042" y="1353"/>
                  </a:cubicBezTo>
                  <a:lnTo>
                    <a:pt x="5033" y="1361"/>
                  </a:lnTo>
                  <a:lnTo>
                    <a:pt x="4253" y="2413"/>
                  </a:lnTo>
                  <a:cubicBezTo>
                    <a:pt x="4245" y="2413"/>
                    <a:pt x="4245" y="2421"/>
                    <a:pt x="4245" y="2429"/>
                  </a:cubicBezTo>
                  <a:lnTo>
                    <a:pt x="2995" y="2840"/>
                  </a:lnTo>
                  <a:lnTo>
                    <a:pt x="2979" y="2824"/>
                  </a:lnTo>
                  <a:lnTo>
                    <a:pt x="3012" y="2372"/>
                  </a:lnTo>
                  <a:lnTo>
                    <a:pt x="3776" y="1345"/>
                  </a:lnTo>
                  <a:cubicBezTo>
                    <a:pt x="3825" y="1277"/>
                    <a:pt x="3769" y="1200"/>
                    <a:pt x="3703" y="1200"/>
                  </a:cubicBezTo>
                  <a:cubicBezTo>
                    <a:pt x="3680" y="1200"/>
                    <a:pt x="3657" y="1209"/>
                    <a:pt x="3636" y="1230"/>
                  </a:cubicBezTo>
                  <a:lnTo>
                    <a:pt x="3628" y="1238"/>
                  </a:lnTo>
                  <a:lnTo>
                    <a:pt x="3045" y="2027"/>
                  </a:lnTo>
                  <a:lnTo>
                    <a:pt x="3110" y="1172"/>
                  </a:lnTo>
                  <a:lnTo>
                    <a:pt x="3875" y="145"/>
                  </a:lnTo>
                  <a:cubicBezTo>
                    <a:pt x="3924" y="77"/>
                    <a:pt x="3863" y="0"/>
                    <a:pt x="379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3" name="Google Shape;913;p35"/>
            <p:cNvSpPr/>
            <p:nvPr/>
          </p:nvSpPr>
          <p:spPr>
            <a:xfrm>
              <a:off x="11163125" y="1443900"/>
              <a:ext cx="363450" cy="309225"/>
            </a:xfrm>
            <a:custGeom>
              <a:avLst/>
              <a:gdLst/>
              <a:ahLst/>
              <a:cxnLst/>
              <a:rect l="l" t="t" r="r" b="b"/>
              <a:pathLst>
                <a:path w="14538" h="12369" extrusionOk="0">
                  <a:moveTo>
                    <a:pt x="9344" y="0"/>
                  </a:moveTo>
                  <a:cubicBezTo>
                    <a:pt x="8626" y="1344"/>
                    <a:pt x="7988" y="1656"/>
                    <a:pt x="7551" y="1656"/>
                  </a:cubicBezTo>
                  <a:cubicBezTo>
                    <a:pt x="7173" y="1656"/>
                    <a:pt x="6944" y="1422"/>
                    <a:pt x="6944" y="1422"/>
                  </a:cubicBezTo>
                  <a:cubicBezTo>
                    <a:pt x="6741" y="2275"/>
                    <a:pt x="6284" y="2438"/>
                    <a:pt x="5965" y="2438"/>
                  </a:cubicBezTo>
                  <a:cubicBezTo>
                    <a:pt x="5767" y="2438"/>
                    <a:pt x="5621" y="2375"/>
                    <a:pt x="5621" y="2375"/>
                  </a:cubicBezTo>
                  <a:lnTo>
                    <a:pt x="5621" y="2375"/>
                  </a:lnTo>
                  <a:cubicBezTo>
                    <a:pt x="5851" y="2762"/>
                    <a:pt x="5975" y="3197"/>
                    <a:pt x="5999" y="3649"/>
                  </a:cubicBezTo>
                  <a:cubicBezTo>
                    <a:pt x="5736" y="3279"/>
                    <a:pt x="5564" y="2860"/>
                    <a:pt x="5490" y="2416"/>
                  </a:cubicBezTo>
                  <a:cubicBezTo>
                    <a:pt x="5490" y="2416"/>
                    <a:pt x="5254" y="2866"/>
                    <a:pt x="4744" y="2866"/>
                  </a:cubicBezTo>
                  <a:cubicBezTo>
                    <a:pt x="4511" y="2866"/>
                    <a:pt x="4221" y="2772"/>
                    <a:pt x="3871" y="2499"/>
                  </a:cubicBezTo>
                  <a:cubicBezTo>
                    <a:pt x="3871" y="2499"/>
                    <a:pt x="3788" y="3305"/>
                    <a:pt x="2729" y="3305"/>
                  </a:cubicBezTo>
                  <a:cubicBezTo>
                    <a:pt x="2337" y="3305"/>
                    <a:pt x="1813" y="3195"/>
                    <a:pt x="1110" y="2893"/>
                  </a:cubicBezTo>
                  <a:lnTo>
                    <a:pt x="1110" y="2893"/>
                  </a:lnTo>
                  <a:cubicBezTo>
                    <a:pt x="3534" y="4052"/>
                    <a:pt x="2556" y="5104"/>
                    <a:pt x="2556" y="5104"/>
                  </a:cubicBezTo>
                  <a:cubicBezTo>
                    <a:pt x="3238" y="5210"/>
                    <a:pt x="3468" y="5523"/>
                    <a:pt x="3509" y="5843"/>
                  </a:cubicBezTo>
                  <a:cubicBezTo>
                    <a:pt x="3361" y="5864"/>
                    <a:pt x="3212" y="5875"/>
                    <a:pt x="3063" y="5875"/>
                  </a:cubicBezTo>
                  <a:cubicBezTo>
                    <a:pt x="2693" y="5875"/>
                    <a:pt x="2324" y="5810"/>
                    <a:pt x="1973" y="5687"/>
                  </a:cubicBezTo>
                  <a:lnTo>
                    <a:pt x="1973" y="5687"/>
                  </a:lnTo>
                  <a:cubicBezTo>
                    <a:pt x="1973" y="5687"/>
                    <a:pt x="2704" y="6764"/>
                    <a:pt x="1143" y="7470"/>
                  </a:cubicBezTo>
                  <a:cubicBezTo>
                    <a:pt x="1143" y="7479"/>
                    <a:pt x="2671" y="8489"/>
                    <a:pt x="0" y="10642"/>
                  </a:cubicBezTo>
                  <a:cubicBezTo>
                    <a:pt x="967" y="9925"/>
                    <a:pt x="1655" y="9700"/>
                    <a:pt x="2137" y="9700"/>
                  </a:cubicBezTo>
                  <a:cubicBezTo>
                    <a:pt x="2953" y="9700"/>
                    <a:pt x="3181" y="10347"/>
                    <a:pt x="3181" y="10347"/>
                  </a:cubicBezTo>
                  <a:cubicBezTo>
                    <a:pt x="3553" y="9855"/>
                    <a:pt x="3903" y="9687"/>
                    <a:pt x="4208" y="9687"/>
                  </a:cubicBezTo>
                  <a:cubicBezTo>
                    <a:pt x="4874" y="9687"/>
                    <a:pt x="5325" y="10486"/>
                    <a:pt x="5325" y="10486"/>
                  </a:cubicBezTo>
                  <a:cubicBezTo>
                    <a:pt x="5325" y="10199"/>
                    <a:pt x="5367" y="9911"/>
                    <a:pt x="5449" y="9632"/>
                  </a:cubicBezTo>
                  <a:cubicBezTo>
                    <a:pt x="5569" y="9597"/>
                    <a:pt x="5736" y="9558"/>
                    <a:pt x="5912" y="9558"/>
                  </a:cubicBezTo>
                  <a:cubicBezTo>
                    <a:pt x="6313" y="9558"/>
                    <a:pt x="6757" y="9757"/>
                    <a:pt x="6780" y="10642"/>
                  </a:cubicBezTo>
                  <a:cubicBezTo>
                    <a:pt x="6780" y="10642"/>
                    <a:pt x="6962" y="10514"/>
                    <a:pt x="7233" y="10514"/>
                  </a:cubicBezTo>
                  <a:cubicBezTo>
                    <a:pt x="7651" y="10514"/>
                    <a:pt x="8279" y="10819"/>
                    <a:pt x="8777" y="12368"/>
                  </a:cubicBezTo>
                  <a:cubicBezTo>
                    <a:pt x="8047" y="9735"/>
                    <a:pt x="9430" y="9689"/>
                    <a:pt x="9528" y="9689"/>
                  </a:cubicBezTo>
                  <a:cubicBezTo>
                    <a:pt x="9531" y="9689"/>
                    <a:pt x="9533" y="9689"/>
                    <a:pt x="9533" y="9689"/>
                  </a:cubicBezTo>
                  <a:cubicBezTo>
                    <a:pt x="9007" y="8777"/>
                    <a:pt x="9434" y="8333"/>
                    <a:pt x="9689" y="8177"/>
                  </a:cubicBezTo>
                  <a:cubicBezTo>
                    <a:pt x="9911" y="8333"/>
                    <a:pt x="10116" y="8530"/>
                    <a:pt x="10289" y="8744"/>
                  </a:cubicBezTo>
                  <a:cubicBezTo>
                    <a:pt x="10289" y="8744"/>
                    <a:pt x="10042" y="7214"/>
                    <a:pt x="11326" y="7214"/>
                  </a:cubicBezTo>
                  <a:cubicBezTo>
                    <a:pt x="11485" y="7214"/>
                    <a:pt x="11667" y="7237"/>
                    <a:pt x="11875" y="7290"/>
                  </a:cubicBezTo>
                  <a:cubicBezTo>
                    <a:pt x="11875" y="7290"/>
                    <a:pt x="11300" y="5654"/>
                    <a:pt x="14538" y="5531"/>
                  </a:cubicBezTo>
                  <a:cubicBezTo>
                    <a:pt x="11119" y="5523"/>
                    <a:pt x="11670" y="3772"/>
                    <a:pt x="11670" y="3772"/>
                  </a:cubicBezTo>
                  <a:lnTo>
                    <a:pt x="11670" y="3772"/>
                  </a:lnTo>
                  <a:cubicBezTo>
                    <a:pt x="11435" y="3833"/>
                    <a:pt x="11232" y="3859"/>
                    <a:pt x="11055" y="3859"/>
                  </a:cubicBezTo>
                  <a:cubicBezTo>
                    <a:pt x="9984" y="3859"/>
                    <a:pt x="9911" y="2901"/>
                    <a:pt x="9911" y="2901"/>
                  </a:cubicBezTo>
                  <a:cubicBezTo>
                    <a:pt x="9730" y="3189"/>
                    <a:pt x="9508" y="3452"/>
                    <a:pt x="9245" y="3666"/>
                  </a:cubicBezTo>
                  <a:cubicBezTo>
                    <a:pt x="9155" y="3411"/>
                    <a:pt x="9213" y="3066"/>
                    <a:pt x="9599" y="2638"/>
                  </a:cubicBezTo>
                  <a:cubicBezTo>
                    <a:pt x="9599" y="2638"/>
                    <a:pt x="8177" y="2433"/>
                    <a:pt x="9344"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64" name="Google Shape;914;p35"/>
            <p:cNvSpPr/>
            <p:nvPr/>
          </p:nvSpPr>
          <p:spPr>
            <a:xfrm>
              <a:off x="11239350" y="1489575"/>
              <a:ext cx="197450" cy="180675"/>
            </a:xfrm>
            <a:custGeom>
              <a:avLst/>
              <a:gdLst/>
              <a:ahLst/>
              <a:cxnLst/>
              <a:rect l="l" t="t" r="r" b="b"/>
              <a:pathLst>
                <a:path w="7898" h="7227" extrusionOk="0">
                  <a:moveTo>
                    <a:pt x="2381" y="1"/>
                  </a:moveTo>
                  <a:cubicBezTo>
                    <a:pt x="2371" y="1"/>
                    <a:pt x="2361" y="3"/>
                    <a:pt x="2350" y="6"/>
                  </a:cubicBezTo>
                  <a:cubicBezTo>
                    <a:pt x="2301" y="22"/>
                    <a:pt x="2276" y="80"/>
                    <a:pt x="2293" y="121"/>
                  </a:cubicBezTo>
                  <a:lnTo>
                    <a:pt x="3271" y="3055"/>
                  </a:lnTo>
                  <a:lnTo>
                    <a:pt x="3271" y="3055"/>
                  </a:lnTo>
                  <a:lnTo>
                    <a:pt x="2326" y="2734"/>
                  </a:lnTo>
                  <a:lnTo>
                    <a:pt x="1726" y="1608"/>
                  </a:lnTo>
                  <a:cubicBezTo>
                    <a:pt x="1712" y="1574"/>
                    <a:pt x="1676" y="1557"/>
                    <a:pt x="1635" y="1557"/>
                  </a:cubicBezTo>
                  <a:cubicBezTo>
                    <a:pt x="1627" y="1557"/>
                    <a:pt x="1619" y="1558"/>
                    <a:pt x="1611" y="1559"/>
                  </a:cubicBezTo>
                  <a:lnTo>
                    <a:pt x="1603" y="1567"/>
                  </a:lnTo>
                  <a:cubicBezTo>
                    <a:pt x="1553" y="1592"/>
                    <a:pt x="1537" y="1650"/>
                    <a:pt x="1562" y="1691"/>
                  </a:cubicBezTo>
                  <a:lnTo>
                    <a:pt x="2079" y="2652"/>
                  </a:lnTo>
                  <a:lnTo>
                    <a:pt x="1734" y="2529"/>
                  </a:lnTo>
                  <a:cubicBezTo>
                    <a:pt x="1726" y="2529"/>
                    <a:pt x="1709" y="2529"/>
                    <a:pt x="1701" y="2521"/>
                  </a:cubicBezTo>
                  <a:lnTo>
                    <a:pt x="912" y="2258"/>
                  </a:lnTo>
                  <a:cubicBezTo>
                    <a:pt x="904" y="2254"/>
                    <a:pt x="894" y="2251"/>
                    <a:pt x="884" y="2251"/>
                  </a:cubicBezTo>
                  <a:cubicBezTo>
                    <a:pt x="873" y="2251"/>
                    <a:pt x="863" y="2254"/>
                    <a:pt x="855" y="2258"/>
                  </a:cubicBezTo>
                  <a:cubicBezTo>
                    <a:pt x="822" y="2266"/>
                    <a:pt x="805" y="2291"/>
                    <a:pt x="797" y="2315"/>
                  </a:cubicBezTo>
                  <a:cubicBezTo>
                    <a:pt x="781" y="2364"/>
                    <a:pt x="805" y="2422"/>
                    <a:pt x="855" y="2438"/>
                  </a:cubicBezTo>
                  <a:lnTo>
                    <a:pt x="1348" y="2603"/>
                  </a:lnTo>
                  <a:lnTo>
                    <a:pt x="395" y="2825"/>
                  </a:lnTo>
                  <a:lnTo>
                    <a:pt x="378" y="2825"/>
                  </a:lnTo>
                  <a:cubicBezTo>
                    <a:pt x="273" y="2862"/>
                    <a:pt x="305" y="3010"/>
                    <a:pt x="406" y="3010"/>
                  </a:cubicBezTo>
                  <a:cubicBezTo>
                    <a:pt x="415" y="3010"/>
                    <a:pt x="425" y="3008"/>
                    <a:pt x="436" y="3005"/>
                  </a:cubicBezTo>
                  <a:lnTo>
                    <a:pt x="1677" y="2710"/>
                  </a:lnTo>
                  <a:lnTo>
                    <a:pt x="2490" y="2981"/>
                  </a:lnTo>
                  <a:lnTo>
                    <a:pt x="1537" y="3211"/>
                  </a:lnTo>
                  <a:lnTo>
                    <a:pt x="1529" y="3211"/>
                  </a:lnTo>
                  <a:cubicBezTo>
                    <a:pt x="1418" y="3240"/>
                    <a:pt x="1453" y="3390"/>
                    <a:pt x="1545" y="3390"/>
                  </a:cubicBezTo>
                  <a:cubicBezTo>
                    <a:pt x="1555" y="3390"/>
                    <a:pt x="1566" y="3388"/>
                    <a:pt x="1578" y="3383"/>
                  </a:cubicBezTo>
                  <a:lnTo>
                    <a:pt x="2827" y="3088"/>
                  </a:lnTo>
                  <a:lnTo>
                    <a:pt x="3263" y="3236"/>
                  </a:lnTo>
                  <a:cubicBezTo>
                    <a:pt x="3271" y="3244"/>
                    <a:pt x="3271" y="3244"/>
                    <a:pt x="3271" y="3252"/>
                  </a:cubicBezTo>
                  <a:lnTo>
                    <a:pt x="2392" y="4246"/>
                  </a:lnTo>
                  <a:lnTo>
                    <a:pt x="2375" y="4246"/>
                  </a:lnTo>
                  <a:lnTo>
                    <a:pt x="1093" y="4550"/>
                  </a:lnTo>
                  <a:lnTo>
                    <a:pt x="1085" y="4550"/>
                  </a:lnTo>
                  <a:cubicBezTo>
                    <a:pt x="980" y="4580"/>
                    <a:pt x="1012" y="4727"/>
                    <a:pt x="1112" y="4727"/>
                  </a:cubicBezTo>
                  <a:cubicBezTo>
                    <a:pt x="1122" y="4727"/>
                    <a:pt x="1132" y="4726"/>
                    <a:pt x="1142" y="4723"/>
                  </a:cubicBezTo>
                  <a:lnTo>
                    <a:pt x="2178" y="4476"/>
                  </a:lnTo>
                  <a:lnTo>
                    <a:pt x="1356" y="5405"/>
                  </a:lnTo>
                  <a:lnTo>
                    <a:pt x="82" y="5709"/>
                  </a:lnTo>
                  <a:lnTo>
                    <a:pt x="66" y="5709"/>
                  </a:lnTo>
                  <a:cubicBezTo>
                    <a:pt x="25" y="5726"/>
                    <a:pt x="0" y="5775"/>
                    <a:pt x="8" y="5824"/>
                  </a:cubicBezTo>
                  <a:cubicBezTo>
                    <a:pt x="23" y="5867"/>
                    <a:pt x="62" y="5891"/>
                    <a:pt x="105" y="5891"/>
                  </a:cubicBezTo>
                  <a:cubicBezTo>
                    <a:pt x="111" y="5891"/>
                    <a:pt x="117" y="5891"/>
                    <a:pt x="123" y="5890"/>
                  </a:cubicBezTo>
                  <a:lnTo>
                    <a:pt x="1151" y="5643"/>
                  </a:lnTo>
                  <a:lnTo>
                    <a:pt x="1151" y="5643"/>
                  </a:lnTo>
                  <a:lnTo>
                    <a:pt x="386" y="6506"/>
                  </a:lnTo>
                  <a:cubicBezTo>
                    <a:pt x="324" y="6574"/>
                    <a:pt x="388" y="6661"/>
                    <a:pt x="459" y="6661"/>
                  </a:cubicBezTo>
                  <a:cubicBezTo>
                    <a:pt x="482" y="6661"/>
                    <a:pt x="506" y="6652"/>
                    <a:pt x="526" y="6630"/>
                  </a:cubicBezTo>
                  <a:lnTo>
                    <a:pt x="1438" y="5602"/>
                  </a:lnTo>
                  <a:lnTo>
                    <a:pt x="1323" y="6654"/>
                  </a:lnTo>
                  <a:cubicBezTo>
                    <a:pt x="1314" y="6721"/>
                    <a:pt x="1363" y="6757"/>
                    <a:pt x="1413" y="6757"/>
                  </a:cubicBezTo>
                  <a:cubicBezTo>
                    <a:pt x="1455" y="6757"/>
                    <a:pt x="1496" y="6731"/>
                    <a:pt x="1504" y="6679"/>
                  </a:cubicBezTo>
                  <a:lnTo>
                    <a:pt x="1652" y="5372"/>
                  </a:lnTo>
                  <a:lnTo>
                    <a:pt x="1652" y="5364"/>
                  </a:lnTo>
                  <a:lnTo>
                    <a:pt x="2515" y="4394"/>
                  </a:lnTo>
                  <a:lnTo>
                    <a:pt x="2400" y="5421"/>
                  </a:lnTo>
                  <a:cubicBezTo>
                    <a:pt x="2400" y="5471"/>
                    <a:pt x="2433" y="5520"/>
                    <a:pt x="2482" y="5528"/>
                  </a:cubicBezTo>
                  <a:cubicBezTo>
                    <a:pt x="2531" y="5528"/>
                    <a:pt x="2581" y="5495"/>
                    <a:pt x="2589" y="5446"/>
                  </a:cubicBezTo>
                  <a:lnTo>
                    <a:pt x="2728" y="4148"/>
                  </a:lnTo>
                  <a:lnTo>
                    <a:pt x="3402" y="3392"/>
                  </a:lnTo>
                  <a:lnTo>
                    <a:pt x="3813" y="4616"/>
                  </a:lnTo>
                  <a:lnTo>
                    <a:pt x="3139" y="5726"/>
                  </a:lnTo>
                  <a:cubicBezTo>
                    <a:pt x="3115" y="5775"/>
                    <a:pt x="3131" y="5832"/>
                    <a:pt x="3172" y="5857"/>
                  </a:cubicBezTo>
                  <a:cubicBezTo>
                    <a:pt x="3188" y="5865"/>
                    <a:pt x="3205" y="5869"/>
                    <a:pt x="3221" y="5869"/>
                  </a:cubicBezTo>
                  <a:cubicBezTo>
                    <a:pt x="3255" y="5869"/>
                    <a:pt x="3287" y="5852"/>
                    <a:pt x="3304" y="5824"/>
                  </a:cubicBezTo>
                  <a:lnTo>
                    <a:pt x="3887" y="4846"/>
                  </a:lnTo>
                  <a:lnTo>
                    <a:pt x="4249" y="5915"/>
                  </a:lnTo>
                  <a:lnTo>
                    <a:pt x="3591" y="7008"/>
                  </a:lnTo>
                  <a:cubicBezTo>
                    <a:pt x="3557" y="7076"/>
                    <a:pt x="3614" y="7137"/>
                    <a:pt x="3674" y="7137"/>
                  </a:cubicBezTo>
                  <a:cubicBezTo>
                    <a:pt x="3701" y="7137"/>
                    <a:pt x="3728" y="7125"/>
                    <a:pt x="3747" y="7098"/>
                  </a:cubicBezTo>
                  <a:lnTo>
                    <a:pt x="4323" y="6153"/>
                  </a:lnTo>
                  <a:lnTo>
                    <a:pt x="4660" y="7164"/>
                  </a:lnTo>
                  <a:cubicBezTo>
                    <a:pt x="4673" y="7203"/>
                    <a:pt x="4711" y="7226"/>
                    <a:pt x="4747" y="7226"/>
                  </a:cubicBezTo>
                  <a:cubicBezTo>
                    <a:pt x="4757" y="7226"/>
                    <a:pt x="4766" y="7225"/>
                    <a:pt x="4775" y="7221"/>
                  </a:cubicBezTo>
                  <a:cubicBezTo>
                    <a:pt x="4824" y="7205"/>
                    <a:pt x="4849" y="7155"/>
                    <a:pt x="4832" y="7106"/>
                  </a:cubicBezTo>
                  <a:lnTo>
                    <a:pt x="4471" y="6087"/>
                  </a:lnTo>
                  <a:lnTo>
                    <a:pt x="5547" y="6482"/>
                  </a:lnTo>
                  <a:cubicBezTo>
                    <a:pt x="5559" y="6486"/>
                    <a:pt x="5571" y="6488"/>
                    <a:pt x="5582" y="6488"/>
                  </a:cubicBezTo>
                  <a:cubicBezTo>
                    <a:pt x="5674" y="6488"/>
                    <a:pt x="5715" y="6345"/>
                    <a:pt x="5605" y="6301"/>
                  </a:cubicBezTo>
                  <a:lnTo>
                    <a:pt x="4397" y="5857"/>
                  </a:lnTo>
                  <a:lnTo>
                    <a:pt x="4052" y="4822"/>
                  </a:lnTo>
                  <a:lnTo>
                    <a:pt x="4052" y="4822"/>
                  </a:lnTo>
                  <a:lnTo>
                    <a:pt x="5095" y="5200"/>
                  </a:lnTo>
                  <a:cubicBezTo>
                    <a:pt x="5108" y="5206"/>
                    <a:pt x="5122" y="5209"/>
                    <a:pt x="5136" y="5209"/>
                  </a:cubicBezTo>
                  <a:cubicBezTo>
                    <a:pt x="5172" y="5209"/>
                    <a:pt x="5206" y="5186"/>
                    <a:pt x="5218" y="5150"/>
                  </a:cubicBezTo>
                  <a:cubicBezTo>
                    <a:pt x="5235" y="5101"/>
                    <a:pt x="5210" y="5043"/>
                    <a:pt x="5161" y="5027"/>
                  </a:cubicBezTo>
                  <a:lnTo>
                    <a:pt x="3978" y="4591"/>
                  </a:lnTo>
                  <a:lnTo>
                    <a:pt x="3575" y="3383"/>
                  </a:lnTo>
                  <a:lnTo>
                    <a:pt x="4495" y="3540"/>
                  </a:lnTo>
                  <a:lnTo>
                    <a:pt x="5416" y="4460"/>
                  </a:lnTo>
                  <a:cubicBezTo>
                    <a:pt x="5437" y="4481"/>
                    <a:pt x="5461" y="4490"/>
                    <a:pt x="5483" y="4490"/>
                  </a:cubicBezTo>
                  <a:cubicBezTo>
                    <a:pt x="5556" y="4490"/>
                    <a:pt x="5616" y="4397"/>
                    <a:pt x="5547" y="4329"/>
                  </a:cubicBezTo>
                  <a:lnTo>
                    <a:pt x="4808" y="3597"/>
                  </a:lnTo>
                  <a:lnTo>
                    <a:pt x="6098" y="3811"/>
                  </a:lnTo>
                  <a:lnTo>
                    <a:pt x="6098" y="3819"/>
                  </a:lnTo>
                  <a:lnTo>
                    <a:pt x="7018" y="4748"/>
                  </a:lnTo>
                  <a:cubicBezTo>
                    <a:pt x="7040" y="4773"/>
                    <a:pt x="7065" y="4784"/>
                    <a:pt x="7089" y="4784"/>
                  </a:cubicBezTo>
                  <a:cubicBezTo>
                    <a:pt x="7165" y="4784"/>
                    <a:pt x="7231" y="4679"/>
                    <a:pt x="7150" y="4616"/>
                  </a:cubicBezTo>
                  <a:lnTo>
                    <a:pt x="6402" y="3868"/>
                  </a:lnTo>
                  <a:lnTo>
                    <a:pt x="7758" y="4090"/>
                  </a:lnTo>
                  <a:cubicBezTo>
                    <a:pt x="7766" y="4092"/>
                    <a:pt x="7773" y="4093"/>
                    <a:pt x="7780" y="4093"/>
                  </a:cubicBezTo>
                  <a:cubicBezTo>
                    <a:pt x="7884" y="4093"/>
                    <a:pt x="7898" y="3933"/>
                    <a:pt x="7782" y="3909"/>
                  </a:cubicBezTo>
                  <a:lnTo>
                    <a:pt x="7791" y="3909"/>
                  </a:lnTo>
                  <a:lnTo>
                    <a:pt x="6665" y="3720"/>
                  </a:lnTo>
                  <a:lnTo>
                    <a:pt x="7610" y="3268"/>
                  </a:lnTo>
                  <a:cubicBezTo>
                    <a:pt x="7711" y="3225"/>
                    <a:pt x="7673" y="3087"/>
                    <a:pt x="7584" y="3087"/>
                  </a:cubicBezTo>
                  <a:cubicBezTo>
                    <a:pt x="7572" y="3087"/>
                    <a:pt x="7558" y="3090"/>
                    <a:pt x="7544" y="3096"/>
                  </a:cubicBezTo>
                  <a:lnTo>
                    <a:pt x="7536" y="3096"/>
                  </a:lnTo>
                  <a:lnTo>
                    <a:pt x="6344" y="3663"/>
                  </a:lnTo>
                  <a:lnTo>
                    <a:pt x="5128" y="3457"/>
                  </a:lnTo>
                  <a:lnTo>
                    <a:pt x="6090" y="3005"/>
                  </a:lnTo>
                  <a:cubicBezTo>
                    <a:pt x="6190" y="2962"/>
                    <a:pt x="6146" y="2824"/>
                    <a:pt x="6056" y="2824"/>
                  </a:cubicBezTo>
                  <a:cubicBezTo>
                    <a:pt x="6043" y="2824"/>
                    <a:pt x="6030" y="2827"/>
                    <a:pt x="6016" y="2833"/>
                  </a:cubicBezTo>
                  <a:lnTo>
                    <a:pt x="6007" y="2833"/>
                  </a:lnTo>
                  <a:lnTo>
                    <a:pt x="4824" y="3392"/>
                  </a:lnTo>
                  <a:cubicBezTo>
                    <a:pt x="4816" y="3392"/>
                    <a:pt x="4816" y="3400"/>
                    <a:pt x="4816" y="3400"/>
                  </a:cubicBezTo>
                  <a:lnTo>
                    <a:pt x="3509" y="3178"/>
                  </a:lnTo>
                  <a:lnTo>
                    <a:pt x="3501" y="3162"/>
                  </a:lnTo>
                  <a:lnTo>
                    <a:pt x="3747" y="2775"/>
                  </a:lnTo>
                  <a:lnTo>
                    <a:pt x="4906" y="2225"/>
                  </a:lnTo>
                  <a:cubicBezTo>
                    <a:pt x="4955" y="2208"/>
                    <a:pt x="4980" y="2151"/>
                    <a:pt x="4955" y="2102"/>
                  </a:cubicBezTo>
                  <a:cubicBezTo>
                    <a:pt x="4936" y="2069"/>
                    <a:pt x="4901" y="2047"/>
                    <a:pt x="4868" y="2047"/>
                  </a:cubicBezTo>
                  <a:cubicBezTo>
                    <a:pt x="4858" y="2047"/>
                    <a:pt x="4849" y="2049"/>
                    <a:pt x="4840" y="2052"/>
                  </a:cubicBezTo>
                  <a:lnTo>
                    <a:pt x="4832" y="2052"/>
                  </a:lnTo>
                  <a:lnTo>
                    <a:pt x="3936" y="2488"/>
                  </a:lnTo>
                  <a:lnTo>
                    <a:pt x="4397" y="1773"/>
                  </a:lnTo>
                  <a:lnTo>
                    <a:pt x="5555" y="1222"/>
                  </a:lnTo>
                  <a:cubicBezTo>
                    <a:pt x="5650" y="1171"/>
                    <a:pt x="5609" y="1043"/>
                    <a:pt x="5519" y="1043"/>
                  </a:cubicBezTo>
                  <a:cubicBezTo>
                    <a:pt x="5507" y="1043"/>
                    <a:pt x="5495" y="1045"/>
                    <a:pt x="5481" y="1050"/>
                  </a:cubicBezTo>
                  <a:lnTo>
                    <a:pt x="5473" y="1050"/>
                  </a:lnTo>
                  <a:lnTo>
                    <a:pt x="4586" y="1469"/>
                  </a:lnTo>
                  <a:lnTo>
                    <a:pt x="4865" y="1033"/>
                  </a:lnTo>
                  <a:cubicBezTo>
                    <a:pt x="4909" y="968"/>
                    <a:pt x="4856" y="889"/>
                    <a:pt x="4786" y="889"/>
                  </a:cubicBezTo>
                  <a:cubicBezTo>
                    <a:pt x="4777" y="889"/>
                    <a:pt x="4768" y="891"/>
                    <a:pt x="4758" y="893"/>
                  </a:cubicBezTo>
                  <a:cubicBezTo>
                    <a:pt x="4742" y="902"/>
                    <a:pt x="4725" y="910"/>
                    <a:pt x="4709" y="935"/>
                  </a:cubicBezTo>
                  <a:lnTo>
                    <a:pt x="4265" y="1633"/>
                  </a:lnTo>
                  <a:cubicBezTo>
                    <a:pt x="4257" y="1641"/>
                    <a:pt x="4249" y="1650"/>
                    <a:pt x="4241" y="1658"/>
                  </a:cubicBezTo>
                  <a:lnTo>
                    <a:pt x="4052" y="1962"/>
                  </a:lnTo>
                  <a:lnTo>
                    <a:pt x="3846" y="902"/>
                  </a:lnTo>
                  <a:cubicBezTo>
                    <a:pt x="3831" y="857"/>
                    <a:pt x="3797" y="826"/>
                    <a:pt x="3754" y="826"/>
                  </a:cubicBezTo>
                  <a:cubicBezTo>
                    <a:pt x="3749" y="826"/>
                    <a:pt x="3744" y="827"/>
                    <a:pt x="3739" y="828"/>
                  </a:cubicBezTo>
                  <a:lnTo>
                    <a:pt x="3723" y="828"/>
                  </a:lnTo>
                  <a:cubicBezTo>
                    <a:pt x="3682" y="844"/>
                    <a:pt x="3657" y="885"/>
                    <a:pt x="3665" y="926"/>
                  </a:cubicBezTo>
                  <a:lnTo>
                    <a:pt x="3904" y="2184"/>
                  </a:lnTo>
                  <a:lnTo>
                    <a:pt x="3419" y="2932"/>
                  </a:lnTo>
                  <a:lnTo>
                    <a:pt x="2465" y="64"/>
                  </a:lnTo>
                  <a:cubicBezTo>
                    <a:pt x="2452" y="24"/>
                    <a:pt x="2419" y="1"/>
                    <a:pt x="238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5" name="Google Shape;915;p35"/>
            <p:cNvSpPr/>
            <p:nvPr/>
          </p:nvSpPr>
          <p:spPr>
            <a:xfrm>
              <a:off x="12613775" y="1441025"/>
              <a:ext cx="361800" cy="304700"/>
            </a:xfrm>
            <a:custGeom>
              <a:avLst/>
              <a:gdLst/>
              <a:ahLst/>
              <a:cxnLst/>
              <a:rect l="l" t="t" r="r" b="b"/>
              <a:pathLst>
                <a:path w="14472" h="12188" extrusionOk="0">
                  <a:moveTo>
                    <a:pt x="5769" y="0"/>
                  </a:moveTo>
                  <a:lnTo>
                    <a:pt x="5769" y="0"/>
                  </a:lnTo>
                  <a:cubicBezTo>
                    <a:pt x="6903" y="2433"/>
                    <a:pt x="5482" y="2622"/>
                    <a:pt x="5482" y="2622"/>
                  </a:cubicBezTo>
                  <a:cubicBezTo>
                    <a:pt x="5942" y="3140"/>
                    <a:pt x="5917" y="3534"/>
                    <a:pt x="5753" y="3805"/>
                  </a:cubicBezTo>
                  <a:cubicBezTo>
                    <a:pt x="5301" y="3526"/>
                    <a:pt x="4931" y="3148"/>
                    <a:pt x="4660" y="2696"/>
                  </a:cubicBezTo>
                  <a:cubicBezTo>
                    <a:pt x="4660" y="2696"/>
                    <a:pt x="4570" y="3645"/>
                    <a:pt x="3520" y="3645"/>
                  </a:cubicBezTo>
                  <a:cubicBezTo>
                    <a:pt x="3339" y="3645"/>
                    <a:pt x="3128" y="3617"/>
                    <a:pt x="2885" y="3550"/>
                  </a:cubicBezTo>
                  <a:lnTo>
                    <a:pt x="2885" y="3550"/>
                  </a:lnTo>
                  <a:cubicBezTo>
                    <a:pt x="2885" y="3551"/>
                    <a:pt x="3407" y="5269"/>
                    <a:pt x="117" y="5269"/>
                  </a:cubicBezTo>
                  <a:cubicBezTo>
                    <a:pt x="79" y="5269"/>
                    <a:pt x="40" y="5268"/>
                    <a:pt x="0" y="5268"/>
                  </a:cubicBezTo>
                  <a:lnTo>
                    <a:pt x="0" y="5268"/>
                  </a:lnTo>
                  <a:cubicBezTo>
                    <a:pt x="3238" y="5441"/>
                    <a:pt x="2638" y="7068"/>
                    <a:pt x="2638" y="7068"/>
                  </a:cubicBezTo>
                  <a:cubicBezTo>
                    <a:pt x="2841" y="7019"/>
                    <a:pt x="3019" y="6997"/>
                    <a:pt x="3174" y="6997"/>
                  </a:cubicBezTo>
                  <a:cubicBezTo>
                    <a:pt x="4477" y="6997"/>
                    <a:pt x="4208" y="8539"/>
                    <a:pt x="4208" y="8539"/>
                  </a:cubicBezTo>
                  <a:cubicBezTo>
                    <a:pt x="4389" y="8317"/>
                    <a:pt x="4602" y="8120"/>
                    <a:pt x="4841" y="7955"/>
                  </a:cubicBezTo>
                  <a:cubicBezTo>
                    <a:pt x="5219" y="8111"/>
                    <a:pt x="6016" y="8580"/>
                    <a:pt x="5227" y="9582"/>
                  </a:cubicBezTo>
                  <a:cubicBezTo>
                    <a:pt x="5227" y="9582"/>
                    <a:pt x="6665" y="9681"/>
                    <a:pt x="5671" y="12187"/>
                  </a:cubicBezTo>
                  <a:cubicBezTo>
                    <a:pt x="6319" y="10729"/>
                    <a:pt x="6965" y="10410"/>
                    <a:pt x="7405" y="10410"/>
                  </a:cubicBezTo>
                  <a:cubicBezTo>
                    <a:pt x="7746" y="10410"/>
                    <a:pt x="7963" y="10601"/>
                    <a:pt x="7963" y="10601"/>
                  </a:cubicBezTo>
                  <a:cubicBezTo>
                    <a:pt x="8117" y="9674"/>
                    <a:pt x="8614" y="9519"/>
                    <a:pt x="8936" y="9519"/>
                  </a:cubicBezTo>
                  <a:cubicBezTo>
                    <a:pt x="8977" y="9519"/>
                    <a:pt x="9014" y="9521"/>
                    <a:pt x="9048" y="9525"/>
                  </a:cubicBezTo>
                  <a:cubicBezTo>
                    <a:pt x="9114" y="9788"/>
                    <a:pt x="9155" y="10067"/>
                    <a:pt x="9147" y="10347"/>
                  </a:cubicBezTo>
                  <a:cubicBezTo>
                    <a:pt x="9147" y="10347"/>
                    <a:pt x="9606" y="9559"/>
                    <a:pt x="10268" y="9559"/>
                  </a:cubicBezTo>
                  <a:cubicBezTo>
                    <a:pt x="10576" y="9559"/>
                    <a:pt x="10929" y="9730"/>
                    <a:pt x="11300" y="10231"/>
                  </a:cubicBezTo>
                  <a:cubicBezTo>
                    <a:pt x="11300" y="10231"/>
                    <a:pt x="11530" y="9599"/>
                    <a:pt x="12329" y="9599"/>
                  </a:cubicBezTo>
                  <a:cubicBezTo>
                    <a:pt x="12811" y="9599"/>
                    <a:pt x="13501" y="9829"/>
                    <a:pt x="14472" y="10568"/>
                  </a:cubicBezTo>
                  <a:cubicBezTo>
                    <a:pt x="11834" y="8382"/>
                    <a:pt x="13371" y="7380"/>
                    <a:pt x="13371" y="7380"/>
                  </a:cubicBezTo>
                  <a:cubicBezTo>
                    <a:pt x="11818" y="6665"/>
                    <a:pt x="12565" y="5589"/>
                    <a:pt x="12565" y="5588"/>
                  </a:cubicBezTo>
                  <a:lnTo>
                    <a:pt x="12565" y="5588"/>
                  </a:lnTo>
                  <a:cubicBezTo>
                    <a:pt x="12245" y="5695"/>
                    <a:pt x="11908" y="5753"/>
                    <a:pt x="11571" y="5761"/>
                  </a:cubicBezTo>
                  <a:cubicBezTo>
                    <a:pt x="11661" y="5498"/>
                    <a:pt x="11924" y="5268"/>
                    <a:pt x="12491" y="5186"/>
                  </a:cubicBezTo>
                  <a:cubicBezTo>
                    <a:pt x="12491" y="5186"/>
                    <a:pt x="11530" y="4117"/>
                    <a:pt x="13962" y="2992"/>
                  </a:cubicBezTo>
                  <a:lnTo>
                    <a:pt x="13962" y="2992"/>
                  </a:lnTo>
                  <a:cubicBezTo>
                    <a:pt x="13273" y="3278"/>
                    <a:pt x="12755" y="3383"/>
                    <a:pt x="12367" y="3383"/>
                  </a:cubicBezTo>
                  <a:cubicBezTo>
                    <a:pt x="11285" y="3383"/>
                    <a:pt x="11209" y="2564"/>
                    <a:pt x="11209" y="2564"/>
                  </a:cubicBezTo>
                  <a:cubicBezTo>
                    <a:pt x="10863" y="2827"/>
                    <a:pt x="10577" y="2918"/>
                    <a:pt x="10346" y="2918"/>
                  </a:cubicBezTo>
                  <a:cubicBezTo>
                    <a:pt x="9827" y="2918"/>
                    <a:pt x="9591" y="2457"/>
                    <a:pt x="9591" y="2457"/>
                  </a:cubicBezTo>
                  <a:cubicBezTo>
                    <a:pt x="9517" y="2901"/>
                    <a:pt x="9336" y="3320"/>
                    <a:pt x="9065" y="3682"/>
                  </a:cubicBezTo>
                  <a:cubicBezTo>
                    <a:pt x="9097" y="3230"/>
                    <a:pt x="9229" y="2803"/>
                    <a:pt x="9459" y="2416"/>
                  </a:cubicBezTo>
                  <a:lnTo>
                    <a:pt x="9459" y="2416"/>
                  </a:lnTo>
                  <a:cubicBezTo>
                    <a:pt x="9459" y="2416"/>
                    <a:pt x="9321" y="2474"/>
                    <a:pt x="9131" y="2474"/>
                  </a:cubicBezTo>
                  <a:cubicBezTo>
                    <a:pt x="8812" y="2474"/>
                    <a:pt x="8348" y="2312"/>
                    <a:pt x="8152" y="1447"/>
                  </a:cubicBezTo>
                  <a:cubicBezTo>
                    <a:pt x="8152" y="1447"/>
                    <a:pt x="7925" y="1672"/>
                    <a:pt x="7553" y="1672"/>
                  </a:cubicBezTo>
                  <a:cubicBezTo>
                    <a:pt x="7115" y="1672"/>
                    <a:pt x="6476" y="1360"/>
                    <a:pt x="5769" y="0"/>
                  </a:cubicBezTo>
                  <a:close/>
                </a:path>
              </a:pathLst>
            </a:custGeom>
            <a:solidFill>
              <a:srgbClr val="AE4229"/>
            </a:solidFill>
            <a:ln>
              <a:noFill/>
            </a:ln>
          </p:spPr>
          <p:txBody>
            <a:bodyPr spcFirstLastPara="1" wrap="square" lIns="91425" tIns="91425" rIns="91425" bIns="91425" anchor="ctr" anchorCtr="0">
              <a:noAutofit/>
            </a:bodyPr>
            <a:lstStyle/>
            <a:p>
              <a:endParaRPr/>
            </a:p>
          </p:txBody>
        </p:sp>
        <p:sp>
          <p:nvSpPr>
            <p:cNvPr id="766" name="Google Shape;916;p35"/>
            <p:cNvSpPr/>
            <p:nvPr/>
          </p:nvSpPr>
          <p:spPr>
            <a:xfrm>
              <a:off x="12713400" y="1488750"/>
              <a:ext cx="198250" cy="177900"/>
            </a:xfrm>
            <a:custGeom>
              <a:avLst/>
              <a:gdLst/>
              <a:ahLst/>
              <a:cxnLst/>
              <a:rect l="l" t="t" r="r" b="b"/>
              <a:pathLst>
                <a:path w="7930" h="7116" extrusionOk="0">
                  <a:moveTo>
                    <a:pt x="5747" y="1"/>
                  </a:moveTo>
                  <a:cubicBezTo>
                    <a:pt x="5709" y="1"/>
                    <a:pt x="5674" y="23"/>
                    <a:pt x="5655" y="55"/>
                  </a:cubicBezTo>
                  <a:lnTo>
                    <a:pt x="4554" y="2932"/>
                  </a:lnTo>
                  <a:lnTo>
                    <a:pt x="4028" y="2085"/>
                  </a:lnTo>
                  <a:lnTo>
                    <a:pt x="4274" y="836"/>
                  </a:lnTo>
                  <a:cubicBezTo>
                    <a:pt x="4282" y="795"/>
                    <a:pt x="4258" y="754"/>
                    <a:pt x="4217" y="737"/>
                  </a:cubicBezTo>
                  <a:lnTo>
                    <a:pt x="4200" y="737"/>
                  </a:lnTo>
                  <a:cubicBezTo>
                    <a:pt x="4192" y="735"/>
                    <a:pt x="4183" y="733"/>
                    <a:pt x="4174" y="733"/>
                  </a:cubicBezTo>
                  <a:cubicBezTo>
                    <a:pt x="4135" y="733"/>
                    <a:pt x="4100" y="763"/>
                    <a:pt x="4093" y="803"/>
                  </a:cubicBezTo>
                  <a:lnTo>
                    <a:pt x="3880" y="1863"/>
                  </a:lnTo>
                  <a:lnTo>
                    <a:pt x="3691" y="1559"/>
                  </a:lnTo>
                  <a:cubicBezTo>
                    <a:pt x="3683" y="1551"/>
                    <a:pt x="3674" y="1543"/>
                    <a:pt x="3674" y="1535"/>
                  </a:cubicBezTo>
                  <a:lnTo>
                    <a:pt x="3231" y="828"/>
                  </a:lnTo>
                  <a:cubicBezTo>
                    <a:pt x="3222" y="811"/>
                    <a:pt x="3206" y="795"/>
                    <a:pt x="3181" y="787"/>
                  </a:cubicBezTo>
                  <a:cubicBezTo>
                    <a:pt x="3171" y="783"/>
                    <a:pt x="3159" y="781"/>
                    <a:pt x="3148" y="781"/>
                  </a:cubicBezTo>
                  <a:cubicBezTo>
                    <a:pt x="3131" y="781"/>
                    <a:pt x="3114" y="785"/>
                    <a:pt x="3099" y="795"/>
                  </a:cubicBezTo>
                  <a:cubicBezTo>
                    <a:pt x="3058" y="828"/>
                    <a:pt x="3042" y="885"/>
                    <a:pt x="3074" y="926"/>
                  </a:cubicBezTo>
                  <a:lnTo>
                    <a:pt x="3346" y="1370"/>
                  </a:lnTo>
                  <a:lnTo>
                    <a:pt x="2466" y="935"/>
                  </a:lnTo>
                  <a:lnTo>
                    <a:pt x="2458" y="935"/>
                  </a:lnTo>
                  <a:cubicBezTo>
                    <a:pt x="2446" y="931"/>
                    <a:pt x="2433" y="929"/>
                    <a:pt x="2422" y="929"/>
                  </a:cubicBezTo>
                  <a:cubicBezTo>
                    <a:pt x="2386" y="929"/>
                    <a:pt x="2355" y="947"/>
                    <a:pt x="2343" y="984"/>
                  </a:cubicBezTo>
                  <a:cubicBezTo>
                    <a:pt x="2318" y="1025"/>
                    <a:pt x="2335" y="1083"/>
                    <a:pt x="2384" y="1107"/>
                  </a:cubicBezTo>
                  <a:lnTo>
                    <a:pt x="3535" y="1666"/>
                  </a:lnTo>
                  <a:lnTo>
                    <a:pt x="3987" y="2397"/>
                  </a:lnTo>
                  <a:lnTo>
                    <a:pt x="3107" y="1962"/>
                  </a:lnTo>
                  <a:lnTo>
                    <a:pt x="3091" y="1962"/>
                  </a:lnTo>
                  <a:cubicBezTo>
                    <a:pt x="3078" y="1956"/>
                    <a:pt x="3065" y="1953"/>
                    <a:pt x="3053" y="1953"/>
                  </a:cubicBezTo>
                  <a:cubicBezTo>
                    <a:pt x="2969" y="1953"/>
                    <a:pt x="2924" y="2091"/>
                    <a:pt x="3025" y="2135"/>
                  </a:cubicBezTo>
                  <a:lnTo>
                    <a:pt x="4176" y="2702"/>
                  </a:lnTo>
                  <a:lnTo>
                    <a:pt x="4422" y="3088"/>
                  </a:lnTo>
                  <a:cubicBezTo>
                    <a:pt x="4422" y="3096"/>
                    <a:pt x="4422" y="3096"/>
                    <a:pt x="4422" y="3104"/>
                  </a:cubicBezTo>
                  <a:lnTo>
                    <a:pt x="3107" y="3310"/>
                  </a:lnTo>
                  <a:cubicBezTo>
                    <a:pt x="3107" y="3310"/>
                    <a:pt x="3099" y="3301"/>
                    <a:pt x="3099" y="3301"/>
                  </a:cubicBezTo>
                  <a:lnTo>
                    <a:pt x="1916" y="2726"/>
                  </a:lnTo>
                  <a:lnTo>
                    <a:pt x="1908" y="2726"/>
                  </a:lnTo>
                  <a:cubicBezTo>
                    <a:pt x="1893" y="2720"/>
                    <a:pt x="1880" y="2717"/>
                    <a:pt x="1868" y="2717"/>
                  </a:cubicBezTo>
                  <a:cubicBezTo>
                    <a:pt x="1779" y="2717"/>
                    <a:pt x="1741" y="2855"/>
                    <a:pt x="1842" y="2891"/>
                  </a:cubicBezTo>
                  <a:lnTo>
                    <a:pt x="2795" y="3359"/>
                  </a:lnTo>
                  <a:lnTo>
                    <a:pt x="1571" y="3540"/>
                  </a:lnTo>
                  <a:lnTo>
                    <a:pt x="395" y="2956"/>
                  </a:lnTo>
                  <a:lnTo>
                    <a:pt x="387" y="2956"/>
                  </a:lnTo>
                  <a:cubicBezTo>
                    <a:pt x="376" y="2953"/>
                    <a:pt x="366" y="2952"/>
                    <a:pt x="356" y="2952"/>
                  </a:cubicBezTo>
                  <a:cubicBezTo>
                    <a:pt x="261" y="2952"/>
                    <a:pt x="216" y="3084"/>
                    <a:pt x="313" y="3129"/>
                  </a:cubicBezTo>
                  <a:lnTo>
                    <a:pt x="1250" y="3589"/>
                  </a:lnTo>
                  <a:lnTo>
                    <a:pt x="116" y="3770"/>
                  </a:lnTo>
                  <a:cubicBezTo>
                    <a:pt x="0" y="3785"/>
                    <a:pt x="22" y="3953"/>
                    <a:pt x="127" y="3953"/>
                  </a:cubicBezTo>
                  <a:cubicBezTo>
                    <a:pt x="134" y="3953"/>
                    <a:pt x="141" y="3952"/>
                    <a:pt x="149" y="3951"/>
                  </a:cubicBezTo>
                  <a:lnTo>
                    <a:pt x="1505" y="3745"/>
                  </a:lnTo>
                  <a:lnTo>
                    <a:pt x="749" y="4477"/>
                  </a:lnTo>
                  <a:cubicBezTo>
                    <a:pt x="690" y="4548"/>
                    <a:pt x="745" y="4636"/>
                    <a:pt x="816" y="4636"/>
                  </a:cubicBezTo>
                  <a:cubicBezTo>
                    <a:pt x="834" y="4636"/>
                    <a:pt x="853" y="4630"/>
                    <a:pt x="872" y="4616"/>
                  </a:cubicBezTo>
                  <a:lnTo>
                    <a:pt x="1817" y="3696"/>
                  </a:lnTo>
                  <a:lnTo>
                    <a:pt x="3107" y="3490"/>
                  </a:lnTo>
                  <a:lnTo>
                    <a:pt x="3107" y="3490"/>
                  </a:lnTo>
                  <a:lnTo>
                    <a:pt x="2360" y="4214"/>
                  </a:lnTo>
                  <a:cubicBezTo>
                    <a:pt x="2278" y="4276"/>
                    <a:pt x="2344" y="4381"/>
                    <a:pt x="2420" y="4381"/>
                  </a:cubicBezTo>
                  <a:cubicBezTo>
                    <a:pt x="2444" y="4381"/>
                    <a:pt x="2469" y="4371"/>
                    <a:pt x="2491" y="4345"/>
                  </a:cubicBezTo>
                  <a:lnTo>
                    <a:pt x="3428" y="3433"/>
                  </a:lnTo>
                  <a:lnTo>
                    <a:pt x="4422" y="3277"/>
                  </a:lnTo>
                  <a:lnTo>
                    <a:pt x="3962" y="4485"/>
                  </a:lnTo>
                  <a:lnTo>
                    <a:pt x="2738" y="4912"/>
                  </a:lnTo>
                  <a:cubicBezTo>
                    <a:pt x="2638" y="4958"/>
                    <a:pt x="2681" y="5096"/>
                    <a:pt x="2773" y="5096"/>
                  </a:cubicBezTo>
                  <a:cubicBezTo>
                    <a:pt x="2780" y="5096"/>
                    <a:pt x="2787" y="5095"/>
                    <a:pt x="2795" y="5093"/>
                  </a:cubicBezTo>
                  <a:lnTo>
                    <a:pt x="3872" y="4715"/>
                  </a:lnTo>
                  <a:lnTo>
                    <a:pt x="3469" y="5759"/>
                  </a:lnTo>
                  <a:lnTo>
                    <a:pt x="2269" y="6186"/>
                  </a:lnTo>
                  <a:cubicBezTo>
                    <a:pt x="2166" y="6223"/>
                    <a:pt x="2208" y="6365"/>
                    <a:pt x="2300" y="6365"/>
                  </a:cubicBezTo>
                  <a:cubicBezTo>
                    <a:pt x="2311" y="6365"/>
                    <a:pt x="2323" y="6363"/>
                    <a:pt x="2335" y="6358"/>
                  </a:cubicBezTo>
                  <a:lnTo>
                    <a:pt x="3379" y="5989"/>
                  </a:lnTo>
                  <a:lnTo>
                    <a:pt x="2992" y="6991"/>
                  </a:lnTo>
                  <a:cubicBezTo>
                    <a:pt x="2976" y="7041"/>
                    <a:pt x="3001" y="7090"/>
                    <a:pt x="3050" y="7106"/>
                  </a:cubicBezTo>
                  <a:cubicBezTo>
                    <a:pt x="3063" y="7113"/>
                    <a:pt x="3076" y="7116"/>
                    <a:pt x="3089" y="7116"/>
                  </a:cubicBezTo>
                  <a:cubicBezTo>
                    <a:pt x="3123" y="7116"/>
                    <a:pt x="3153" y="7093"/>
                    <a:pt x="3165" y="7057"/>
                  </a:cubicBezTo>
                  <a:lnTo>
                    <a:pt x="3559" y="6030"/>
                  </a:lnTo>
                  <a:lnTo>
                    <a:pt x="4143" y="7016"/>
                  </a:lnTo>
                  <a:cubicBezTo>
                    <a:pt x="4160" y="7044"/>
                    <a:pt x="4191" y="7060"/>
                    <a:pt x="4223" y="7060"/>
                  </a:cubicBezTo>
                  <a:cubicBezTo>
                    <a:pt x="4238" y="7060"/>
                    <a:pt x="4253" y="7057"/>
                    <a:pt x="4266" y="7049"/>
                  </a:cubicBezTo>
                  <a:cubicBezTo>
                    <a:pt x="4315" y="7024"/>
                    <a:pt x="4324" y="6967"/>
                    <a:pt x="4299" y="6925"/>
                  </a:cubicBezTo>
                  <a:lnTo>
                    <a:pt x="3641" y="5808"/>
                  </a:lnTo>
                  <a:lnTo>
                    <a:pt x="4036" y="4781"/>
                  </a:lnTo>
                  <a:lnTo>
                    <a:pt x="4595" y="5742"/>
                  </a:lnTo>
                  <a:cubicBezTo>
                    <a:pt x="4616" y="5774"/>
                    <a:pt x="4644" y="5788"/>
                    <a:pt x="4674" y="5788"/>
                  </a:cubicBezTo>
                  <a:cubicBezTo>
                    <a:pt x="4691" y="5788"/>
                    <a:pt x="4709" y="5784"/>
                    <a:pt x="4726" y="5775"/>
                  </a:cubicBezTo>
                  <a:cubicBezTo>
                    <a:pt x="4767" y="5750"/>
                    <a:pt x="4784" y="5693"/>
                    <a:pt x="4759" y="5652"/>
                  </a:cubicBezTo>
                  <a:lnTo>
                    <a:pt x="4118" y="4559"/>
                  </a:lnTo>
                  <a:lnTo>
                    <a:pt x="4578" y="3375"/>
                  </a:lnTo>
                  <a:lnTo>
                    <a:pt x="5186" y="4074"/>
                  </a:lnTo>
                  <a:lnTo>
                    <a:pt x="5318" y="5372"/>
                  </a:lnTo>
                  <a:cubicBezTo>
                    <a:pt x="5322" y="5430"/>
                    <a:pt x="5365" y="5457"/>
                    <a:pt x="5408" y="5457"/>
                  </a:cubicBezTo>
                  <a:cubicBezTo>
                    <a:pt x="5458" y="5457"/>
                    <a:pt x="5507" y="5422"/>
                    <a:pt x="5499" y="5356"/>
                  </a:cubicBezTo>
                  <a:lnTo>
                    <a:pt x="5400" y="4320"/>
                  </a:lnTo>
                  <a:lnTo>
                    <a:pt x="6255" y="5307"/>
                  </a:lnTo>
                  <a:lnTo>
                    <a:pt x="6255" y="5315"/>
                  </a:lnTo>
                  <a:lnTo>
                    <a:pt x="6378" y="6613"/>
                  </a:lnTo>
                  <a:cubicBezTo>
                    <a:pt x="6386" y="6671"/>
                    <a:pt x="6427" y="6704"/>
                    <a:pt x="6485" y="6704"/>
                  </a:cubicBezTo>
                  <a:cubicBezTo>
                    <a:pt x="6534" y="6695"/>
                    <a:pt x="6575" y="6646"/>
                    <a:pt x="6567" y="6597"/>
                  </a:cubicBezTo>
                  <a:lnTo>
                    <a:pt x="6468" y="5545"/>
                  </a:lnTo>
                  <a:lnTo>
                    <a:pt x="7364" y="6580"/>
                  </a:lnTo>
                  <a:cubicBezTo>
                    <a:pt x="7384" y="6603"/>
                    <a:pt x="7408" y="6612"/>
                    <a:pt x="7431" y="6612"/>
                  </a:cubicBezTo>
                  <a:cubicBezTo>
                    <a:pt x="7502" y="6612"/>
                    <a:pt x="7566" y="6525"/>
                    <a:pt x="7504" y="6457"/>
                  </a:cubicBezTo>
                  <a:lnTo>
                    <a:pt x="6748" y="5602"/>
                  </a:lnTo>
                  <a:lnTo>
                    <a:pt x="7767" y="5857"/>
                  </a:lnTo>
                  <a:cubicBezTo>
                    <a:pt x="7777" y="5860"/>
                    <a:pt x="7786" y="5861"/>
                    <a:pt x="7795" y="5861"/>
                  </a:cubicBezTo>
                  <a:cubicBezTo>
                    <a:pt x="7891" y="5861"/>
                    <a:pt x="7929" y="5715"/>
                    <a:pt x="7824" y="5685"/>
                  </a:cubicBezTo>
                  <a:lnTo>
                    <a:pt x="7824" y="5676"/>
                  </a:lnTo>
                  <a:lnTo>
                    <a:pt x="7808" y="5676"/>
                  </a:lnTo>
                  <a:lnTo>
                    <a:pt x="6542" y="5356"/>
                  </a:lnTo>
                  <a:lnTo>
                    <a:pt x="5729" y="4419"/>
                  </a:lnTo>
                  <a:lnTo>
                    <a:pt x="6756" y="4682"/>
                  </a:lnTo>
                  <a:cubicBezTo>
                    <a:pt x="6766" y="4685"/>
                    <a:pt x="6775" y="4686"/>
                    <a:pt x="6784" y="4686"/>
                  </a:cubicBezTo>
                  <a:cubicBezTo>
                    <a:pt x="6880" y="4686"/>
                    <a:pt x="6919" y="4539"/>
                    <a:pt x="6814" y="4501"/>
                  </a:cubicBezTo>
                  <a:lnTo>
                    <a:pt x="6805" y="4501"/>
                  </a:lnTo>
                  <a:lnTo>
                    <a:pt x="5532" y="4181"/>
                  </a:lnTo>
                  <a:lnTo>
                    <a:pt x="5515" y="4181"/>
                  </a:lnTo>
                  <a:lnTo>
                    <a:pt x="4652" y="3186"/>
                  </a:lnTo>
                  <a:lnTo>
                    <a:pt x="4661" y="3162"/>
                  </a:lnTo>
                  <a:lnTo>
                    <a:pt x="5096" y="3022"/>
                  </a:lnTo>
                  <a:lnTo>
                    <a:pt x="6337" y="3334"/>
                  </a:lnTo>
                  <a:cubicBezTo>
                    <a:pt x="6347" y="3337"/>
                    <a:pt x="6356" y="3338"/>
                    <a:pt x="6365" y="3338"/>
                  </a:cubicBezTo>
                  <a:cubicBezTo>
                    <a:pt x="6461" y="3338"/>
                    <a:pt x="6500" y="3191"/>
                    <a:pt x="6394" y="3154"/>
                  </a:cubicBezTo>
                  <a:lnTo>
                    <a:pt x="6386" y="3154"/>
                  </a:lnTo>
                  <a:lnTo>
                    <a:pt x="5425" y="2915"/>
                  </a:lnTo>
                  <a:lnTo>
                    <a:pt x="6247" y="2652"/>
                  </a:lnTo>
                  <a:lnTo>
                    <a:pt x="7487" y="2956"/>
                  </a:lnTo>
                  <a:cubicBezTo>
                    <a:pt x="7496" y="2959"/>
                    <a:pt x="7505" y="2961"/>
                    <a:pt x="7513" y="2961"/>
                  </a:cubicBezTo>
                  <a:cubicBezTo>
                    <a:pt x="7553" y="2961"/>
                    <a:pt x="7589" y="2931"/>
                    <a:pt x="7602" y="2891"/>
                  </a:cubicBezTo>
                  <a:cubicBezTo>
                    <a:pt x="7611" y="2849"/>
                    <a:pt x="7586" y="2800"/>
                    <a:pt x="7545" y="2784"/>
                  </a:cubicBezTo>
                  <a:lnTo>
                    <a:pt x="7529" y="2784"/>
                  </a:lnTo>
                  <a:lnTo>
                    <a:pt x="6575" y="2545"/>
                  </a:lnTo>
                  <a:lnTo>
                    <a:pt x="7077" y="2381"/>
                  </a:lnTo>
                  <a:cubicBezTo>
                    <a:pt x="7126" y="2365"/>
                    <a:pt x="7151" y="2315"/>
                    <a:pt x="7134" y="2266"/>
                  </a:cubicBezTo>
                  <a:cubicBezTo>
                    <a:pt x="7126" y="2241"/>
                    <a:pt x="7101" y="2217"/>
                    <a:pt x="7077" y="2208"/>
                  </a:cubicBezTo>
                  <a:cubicBezTo>
                    <a:pt x="7068" y="2204"/>
                    <a:pt x="7058" y="2202"/>
                    <a:pt x="7048" y="2202"/>
                  </a:cubicBezTo>
                  <a:cubicBezTo>
                    <a:pt x="7038" y="2202"/>
                    <a:pt x="7027" y="2204"/>
                    <a:pt x="7019" y="2208"/>
                  </a:cubicBezTo>
                  <a:lnTo>
                    <a:pt x="6222" y="2463"/>
                  </a:lnTo>
                  <a:cubicBezTo>
                    <a:pt x="6214" y="2463"/>
                    <a:pt x="6205" y="2463"/>
                    <a:pt x="6189" y="2471"/>
                  </a:cubicBezTo>
                  <a:lnTo>
                    <a:pt x="5852" y="2578"/>
                  </a:lnTo>
                  <a:lnTo>
                    <a:pt x="6370" y="1633"/>
                  </a:lnTo>
                  <a:cubicBezTo>
                    <a:pt x="6394" y="1592"/>
                    <a:pt x="6378" y="1535"/>
                    <a:pt x="6329" y="1510"/>
                  </a:cubicBezTo>
                  <a:lnTo>
                    <a:pt x="6321" y="1510"/>
                  </a:lnTo>
                  <a:cubicBezTo>
                    <a:pt x="6310" y="1506"/>
                    <a:pt x="6299" y="1504"/>
                    <a:pt x="6288" y="1504"/>
                  </a:cubicBezTo>
                  <a:cubicBezTo>
                    <a:pt x="6256" y="1504"/>
                    <a:pt x="6224" y="1521"/>
                    <a:pt x="6205" y="1551"/>
                  </a:cubicBezTo>
                  <a:lnTo>
                    <a:pt x="5589" y="2669"/>
                  </a:lnTo>
                  <a:lnTo>
                    <a:pt x="4743" y="2940"/>
                  </a:lnTo>
                  <a:lnTo>
                    <a:pt x="4743" y="2940"/>
                  </a:lnTo>
                  <a:lnTo>
                    <a:pt x="5827" y="121"/>
                  </a:lnTo>
                  <a:cubicBezTo>
                    <a:pt x="5844" y="80"/>
                    <a:pt x="5827" y="23"/>
                    <a:pt x="5778" y="6"/>
                  </a:cubicBezTo>
                  <a:cubicBezTo>
                    <a:pt x="5768" y="3"/>
                    <a:pt x="5757" y="1"/>
                    <a:pt x="574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7" name="Google Shape;917;p35"/>
            <p:cNvSpPr/>
            <p:nvPr/>
          </p:nvSpPr>
          <p:spPr>
            <a:xfrm>
              <a:off x="12343475" y="1420800"/>
              <a:ext cx="157525" cy="381425"/>
            </a:xfrm>
            <a:custGeom>
              <a:avLst/>
              <a:gdLst/>
              <a:ahLst/>
              <a:cxnLst/>
              <a:rect l="l" t="t" r="r" b="b"/>
              <a:pathLst>
                <a:path w="6301" h="15257" extrusionOk="0">
                  <a:moveTo>
                    <a:pt x="106" y="0"/>
                  </a:moveTo>
                  <a:cubicBezTo>
                    <a:pt x="49" y="0"/>
                    <a:pt x="1" y="61"/>
                    <a:pt x="31" y="127"/>
                  </a:cubicBezTo>
                  <a:cubicBezTo>
                    <a:pt x="6120" y="8205"/>
                    <a:pt x="5791" y="15092"/>
                    <a:pt x="5791" y="15166"/>
                  </a:cubicBezTo>
                  <a:cubicBezTo>
                    <a:pt x="5791" y="15215"/>
                    <a:pt x="5832" y="15256"/>
                    <a:pt x="5882" y="15256"/>
                  </a:cubicBezTo>
                  <a:cubicBezTo>
                    <a:pt x="5931" y="15256"/>
                    <a:pt x="5972" y="15223"/>
                    <a:pt x="5972" y="15174"/>
                  </a:cubicBezTo>
                  <a:cubicBezTo>
                    <a:pt x="5980" y="15100"/>
                    <a:pt x="6301" y="8156"/>
                    <a:pt x="170" y="29"/>
                  </a:cubicBezTo>
                  <a:cubicBezTo>
                    <a:pt x="150" y="9"/>
                    <a:pt x="128" y="0"/>
                    <a:pt x="10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68" name="Google Shape;918;p35"/>
            <p:cNvSpPr/>
            <p:nvPr/>
          </p:nvSpPr>
          <p:spPr>
            <a:xfrm>
              <a:off x="12410575" y="1739550"/>
              <a:ext cx="78100" cy="98425"/>
            </a:xfrm>
            <a:custGeom>
              <a:avLst/>
              <a:gdLst/>
              <a:ahLst/>
              <a:cxnLst/>
              <a:rect l="l" t="t" r="r" b="b"/>
              <a:pathLst>
                <a:path w="3124" h="3937" extrusionOk="0">
                  <a:moveTo>
                    <a:pt x="2434" y="0"/>
                  </a:moveTo>
                  <a:cubicBezTo>
                    <a:pt x="1950" y="0"/>
                    <a:pt x="1227" y="596"/>
                    <a:pt x="667" y="1495"/>
                  </a:cubicBezTo>
                  <a:cubicBezTo>
                    <a:pt x="1" y="2564"/>
                    <a:pt x="272" y="3936"/>
                    <a:pt x="272" y="3936"/>
                  </a:cubicBezTo>
                  <a:cubicBezTo>
                    <a:pt x="272" y="3936"/>
                    <a:pt x="1628" y="3575"/>
                    <a:pt x="2285" y="2506"/>
                  </a:cubicBezTo>
                  <a:cubicBezTo>
                    <a:pt x="2951" y="1438"/>
                    <a:pt x="3124" y="345"/>
                    <a:pt x="2680" y="66"/>
                  </a:cubicBezTo>
                  <a:cubicBezTo>
                    <a:pt x="2608" y="21"/>
                    <a:pt x="2526" y="0"/>
                    <a:pt x="2434"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69" name="Google Shape;919;p35"/>
            <p:cNvSpPr/>
            <p:nvPr/>
          </p:nvSpPr>
          <p:spPr>
            <a:xfrm>
              <a:off x="12424925" y="1728725"/>
              <a:ext cx="61075" cy="95425"/>
            </a:xfrm>
            <a:custGeom>
              <a:avLst/>
              <a:gdLst/>
              <a:ahLst/>
              <a:cxnLst/>
              <a:rect l="l" t="t" r="r" b="b"/>
              <a:pathLst>
                <a:path w="2443" h="3817" extrusionOk="0">
                  <a:moveTo>
                    <a:pt x="2386" y="0"/>
                  </a:moveTo>
                  <a:cubicBezTo>
                    <a:pt x="2373" y="0"/>
                    <a:pt x="2359" y="4"/>
                    <a:pt x="2344" y="14"/>
                  </a:cubicBezTo>
                  <a:cubicBezTo>
                    <a:pt x="2344" y="14"/>
                    <a:pt x="2336" y="22"/>
                    <a:pt x="2336" y="30"/>
                  </a:cubicBezTo>
                  <a:lnTo>
                    <a:pt x="35" y="3728"/>
                  </a:lnTo>
                  <a:cubicBezTo>
                    <a:pt x="1" y="3768"/>
                    <a:pt x="43" y="3817"/>
                    <a:pt x="82" y="3817"/>
                  </a:cubicBezTo>
                  <a:cubicBezTo>
                    <a:pt x="99" y="3817"/>
                    <a:pt x="116" y="3808"/>
                    <a:pt x="125" y="3786"/>
                  </a:cubicBezTo>
                  <a:lnTo>
                    <a:pt x="2426" y="88"/>
                  </a:lnTo>
                  <a:cubicBezTo>
                    <a:pt x="2443" y="55"/>
                    <a:pt x="2435" y="22"/>
                    <a:pt x="2410" y="5"/>
                  </a:cubicBezTo>
                  <a:cubicBezTo>
                    <a:pt x="2403" y="2"/>
                    <a:pt x="2395" y="0"/>
                    <a:pt x="238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0" name="Google Shape;920;p35"/>
            <p:cNvSpPr/>
            <p:nvPr/>
          </p:nvSpPr>
          <p:spPr>
            <a:xfrm>
              <a:off x="12436475" y="1803375"/>
              <a:ext cx="7200" cy="19025"/>
            </a:xfrm>
            <a:custGeom>
              <a:avLst/>
              <a:gdLst/>
              <a:ahLst/>
              <a:cxnLst/>
              <a:rect l="l" t="t" r="r" b="b"/>
              <a:pathLst>
                <a:path w="288" h="761" extrusionOk="0">
                  <a:moveTo>
                    <a:pt x="63" y="0"/>
                  </a:moveTo>
                  <a:cubicBezTo>
                    <a:pt x="58" y="0"/>
                    <a:pt x="54" y="1"/>
                    <a:pt x="50" y="3"/>
                  </a:cubicBezTo>
                  <a:cubicBezTo>
                    <a:pt x="41" y="3"/>
                    <a:pt x="33" y="11"/>
                    <a:pt x="33" y="11"/>
                  </a:cubicBezTo>
                  <a:cubicBezTo>
                    <a:pt x="9" y="27"/>
                    <a:pt x="0" y="52"/>
                    <a:pt x="9" y="68"/>
                  </a:cubicBezTo>
                  <a:lnTo>
                    <a:pt x="173" y="717"/>
                  </a:lnTo>
                  <a:cubicBezTo>
                    <a:pt x="180" y="745"/>
                    <a:pt x="203" y="761"/>
                    <a:pt x="225" y="761"/>
                  </a:cubicBezTo>
                  <a:cubicBezTo>
                    <a:pt x="230" y="761"/>
                    <a:pt x="234" y="760"/>
                    <a:pt x="239" y="759"/>
                  </a:cubicBezTo>
                  <a:cubicBezTo>
                    <a:pt x="272" y="750"/>
                    <a:pt x="288" y="717"/>
                    <a:pt x="280" y="693"/>
                  </a:cubicBezTo>
                  <a:lnTo>
                    <a:pt x="115" y="44"/>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1" name="Google Shape;921;p35"/>
            <p:cNvSpPr/>
            <p:nvPr/>
          </p:nvSpPr>
          <p:spPr>
            <a:xfrm>
              <a:off x="12445925" y="1788175"/>
              <a:ext cx="7200" cy="19025"/>
            </a:xfrm>
            <a:custGeom>
              <a:avLst/>
              <a:gdLst/>
              <a:ahLst/>
              <a:cxnLst/>
              <a:rect l="l" t="t" r="r" b="b"/>
              <a:pathLst>
                <a:path w="288" h="761" extrusionOk="0">
                  <a:moveTo>
                    <a:pt x="63" y="0"/>
                  </a:moveTo>
                  <a:cubicBezTo>
                    <a:pt x="58" y="0"/>
                    <a:pt x="54" y="1"/>
                    <a:pt x="50" y="2"/>
                  </a:cubicBezTo>
                  <a:cubicBezTo>
                    <a:pt x="41" y="2"/>
                    <a:pt x="33" y="2"/>
                    <a:pt x="33" y="11"/>
                  </a:cubicBezTo>
                  <a:cubicBezTo>
                    <a:pt x="9" y="27"/>
                    <a:pt x="0" y="43"/>
                    <a:pt x="9" y="68"/>
                  </a:cubicBezTo>
                  <a:lnTo>
                    <a:pt x="181" y="717"/>
                  </a:lnTo>
                  <a:cubicBezTo>
                    <a:pt x="181" y="745"/>
                    <a:pt x="204" y="761"/>
                    <a:pt x="230" y="761"/>
                  </a:cubicBezTo>
                  <a:cubicBezTo>
                    <a:pt x="236" y="761"/>
                    <a:pt x="241" y="760"/>
                    <a:pt x="247" y="758"/>
                  </a:cubicBezTo>
                  <a:cubicBezTo>
                    <a:pt x="272" y="750"/>
                    <a:pt x="288" y="717"/>
                    <a:pt x="288" y="693"/>
                  </a:cubicBezTo>
                  <a:lnTo>
                    <a:pt x="115" y="43"/>
                  </a:lnTo>
                  <a:cubicBezTo>
                    <a:pt x="109" y="16"/>
                    <a:pt x="85"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2" name="Google Shape;922;p35"/>
            <p:cNvSpPr/>
            <p:nvPr/>
          </p:nvSpPr>
          <p:spPr>
            <a:xfrm>
              <a:off x="12455575" y="1772975"/>
              <a:ext cx="9225" cy="26050"/>
            </a:xfrm>
            <a:custGeom>
              <a:avLst/>
              <a:gdLst/>
              <a:ahLst/>
              <a:cxnLst/>
              <a:rect l="l" t="t" r="r" b="b"/>
              <a:pathLst>
                <a:path w="369" h="1042" extrusionOk="0">
                  <a:moveTo>
                    <a:pt x="55" y="0"/>
                  </a:moveTo>
                  <a:cubicBezTo>
                    <a:pt x="51" y="0"/>
                    <a:pt x="46" y="1"/>
                    <a:pt x="42" y="2"/>
                  </a:cubicBezTo>
                  <a:cubicBezTo>
                    <a:pt x="34" y="2"/>
                    <a:pt x="25" y="2"/>
                    <a:pt x="25" y="11"/>
                  </a:cubicBezTo>
                  <a:cubicBezTo>
                    <a:pt x="9" y="19"/>
                    <a:pt x="1" y="43"/>
                    <a:pt x="1" y="68"/>
                  </a:cubicBezTo>
                  <a:lnTo>
                    <a:pt x="247" y="1005"/>
                  </a:lnTo>
                  <a:cubicBezTo>
                    <a:pt x="247" y="1031"/>
                    <a:pt x="267" y="1041"/>
                    <a:pt x="290" y="1041"/>
                  </a:cubicBezTo>
                  <a:cubicBezTo>
                    <a:pt x="326" y="1041"/>
                    <a:pt x="369" y="1015"/>
                    <a:pt x="354" y="980"/>
                  </a:cubicBezTo>
                  <a:lnTo>
                    <a:pt x="107" y="35"/>
                  </a:lnTo>
                  <a:cubicBezTo>
                    <a:pt x="101" y="15"/>
                    <a:pt x="77" y="0"/>
                    <a:pt x="5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3" name="Google Shape;923;p35"/>
            <p:cNvSpPr/>
            <p:nvPr/>
          </p:nvSpPr>
          <p:spPr>
            <a:xfrm>
              <a:off x="12465025" y="1757550"/>
              <a:ext cx="7225" cy="19050"/>
            </a:xfrm>
            <a:custGeom>
              <a:avLst/>
              <a:gdLst/>
              <a:ahLst/>
              <a:cxnLst/>
              <a:rect l="l" t="t" r="r" b="b"/>
              <a:pathLst>
                <a:path w="289" h="762" extrusionOk="0">
                  <a:moveTo>
                    <a:pt x="59" y="1"/>
                  </a:moveTo>
                  <a:cubicBezTo>
                    <a:pt x="53" y="1"/>
                    <a:pt x="47" y="2"/>
                    <a:pt x="42" y="3"/>
                  </a:cubicBezTo>
                  <a:cubicBezTo>
                    <a:pt x="34" y="3"/>
                    <a:pt x="34" y="11"/>
                    <a:pt x="25" y="11"/>
                  </a:cubicBezTo>
                  <a:cubicBezTo>
                    <a:pt x="9" y="28"/>
                    <a:pt x="1" y="52"/>
                    <a:pt x="9" y="69"/>
                  </a:cubicBezTo>
                  <a:lnTo>
                    <a:pt x="173" y="718"/>
                  </a:lnTo>
                  <a:cubicBezTo>
                    <a:pt x="180" y="745"/>
                    <a:pt x="204" y="761"/>
                    <a:pt x="226" y="761"/>
                  </a:cubicBezTo>
                  <a:cubicBezTo>
                    <a:pt x="230" y="761"/>
                    <a:pt x="235" y="760"/>
                    <a:pt x="239" y="759"/>
                  </a:cubicBezTo>
                  <a:cubicBezTo>
                    <a:pt x="272" y="751"/>
                    <a:pt x="288" y="718"/>
                    <a:pt x="280" y="693"/>
                  </a:cubicBezTo>
                  <a:lnTo>
                    <a:pt x="116" y="44"/>
                  </a:lnTo>
                  <a:cubicBezTo>
                    <a:pt x="109" y="17"/>
                    <a:pt x="85" y="1"/>
                    <a:pt x="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4" name="Google Shape;924;p35"/>
            <p:cNvSpPr/>
            <p:nvPr/>
          </p:nvSpPr>
          <p:spPr>
            <a:xfrm>
              <a:off x="12420250" y="1803375"/>
              <a:ext cx="19325" cy="6275"/>
            </a:xfrm>
            <a:custGeom>
              <a:avLst/>
              <a:gdLst/>
              <a:ahLst/>
              <a:cxnLst/>
              <a:rect l="l" t="t" r="r" b="b"/>
              <a:pathLst>
                <a:path w="773" h="251" extrusionOk="0">
                  <a:moveTo>
                    <a:pt x="711" y="1"/>
                  </a:moveTo>
                  <a:cubicBezTo>
                    <a:pt x="707" y="1"/>
                    <a:pt x="703" y="1"/>
                    <a:pt x="699" y="3"/>
                  </a:cubicBezTo>
                  <a:lnTo>
                    <a:pt x="41" y="142"/>
                  </a:lnTo>
                  <a:cubicBezTo>
                    <a:pt x="33" y="142"/>
                    <a:pt x="25" y="142"/>
                    <a:pt x="25" y="150"/>
                  </a:cubicBezTo>
                  <a:cubicBezTo>
                    <a:pt x="8" y="159"/>
                    <a:pt x="0" y="183"/>
                    <a:pt x="0" y="200"/>
                  </a:cubicBezTo>
                  <a:cubicBezTo>
                    <a:pt x="7" y="228"/>
                    <a:pt x="27" y="251"/>
                    <a:pt x="53" y="251"/>
                  </a:cubicBezTo>
                  <a:cubicBezTo>
                    <a:pt x="57" y="251"/>
                    <a:pt x="62" y="250"/>
                    <a:pt x="66" y="249"/>
                  </a:cubicBezTo>
                  <a:lnTo>
                    <a:pt x="723" y="109"/>
                  </a:lnTo>
                  <a:cubicBezTo>
                    <a:pt x="748" y="101"/>
                    <a:pt x="773" y="76"/>
                    <a:pt x="764" y="44"/>
                  </a:cubicBezTo>
                  <a:cubicBezTo>
                    <a:pt x="757" y="22"/>
                    <a:pt x="738" y="1"/>
                    <a:pt x="71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5" name="Google Shape;925;p35"/>
            <p:cNvSpPr/>
            <p:nvPr/>
          </p:nvSpPr>
          <p:spPr>
            <a:xfrm>
              <a:off x="12428850" y="1788175"/>
              <a:ext cx="20475" cy="6325"/>
            </a:xfrm>
            <a:custGeom>
              <a:avLst/>
              <a:gdLst/>
              <a:ahLst/>
              <a:cxnLst/>
              <a:rect l="l" t="t" r="r" b="b"/>
              <a:pathLst>
                <a:path w="819" h="253" extrusionOk="0">
                  <a:moveTo>
                    <a:pt x="743" y="1"/>
                  </a:moveTo>
                  <a:cubicBezTo>
                    <a:pt x="740" y="1"/>
                    <a:pt x="736" y="1"/>
                    <a:pt x="733" y="2"/>
                  </a:cubicBezTo>
                  <a:lnTo>
                    <a:pt x="75" y="142"/>
                  </a:lnTo>
                  <a:lnTo>
                    <a:pt x="59" y="142"/>
                  </a:lnTo>
                  <a:cubicBezTo>
                    <a:pt x="0" y="171"/>
                    <a:pt x="26" y="253"/>
                    <a:pt x="79" y="253"/>
                  </a:cubicBezTo>
                  <a:cubicBezTo>
                    <a:pt x="86" y="253"/>
                    <a:pt x="93" y="252"/>
                    <a:pt x="100" y="249"/>
                  </a:cubicBezTo>
                  <a:lnTo>
                    <a:pt x="757" y="109"/>
                  </a:lnTo>
                  <a:cubicBezTo>
                    <a:pt x="819" y="109"/>
                    <a:pt x="794" y="1"/>
                    <a:pt x="74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6" name="Google Shape;926;p35"/>
            <p:cNvSpPr/>
            <p:nvPr/>
          </p:nvSpPr>
          <p:spPr>
            <a:xfrm>
              <a:off x="12430900" y="1772975"/>
              <a:ext cx="27575" cy="7775"/>
            </a:xfrm>
            <a:custGeom>
              <a:avLst/>
              <a:gdLst/>
              <a:ahLst/>
              <a:cxnLst/>
              <a:rect l="l" t="t" r="r" b="b"/>
              <a:pathLst>
                <a:path w="1103" h="311" extrusionOk="0">
                  <a:moveTo>
                    <a:pt x="1045" y="0"/>
                  </a:moveTo>
                  <a:cubicBezTo>
                    <a:pt x="1040" y="0"/>
                    <a:pt x="1034" y="1"/>
                    <a:pt x="1029" y="2"/>
                  </a:cubicBezTo>
                  <a:lnTo>
                    <a:pt x="84" y="200"/>
                  </a:lnTo>
                  <a:cubicBezTo>
                    <a:pt x="75" y="200"/>
                    <a:pt x="67" y="200"/>
                    <a:pt x="59" y="208"/>
                  </a:cubicBezTo>
                  <a:cubicBezTo>
                    <a:pt x="0" y="230"/>
                    <a:pt x="27" y="310"/>
                    <a:pt x="79" y="310"/>
                  </a:cubicBezTo>
                  <a:cubicBezTo>
                    <a:pt x="86" y="310"/>
                    <a:pt x="93" y="309"/>
                    <a:pt x="100" y="306"/>
                  </a:cubicBezTo>
                  <a:lnTo>
                    <a:pt x="1053" y="109"/>
                  </a:lnTo>
                  <a:cubicBezTo>
                    <a:pt x="1086" y="101"/>
                    <a:pt x="1103" y="76"/>
                    <a:pt x="1094" y="43"/>
                  </a:cubicBezTo>
                  <a:cubicBezTo>
                    <a:pt x="1094" y="16"/>
                    <a:pt x="1072" y="0"/>
                    <a:pt x="104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7" name="Google Shape;927;p35"/>
            <p:cNvSpPr/>
            <p:nvPr/>
          </p:nvSpPr>
          <p:spPr>
            <a:xfrm>
              <a:off x="12447775" y="1757800"/>
              <a:ext cx="20500" cy="6150"/>
            </a:xfrm>
            <a:custGeom>
              <a:avLst/>
              <a:gdLst/>
              <a:ahLst/>
              <a:cxnLst/>
              <a:rect l="l" t="t" r="r" b="b"/>
              <a:pathLst>
                <a:path w="820" h="246" extrusionOk="0">
                  <a:moveTo>
                    <a:pt x="748" y="1"/>
                  </a:moveTo>
                  <a:cubicBezTo>
                    <a:pt x="746" y="1"/>
                    <a:pt x="743" y="1"/>
                    <a:pt x="740" y="1"/>
                  </a:cubicBezTo>
                  <a:lnTo>
                    <a:pt x="83" y="133"/>
                  </a:lnTo>
                  <a:cubicBezTo>
                    <a:pt x="74" y="133"/>
                    <a:pt x="66" y="133"/>
                    <a:pt x="58" y="141"/>
                  </a:cubicBezTo>
                  <a:cubicBezTo>
                    <a:pt x="1" y="162"/>
                    <a:pt x="24" y="246"/>
                    <a:pt x="75" y="246"/>
                  </a:cubicBezTo>
                  <a:cubicBezTo>
                    <a:pt x="82" y="246"/>
                    <a:pt x="90" y="244"/>
                    <a:pt x="99" y="239"/>
                  </a:cubicBezTo>
                  <a:lnTo>
                    <a:pt x="756" y="108"/>
                  </a:lnTo>
                  <a:cubicBezTo>
                    <a:pt x="819" y="84"/>
                    <a:pt x="807" y="1"/>
                    <a:pt x="74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78" name="Google Shape;928;p35"/>
            <p:cNvSpPr/>
            <p:nvPr/>
          </p:nvSpPr>
          <p:spPr>
            <a:xfrm>
              <a:off x="12484750" y="1724300"/>
              <a:ext cx="96175" cy="77150"/>
            </a:xfrm>
            <a:custGeom>
              <a:avLst/>
              <a:gdLst/>
              <a:ahLst/>
              <a:cxnLst/>
              <a:rect l="l" t="t" r="r" b="b"/>
              <a:pathLst>
                <a:path w="3847" h="3086" extrusionOk="0">
                  <a:moveTo>
                    <a:pt x="798" y="1"/>
                  </a:moveTo>
                  <a:cubicBezTo>
                    <a:pt x="596" y="1"/>
                    <a:pt x="436" y="56"/>
                    <a:pt x="337" y="174"/>
                  </a:cubicBezTo>
                  <a:cubicBezTo>
                    <a:pt x="1" y="585"/>
                    <a:pt x="510" y="1563"/>
                    <a:pt x="1480" y="2368"/>
                  </a:cubicBezTo>
                  <a:cubicBezTo>
                    <a:pt x="2284" y="3029"/>
                    <a:pt x="3381" y="3086"/>
                    <a:pt x="3733" y="3086"/>
                  </a:cubicBezTo>
                  <a:cubicBezTo>
                    <a:pt x="3806" y="3086"/>
                    <a:pt x="3847" y="3083"/>
                    <a:pt x="3847" y="3083"/>
                  </a:cubicBezTo>
                  <a:cubicBezTo>
                    <a:pt x="3847" y="3083"/>
                    <a:pt x="3666" y="1703"/>
                    <a:pt x="2704" y="897"/>
                  </a:cubicBezTo>
                  <a:cubicBezTo>
                    <a:pt x="2018" y="328"/>
                    <a:pt x="1287" y="1"/>
                    <a:pt x="798"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79" name="Google Shape;929;p35"/>
            <p:cNvSpPr/>
            <p:nvPr/>
          </p:nvSpPr>
          <p:spPr>
            <a:xfrm>
              <a:off x="12481475" y="1718900"/>
              <a:ext cx="86925" cy="72400"/>
            </a:xfrm>
            <a:custGeom>
              <a:avLst/>
              <a:gdLst/>
              <a:ahLst/>
              <a:cxnLst/>
              <a:rect l="l" t="t" r="r" b="b"/>
              <a:pathLst>
                <a:path w="3477" h="2896" extrusionOk="0">
                  <a:moveTo>
                    <a:pt x="64" y="1"/>
                  </a:moveTo>
                  <a:cubicBezTo>
                    <a:pt x="46" y="1"/>
                    <a:pt x="31" y="10"/>
                    <a:pt x="25" y="29"/>
                  </a:cubicBezTo>
                  <a:cubicBezTo>
                    <a:pt x="0" y="45"/>
                    <a:pt x="8" y="86"/>
                    <a:pt x="25" y="103"/>
                  </a:cubicBezTo>
                  <a:lnTo>
                    <a:pt x="3378" y="2880"/>
                  </a:lnTo>
                  <a:cubicBezTo>
                    <a:pt x="3388" y="2891"/>
                    <a:pt x="3400" y="2895"/>
                    <a:pt x="3412" y="2895"/>
                  </a:cubicBezTo>
                  <a:cubicBezTo>
                    <a:pt x="3428" y="2895"/>
                    <a:pt x="3445" y="2886"/>
                    <a:pt x="3460" y="2872"/>
                  </a:cubicBezTo>
                  <a:cubicBezTo>
                    <a:pt x="3476" y="2856"/>
                    <a:pt x="3476" y="2814"/>
                    <a:pt x="3452" y="2798"/>
                  </a:cubicBezTo>
                  <a:lnTo>
                    <a:pt x="99" y="20"/>
                  </a:lnTo>
                  <a:cubicBezTo>
                    <a:pt x="99" y="12"/>
                    <a:pt x="90" y="12"/>
                    <a:pt x="82" y="4"/>
                  </a:cubicBezTo>
                  <a:cubicBezTo>
                    <a:pt x="76" y="2"/>
                    <a:pt x="70"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0" name="Google Shape;930;p35"/>
            <p:cNvSpPr/>
            <p:nvPr/>
          </p:nvSpPr>
          <p:spPr>
            <a:xfrm>
              <a:off x="12549475" y="1775075"/>
              <a:ext cx="4025" cy="19300"/>
            </a:xfrm>
            <a:custGeom>
              <a:avLst/>
              <a:gdLst/>
              <a:ahLst/>
              <a:cxnLst/>
              <a:rect l="l" t="t" r="r" b="b"/>
              <a:pathLst>
                <a:path w="161" h="772" extrusionOk="0">
                  <a:moveTo>
                    <a:pt x="49" y="0"/>
                  </a:moveTo>
                  <a:cubicBezTo>
                    <a:pt x="17" y="9"/>
                    <a:pt x="0" y="33"/>
                    <a:pt x="0" y="58"/>
                  </a:cubicBezTo>
                  <a:lnTo>
                    <a:pt x="41" y="732"/>
                  </a:lnTo>
                  <a:cubicBezTo>
                    <a:pt x="41" y="759"/>
                    <a:pt x="68" y="771"/>
                    <a:pt x="96" y="771"/>
                  </a:cubicBezTo>
                  <a:cubicBezTo>
                    <a:pt x="127" y="771"/>
                    <a:pt x="161" y="754"/>
                    <a:pt x="156" y="724"/>
                  </a:cubicBezTo>
                  <a:lnTo>
                    <a:pt x="107" y="58"/>
                  </a:lnTo>
                  <a:cubicBezTo>
                    <a:pt x="107" y="33"/>
                    <a:pt x="91" y="9"/>
                    <a:pt x="74" y="9"/>
                  </a:cubicBezTo>
                  <a:cubicBezTo>
                    <a:pt x="66" y="0"/>
                    <a:pt x="58"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1" name="Google Shape;931;p35"/>
            <p:cNvSpPr/>
            <p:nvPr/>
          </p:nvSpPr>
          <p:spPr>
            <a:xfrm>
              <a:off x="12535500" y="1763575"/>
              <a:ext cx="4125" cy="19525"/>
            </a:xfrm>
            <a:custGeom>
              <a:avLst/>
              <a:gdLst/>
              <a:ahLst/>
              <a:cxnLst/>
              <a:rect l="l" t="t" r="r" b="b"/>
              <a:pathLst>
                <a:path w="165" h="781" extrusionOk="0">
                  <a:moveTo>
                    <a:pt x="58" y="0"/>
                  </a:moveTo>
                  <a:cubicBezTo>
                    <a:pt x="25" y="8"/>
                    <a:pt x="0" y="33"/>
                    <a:pt x="0" y="66"/>
                  </a:cubicBezTo>
                  <a:lnTo>
                    <a:pt x="50" y="732"/>
                  </a:lnTo>
                  <a:cubicBezTo>
                    <a:pt x="50" y="756"/>
                    <a:pt x="74" y="781"/>
                    <a:pt x="107" y="781"/>
                  </a:cubicBezTo>
                  <a:cubicBezTo>
                    <a:pt x="140" y="781"/>
                    <a:pt x="165" y="756"/>
                    <a:pt x="157" y="723"/>
                  </a:cubicBezTo>
                  <a:lnTo>
                    <a:pt x="115" y="58"/>
                  </a:lnTo>
                  <a:cubicBezTo>
                    <a:pt x="115" y="33"/>
                    <a:pt x="99" y="17"/>
                    <a:pt x="74" y="8"/>
                  </a:cubicBezTo>
                  <a:cubicBezTo>
                    <a:pt x="66" y="0"/>
                    <a:pt x="58"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2" name="Google Shape;932;p35"/>
            <p:cNvSpPr/>
            <p:nvPr/>
          </p:nvSpPr>
          <p:spPr>
            <a:xfrm>
              <a:off x="12521725" y="1752175"/>
              <a:ext cx="4550" cy="27025"/>
            </a:xfrm>
            <a:custGeom>
              <a:avLst/>
              <a:gdLst/>
              <a:ahLst/>
              <a:cxnLst/>
              <a:rect l="l" t="t" r="r" b="b"/>
              <a:pathLst>
                <a:path w="182" h="1081" extrusionOk="0">
                  <a:moveTo>
                    <a:pt x="58" y="1"/>
                  </a:moveTo>
                  <a:cubicBezTo>
                    <a:pt x="56" y="1"/>
                    <a:pt x="53" y="2"/>
                    <a:pt x="50" y="4"/>
                  </a:cubicBezTo>
                  <a:cubicBezTo>
                    <a:pt x="25" y="4"/>
                    <a:pt x="1" y="29"/>
                    <a:pt x="1" y="62"/>
                  </a:cubicBezTo>
                  <a:lnTo>
                    <a:pt x="67" y="1032"/>
                  </a:lnTo>
                  <a:cubicBezTo>
                    <a:pt x="67" y="1056"/>
                    <a:pt x="99" y="1081"/>
                    <a:pt x="124" y="1081"/>
                  </a:cubicBezTo>
                  <a:cubicBezTo>
                    <a:pt x="157" y="1081"/>
                    <a:pt x="182" y="1048"/>
                    <a:pt x="182" y="1023"/>
                  </a:cubicBezTo>
                  <a:lnTo>
                    <a:pt x="116" y="54"/>
                  </a:lnTo>
                  <a:cubicBezTo>
                    <a:pt x="108" y="29"/>
                    <a:pt x="91" y="13"/>
                    <a:pt x="75" y="4"/>
                  </a:cubicBezTo>
                  <a:cubicBezTo>
                    <a:pt x="69" y="4"/>
                    <a:pt x="64"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3" name="Google Shape;933;p35"/>
            <p:cNvSpPr/>
            <p:nvPr/>
          </p:nvSpPr>
          <p:spPr>
            <a:xfrm>
              <a:off x="12507975" y="1740775"/>
              <a:ext cx="3925" cy="19375"/>
            </a:xfrm>
            <a:custGeom>
              <a:avLst/>
              <a:gdLst/>
              <a:ahLst/>
              <a:cxnLst/>
              <a:rect l="l" t="t" r="r" b="b"/>
              <a:pathLst>
                <a:path w="157" h="775" extrusionOk="0">
                  <a:moveTo>
                    <a:pt x="49" y="0"/>
                  </a:moveTo>
                  <a:cubicBezTo>
                    <a:pt x="17" y="0"/>
                    <a:pt x="0" y="25"/>
                    <a:pt x="0" y="58"/>
                  </a:cubicBezTo>
                  <a:lnTo>
                    <a:pt x="41" y="723"/>
                  </a:lnTo>
                  <a:cubicBezTo>
                    <a:pt x="48" y="752"/>
                    <a:pt x="68" y="774"/>
                    <a:pt x="89" y="774"/>
                  </a:cubicBezTo>
                  <a:cubicBezTo>
                    <a:pt x="92" y="774"/>
                    <a:pt x="96" y="774"/>
                    <a:pt x="99" y="773"/>
                  </a:cubicBezTo>
                  <a:cubicBezTo>
                    <a:pt x="132" y="773"/>
                    <a:pt x="156" y="748"/>
                    <a:pt x="156" y="715"/>
                  </a:cubicBezTo>
                  <a:lnTo>
                    <a:pt x="107" y="49"/>
                  </a:lnTo>
                  <a:cubicBezTo>
                    <a:pt x="107" y="25"/>
                    <a:pt x="91" y="8"/>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4" name="Google Shape;934;p35"/>
            <p:cNvSpPr/>
            <p:nvPr/>
          </p:nvSpPr>
          <p:spPr>
            <a:xfrm>
              <a:off x="12549250" y="1773225"/>
              <a:ext cx="19550" cy="4750"/>
            </a:xfrm>
            <a:custGeom>
              <a:avLst/>
              <a:gdLst/>
              <a:ahLst/>
              <a:cxnLst/>
              <a:rect l="l" t="t" r="r" b="b"/>
              <a:pathLst>
                <a:path w="782" h="190" extrusionOk="0">
                  <a:moveTo>
                    <a:pt x="716" y="1"/>
                  </a:moveTo>
                  <a:lnTo>
                    <a:pt x="50" y="74"/>
                  </a:lnTo>
                  <a:cubicBezTo>
                    <a:pt x="26" y="83"/>
                    <a:pt x="1" y="107"/>
                    <a:pt x="1" y="140"/>
                  </a:cubicBezTo>
                  <a:cubicBezTo>
                    <a:pt x="9" y="165"/>
                    <a:pt x="34" y="190"/>
                    <a:pt x="67" y="190"/>
                  </a:cubicBezTo>
                  <a:lnTo>
                    <a:pt x="732" y="107"/>
                  </a:lnTo>
                  <a:cubicBezTo>
                    <a:pt x="765" y="107"/>
                    <a:pt x="782" y="74"/>
                    <a:pt x="782" y="50"/>
                  </a:cubicBezTo>
                  <a:cubicBezTo>
                    <a:pt x="773" y="25"/>
                    <a:pt x="765" y="9"/>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5" name="Google Shape;935;p35"/>
            <p:cNvSpPr/>
            <p:nvPr/>
          </p:nvSpPr>
          <p:spPr>
            <a:xfrm>
              <a:off x="12535500" y="1761525"/>
              <a:ext cx="19750" cy="4775"/>
            </a:xfrm>
            <a:custGeom>
              <a:avLst/>
              <a:gdLst/>
              <a:ahLst/>
              <a:cxnLst/>
              <a:rect l="l" t="t" r="r" b="b"/>
              <a:pathLst>
                <a:path w="790" h="191" extrusionOk="0">
                  <a:moveTo>
                    <a:pt x="715" y="0"/>
                  </a:moveTo>
                  <a:lnTo>
                    <a:pt x="50" y="82"/>
                  </a:lnTo>
                  <a:cubicBezTo>
                    <a:pt x="25" y="82"/>
                    <a:pt x="0" y="115"/>
                    <a:pt x="0" y="140"/>
                  </a:cubicBezTo>
                  <a:cubicBezTo>
                    <a:pt x="8" y="168"/>
                    <a:pt x="27" y="191"/>
                    <a:pt x="54" y="191"/>
                  </a:cubicBezTo>
                  <a:cubicBezTo>
                    <a:pt x="58" y="191"/>
                    <a:pt x="62" y="190"/>
                    <a:pt x="66" y="189"/>
                  </a:cubicBezTo>
                  <a:lnTo>
                    <a:pt x="732" y="115"/>
                  </a:lnTo>
                  <a:cubicBezTo>
                    <a:pt x="781" y="99"/>
                    <a:pt x="789" y="33"/>
                    <a:pt x="740" y="8"/>
                  </a:cubicBezTo>
                  <a:cubicBezTo>
                    <a:pt x="732" y="8"/>
                    <a:pt x="724" y="0"/>
                    <a:pt x="7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6" name="Google Shape;936;p35"/>
            <p:cNvSpPr/>
            <p:nvPr/>
          </p:nvSpPr>
          <p:spPr>
            <a:xfrm>
              <a:off x="12521175" y="1749400"/>
              <a:ext cx="27700" cy="5575"/>
            </a:xfrm>
            <a:custGeom>
              <a:avLst/>
              <a:gdLst/>
              <a:ahLst/>
              <a:cxnLst/>
              <a:rect l="l" t="t" r="r" b="b"/>
              <a:pathLst>
                <a:path w="1108" h="223" extrusionOk="0">
                  <a:moveTo>
                    <a:pt x="1042" y="0"/>
                  </a:moveTo>
                  <a:lnTo>
                    <a:pt x="72" y="115"/>
                  </a:lnTo>
                  <a:cubicBezTo>
                    <a:pt x="1" y="123"/>
                    <a:pt x="13" y="223"/>
                    <a:pt x="81" y="223"/>
                  </a:cubicBezTo>
                  <a:cubicBezTo>
                    <a:pt x="83" y="223"/>
                    <a:pt x="86" y="222"/>
                    <a:pt x="89" y="222"/>
                  </a:cubicBezTo>
                  <a:lnTo>
                    <a:pt x="1050" y="107"/>
                  </a:lnTo>
                  <a:cubicBezTo>
                    <a:pt x="1099" y="99"/>
                    <a:pt x="1108" y="25"/>
                    <a:pt x="1058" y="8"/>
                  </a:cubicBezTo>
                  <a:cubicBezTo>
                    <a:pt x="1050" y="0"/>
                    <a:pt x="1042" y="0"/>
                    <a:pt x="10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7" name="Google Shape;937;p35"/>
            <p:cNvSpPr/>
            <p:nvPr/>
          </p:nvSpPr>
          <p:spPr>
            <a:xfrm>
              <a:off x="12507750" y="1738700"/>
              <a:ext cx="19750" cy="4600"/>
            </a:xfrm>
            <a:custGeom>
              <a:avLst/>
              <a:gdLst/>
              <a:ahLst/>
              <a:cxnLst/>
              <a:rect l="l" t="t" r="r" b="b"/>
              <a:pathLst>
                <a:path w="790" h="184" extrusionOk="0">
                  <a:moveTo>
                    <a:pt x="724" y="1"/>
                  </a:moveTo>
                  <a:lnTo>
                    <a:pt x="58" y="75"/>
                  </a:lnTo>
                  <a:cubicBezTo>
                    <a:pt x="26" y="83"/>
                    <a:pt x="1" y="108"/>
                    <a:pt x="9" y="141"/>
                  </a:cubicBezTo>
                  <a:cubicBezTo>
                    <a:pt x="9" y="162"/>
                    <a:pt x="34" y="183"/>
                    <a:pt x="56" y="183"/>
                  </a:cubicBezTo>
                  <a:cubicBezTo>
                    <a:pt x="60" y="183"/>
                    <a:pt x="63" y="183"/>
                    <a:pt x="67" y="182"/>
                  </a:cubicBezTo>
                  <a:lnTo>
                    <a:pt x="732" y="108"/>
                  </a:lnTo>
                  <a:cubicBezTo>
                    <a:pt x="782" y="91"/>
                    <a:pt x="790" y="26"/>
                    <a:pt x="74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88" name="Google Shape;938;p35"/>
            <p:cNvSpPr/>
            <p:nvPr/>
          </p:nvSpPr>
          <p:spPr>
            <a:xfrm>
              <a:off x="12482500" y="1666575"/>
              <a:ext cx="113000" cy="53025"/>
            </a:xfrm>
            <a:custGeom>
              <a:avLst/>
              <a:gdLst/>
              <a:ahLst/>
              <a:cxnLst/>
              <a:rect l="l" t="t" r="r" b="b"/>
              <a:pathLst>
                <a:path w="4520" h="2121" extrusionOk="0">
                  <a:moveTo>
                    <a:pt x="1324" y="1"/>
                  </a:moveTo>
                  <a:cubicBezTo>
                    <a:pt x="691" y="1"/>
                    <a:pt x="228" y="175"/>
                    <a:pt x="140" y="495"/>
                  </a:cubicBezTo>
                  <a:cubicBezTo>
                    <a:pt x="0" y="1004"/>
                    <a:pt x="863" y="1686"/>
                    <a:pt x="2079" y="2023"/>
                  </a:cubicBezTo>
                  <a:cubicBezTo>
                    <a:pt x="2329" y="2093"/>
                    <a:pt x="2580" y="2121"/>
                    <a:pt x="2822" y="2121"/>
                  </a:cubicBezTo>
                  <a:cubicBezTo>
                    <a:pt x="3742" y="2121"/>
                    <a:pt x="4520" y="1719"/>
                    <a:pt x="4520" y="1719"/>
                  </a:cubicBezTo>
                  <a:cubicBezTo>
                    <a:pt x="4520" y="1719"/>
                    <a:pt x="3805" y="527"/>
                    <a:pt x="2589" y="190"/>
                  </a:cubicBezTo>
                  <a:cubicBezTo>
                    <a:pt x="2136" y="62"/>
                    <a:pt x="1700" y="1"/>
                    <a:pt x="1324"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789" name="Google Shape;939;p35"/>
            <p:cNvSpPr/>
            <p:nvPr/>
          </p:nvSpPr>
          <p:spPr>
            <a:xfrm>
              <a:off x="12471800" y="1674000"/>
              <a:ext cx="107900" cy="31875"/>
            </a:xfrm>
            <a:custGeom>
              <a:avLst/>
              <a:gdLst/>
              <a:ahLst/>
              <a:cxnLst/>
              <a:rect l="l" t="t" r="r" b="b"/>
              <a:pathLst>
                <a:path w="4316" h="1275" extrusionOk="0">
                  <a:moveTo>
                    <a:pt x="50" y="0"/>
                  </a:moveTo>
                  <a:cubicBezTo>
                    <a:pt x="34" y="9"/>
                    <a:pt x="17" y="17"/>
                    <a:pt x="9" y="41"/>
                  </a:cubicBezTo>
                  <a:cubicBezTo>
                    <a:pt x="1" y="66"/>
                    <a:pt x="17" y="99"/>
                    <a:pt x="42" y="107"/>
                  </a:cubicBezTo>
                  <a:lnTo>
                    <a:pt x="4241" y="1274"/>
                  </a:lnTo>
                  <a:cubicBezTo>
                    <a:pt x="4299" y="1274"/>
                    <a:pt x="4315" y="1200"/>
                    <a:pt x="4266" y="1175"/>
                  </a:cubicBezTo>
                  <a:lnTo>
                    <a:pt x="75"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0" name="Google Shape;940;p35"/>
            <p:cNvSpPr/>
            <p:nvPr/>
          </p:nvSpPr>
          <p:spPr>
            <a:xfrm>
              <a:off x="12556450" y="1697625"/>
              <a:ext cx="10925" cy="17650"/>
            </a:xfrm>
            <a:custGeom>
              <a:avLst/>
              <a:gdLst/>
              <a:ahLst/>
              <a:cxnLst/>
              <a:rect l="l" t="t" r="r" b="b"/>
              <a:pathLst>
                <a:path w="437" h="706" extrusionOk="0">
                  <a:moveTo>
                    <a:pt x="58" y="0"/>
                  </a:moveTo>
                  <a:cubicBezTo>
                    <a:pt x="50" y="0"/>
                    <a:pt x="42" y="9"/>
                    <a:pt x="33" y="9"/>
                  </a:cubicBezTo>
                  <a:cubicBezTo>
                    <a:pt x="9" y="25"/>
                    <a:pt x="1" y="58"/>
                    <a:pt x="17" y="83"/>
                  </a:cubicBezTo>
                  <a:lnTo>
                    <a:pt x="329" y="674"/>
                  </a:lnTo>
                  <a:cubicBezTo>
                    <a:pt x="335" y="692"/>
                    <a:pt x="358" y="705"/>
                    <a:pt x="380" y="705"/>
                  </a:cubicBezTo>
                  <a:cubicBezTo>
                    <a:pt x="388" y="705"/>
                    <a:pt x="396" y="703"/>
                    <a:pt x="403" y="699"/>
                  </a:cubicBezTo>
                  <a:cubicBezTo>
                    <a:pt x="428" y="682"/>
                    <a:pt x="436" y="650"/>
                    <a:pt x="428" y="625"/>
                  </a:cubicBezTo>
                  <a:lnTo>
                    <a:pt x="107" y="33"/>
                  </a:lnTo>
                  <a:cubicBezTo>
                    <a:pt x="99" y="9"/>
                    <a:pt x="75"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1" name="Google Shape;941;p35"/>
            <p:cNvSpPr/>
            <p:nvPr/>
          </p:nvSpPr>
          <p:spPr>
            <a:xfrm>
              <a:off x="12539200" y="1692850"/>
              <a:ext cx="10900" cy="17600"/>
            </a:xfrm>
            <a:custGeom>
              <a:avLst/>
              <a:gdLst/>
              <a:ahLst/>
              <a:cxnLst/>
              <a:rect l="l" t="t" r="r" b="b"/>
              <a:pathLst>
                <a:path w="436" h="704" extrusionOk="0">
                  <a:moveTo>
                    <a:pt x="63" y="0"/>
                  </a:moveTo>
                  <a:cubicBezTo>
                    <a:pt x="59" y="0"/>
                    <a:pt x="54" y="1"/>
                    <a:pt x="50" y="2"/>
                  </a:cubicBezTo>
                  <a:lnTo>
                    <a:pt x="33" y="11"/>
                  </a:lnTo>
                  <a:cubicBezTo>
                    <a:pt x="9" y="27"/>
                    <a:pt x="0" y="60"/>
                    <a:pt x="9" y="85"/>
                  </a:cubicBezTo>
                  <a:lnTo>
                    <a:pt x="329" y="676"/>
                  </a:lnTo>
                  <a:cubicBezTo>
                    <a:pt x="335" y="695"/>
                    <a:pt x="355" y="704"/>
                    <a:pt x="379" y="704"/>
                  </a:cubicBezTo>
                  <a:cubicBezTo>
                    <a:pt x="387" y="704"/>
                    <a:pt x="395" y="703"/>
                    <a:pt x="403" y="701"/>
                  </a:cubicBezTo>
                  <a:cubicBezTo>
                    <a:pt x="428" y="684"/>
                    <a:pt x="436" y="652"/>
                    <a:pt x="428" y="627"/>
                  </a:cubicBezTo>
                  <a:lnTo>
                    <a:pt x="107" y="27"/>
                  </a:lnTo>
                  <a:cubicBezTo>
                    <a:pt x="100" y="14"/>
                    <a:pt x="83"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2" name="Google Shape;942;p35"/>
            <p:cNvSpPr/>
            <p:nvPr/>
          </p:nvSpPr>
          <p:spPr>
            <a:xfrm>
              <a:off x="12521725" y="1687975"/>
              <a:ext cx="14625" cy="24175"/>
            </a:xfrm>
            <a:custGeom>
              <a:avLst/>
              <a:gdLst/>
              <a:ahLst/>
              <a:cxnLst/>
              <a:rect l="l" t="t" r="r" b="b"/>
              <a:pathLst>
                <a:path w="585" h="967" extrusionOk="0">
                  <a:moveTo>
                    <a:pt x="58" y="0"/>
                  </a:moveTo>
                  <a:cubicBezTo>
                    <a:pt x="50" y="0"/>
                    <a:pt x="42" y="8"/>
                    <a:pt x="42" y="8"/>
                  </a:cubicBezTo>
                  <a:cubicBezTo>
                    <a:pt x="9" y="25"/>
                    <a:pt x="1" y="58"/>
                    <a:pt x="17" y="82"/>
                  </a:cubicBezTo>
                  <a:lnTo>
                    <a:pt x="469" y="945"/>
                  </a:lnTo>
                  <a:cubicBezTo>
                    <a:pt x="482" y="960"/>
                    <a:pt x="498" y="967"/>
                    <a:pt x="514" y="967"/>
                  </a:cubicBezTo>
                  <a:cubicBezTo>
                    <a:pt x="551" y="967"/>
                    <a:pt x="585" y="933"/>
                    <a:pt x="568" y="888"/>
                  </a:cubicBezTo>
                  <a:lnTo>
                    <a:pt x="116" y="33"/>
                  </a:lnTo>
                  <a:cubicBezTo>
                    <a:pt x="99" y="8"/>
                    <a:pt x="83"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3" name="Google Shape;943;p35"/>
            <p:cNvSpPr/>
            <p:nvPr/>
          </p:nvSpPr>
          <p:spPr>
            <a:xfrm>
              <a:off x="12504475" y="1683175"/>
              <a:ext cx="11125" cy="17425"/>
            </a:xfrm>
            <a:custGeom>
              <a:avLst/>
              <a:gdLst/>
              <a:ahLst/>
              <a:cxnLst/>
              <a:rect l="l" t="t" r="r" b="b"/>
              <a:pathLst>
                <a:path w="445" h="697" extrusionOk="0">
                  <a:moveTo>
                    <a:pt x="68" y="1"/>
                  </a:moveTo>
                  <a:cubicBezTo>
                    <a:pt x="64" y="1"/>
                    <a:pt x="61" y="2"/>
                    <a:pt x="58" y="3"/>
                  </a:cubicBezTo>
                  <a:lnTo>
                    <a:pt x="33" y="3"/>
                  </a:lnTo>
                  <a:cubicBezTo>
                    <a:pt x="9" y="20"/>
                    <a:pt x="0" y="52"/>
                    <a:pt x="17" y="85"/>
                  </a:cubicBezTo>
                  <a:lnTo>
                    <a:pt x="329" y="669"/>
                  </a:lnTo>
                  <a:cubicBezTo>
                    <a:pt x="340" y="688"/>
                    <a:pt x="357" y="696"/>
                    <a:pt x="375" y="696"/>
                  </a:cubicBezTo>
                  <a:cubicBezTo>
                    <a:pt x="410" y="696"/>
                    <a:pt x="444" y="663"/>
                    <a:pt x="428" y="619"/>
                  </a:cubicBezTo>
                  <a:lnTo>
                    <a:pt x="107" y="28"/>
                  </a:lnTo>
                  <a:cubicBezTo>
                    <a:pt x="101" y="14"/>
                    <a:pt x="8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4" name="Google Shape;944;p35"/>
            <p:cNvSpPr/>
            <p:nvPr/>
          </p:nvSpPr>
          <p:spPr>
            <a:xfrm>
              <a:off x="12556025" y="1689000"/>
              <a:ext cx="18325" cy="11425"/>
            </a:xfrm>
            <a:custGeom>
              <a:avLst/>
              <a:gdLst/>
              <a:ahLst/>
              <a:cxnLst/>
              <a:rect l="l" t="t" r="r" b="b"/>
              <a:pathLst>
                <a:path w="733" h="457" extrusionOk="0">
                  <a:moveTo>
                    <a:pt x="642" y="0"/>
                  </a:moveTo>
                  <a:cubicBezTo>
                    <a:pt x="642" y="8"/>
                    <a:pt x="634" y="8"/>
                    <a:pt x="626" y="8"/>
                  </a:cubicBezTo>
                  <a:lnTo>
                    <a:pt x="50" y="354"/>
                  </a:lnTo>
                  <a:cubicBezTo>
                    <a:pt x="0" y="389"/>
                    <a:pt x="31" y="457"/>
                    <a:pt x="84" y="457"/>
                  </a:cubicBezTo>
                  <a:cubicBezTo>
                    <a:pt x="92" y="457"/>
                    <a:pt x="100" y="455"/>
                    <a:pt x="108" y="452"/>
                  </a:cubicBezTo>
                  <a:lnTo>
                    <a:pt x="683" y="107"/>
                  </a:lnTo>
                  <a:cubicBezTo>
                    <a:pt x="733" y="74"/>
                    <a:pt x="708" y="0"/>
                    <a:pt x="64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5" name="Google Shape;945;p35"/>
            <p:cNvSpPr/>
            <p:nvPr/>
          </p:nvSpPr>
          <p:spPr>
            <a:xfrm>
              <a:off x="12538950" y="1684275"/>
              <a:ext cx="17725" cy="11225"/>
            </a:xfrm>
            <a:custGeom>
              <a:avLst/>
              <a:gdLst/>
              <a:ahLst/>
              <a:cxnLst/>
              <a:rect l="l" t="t" r="r" b="b"/>
              <a:pathLst>
                <a:path w="709" h="449" extrusionOk="0">
                  <a:moveTo>
                    <a:pt x="643" y="0"/>
                  </a:moveTo>
                  <a:cubicBezTo>
                    <a:pt x="635" y="0"/>
                    <a:pt x="627" y="0"/>
                    <a:pt x="618" y="8"/>
                  </a:cubicBezTo>
                  <a:lnTo>
                    <a:pt x="43" y="354"/>
                  </a:lnTo>
                  <a:cubicBezTo>
                    <a:pt x="1" y="389"/>
                    <a:pt x="25" y="449"/>
                    <a:pt x="75" y="449"/>
                  </a:cubicBezTo>
                  <a:cubicBezTo>
                    <a:pt x="83" y="449"/>
                    <a:pt x="92" y="447"/>
                    <a:pt x="101" y="444"/>
                  </a:cubicBezTo>
                  <a:lnTo>
                    <a:pt x="676" y="99"/>
                  </a:lnTo>
                  <a:cubicBezTo>
                    <a:pt x="701" y="82"/>
                    <a:pt x="709" y="50"/>
                    <a:pt x="692" y="25"/>
                  </a:cubicBezTo>
                  <a:cubicBezTo>
                    <a:pt x="684" y="8"/>
                    <a:pt x="659" y="0"/>
                    <a:pt x="64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6" name="Google Shape;946;p35"/>
            <p:cNvSpPr/>
            <p:nvPr/>
          </p:nvSpPr>
          <p:spPr>
            <a:xfrm>
              <a:off x="12521725" y="1675550"/>
              <a:ext cx="24075" cy="15325"/>
            </a:xfrm>
            <a:custGeom>
              <a:avLst/>
              <a:gdLst/>
              <a:ahLst/>
              <a:cxnLst/>
              <a:rect l="l" t="t" r="r" b="b"/>
              <a:pathLst>
                <a:path w="963" h="613" extrusionOk="0">
                  <a:moveTo>
                    <a:pt x="910" y="1"/>
                  </a:moveTo>
                  <a:cubicBezTo>
                    <a:pt x="905" y="1"/>
                    <a:pt x="901" y="2"/>
                    <a:pt x="897" y="4"/>
                  </a:cubicBezTo>
                  <a:lnTo>
                    <a:pt x="872" y="4"/>
                  </a:lnTo>
                  <a:lnTo>
                    <a:pt x="34" y="505"/>
                  </a:lnTo>
                  <a:cubicBezTo>
                    <a:pt x="9" y="522"/>
                    <a:pt x="1" y="555"/>
                    <a:pt x="17" y="579"/>
                  </a:cubicBezTo>
                  <a:cubicBezTo>
                    <a:pt x="28" y="601"/>
                    <a:pt x="46" y="612"/>
                    <a:pt x="65" y="612"/>
                  </a:cubicBezTo>
                  <a:cubicBezTo>
                    <a:pt x="74" y="612"/>
                    <a:pt x="83" y="609"/>
                    <a:pt x="91" y="604"/>
                  </a:cubicBezTo>
                  <a:lnTo>
                    <a:pt x="929" y="103"/>
                  </a:lnTo>
                  <a:cubicBezTo>
                    <a:pt x="954" y="86"/>
                    <a:pt x="962" y="53"/>
                    <a:pt x="946" y="29"/>
                  </a:cubicBezTo>
                  <a:cubicBezTo>
                    <a:pt x="940" y="10"/>
                    <a:pt x="924" y="1"/>
                    <a:pt x="91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7" name="Google Shape;947;p35"/>
            <p:cNvSpPr/>
            <p:nvPr/>
          </p:nvSpPr>
          <p:spPr>
            <a:xfrm>
              <a:off x="12504475" y="1674600"/>
              <a:ext cx="17475" cy="11350"/>
            </a:xfrm>
            <a:custGeom>
              <a:avLst/>
              <a:gdLst/>
              <a:ahLst/>
              <a:cxnLst/>
              <a:rect l="l" t="t" r="r" b="b"/>
              <a:pathLst>
                <a:path w="699" h="454" extrusionOk="0">
                  <a:moveTo>
                    <a:pt x="633" y="1"/>
                  </a:moveTo>
                  <a:cubicBezTo>
                    <a:pt x="625" y="1"/>
                    <a:pt x="617" y="1"/>
                    <a:pt x="609" y="9"/>
                  </a:cubicBezTo>
                  <a:lnTo>
                    <a:pt x="33" y="354"/>
                  </a:lnTo>
                  <a:cubicBezTo>
                    <a:pt x="9" y="371"/>
                    <a:pt x="0" y="404"/>
                    <a:pt x="17" y="428"/>
                  </a:cubicBezTo>
                  <a:cubicBezTo>
                    <a:pt x="28" y="444"/>
                    <a:pt x="45" y="453"/>
                    <a:pt x="63" y="453"/>
                  </a:cubicBezTo>
                  <a:cubicBezTo>
                    <a:pt x="72" y="453"/>
                    <a:pt x="82" y="451"/>
                    <a:pt x="91" y="445"/>
                  </a:cubicBezTo>
                  <a:lnTo>
                    <a:pt x="666" y="100"/>
                  </a:lnTo>
                  <a:cubicBezTo>
                    <a:pt x="691" y="91"/>
                    <a:pt x="699" y="50"/>
                    <a:pt x="683" y="26"/>
                  </a:cubicBezTo>
                  <a:cubicBezTo>
                    <a:pt x="674" y="9"/>
                    <a:pt x="650" y="1"/>
                    <a:pt x="6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798" name="Google Shape;948;p35"/>
            <p:cNvSpPr/>
            <p:nvPr/>
          </p:nvSpPr>
          <p:spPr>
            <a:xfrm>
              <a:off x="12473050" y="1604925"/>
              <a:ext cx="114250" cy="48000"/>
            </a:xfrm>
            <a:custGeom>
              <a:avLst/>
              <a:gdLst/>
              <a:ahLst/>
              <a:cxnLst/>
              <a:rect l="l" t="t" r="r" b="b"/>
              <a:pathLst>
                <a:path w="4570" h="1920" extrusionOk="0">
                  <a:moveTo>
                    <a:pt x="2341" y="1"/>
                  </a:moveTo>
                  <a:cubicBezTo>
                    <a:pt x="2314" y="1"/>
                    <a:pt x="2287" y="1"/>
                    <a:pt x="2260" y="2"/>
                  </a:cubicBezTo>
                  <a:cubicBezTo>
                    <a:pt x="1011" y="43"/>
                    <a:pt x="0" y="503"/>
                    <a:pt x="17" y="1029"/>
                  </a:cubicBezTo>
                  <a:cubicBezTo>
                    <a:pt x="32" y="1538"/>
                    <a:pt x="972" y="1920"/>
                    <a:pt x="2147" y="1920"/>
                  </a:cubicBezTo>
                  <a:cubicBezTo>
                    <a:pt x="2206" y="1920"/>
                    <a:pt x="2266" y="1919"/>
                    <a:pt x="2326" y="1917"/>
                  </a:cubicBezTo>
                  <a:cubicBezTo>
                    <a:pt x="3583" y="1884"/>
                    <a:pt x="4569" y="890"/>
                    <a:pt x="4569" y="890"/>
                  </a:cubicBezTo>
                  <a:cubicBezTo>
                    <a:pt x="4569" y="890"/>
                    <a:pt x="3562" y="1"/>
                    <a:pt x="2341"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799" name="Google Shape;949;p35"/>
            <p:cNvSpPr/>
            <p:nvPr/>
          </p:nvSpPr>
          <p:spPr>
            <a:xfrm>
              <a:off x="12458875" y="1626525"/>
              <a:ext cx="111925" cy="6200"/>
            </a:xfrm>
            <a:custGeom>
              <a:avLst/>
              <a:gdLst/>
              <a:ahLst/>
              <a:cxnLst/>
              <a:rect l="l" t="t" r="r" b="b"/>
              <a:pathLst>
                <a:path w="4477" h="248" extrusionOk="0">
                  <a:moveTo>
                    <a:pt x="4419" y="1"/>
                  </a:moveTo>
                  <a:cubicBezTo>
                    <a:pt x="4417" y="1"/>
                    <a:pt x="4415" y="1"/>
                    <a:pt x="4413" y="1"/>
                  </a:cubicBezTo>
                  <a:lnTo>
                    <a:pt x="66" y="132"/>
                  </a:lnTo>
                  <a:lnTo>
                    <a:pt x="41" y="132"/>
                  </a:lnTo>
                  <a:cubicBezTo>
                    <a:pt x="17" y="141"/>
                    <a:pt x="0" y="165"/>
                    <a:pt x="8" y="190"/>
                  </a:cubicBezTo>
                  <a:cubicBezTo>
                    <a:pt x="8" y="223"/>
                    <a:pt x="33" y="248"/>
                    <a:pt x="66" y="248"/>
                  </a:cubicBezTo>
                  <a:lnTo>
                    <a:pt x="4413" y="108"/>
                  </a:lnTo>
                  <a:cubicBezTo>
                    <a:pt x="4415" y="108"/>
                    <a:pt x="4417" y="108"/>
                    <a:pt x="4419" y="108"/>
                  </a:cubicBezTo>
                  <a:cubicBezTo>
                    <a:pt x="4477" y="108"/>
                    <a:pt x="4477" y="1"/>
                    <a:pt x="441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0" name="Google Shape;950;p35"/>
            <p:cNvSpPr/>
            <p:nvPr/>
          </p:nvSpPr>
          <p:spPr>
            <a:xfrm>
              <a:off x="12546800" y="1627025"/>
              <a:ext cx="15200" cy="14450"/>
            </a:xfrm>
            <a:custGeom>
              <a:avLst/>
              <a:gdLst/>
              <a:ahLst/>
              <a:cxnLst/>
              <a:rect l="l" t="t" r="r" b="b"/>
              <a:pathLst>
                <a:path w="608" h="578" extrusionOk="0">
                  <a:moveTo>
                    <a:pt x="65" y="0"/>
                  </a:moveTo>
                  <a:cubicBezTo>
                    <a:pt x="56" y="0"/>
                    <a:pt x="48" y="2"/>
                    <a:pt x="41" y="6"/>
                  </a:cubicBezTo>
                  <a:cubicBezTo>
                    <a:pt x="33" y="6"/>
                    <a:pt x="25" y="14"/>
                    <a:pt x="25" y="14"/>
                  </a:cubicBezTo>
                  <a:cubicBezTo>
                    <a:pt x="0" y="39"/>
                    <a:pt x="0" y="71"/>
                    <a:pt x="25" y="96"/>
                  </a:cubicBezTo>
                  <a:lnTo>
                    <a:pt x="502" y="564"/>
                  </a:lnTo>
                  <a:cubicBezTo>
                    <a:pt x="512" y="574"/>
                    <a:pt x="524" y="577"/>
                    <a:pt x="535" y="577"/>
                  </a:cubicBezTo>
                  <a:cubicBezTo>
                    <a:pt x="575" y="577"/>
                    <a:pt x="608" y="529"/>
                    <a:pt x="576" y="491"/>
                  </a:cubicBezTo>
                  <a:lnTo>
                    <a:pt x="99" y="14"/>
                  </a:lnTo>
                  <a:cubicBezTo>
                    <a:pt x="89" y="4"/>
                    <a:pt x="77" y="0"/>
                    <a:pt x="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1" name="Google Shape;951;p35"/>
            <p:cNvSpPr/>
            <p:nvPr/>
          </p:nvSpPr>
          <p:spPr>
            <a:xfrm>
              <a:off x="12528925" y="1627550"/>
              <a:ext cx="15375" cy="14600"/>
            </a:xfrm>
            <a:custGeom>
              <a:avLst/>
              <a:gdLst/>
              <a:ahLst/>
              <a:cxnLst/>
              <a:rect l="l" t="t" r="r" b="b"/>
              <a:pathLst>
                <a:path w="615" h="584" extrusionOk="0">
                  <a:moveTo>
                    <a:pt x="61" y="0"/>
                  </a:moveTo>
                  <a:cubicBezTo>
                    <a:pt x="52" y="0"/>
                    <a:pt x="43" y="3"/>
                    <a:pt x="33" y="9"/>
                  </a:cubicBezTo>
                  <a:cubicBezTo>
                    <a:pt x="25" y="9"/>
                    <a:pt x="25" y="9"/>
                    <a:pt x="17" y="18"/>
                  </a:cubicBezTo>
                  <a:cubicBezTo>
                    <a:pt x="0" y="42"/>
                    <a:pt x="0" y="75"/>
                    <a:pt x="17" y="100"/>
                  </a:cubicBezTo>
                  <a:lnTo>
                    <a:pt x="493" y="568"/>
                  </a:lnTo>
                  <a:cubicBezTo>
                    <a:pt x="506" y="579"/>
                    <a:pt x="519" y="583"/>
                    <a:pt x="532" y="583"/>
                  </a:cubicBezTo>
                  <a:cubicBezTo>
                    <a:pt x="577" y="583"/>
                    <a:pt x="614" y="525"/>
                    <a:pt x="576" y="486"/>
                  </a:cubicBezTo>
                  <a:lnTo>
                    <a:pt x="99" y="18"/>
                  </a:lnTo>
                  <a:cubicBezTo>
                    <a:pt x="89" y="7"/>
                    <a:pt x="76"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2" name="Google Shape;952;p35"/>
            <p:cNvSpPr/>
            <p:nvPr/>
          </p:nvSpPr>
          <p:spPr>
            <a:xfrm>
              <a:off x="12510850" y="1628100"/>
              <a:ext cx="20675" cy="19825"/>
            </a:xfrm>
            <a:custGeom>
              <a:avLst/>
              <a:gdLst/>
              <a:ahLst/>
              <a:cxnLst/>
              <a:rect l="l" t="t" r="r" b="b"/>
              <a:pathLst>
                <a:path w="827" h="793" extrusionOk="0">
                  <a:moveTo>
                    <a:pt x="56" y="1"/>
                  </a:moveTo>
                  <a:cubicBezTo>
                    <a:pt x="51" y="1"/>
                    <a:pt x="46" y="2"/>
                    <a:pt x="41" y="4"/>
                  </a:cubicBezTo>
                  <a:cubicBezTo>
                    <a:pt x="33" y="12"/>
                    <a:pt x="25" y="12"/>
                    <a:pt x="25" y="20"/>
                  </a:cubicBezTo>
                  <a:cubicBezTo>
                    <a:pt x="0" y="37"/>
                    <a:pt x="0" y="78"/>
                    <a:pt x="25" y="94"/>
                  </a:cubicBezTo>
                  <a:lnTo>
                    <a:pt x="715" y="776"/>
                  </a:lnTo>
                  <a:cubicBezTo>
                    <a:pt x="727" y="788"/>
                    <a:pt x="739" y="792"/>
                    <a:pt x="752" y="792"/>
                  </a:cubicBezTo>
                  <a:cubicBezTo>
                    <a:pt x="792" y="792"/>
                    <a:pt x="827" y="740"/>
                    <a:pt x="789" y="702"/>
                  </a:cubicBezTo>
                  <a:lnTo>
                    <a:pt x="99" y="20"/>
                  </a:lnTo>
                  <a:cubicBezTo>
                    <a:pt x="87" y="8"/>
                    <a:pt x="70" y="1"/>
                    <a:pt x="5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3" name="Google Shape;953;p35"/>
            <p:cNvSpPr/>
            <p:nvPr/>
          </p:nvSpPr>
          <p:spPr>
            <a:xfrm>
              <a:off x="12492975" y="1628675"/>
              <a:ext cx="14800" cy="14575"/>
            </a:xfrm>
            <a:custGeom>
              <a:avLst/>
              <a:gdLst/>
              <a:ahLst/>
              <a:cxnLst/>
              <a:rect l="l" t="t" r="r" b="b"/>
              <a:pathLst>
                <a:path w="592" h="583" extrusionOk="0">
                  <a:moveTo>
                    <a:pt x="63" y="0"/>
                  </a:moveTo>
                  <a:cubicBezTo>
                    <a:pt x="54" y="0"/>
                    <a:pt x="43" y="2"/>
                    <a:pt x="33" y="5"/>
                  </a:cubicBezTo>
                  <a:cubicBezTo>
                    <a:pt x="33" y="5"/>
                    <a:pt x="25" y="14"/>
                    <a:pt x="17" y="14"/>
                  </a:cubicBezTo>
                  <a:cubicBezTo>
                    <a:pt x="0" y="38"/>
                    <a:pt x="0" y="71"/>
                    <a:pt x="17" y="96"/>
                  </a:cubicBezTo>
                  <a:lnTo>
                    <a:pt x="493" y="564"/>
                  </a:lnTo>
                  <a:cubicBezTo>
                    <a:pt x="506" y="577"/>
                    <a:pt x="520" y="583"/>
                    <a:pt x="534" y="583"/>
                  </a:cubicBezTo>
                  <a:cubicBezTo>
                    <a:pt x="549" y="583"/>
                    <a:pt x="563" y="577"/>
                    <a:pt x="576" y="564"/>
                  </a:cubicBezTo>
                  <a:cubicBezTo>
                    <a:pt x="592" y="540"/>
                    <a:pt x="592" y="507"/>
                    <a:pt x="576" y="490"/>
                  </a:cubicBezTo>
                  <a:lnTo>
                    <a:pt x="99" y="14"/>
                  </a:lnTo>
                  <a:cubicBezTo>
                    <a:pt x="89" y="4"/>
                    <a:pt x="77"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4" name="Google Shape;954;p35"/>
            <p:cNvSpPr/>
            <p:nvPr/>
          </p:nvSpPr>
          <p:spPr>
            <a:xfrm>
              <a:off x="12546125" y="1614525"/>
              <a:ext cx="14875" cy="15400"/>
            </a:xfrm>
            <a:custGeom>
              <a:avLst/>
              <a:gdLst/>
              <a:ahLst/>
              <a:cxnLst/>
              <a:rect l="l" t="t" r="r" b="b"/>
              <a:pathLst>
                <a:path w="595" h="616" extrusionOk="0">
                  <a:moveTo>
                    <a:pt x="528" y="1"/>
                  </a:moveTo>
                  <a:cubicBezTo>
                    <a:pt x="523" y="1"/>
                    <a:pt x="517" y="2"/>
                    <a:pt x="512" y="4"/>
                  </a:cubicBezTo>
                  <a:cubicBezTo>
                    <a:pt x="504" y="4"/>
                    <a:pt x="496" y="13"/>
                    <a:pt x="488" y="21"/>
                  </a:cubicBezTo>
                  <a:lnTo>
                    <a:pt x="44" y="522"/>
                  </a:lnTo>
                  <a:cubicBezTo>
                    <a:pt x="0" y="559"/>
                    <a:pt x="42" y="616"/>
                    <a:pt x="86" y="616"/>
                  </a:cubicBezTo>
                  <a:cubicBezTo>
                    <a:pt x="100" y="616"/>
                    <a:pt x="114" y="610"/>
                    <a:pt x="126" y="596"/>
                  </a:cubicBezTo>
                  <a:lnTo>
                    <a:pt x="570" y="95"/>
                  </a:lnTo>
                  <a:cubicBezTo>
                    <a:pt x="594" y="70"/>
                    <a:pt x="594" y="37"/>
                    <a:pt x="570" y="13"/>
                  </a:cubicBezTo>
                  <a:cubicBezTo>
                    <a:pt x="558" y="7"/>
                    <a:pt x="542" y="1"/>
                    <a:pt x="52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5" name="Google Shape;955;p35"/>
            <p:cNvSpPr/>
            <p:nvPr/>
          </p:nvSpPr>
          <p:spPr>
            <a:xfrm>
              <a:off x="12528275" y="1615100"/>
              <a:ext cx="15100" cy="15350"/>
            </a:xfrm>
            <a:custGeom>
              <a:avLst/>
              <a:gdLst/>
              <a:ahLst/>
              <a:cxnLst/>
              <a:rect l="l" t="t" r="r" b="b"/>
              <a:pathLst>
                <a:path w="604" h="614" extrusionOk="0">
                  <a:moveTo>
                    <a:pt x="533" y="1"/>
                  </a:moveTo>
                  <a:cubicBezTo>
                    <a:pt x="526" y="1"/>
                    <a:pt x="519" y="2"/>
                    <a:pt x="511" y="6"/>
                  </a:cubicBezTo>
                  <a:cubicBezTo>
                    <a:pt x="503" y="6"/>
                    <a:pt x="495" y="14"/>
                    <a:pt x="487" y="22"/>
                  </a:cubicBezTo>
                  <a:lnTo>
                    <a:pt x="43" y="516"/>
                  </a:lnTo>
                  <a:cubicBezTo>
                    <a:pt x="0" y="558"/>
                    <a:pt x="38" y="614"/>
                    <a:pt x="81" y="614"/>
                  </a:cubicBezTo>
                  <a:cubicBezTo>
                    <a:pt x="96" y="614"/>
                    <a:pt x="112" y="607"/>
                    <a:pt x="125" y="589"/>
                  </a:cubicBezTo>
                  <a:lnTo>
                    <a:pt x="569" y="96"/>
                  </a:lnTo>
                  <a:cubicBezTo>
                    <a:pt x="604" y="55"/>
                    <a:pt x="573" y="1"/>
                    <a:pt x="53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6" name="Google Shape;956;p35"/>
            <p:cNvSpPr/>
            <p:nvPr/>
          </p:nvSpPr>
          <p:spPr>
            <a:xfrm>
              <a:off x="12510850" y="1609975"/>
              <a:ext cx="19575" cy="20950"/>
            </a:xfrm>
            <a:custGeom>
              <a:avLst/>
              <a:gdLst/>
              <a:ahLst/>
              <a:cxnLst/>
              <a:rect l="l" t="t" r="r" b="b"/>
              <a:pathLst>
                <a:path w="783" h="838" extrusionOk="0">
                  <a:moveTo>
                    <a:pt x="712" y="0"/>
                  </a:moveTo>
                  <a:cubicBezTo>
                    <a:pt x="705" y="0"/>
                    <a:pt x="698" y="2"/>
                    <a:pt x="691" y="6"/>
                  </a:cubicBezTo>
                  <a:cubicBezTo>
                    <a:pt x="682" y="6"/>
                    <a:pt x="674" y="14"/>
                    <a:pt x="674" y="14"/>
                  </a:cubicBezTo>
                  <a:lnTo>
                    <a:pt x="25" y="737"/>
                  </a:lnTo>
                  <a:cubicBezTo>
                    <a:pt x="0" y="762"/>
                    <a:pt x="0" y="794"/>
                    <a:pt x="25" y="819"/>
                  </a:cubicBezTo>
                  <a:cubicBezTo>
                    <a:pt x="37" y="831"/>
                    <a:pt x="52" y="838"/>
                    <a:pt x="65" y="838"/>
                  </a:cubicBezTo>
                  <a:cubicBezTo>
                    <a:pt x="78" y="838"/>
                    <a:pt x="91" y="831"/>
                    <a:pt x="99" y="819"/>
                  </a:cubicBezTo>
                  <a:lnTo>
                    <a:pt x="748" y="96"/>
                  </a:lnTo>
                  <a:cubicBezTo>
                    <a:pt x="783" y="54"/>
                    <a:pt x="753" y="0"/>
                    <a:pt x="71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7" name="Google Shape;957;p35"/>
            <p:cNvSpPr/>
            <p:nvPr/>
          </p:nvSpPr>
          <p:spPr>
            <a:xfrm>
              <a:off x="12492975" y="1616175"/>
              <a:ext cx="14200" cy="15225"/>
            </a:xfrm>
            <a:custGeom>
              <a:avLst/>
              <a:gdLst/>
              <a:ahLst/>
              <a:cxnLst/>
              <a:rect l="l" t="t" r="r" b="b"/>
              <a:pathLst>
                <a:path w="568" h="609" extrusionOk="0">
                  <a:moveTo>
                    <a:pt x="500" y="1"/>
                  </a:moveTo>
                  <a:cubicBezTo>
                    <a:pt x="495" y="1"/>
                    <a:pt x="490" y="2"/>
                    <a:pt x="485" y="4"/>
                  </a:cubicBezTo>
                  <a:cubicBezTo>
                    <a:pt x="477" y="12"/>
                    <a:pt x="469" y="12"/>
                    <a:pt x="460" y="12"/>
                  </a:cubicBezTo>
                  <a:lnTo>
                    <a:pt x="17" y="514"/>
                  </a:lnTo>
                  <a:cubicBezTo>
                    <a:pt x="0" y="538"/>
                    <a:pt x="0" y="571"/>
                    <a:pt x="25" y="596"/>
                  </a:cubicBezTo>
                  <a:cubicBezTo>
                    <a:pt x="33" y="604"/>
                    <a:pt x="45" y="608"/>
                    <a:pt x="59" y="608"/>
                  </a:cubicBezTo>
                  <a:cubicBezTo>
                    <a:pt x="72" y="608"/>
                    <a:pt x="87" y="604"/>
                    <a:pt x="99" y="596"/>
                  </a:cubicBezTo>
                  <a:lnTo>
                    <a:pt x="543" y="95"/>
                  </a:lnTo>
                  <a:cubicBezTo>
                    <a:pt x="567" y="70"/>
                    <a:pt x="567" y="37"/>
                    <a:pt x="543" y="21"/>
                  </a:cubicBezTo>
                  <a:cubicBezTo>
                    <a:pt x="531" y="9"/>
                    <a:pt x="514" y="1"/>
                    <a:pt x="5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08" name="Google Shape;958;p35"/>
            <p:cNvSpPr/>
            <p:nvPr/>
          </p:nvSpPr>
          <p:spPr>
            <a:xfrm>
              <a:off x="12452700" y="1547425"/>
              <a:ext cx="114050" cy="50675"/>
            </a:xfrm>
            <a:custGeom>
              <a:avLst/>
              <a:gdLst/>
              <a:ahLst/>
              <a:cxnLst/>
              <a:rect l="l" t="t" r="r" b="b"/>
              <a:pathLst>
                <a:path w="4562" h="2027" extrusionOk="0">
                  <a:moveTo>
                    <a:pt x="2667" y="0"/>
                  </a:moveTo>
                  <a:cubicBezTo>
                    <a:pt x="2497" y="0"/>
                    <a:pt x="2322" y="15"/>
                    <a:pt x="2145" y="50"/>
                  </a:cubicBezTo>
                  <a:cubicBezTo>
                    <a:pt x="913" y="297"/>
                    <a:pt x="1" y="922"/>
                    <a:pt x="99" y="1439"/>
                  </a:cubicBezTo>
                  <a:cubicBezTo>
                    <a:pt x="176" y="1811"/>
                    <a:pt x="754" y="2026"/>
                    <a:pt x="1530" y="2026"/>
                  </a:cubicBezTo>
                  <a:cubicBezTo>
                    <a:pt x="1834" y="2026"/>
                    <a:pt x="2169" y="1993"/>
                    <a:pt x="2515" y="1924"/>
                  </a:cubicBezTo>
                  <a:cubicBezTo>
                    <a:pt x="3748" y="1678"/>
                    <a:pt x="4561" y="544"/>
                    <a:pt x="4561" y="544"/>
                  </a:cubicBezTo>
                  <a:cubicBezTo>
                    <a:pt x="4561" y="544"/>
                    <a:pt x="3692" y="0"/>
                    <a:pt x="2667"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09" name="Google Shape;959;p35"/>
            <p:cNvSpPr/>
            <p:nvPr/>
          </p:nvSpPr>
          <p:spPr>
            <a:xfrm>
              <a:off x="12441000" y="1563075"/>
              <a:ext cx="109900" cy="24075"/>
            </a:xfrm>
            <a:custGeom>
              <a:avLst/>
              <a:gdLst/>
              <a:ahLst/>
              <a:cxnLst/>
              <a:rect l="l" t="t" r="r" b="b"/>
              <a:pathLst>
                <a:path w="4396" h="963" extrusionOk="0">
                  <a:moveTo>
                    <a:pt x="4334" y="1"/>
                  </a:moveTo>
                  <a:cubicBezTo>
                    <a:pt x="4328" y="1"/>
                    <a:pt x="4322" y="3"/>
                    <a:pt x="4315" y="8"/>
                  </a:cubicBezTo>
                  <a:lnTo>
                    <a:pt x="41" y="863"/>
                  </a:lnTo>
                  <a:cubicBezTo>
                    <a:pt x="41" y="863"/>
                    <a:pt x="33" y="863"/>
                    <a:pt x="25" y="871"/>
                  </a:cubicBezTo>
                  <a:cubicBezTo>
                    <a:pt x="8" y="879"/>
                    <a:pt x="0" y="895"/>
                    <a:pt x="0" y="920"/>
                  </a:cubicBezTo>
                  <a:cubicBezTo>
                    <a:pt x="7" y="941"/>
                    <a:pt x="27" y="963"/>
                    <a:pt x="53" y="963"/>
                  </a:cubicBezTo>
                  <a:cubicBezTo>
                    <a:pt x="57" y="963"/>
                    <a:pt x="62" y="962"/>
                    <a:pt x="66" y="961"/>
                  </a:cubicBezTo>
                  <a:lnTo>
                    <a:pt x="4339" y="107"/>
                  </a:lnTo>
                  <a:cubicBezTo>
                    <a:pt x="4341" y="107"/>
                    <a:pt x="4343" y="107"/>
                    <a:pt x="4344" y="107"/>
                  </a:cubicBezTo>
                  <a:cubicBezTo>
                    <a:pt x="4396" y="107"/>
                    <a:pt x="4377" y="1"/>
                    <a:pt x="43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0" name="Google Shape;960;p35"/>
            <p:cNvSpPr/>
            <p:nvPr/>
          </p:nvSpPr>
          <p:spPr>
            <a:xfrm>
              <a:off x="12527075" y="1567275"/>
              <a:ext cx="17350" cy="12450"/>
            </a:xfrm>
            <a:custGeom>
              <a:avLst/>
              <a:gdLst/>
              <a:ahLst/>
              <a:cxnLst/>
              <a:rect l="l" t="t" r="r" b="b"/>
              <a:pathLst>
                <a:path w="694" h="498" extrusionOk="0">
                  <a:moveTo>
                    <a:pt x="62" y="0"/>
                  </a:moveTo>
                  <a:cubicBezTo>
                    <a:pt x="52" y="0"/>
                    <a:pt x="42" y="4"/>
                    <a:pt x="33" y="13"/>
                  </a:cubicBezTo>
                  <a:cubicBezTo>
                    <a:pt x="25" y="13"/>
                    <a:pt x="17" y="21"/>
                    <a:pt x="17" y="21"/>
                  </a:cubicBezTo>
                  <a:cubicBezTo>
                    <a:pt x="0" y="45"/>
                    <a:pt x="0" y="78"/>
                    <a:pt x="33" y="103"/>
                  </a:cubicBezTo>
                  <a:lnTo>
                    <a:pt x="576" y="481"/>
                  </a:lnTo>
                  <a:cubicBezTo>
                    <a:pt x="589" y="493"/>
                    <a:pt x="603" y="498"/>
                    <a:pt x="615" y="498"/>
                  </a:cubicBezTo>
                  <a:cubicBezTo>
                    <a:pt x="663" y="498"/>
                    <a:pt x="694" y="423"/>
                    <a:pt x="641" y="391"/>
                  </a:cubicBezTo>
                  <a:lnTo>
                    <a:pt x="91" y="13"/>
                  </a:lnTo>
                  <a:cubicBezTo>
                    <a:pt x="83" y="4"/>
                    <a:pt x="72" y="0"/>
                    <a:pt x="6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1" name="Google Shape;961;p35"/>
            <p:cNvSpPr/>
            <p:nvPr/>
          </p:nvSpPr>
          <p:spPr>
            <a:xfrm>
              <a:off x="12509400" y="1570750"/>
              <a:ext cx="16875" cy="12475"/>
            </a:xfrm>
            <a:custGeom>
              <a:avLst/>
              <a:gdLst/>
              <a:ahLst/>
              <a:cxnLst/>
              <a:rect l="l" t="t" r="r" b="b"/>
              <a:pathLst>
                <a:path w="675" h="499" extrusionOk="0">
                  <a:moveTo>
                    <a:pt x="62" y="1"/>
                  </a:moveTo>
                  <a:cubicBezTo>
                    <a:pt x="52" y="1"/>
                    <a:pt x="42" y="5"/>
                    <a:pt x="34" y="13"/>
                  </a:cubicBezTo>
                  <a:cubicBezTo>
                    <a:pt x="25" y="13"/>
                    <a:pt x="17" y="21"/>
                    <a:pt x="17" y="21"/>
                  </a:cubicBezTo>
                  <a:cubicBezTo>
                    <a:pt x="1" y="46"/>
                    <a:pt x="9" y="87"/>
                    <a:pt x="34" y="104"/>
                  </a:cubicBezTo>
                  <a:lnTo>
                    <a:pt x="576" y="490"/>
                  </a:lnTo>
                  <a:cubicBezTo>
                    <a:pt x="585" y="496"/>
                    <a:pt x="594" y="498"/>
                    <a:pt x="605" y="498"/>
                  </a:cubicBezTo>
                  <a:cubicBezTo>
                    <a:pt x="623" y="498"/>
                    <a:pt x="642" y="489"/>
                    <a:pt x="658" y="473"/>
                  </a:cubicBezTo>
                  <a:cubicBezTo>
                    <a:pt x="675" y="449"/>
                    <a:pt x="666" y="416"/>
                    <a:pt x="642" y="399"/>
                  </a:cubicBezTo>
                  <a:lnTo>
                    <a:pt x="91" y="13"/>
                  </a:lnTo>
                  <a:cubicBezTo>
                    <a:pt x="83" y="5"/>
                    <a:pt x="73"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2" name="Google Shape;962;p35"/>
            <p:cNvSpPr/>
            <p:nvPr/>
          </p:nvSpPr>
          <p:spPr>
            <a:xfrm>
              <a:off x="12491725" y="1574250"/>
              <a:ext cx="23050" cy="16850"/>
            </a:xfrm>
            <a:custGeom>
              <a:avLst/>
              <a:gdLst/>
              <a:ahLst/>
              <a:cxnLst/>
              <a:rect l="l" t="t" r="r" b="b"/>
              <a:pathLst>
                <a:path w="922" h="674" extrusionOk="0">
                  <a:moveTo>
                    <a:pt x="64" y="1"/>
                  </a:moveTo>
                  <a:cubicBezTo>
                    <a:pt x="52" y="1"/>
                    <a:pt x="42" y="5"/>
                    <a:pt x="34" y="13"/>
                  </a:cubicBezTo>
                  <a:cubicBezTo>
                    <a:pt x="26" y="13"/>
                    <a:pt x="26" y="21"/>
                    <a:pt x="17" y="29"/>
                  </a:cubicBezTo>
                  <a:cubicBezTo>
                    <a:pt x="1" y="54"/>
                    <a:pt x="9" y="87"/>
                    <a:pt x="34" y="103"/>
                  </a:cubicBezTo>
                  <a:lnTo>
                    <a:pt x="831" y="662"/>
                  </a:lnTo>
                  <a:cubicBezTo>
                    <a:pt x="842" y="670"/>
                    <a:pt x="855" y="674"/>
                    <a:pt x="867" y="674"/>
                  </a:cubicBezTo>
                  <a:cubicBezTo>
                    <a:pt x="882" y="674"/>
                    <a:pt x="896" y="667"/>
                    <a:pt x="905" y="654"/>
                  </a:cubicBezTo>
                  <a:cubicBezTo>
                    <a:pt x="921" y="621"/>
                    <a:pt x="913" y="588"/>
                    <a:pt x="888" y="572"/>
                  </a:cubicBezTo>
                  <a:lnTo>
                    <a:pt x="100" y="13"/>
                  </a:lnTo>
                  <a:cubicBezTo>
                    <a:pt x="87" y="5"/>
                    <a:pt x="75" y="1"/>
                    <a:pt x="6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3" name="Google Shape;963;p35"/>
            <p:cNvSpPr/>
            <p:nvPr/>
          </p:nvSpPr>
          <p:spPr>
            <a:xfrm>
              <a:off x="12474075" y="1577900"/>
              <a:ext cx="16875" cy="12300"/>
            </a:xfrm>
            <a:custGeom>
              <a:avLst/>
              <a:gdLst/>
              <a:ahLst/>
              <a:cxnLst/>
              <a:rect l="l" t="t" r="r" b="b"/>
              <a:pathLst>
                <a:path w="675" h="492" extrusionOk="0">
                  <a:moveTo>
                    <a:pt x="63" y="0"/>
                  </a:moveTo>
                  <a:cubicBezTo>
                    <a:pt x="52" y="0"/>
                    <a:pt x="41" y="3"/>
                    <a:pt x="33" y="7"/>
                  </a:cubicBezTo>
                  <a:lnTo>
                    <a:pt x="25" y="23"/>
                  </a:lnTo>
                  <a:cubicBezTo>
                    <a:pt x="0" y="48"/>
                    <a:pt x="8" y="81"/>
                    <a:pt x="33" y="97"/>
                  </a:cubicBezTo>
                  <a:lnTo>
                    <a:pt x="584" y="483"/>
                  </a:lnTo>
                  <a:cubicBezTo>
                    <a:pt x="592" y="489"/>
                    <a:pt x="602" y="492"/>
                    <a:pt x="612" y="492"/>
                  </a:cubicBezTo>
                  <a:cubicBezTo>
                    <a:pt x="630" y="492"/>
                    <a:pt x="647" y="483"/>
                    <a:pt x="658" y="467"/>
                  </a:cubicBezTo>
                  <a:cubicBezTo>
                    <a:pt x="674" y="442"/>
                    <a:pt x="666" y="409"/>
                    <a:pt x="649" y="393"/>
                  </a:cubicBezTo>
                  <a:lnTo>
                    <a:pt x="99" y="7"/>
                  </a:lnTo>
                  <a:cubicBezTo>
                    <a:pt x="87" y="3"/>
                    <a:pt x="74"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4" name="Google Shape;964;p35"/>
            <p:cNvSpPr/>
            <p:nvPr/>
          </p:nvSpPr>
          <p:spPr>
            <a:xfrm>
              <a:off x="12527075" y="1553100"/>
              <a:ext cx="11950" cy="16975"/>
            </a:xfrm>
            <a:custGeom>
              <a:avLst/>
              <a:gdLst/>
              <a:ahLst/>
              <a:cxnLst/>
              <a:rect l="l" t="t" r="r" b="b"/>
              <a:pathLst>
                <a:path w="478" h="679" extrusionOk="0">
                  <a:moveTo>
                    <a:pt x="415" y="0"/>
                  </a:moveTo>
                  <a:cubicBezTo>
                    <a:pt x="405" y="0"/>
                    <a:pt x="395" y="4"/>
                    <a:pt x="387" y="12"/>
                  </a:cubicBezTo>
                  <a:cubicBezTo>
                    <a:pt x="378" y="12"/>
                    <a:pt x="378" y="21"/>
                    <a:pt x="370" y="29"/>
                  </a:cubicBezTo>
                  <a:lnTo>
                    <a:pt x="17" y="596"/>
                  </a:lnTo>
                  <a:cubicBezTo>
                    <a:pt x="0" y="621"/>
                    <a:pt x="9" y="653"/>
                    <a:pt x="33" y="670"/>
                  </a:cubicBezTo>
                  <a:cubicBezTo>
                    <a:pt x="42" y="676"/>
                    <a:pt x="52" y="678"/>
                    <a:pt x="62" y="678"/>
                  </a:cubicBezTo>
                  <a:cubicBezTo>
                    <a:pt x="79" y="678"/>
                    <a:pt x="97" y="669"/>
                    <a:pt x="107" y="653"/>
                  </a:cubicBezTo>
                  <a:lnTo>
                    <a:pt x="461" y="86"/>
                  </a:lnTo>
                  <a:cubicBezTo>
                    <a:pt x="477" y="62"/>
                    <a:pt x="469" y="29"/>
                    <a:pt x="444" y="12"/>
                  </a:cubicBezTo>
                  <a:cubicBezTo>
                    <a:pt x="436" y="4"/>
                    <a:pt x="426" y="0"/>
                    <a:pt x="41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5" name="Google Shape;965;p35"/>
            <p:cNvSpPr/>
            <p:nvPr/>
          </p:nvSpPr>
          <p:spPr>
            <a:xfrm>
              <a:off x="12508975" y="1556750"/>
              <a:ext cx="12575" cy="17000"/>
            </a:xfrm>
            <a:custGeom>
              <a:avLst/>
              <a:gdLst/>
              <a:ahLst/>
              <a:cxnLst/>
              <a:rect l="l" t="t" r="r" b="b"/>
              <a:pathLst>
                <a:path w="503" h="680" extrusionOk="0">
                  <a:moveTo>
                    <a:pt x="437" y="0"/>
                  </a:moveTo>
                  <a:cubicBezTo>
                    <a:pt x="427" y="0"/>
                    <a:pt x="416" y="2"/>
                    <a:pt x="404" y="6"/>
                  </a:cubicBezTo>
                  <a:cubicBezTo>
                    <a:pt x="396" y="14"/>
                    <a:pt x="396" y="14"/>
                    <a:pt x="388" y="23"/>
                  </a:cubicBezTo>
                  <a:lnTo>
                    <a:pt x="34" y="590"/>
                  </a:lnTo>
                  <a:cubicBezTo>
                    <a:pt x="0" y="635"/>
                    <a:pt x="40" y="680"/>
                    <a:pt x="79" y="680"/>
                  </a:cubicBezTo>
                  <a:cubicBezTo>
                    <a:pt x="97" y="680"/>
                    <a:pt x="114" y="670"/>
                    <a:pt x="125" y="647"/>
                  </a:cubicBezTo>
                  <a:lnTo>
                    <a:pt x="486" y="80"/>
                  </a:lnTo>
                  <a:cubicBezTo>
                    <a:pt x="503" y="55"/>
                    <a:pt x="494" y="23"/>
                    <a:pt x="470" y="6"/>
                  </a:cubicBezTo>
                  <a:cubicBezTo>
                    <a:pt x="457" y="2"/>
                    <a:pt x="447" y="0"/>
                    <a:pt x="43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6" name="Google Shape;966;p35"/>
            <p:cNvSpPr/>
            <p:nvPr/>
          </p:nvSpPr>
          <p:spPr>
            <a:xfrm>
              <a:off x="12491425" y="1553700"/>
              <a:ext cx="16575" cy="23425"/>
            </a:xfrm>
            <a:custGeom>
              <a:avLst/>
              <a:gdLst/>
              <a:ahLst/>
              <a:cxnLst/>
              <a:rect l="l" t="t" r="r" b="b"/>
              <a:pathLst>
                <a:path w="663" h="937" extrusionOk="0">
                  <a:moveTo>
                    <a:pt x="592" y="1"/>
                  </a:moveTo>
                  <a:cubicBezTo>
                    <a:pt x="582" y="1"/>
                    <a:pt x="572" y="5"/>
                    <a:pt x="564" y="13"/>
                  </a:cubicBezTo>
                  <a:cubicBezTo>
                    <a:pt x="555" y="13"/>
                    <a:pt x="547" y="21"/>
                    <a:pt x="547" y="30"/>
                  </a:cubicBezTo>
                  <a:lnTo>
                    <a:pt x="29" y="851"/>
                  </a:lnTo>
                  <a:cubicBezTo>
                    <a:pt x="1" y="892"/>
                    <a:pt x="41" y="936"/>
                    <a:pt x="79" y="936"/>
                  </a:cubicBezTo>
                  <a:cubicBezTo>
                    <a:pt x="95" y="936"/>
                    <a:pt x="110" y="928"/>
                    <a:pt x="120" y="909"/>
                  </a:cubicBezTo>
                  <a:lnTo>
                    <a:pt x="646" y="87"/>
                  </a:lnTo>
                  <a:cubicBezTo>
                    <a:pt x="662" y="62"/>
                    <a:pt x="654" y="30"/>
                    <a:pt x="621" y="13"/>
                  </a:cubicBezTo>
                  <a:cubicBezTo>
                    <a:pt x="613" y="5"/>
                    <a:pt x="603" y="1"/>
                    <a:pt x="59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7" name="Google Shape;967;p35"/>
            <p:cNvSpPr/>
            <p:nvPr/>
          </p:nvSpPr>
          <p:spPr>
            <a:xfrm>
              <a:off x="12474075" y="1563725"/>
              <a:ext cx="12150" cy="16825"/>
            </a:xfrm>
            <a:custGeom>
              <a:avLst/>
              <a:gdLst/>
              <a:ahLst/>
              <a:cxnLst/>
              <a:rect l="l" t="t" r="r" b="b"/>
              <a:pathLst>
                <a:path w="486" h="673" extrusionOk="0">
                  <a:moveTo>
                    <a:pt x="423" y="0"/>
                  </a:moveTo>
                  <a:cubicBezTo>
                    <a:pt x="413" y="0"/>
                    <a:pt x="403" y="2"/>
                    <a:pt x="395" y="7"/>
                  </a:cubicBezTo>
                  <a:cubicBezTo>
                    <a:pt x="386" y="15"/>
                    <a:pt x="378" y="23"/>
                    <a:pt x="378" y="23"/>
                  </a:cubicBezTo>
                  <a:lnTo>
                    <a:pt x="17" y="590"/>
                  </a:lnTo>
                  <a:cubicBezTo>
                    <a:pt x="0" y="615"/>
                    <a:pt x="8" y="648"/>
                    <a:pt x="33" y="664"/>
                  </a:cubicBezTo>
                  <a:cubicBezTo>
                    <a:pt x="42" y="670"/>
                    <a:pt x="53" y="673"/>
                    <a:pt x="64" y="673"/>
                  </a:cubicBezTo>
                  <a:cubicBezTo>
                    <a:pt x="84" y="673"/>
                    <a:pt x="105" y="663"/>
                    <a:pt x="115" y="648"/>
                  </a:cubicBezTo>
                  <a:lnTo>
                    <a:pt x="469" y="89"/>
                  </a:lnTo>
                  <a:cubicBezTo>
                    <a:pt x="485" y="56"/>
                    <a:pt x="477" y="23"/>
                    <a:pt x="452" y="7"/>
                  </a:cubicBezTo>
                  <a:cubicBezTo>
                    <a:pt x="444" y="2"/>
                    <a:pt x="434" y="0"/>
                    <a:pt x="4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18" name="Google Shape;968;p35"/>
            <p:cNvSpPr/>
            <p:nvPr/>
          </p:nvSpPr>
          <p:spPr>
            <a:xfrm>
              <a:off x="12424975" y="1482350"/>
              <a:ext cx="111375" cy="56350"/>
            </a:xfrm>
            <a:custGeom>
              <a:avLst/>
              <a:gdLst/>
              <a:ahLst/>
              <a:cxnLst/>
              <a:rect l="l" t="t" r="r" b="b"/>
              <a:pathLst>
                <a:path w="4455" h="2254" extrusionOk="0">
                  <a:moveTo>
                    <a:pt x="3005" y="1"/>
                  </a:moveTo>
                  <a:cubicBezTo>
                    <a:pt x="2679" y="1"/>
                    <a:pt x="2329" y="46"/>
                    <a:pt x="1989" y="172"/>
                  </a:cubicBezTo>
                  <a:cubicBezTo>
                    <a:pt x="806" y="607"/>
                    <a:pt x="0" y="1363"/>
                    <a:pt x="181" y="1856"/>
                  </a:cubicBezTo>
                  <a:cubicBezTo>
                    <a:pt x="283" y="2118"/>
                    <a:pt x="651" y="2253"/>
                    <a:pt x="1153" y="2253"/>
                  </a:cubicBezTo>
                  <a:cubicBezTo>
                    <a:pt x="1581" y="2253"/>
                    <a:pt x="2106" y="2155"/>
                    <a:pt x="2646" y="1955"/>
                  </a:cubicBezTo>
                  <a:cubicBezTo>
                    <a:pt x="3830" y="1519"/>
                    <a:pt x="4454" y="270"/>
                    <a:pt x="4454" y="270"/>
                  </a:cubicBezTo>
                  <a:cubicBezTo>
                    <a:pt x="4454" y="270"/>
                    <a:pt x="3803" y="1"/>
                    <a:pt x="3005"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19" name="Google Shape;969;p35"/>
            <p:cNvSpPr/>
            <p:nvPr/>
          </p:nvSpPr>
          <p:spPr>
            <a:xfrm>
              <a:off x="12415725" y="1493900"/>
              <a:ext cx="105625" cy="40675"/>
            </a:xfrm>
            <a:custGeom>
              <a:avLst/>
              <a:gdLst/>
              <a:ahLst/>
              <a:cxnLst/>
              <a:rect l="l" t="t" r="r" b="b"/>
              <a:pathLst>
                <a:path w="4225" h="1627" extrusionOk="0">
                  <a:moveTo>
                    <a:pt x="4151" y="0"/>
                  </a:moveTo>
                  <a:cubicBezTo>
                    <a:pt x="4145" y="0"/>
                    <a:pt x="4140" y="2"/>
                    <a:pt x="4134" y="6"/>
                  </a:cubicBezTo>
                  <a:lnTo>
                    <a:pt x="41" y="1518"/>
                  </a:lnTo>
                  <a:cubicBezTo>
                    <a:pt x="41" y="1518"/>
                    <a:pt x="33" y="1526"/>
                    <a:pt x="25" y="1534"/>
                  </a:cubicBezTo>
                  <a:cubicBezTo>
                    <a:pt x="9" y="1542"/>
                    <a:pt x="0" y="1567"/>
                    <a:pt x="9" y="1592"/>
                  </a:cubicBezTo>
                  <a:cubicBezTo>
                    <a:pt x="22" y="1612"/>
                    <a:pt x="47" y="1627"/>
                    <a:pt x="69" y="1627"/>
                  </a:cubicBezTo>
                  <a:cubicBezTo>
                    <a:pt x="74" y="1627"/>
                    <a:pt x="78" y="1626"/>
                    <a:pt x="83" y="1624"/>
                  </a:cubicBezTo>
                  <a:lnTo>
                    <a:pt x="4167" y="112"/>
                  </a:lnTo>
                  <a:cubicBezTo>
                    <a:pt x="4225" y="98"/>
                    <a:pt x="4193" y="0"/>
                    <a:pt x="41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0" name="Google Shape;970;p35"/>
            <p:cNvSpPr/>
            <p:nvPr/>
          </p:nvSpPr>
          <p:spPr>
            <a:xfrm>
              <a:off x="12498300" y="1501275"/>
              <a:ext cx="18125" cy="10100"/>
            </a:xfrm>
            <a:custGeom>
              <a:avLst/>
              <a:gdLst/>
              <a:ahLst/>
              <a:cxnLst/>
              <a:rect l="l" t="t" r="r" b="b"/>
              <a:pathLst>
                <a:path w="725" h="404" extrusionOk="0">
                  <a:moveTo>
                    <a:pt x="60" y="1"/>
                  </a:moveTo>
                  <a:cubicBezTo>
                    <a:pt x="48" y="1"/>
                    <a:pt x="35" y="5"/>
                    <a:pt x="26" y="15"/>
                  </a:cubicBezTo>
                  <a:cubicBezTo>
                    <a:pt x="17" y="23"/>
                    <a:pt x="9" y="23"/>
                    <a:pt x="9" y="31"/>
                  </a:cubicBezTo>
                  <a:cubicBezTo>
                    <a:pt x="1" y="56"/>
                    <a:pt x="9" y="89"/>
                    <a:pt x="34" y="105"/>
                  </a:cubicBezTo>
                  <a:lnTo>
                    <a:pt x="634" y="401"/>
                  </a:lnTo>
                  <a:cubicBezTo>
                    <a:pt x="642" y="403"/>
                    <a:pt x="650" y="404"/>
                    <a:pt x="658" y="404"/>
                  </a:cubicBezTo>
                  <a:cubicBezTo>
                    <a:pt x="681" y="404"/>
                    <a:pt x="702" y="395"/>
                    <a:pt x="708" y="376"/>
                  </a:cubicBezTo>
                  <a:cubicBezTo>
                    <a:pt x="724" y="343"/>
                    <a:pt x="716" y="310"/>
                    <a:pt x="683" y="302"/>
                  </a:cubicBezTo>
                  <a:lnTo>
                    <a:pt x="83" y="6"/>
                  </a:lnTo>
                  <a:cubicBezTo>
                    <a:pt x="76" y="3"/>
                    <a:pt x="68"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1" name="Google Shape;971;p35"/>
            <p:cNvSpPr/>
            <p:nvPr/>
          </p:nvSpPr>
          <p:spPr>
            <a:xfrm>
              <a:off x="12481250" y="1507450"/>
              <a:ext cx="18325" cy="10175"/>
            </a:xfrm>
            <a:custGeom>
              <a:avLst/>
              <a:gdLst/>
              <a:ahLst/>
              <a:cxnLst/>
              <a:rect l="l" t="t" r="r" b="b"/>
              <a:pathLst>
                <a:path w="733" h="407" extrusionOk="0">
                  <a:moveTo>
                    <a:pt x="68" y="1"/>
                  </a:moveTo>
                  <a:cubicBezTo>
                    <a:pt x="56" y="1"/>
                    <a:pt x="43" y="5"/>
                    <a:pt x="34" y="14"/>
                  </a:cubicBezTo>
                  <a:cubicBezTo>
                    <a:pt x="26" y="22"/>
                    <a:pt x="26" y="31"/>
                    <a:pt x="17" y="31"/>
                  </a:cubicBezTo>
                  <a:cubicBezTo>
                    <a:pt x="1" y="63"/>
                    <a:pt x="17" y="96"/>
                    <a:pt x="42" y="105"/>
                  </a:cubicBezTo>
                  <a:lnTo>
                    <a:pt x="642" y="400"/>
                  </a:lnTo>
                  <a:cubicBezTo>
                    <a:pt x="651" y="405"/>
                    <a:pt x="660" y="407"/>
                    <a:pt x="669" y="407"/>
                  </a:cubicBezTo>
                  <a:cubicBezTo>
                    <a:pt x="691" y="407"/>
                    <a:pt x="710" y="393"/>
                    <a:pt x="716" y="376"/>
                  </a:cubicBezTo>
                  <a:cubicBezTo>
                    <a:pt x="732" y="351"/>
                    <a:pt x="724" y="318"/>
                    <a:pt x="691" y="302"/>
                  </a:cubicBezTo>
                  <a:lnTo>
                    <a:pt x="91" y="6"/>
                  </a:lnTo>
                  <a:cubicBezTo>
                    <a:pt x="84" y="3"/>
                    <a:pt x="76"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2" name="Google Shape;972;p35"/>
            <p:cNvSpPr/>
            <p:nvPr/>
          </p:nvSpPr>
          <p:spPr>
            <a:xfrm>
              <a:off x="12464425" y="1513725"/>
              <a:ext cx="24875" cy="13475"/>
            </a:xfrm>
            <a:custGeom>
              <a:avLst/>
              <a:gdLst/>
              <a:ahLst/>
              <a:cxnLst/>
              <a:rect l="l" t="t" r="r" b="b"/>
              <a:pathLst>
                <a:path w="995" h="539" extrusionOk="0">
                  <a:moveTo>
                    <a:pt x="63" y="1"/>
                  </a:moveTo>
                  <a:cubicBezTo>
                    <a:pt x="48" y="1"/>
                    <a:pt x="35" y="8"/>
                    <a:pt x="25" y="18"/>
                  </a:cubicBezTo>
                  <a:cubicBezTo>
                    <a:pt x="16" y="18"/>
                    <a:pt x="16" y="26"/>
                    <a:pt x="16" y="34"/>
                  </a:cubicBezTo>
                  <a:cubicBezTo>
                    <a:pt x="0" y="59"/>
                    <a:pt x="8" y="92"/>
                    <a:pt x="41" y="108"/>
                  </a:cubicBezTo>
                  <a:lnTo>
                    <a:pt x="912" y="536"/>
                  </a:lnTo>
                  <a:cubicBezTo>
                    <a:pt x="918" y="538"/>
                    <a:pt x="925" y="539"/>
                    <a:pt x="932" y="539"/>
                  </a:cubicBezTo>
                  <a:cubicBezTo>
                    <a:pt x="952" y="539"/>
                    <a:pt x="974" y="529"/>
                    <a:pt x="986" y="511"/>
                  </a:cubicBezTo>
                  <a:cubicBezTo>
                    <a:pt x="994" y="478"/>
                    <a:pt x="986" y="445"/>
                    <a:pt x="961" y="437"/>
                  </a:cubicBezTo>
                  <a:lnTo>
                    <a:pt x="90" y="10"/>
                  </a:lnTo>
                  <a:cubicBezTo>
                    <a:pt x="81" y="3"/>
                    <a:pt x="72" y="1"/>
                    <a:pt x="63"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3" name="Google Shape;973;p35"/>
            <p:cNvSpPr/>
            <p:nvPr/>
          </p:nvSpPr>
          <p:spPr>
            <a:xfrm>
              <a:off x="12447575" y="1519975"/>
              <a:ext cx="18675" cy="10200"/>
            </a:xfrm>
            <a:custGeom>
              <a:avLst/>
              <a:gdLst/>
              <a:ahLst/>
              <a:cxnLst/>
              <a:rect l="l" t="t" r="r" b="b"/>
              <a:pathLst>
                <a:path w="747" h="408" extrusionOk="0">
                  <a:moveTo>
                    <a:pt x="60" y="1"/>
                  </a:moveTo>
                  <a:cubicBezTo>
                    <a:pt x="47" y="1"/>
                    <a:pt x="34" y="5"/>
                    <a:pt x="25" y="14"/>
                  </a:cubicBezTo>
                  <a:cubicBezTo>
                    <a:pt x="25" y="23"/>
                    <a:pt x="17" y="31"/>
                    <a:pt x="17" y="31"/>
                  </a:cubicBezTo>
                  <a:cubicBezTo>
                    <a:pt x="0" y="64"/>
                    <a:pt x="17" y="97"/>
                    <a:pt x="41" y="105"/>
                  </a:cubicBezTo>
                  <a:lnTo>
                    <a:pt x="641" y="401"/>
                  </a:lnTo>
                  <a:cubicBezTo>
                    <a:pt x="650" y="405"/>
                    <a:pt x="659" y="407"/>
                    <a:pt x="667" y="407"/>
                  </a:cubicBezTo>
                  <a:cubicBezTo>
                    <a:pt x="718" y="407"/>
                    <a:pt x="747" y="330"/>
                    <a:pt x="690" y="302"/>
                  </a:cubicBezTo>
                  <a:lnTo>
                    <a:pt x="91" y="6"/>
                  </a:lnTo>
                  <a:cubicBezTo>
                    <a:pt x="80" y="3"/>
                    <a:pt x="70" y="1"/>
                    <a:pt x="6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4" name="Google Shape;974;p35"/>
            <p:cNvSpPr/>
            <p:nvPr/>
          </p:nvSpPr>
          <p:spPr>
            <a:xfrm>
              <a:off x="12498300" y="1485850"/>
              <a:ext cx="9800" cy="18225"/>
            </a:xfrm>
            <a:custGeom>
              <a:avLst/>
              <a:gdLst/>
              <a:ahLst/>
              <a:cxnLst/>
              <a:rect l="l" t="t" r="r" b="b"/>
              <a:pathLst>
                <a:path w="392" h="729" extrusionOk="0">
                  <a:moveTo>
                    <a:pt x="323" y="0"/>
                  </a:moveTo>
                  <a:cubicBezTo>
                    <a:pt x="311" y="0"/>
                    <a:pt x="299" y="5"/>
                    <a:pt x="289" y="15"/>
                  </a:cubicBezTo>
                  <a:cubicBezTo>
                    <a:pt x="280" y="23"/>
                    <a:pt x="280" y="32"/>
                    <a:pt x="272" y="32"/>
                  </a:cubicBezTo>
                  <a:lnTo>
                    <a:pt x="9" y="648"/>
                  </a:lnTo>
                  <a:cubicBezTo>
                    <a:pt x="1" y="681"/>
                    <a:pt x="9" y="714"/>
                    <a:pt x="34" y="722"/>
                  </a:cubicBezTo>
                  <a:cubicBezTo>
                    <a:pt x="43" y="727"/>
                    <a:pt x="52" y="729"/>
                    <a:pt x="61" y="729"/>
                  </a:cubicBezTo>
                  <a:cubicBezTo>
                    <a:pt x="83" y="729"/>
                    <a:pt x="102" y="715"/>
                    <a:pt x="108" y="697"/>
                  </a:cubicBezTo>
                  <a:lnTo>
                    <a:pt x="379" y="81"/>
                  </a:lnTo>
                  <a:cubicBezTo>
                    <a:pt x="391" y="38"/>
                    <a:pt x="358" y="0"/>
                    <a:pt x="32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5" name="Google Shape;975;p35"/>
            <p:cNvSpPr/>
            <p:nvPr/>
          </p:nvSpPr>
          <p:spPr>
            <a:xfrm>
              <a:off x="12481150" y="1492100"/>
              <a:ext cx="10000" cy="18200"/>
            </a:xfrm>
            <a:custGeom>
              <a:avLst/>
              <a:gdLst/>
              <a:ahLst/>
              <a:cxnLst/>
              <a:rect l="l" t="t" r="r" b="b"/>
              <a:pathLst>
                <a:path w="400" h="728" extrusionOk="0">
                  <a:moveTo>
                    <a:pt x="344" y="0"/>
                  </a:moveTo>
                  <a:cubicBezTo>
                    <a:pt x="329" y="0"/>
                    <a:pt x="313" y="8"/>
                    <a:pt x="301" y="20"/>
                  </a:cubicBezTo>
                  <a:cubicBezTo>
                    <a:pt x="292" y="20"/>
                    <a:pt x="284" y="28"/>
                    <a:pt x="284" y="36"/>
                  </a:cubicBezTo>
                  <a:lnTo>
                    <a:pt x="21" y="653"/>
                  </a:lnTo>
                  <a:cubicBezTo>
                    <a:pt x="0" y="695"/>
                    <a:pt x="37" y="727"/>
                    <a:pt x="72" y="727"/>
                  </a:cubicBezTo>
                  <a:cubicBezTo>
                    <a:pt x="92" y="727"/>
                    <a:pt x="111" y="717"/>
                    <a:pt x="120" y="694"/>
                  </a:cubicBezTo>
                  <a:lnTo>
                    <a:pt x="391" y="78"/>
                  </a:lnTo>
                  <a:cubicBezTo>
                    <a:pt x="399" y="53"/>
                    <a:pt x="383" y="20"/>
                    <a:pt x="358" y="4"/>
                  </a:cubicBezTo>
                  <a:cubicBezTo>
                    <a:pt x="354" y="1"/>
                    <a:pt x="349" y="0"/>
                    <a:pt x="344"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6" name="Google Shape;976;p35"/>
            <p:cNvSpPr/>
            <p:nvPr/>
          </p:nvSpPr>
          <p:spPr>
            <a:xfrm>
              <a:off x="12464425" y="1491425"/>
              <a:ext cx="12750" cy="25100"/>
            </a:xfrm>
            <a:custGeom>
              <a:avLst/>
              <a:gdLst/>
              <a:ahLst/>
              <a:cxnLst/>
              <a:rect l="l" t="t" r="r" b="b"/>
              <a:pathLst>
                <a:path w="510" h="1004" extrusionOk="0">
                  <a:moveTo>
                    <a:pt x="445" y="1"/>
                  </a:moveTo>
                  <a:cubicBezTo>
                    <a:pt x="433" y="1"/>
                    <a:pt x="421" y="5"/>
                    <a:pt x="411" y="14"/>
                  </a:cubicBezTo>
                  <a:cubicBezTo>
                    <a:pt x="411" y="22"/>
                    <a:pt x="403" y="31"/>
                    <a:pt x="403" y="31"/>
                  </a:cubicBezTo>
                  <a:lnTo>
                    <a:pt x="16" y="926"/>
                  </a:lnTo>
                  <a:cubicBezTo>
                    <a:pt x="0" y="951"/>
                    <a:pt x="16" y="984"/>
                    <a:pt x="41" y="1000"/>
                  </a:cubicBezTo>
                  <a:cubicBezTo>
                    <a:pt x="49" y="1002"/>
                    <a:pt x="57" y="1003"/>
                    <a:pt x="64" y="1003"/>
                  </a:cubicBezTo>
                  <a:cubicBezTo>
                    <a:pt x="88" y="1003"/>
                    <a:pt x="109" y="993"/>
                    <a:pt x="115" y="967"/>
                  </a:cubicBezTo>
                  <a:lnTo>
                    <a:pt x="501" y="80"/>
                  </a:lnTo>
                  <a:cubicBezTo>
                    <a:pt x="510" y="47"/>
                    <a:pt x="501" y="14"/>
                    <a:pt x="468" y="6"/>
                  </a:cubicBezTo>
                  <a:cubicBezTo>
                    <a:pt x="462" y="3"/>
                    <a:pt x="453" y="1"/>
                    <a:pt x="44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7" name="Google Shape;977;p35"/>
            <p:cNvSpPr/>
            <p:nvPr/>
          </p:nvSpPr>
          <p:spPr>
            <a:xfrm>
              <a:off x="12447575" y="1504575"/>
              <a:ext cx="9875" cy="18200"/>
            </a:xfrm>
            <a:custGeom>
              <a:avLst/>
              <a:gdLst/>
              <a:ahLst/>
              <a:cxnLst/>
              <a:rect l="l" t="t" r="r" b="b"/>
              <a:pathLst>
                <a:path w="395" h="728" extrusionOk="0">
                  <a:moveTo>
                    <a:pt x="327" y="0"/>
                  </a:moveTo>
                  <a:cubicBezTo>
                    <a:pt x="315" y="0"/>
                    <a:pt x="306" y="4"/>
                    <a:pt x="296" y="14"/>
                  </a:cubicBezTo>
                  <a:cubicBezTo>
                    <a:pt x="288" y="22"/>
                    <a:pt x="280" y="31"/>
                    <a:pt x="280" y="31"/>
                  </a:cubicBezTo>
                  <a:lnTo>
                    <a:pt x="17" y="647"/>
                  </a:lnTo>
                  <a:cubicBezTo>
                    <a:pt x="0" y="680"/>
                    <a:pt x="17" y="713"/>
                    <a:pt x="41" y="721"/>
                  </a:cubicBezTo>
                  <a:cubicBezTo>
                    <a:pt x="50" y="725"/>
                    <a:pt x="60" y="727"/>
                    <a:pt x="68" y="727"/>
                  </a:cubicBezTo>
                  <a:cubicBezTo>
                    <a:pt x="91" y="727"/>
                    <a:pt x="109" y="714"/>
                    <a:pt x="115" y="696"/>
                  </a:cubicBezTo>
                  <a:lnTo>
                    <a:pt x="378" y="80"/>
                  </a:lnTo>
                  <a:cubicBezTo>
                    <a:pt x="395" y="47"/>
                    <a:pt x="378" y="14"/>
                    <a:pt x="354" y="6"/>
                  </a:cubicBezTo>
                  <a:cubicBezTo>
                    <a:pt x="343" y="2"/>
                    <a:pt x="334" y="0"/>
                    <a:pt x="32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28" name="Google Shape;978;p35"/>
            <p:cNvSpPr/>
            <p:nvPr/>
          </p:nvSpPr>
          <p:spPr>
            <a:xfrm>
              <a:off x="12391475" y="1425700"/>
              <a:ext cx="111175" cy="56500"/>
            </a:xfrm>
            <a:custGeom>
              <a:avLst/>
              <a:gdLst/>
              <a:ahLst/>
              <a:cxnLst/>
              <a:rect l="l" t="t" r="r" b="b"/>
              <a:pathLst>
                <a:path w="4447" h="2260" extrusionOk="0">
                  <a:moveTo>
                    <a:pt x="2990" y="0"/>
                  </a:moveTo>
                  <a:cubicBezTo>
                    <a:pt x="2667" y="0"/>
                    <a:pt x="2320" y="45"/>
                    <a:pt x="1981" y="170"/>
                  </a:cubicBezTo>
                  <a:cubicBezTo>
                    <a:pt x="806" y="613"/>
                    <a:pt x="1" y="1369"/>
                    <a:pt x="181" y="1862"/>
                  </a:cubicBezTo>
                  <a:cubicBezTo>
                    <a:pt x="279" y="2124"/>
                    <a:pt x="645" y="2259"/>
                    <a:pt x="1148" y="2259"/>
                  </a:cubicBezTo>
                  <a:cubicBezTo>
                    <a:pt x="1576" y="2259"/>
                    <a:pt x="2103" y="2161"/>
                    <a:pt x="2647" y="1961"/>
                  </a:cubicBezTo>
                  <a:cubicBezTo>
                    <a:pt x="3822" y="1526"/>
                    <a:pt x="4447" y="276"/>
                    <a:pt x="4447" y="276"/>
                  </a:cubicBezTo>
                  <a:cubicBezTo>
                    <a:pt x="4447" y="276"/>
                    <a:pt x="3794" y="0"/>
                    <a:pt x="2990" y="0"/>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29" name="Google Shape;979;p35"/>
            <p:cNvSpPr/>
            <p:nvPr/>
          </p:nvSpPr>
          <p:spPr>
            <a:xfrm>
              <a:off x="12381975" y="1437375"/>
              <a:ext cx="105475" cy="40575"/>
            </a:xfrm>
            <a:custGeom>
              <a:avLst/>
              <a:gdLst/>
              <a:ahLst/>
              <a:cxnLst/>
              <a:rect l="l" t="t" r="r" b="b"/>
              <a:pathLst>
                <a:path w="4219" h="1623" extrusionOk="0">
                  <a:moveTo>
                    <a:pt x="4165" y="0"/>
                  </a:moveTo>
                  <a:cubicBezTo>
                    <a:pt x="4158" y="0"/>
                    <a:pt x="4151" y="2"/>
                    <a:pt x="4144" y="7"/>
                  </a:cubicBezTo>
                  <a:lnTo>
                    <a:pt x="52" y="1511"/>
                  </a:lnTo>
                  <a:cubicBezTo>
                    <a:pt x="52" y="1519"/>
                    <a:pt x="44" y="1519"/>
                    <a:pt x="36" y="1527"/>
                  </a:cubicBezTo>
                  <a:cubicBezTo>
                    <a:pt x="0" y="1562"/>
                    <a:pt x="26" y="1622"/>
                    <a:pt x="70" y="1622"/>
                  </a:cubicBezTo>
                  <a:cubicBezTo>
                    <a:pt x="78" y="1622"/>
                    <a:pt x="85" y="1621"/>
                    <a:pt x="93" y="1617"/>
                  </a:cubicBezTo>
                  <a:lnTo>
                    <a:pt x="4177" y="105"/>
                  </a:lnTo>
                  <a:cubicBezTo>
                    <a:pt x="4210" y="97"/>
                    <a:pt x="4218" y="64"/>
                    <a:pt x="4210" y="40"/>
                  </a:cubicBezTo>
                  <a:cubicBezTo>
                    <a:pt x="4204" y="15"/>
                    <a:pt x="4185" y="0"/>
                    <a:pt x="41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0" name="Google Shape;980;p35"/>
            <p:cNvSpPr/>
            <p:nvPr/>
          </p:nvSpPr>
          <p:spPr>
            <a:xfrm>
              <a:off x="12464625" y="1444625"/>
              <a:ext cx="18700" cy="10350"/>
            </a:xfrm>
            <a:custGeom>
              <a:avLst/>
              <a:gdLst/>
              <a:ahLst/>
              <a:cxnLst/>
              <a:rect l="l" t="t" r="r" b="b"/>
              <a:pathLst>
                <a:path w="748" h="414" extrusionOk="0">
                  <a:moveTo>
                    <a:pt x="66" y="1"/>
                  </a:moveTo>
                  <a:cubicBezTo>
                    <a:pt x="52" y="1"/>
                    <a:pt x="36" y="7"/>
                    <a:pt x="25" y="13"/>
                  </a:cubicBezTo>
                  <a:cubicBezTo>
                    <a:pt x="17" y="21"/>
                    <a:pt x="17" y="29"/>
                    <a:pt x="17" y="37"/>
                  </a:cubicBezTo>
                  <a:cubicBezTo>
                    <a:pt x="0" y="62"/>
                    <a:pt x="8" y="95"/>
                    <a:pt x="33" y="111"/>
                  </a:cubicBezTo>
                  <a:lnTo>
                    <a:pt x="641" y="407"/>
                  </a:lnTo>
                  <a:cubicBezTo>
                    <a:pt x="650" y="411"/>
                    <a:pt x="658" y="413"/>
                    <a:pt x="666" y="413"/>
                  </a:cubicBezTo>
                  <a:cubicBezTo>
                    <a:pt x="718" y="413"/>
                    <a:pt x="748" y="329"/>
                    <a:pt x="691" y="300"/>
                  </a:cubicBezTo>
                  <a:lnTo>
                    <a:pt x="82" y="4"/>
                  </a:lnTo>
                  <a:cubicBezTo>
                    <a:pt x="78" y="2"/>
                    <a:pt x="72"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1" name="Google Shape;981;p35"/>
            <p:cNvSpPr/>
            <p:nvPr/>
          </p:nvSpPr>
          <p:spPr>
            <a:xfrm>
              <a:off x="12447775" y="1450875"/>
              <a:ext cx="18100" cy="10175"/>
            </a:xfrm>
            <a:custGeom>
              <a:avLst/>
              <a:gdLst/>
              <a:ahLst/>
              <a:cxnLst/>
              <a:rect l="l" t="t" r="r" b="b"/>
              <a:pathLst>
                <a:path w="724" h="407" extrusionOk="0">
                  <a:moveTo>
                    <a:pt x="61" y="0"/>
                  </a:moveTo>
                  <a:cubicBezTo>
                    <a:pt x="48" y="0"/>
                    <a:pt x="35" y="7"/>
                    <a:pt x="25" y="17"/>
                  </a:cubicBezTo>
                  <a:cubicBezTo>
                    <a:pt x="17" y="17"/>
                    <a:pt x="17" y="25"/>
                    <a:pt x="9" y="34"/>
                  </a:cubicBezTo>
                  <a:cubicBezTo>
                    <a:pt x="0" y="58"/>
                    <a:pt x="9" y="91"/>
                    <a:pt x="41" y="108"/>
                  </a:cubicBezTo>
                  <a:lnTo>
                    <a:pt x="641" y="403"/>
                  </a:lnTo>
                  <a:cubicBezTo>
                    <a:pt x="648" y="406"/>
                    <a:pt x="654" y="407"/>
                    <a:pt x="661" y="407"/>
                  </a:cubicBezTo>
                  <a:cubicBezTo>
                    <a:pt x="681" y="407"/>
                    <a:pt x="703" y="397"/>
                    <a:pt x="715" y="379"/>
                  </a:cubicBezTo>
                  <a:cubicBezTo>
                    <a:pt x="724" y="346"/>
                    <a:pt x="715" y="313"/>
                    <a:pt x="691" y="305"/>
                  </a:cubicBezTo>
                  <a:lnTo>
                    <a:pt x="83" y="9"/>
                  </a:lnTo>
                  <a:cubicBezTo>
                    <a:pt x="76" y="3"/>
                    <a:pt x="69" y="0"/>
                    <a:pt x="6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2" name="Google Shape;982;p35"/>
            <p:cNvSpPr/>
            <p:nvPr/>
          </p:nvSpPr>
          <p:spPr>
            <a:xfrm>
              <a:off x="12430925" y="1457125"/>
              <a:ext cx="25100" cy="13475"/>
            </a:xfrm>
            <a:custGeom>
              <a:avLst/>
              <a:gdLst/>
              <a:ahLst/>
              <a:cxnLst/>
              <a:rect l="l" t="t" r="r" b="b"/>
              <a:pathLst>
                <a:path w="1004" h="539" extrusionOk="0">
                  <a:moveTo>
                    <a:pt x="67" y="0"/>
                  </a:moveTo>
                  <a:cubicBezTo>
                    <a:pt x="55" y="0"/>
                    <a:pt x="43" y="4"/>
                    <a:pt x="33" y="14"/>
                  </a:cubicBezTo>
                  <a:cubicBezTo>
                    <a:pt x="25" y="22"/>
                    <a:pt x="17" y="22"/>
                    <a:pt x="17" y="30"/>
                  </a:cubicBezTo>
                  <a:cubicBezTo>
                    <a:pt x="0" y="55"/>
                    <a:pt x="17" y="88"/>
                    <a:pt x="42" y="104"/>
                  </a:cubicBezTo>
                  <a:lnTo>
                    <a:pt x="913" y="532"/>
                  </a:lnTo>
                  <a:cubicBezTo>
                    <a:pt x="922" y="536"/>
                    <a:pt x="931" y="538"/>
                    <a:pt x="940" y="538"/>
                  </a:cubicBezTo>
                  <a:cubicBezTo>
                    <a:pt x="962" y="538"/>
                    <a:pt x="981" y="525"/>
                    <a:pt x="987" y="507"/>
                  </a:cubicBezTo>
                  <a:cubicBezTo>
                    <a:pt x="1003" y="482"/>
                    <a:pt x="987" y="449"/>
                    <a:pt x="962" y="433"/>
                  </a:cubicBezTo>
                  <a:lnTo>
                    <a:pt x="91" y="6"/>
                  </a:lnTo>
                  <a:cubicBezTo>
                    <a:pt x="84" y="2"/>
                    <a:pt x="76"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3" name="Google Shape;983;p35"/>
            <p:cNvSpPr/>
            <p:nvPr/>
          </p:nvSpPr>
          <p:spPr>
            <a:xfrm>
              <a:off x="12414075" y="1463325"/>
              <a:ext cx="18100" cy="10150"/>
            </a:xfrm>
            <a:custGeom>
              <a:avLst/>
              <a:gdLst/>
              <a:ahLst/>
              <a:cxnLst/>
              <a:rect l="l" t="t" r="r" b="b"/>
              <a:pathLst>
                <a:path w="724" h="406" extrusionOk="0">
                  <a:moveTo>
                    <a:pt x="68" y="1"/>
                  </a:moveTo>
                  <a:cubicBezTo>
                    <a:pt x="54" y="1"/>
                    <a:pt x="37" y="9"/>
                    <a:pt x="25" y="21"/>
                  </a:cubicBezTo>
                  <a:cubicBezTo>
                    <a:pt x="17" y="21"/>
                    <a:pt x="17" y="29"/>
                    <a:pt x="9" y="29"/>
                  </a:cubicBezTo>
                  <a:cubicBezTo>
                    <a:pt x="1" y="62"/>
                    <a:pt x="9" y="94"/>
                    <a:pt x="34" y="103"/>
                  </a:cubicBezTo>
                  <a:lnTo>
                    <a:pt x="642" y="399"/>
                  </a:lnTo>
                  <a:cubicBezTo>
                    <a:pt x="649" y="403"/>
                    <a:pt x="656" y="405"/>
                    <a:pt x="664" y="405"/>
                  </a:cubicBezTo>
                  <a:cubicBezTo>
                    <a:pt x="683" y="405"/>
                    <a:pt x="704" y="392"/>
                    <a:pt x="716" y="374"/>
                  </a:cubicBezTo>
                  <a:cubicBezTo>
                    <a:pt x="724" y="349"/>
                    <a:pt x="716" y="316"/>
                    <a:pt x="683" y="300"/>
                  </a:cubicBezTo>
                  <a:lnTo>
                    <a:pt x="83" y="4"/>
                  </a:lnTo>
                  <a:cubicBezTo>
                    <a:pt x="78" y="2"/>
                    <a:pt x="73"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4" name="Google Shape;984;p35"/>
            <p:cNvSpPr/>
            <p:nvPr/>
          </p:nvSpPr>
          <p:spPr>
            <a:xfrm>
              <a:off x="12464625" y="1429225"/>
              <a:ext cx="9675" cy="18275"/>
            </a:xfrm>
            <a:custGeom>
              <a:avLst/>
              <a:gdLst/>
              <a:ahLst/>
              <a:cxnLst/>
              <a:rect l="l" t="t" r="r" b="b"/>
              <a:pathLst>
                <a:path w="387" h="731" extrusionOk="0">
                  <a:moveTo>
                    <a:pt x="331" y="1"/>
                  </a:moveTo>
                  <a:cubicBezTo>
                    <a:pt x="316" y="1"/>
                    <a:pt x="300" y="8"/>
                    <a:pt x="288" y="20"/>
                  </a:cubicBezTo>
                  <a:cubicBezTo>
                    <a:pt x="280" y="20"/>
                    <a:pt x="280" y="29"/>
                    <a:pt x="280" y="37"/>
                  </a:cubicBezTo>
                  <a:lnTo>
                    <a:pt x="8" y="653"/>
                  </a:lnTo>
                  <a:cubicBezTo>
                    <a:pt x="0" y="678"/>
                    <a:pt x="8" y="711"/>
                    <a:pt x="41" y="727"/>
                  </a:cubicBezTo>
                  <a:cubicBezTo>
                    <a:pt x="47" y="729"/>
                    <a:pt x="53" y="730"/>
                    <a:pt x="60" y="730"/>
                  </a:cubicBezTo>
                  <a:cubicBezTo>
                    <a:pt x="81" y="730"/>
                    <a:pt x="103" y="719"/>
                    <a:pt x="115" y="694"/>
                  </a:cubicBezTo>
                  <a:lnTo>
                    <a:pt x="378" y="78"/>
                  </a:lnTo>
                  <a:cubicBezTo>
                    <a:pt x="386" y="53"/>
                    <a:pt x="378" y="20"/>
                    <a:pt x="345" y="4"/>
                  </a:cubicBezTo>
                  <a:cubicBezTo>
                    <a:pt x="341" y="2"/>
                    <a:pt x="336" y="1"/>
                    <a:pt x="331"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5" name="Google Shape;985;p35"/>
            <p:cNvSpPr/>
            <p:nvPr/>
          </p:nvSpPr>
          <p:spPr>
            <a:xfrm>
              <a:off x="12447575" y="1435550"/>
              <a:ext cx="9875" cy="18200"/>
            </a:xfrm>
            <a:custGeom>
              <a:avLst/>
              <a:gdLst/>
              <a:ahLst/>
              <a:cxnLst/>
              <a:rect l="l" t="t" r="r" b="b"/>
              <a:pathLst>
                <a:path w="395" h="728" extrusionOk="0">
                  <a:moveTo>
                    <a:pt x="330" y="0"/>
                  </a:moveTo>
                  <a:cubicBezTo>
                    <a:pt x="318" y="0"/>
                    <a:pt x="306" y="4"/>
                    <a:pt x="296" y="14"/>
                  </a:cubicBezTo>
                  <a:cubicBezTo>
                    <a:pt x="288" y="22"/>
                    <a:pt x="288" y="22"/>
                    <a:pt x="280" y="30"/>
                  </a:cubicBezTo>
                  <a:lnTo>
                    <a:pt x="17" y="647"/>
                  </a:lnTo>
                  <a:cubicBezTo>
                    <a:pt x="0" y="691"/>
                    <a:pt x="38" y="727"/>
                    <a:pt x="76" y="727"/>
                  </a:cubicBezTo>
                  <a:cubicBezTo>
                    <a:pt x="94" y="727"/>
                    <a:pt x="112" y="718"/>
                    <a:pt x="123" y="696"/>
                  </a:cubicBezTo>
                  <a:lnTo>
                    <a:pt x="386" y="80"/>
                  </a:lnTo>
                  <a:cubicBezTo>
                    <a:pt x="395" y="47"/>
                    <a:pt x="386" y="14"/>
                    <a:pt x="354" y="6"/>
                  </a:cubicBezTo>
                  <a:cubicBezTo>
                    <a:pt x="347" y="2"/>
                    <a:pt x="338" y="0"/>
                    <a:pt x="33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6" name="Google Shape;986;p35"/>
            <p:cNvSpPr/>
            <p:nvPr/>
          </p:nvSpPr>
          <p:spPr>
            <a:xfrm>
              <a:off x="12430925" y="1434775"/>
              <a:ext cx="12750" cy="25125"/>
            </a:xfrm>
            <a:custGeom>
              <a:avLst/>
              <a:gdLst/>
              <a:ahLst/>
              <a:cxnLst/>
              <a:rect l="l" t="t" r="r" b="b"/>
              <a:pathLst>
                <a:path w="510" h="1005" extrusionOk="0">
                  <a:moveTo>
                    <a:pt x="447" y="0"/>
                  </a:moveTo>
                  <a:cubicBezTo>
                    <a:pt x="431" y="0"/>
                    <a:pt x="415" y="6"/>
                    <a:pt x="403" y="12"/>
                  </a:cubicBezTo>
                  <a:cubicBezTo>
                    <a:pt x="403" y="20"/>
                    <a:pt x="395" y="28"/>
                    <a:pt x="395" y="37"/>
                  </a:cubicBezTo>
                  <a:lnTo>
                    <a:pt x="9" y="924"/>
                  </a:lnTo>
                  <a:cubicBezTo>
                    <a:pt x="0" y="957"/>
                    <a:pt x="9" y="990"/>
                    <a:pt x="42" y="998"/>
                  </a:cubicBezTo>
                  <a:cubicBezTo>
                    <a:pt x="48" y="1003"/>
                    <a:pt x="56" y="1005"/>
                    <a:pt x="64" y="1005"/>
                  </a:cubicBezTo>
                  <a:cubicBezTo>
                    <a:pt x="83" y="1005"/>
                    <a:pt x="104" y="991"/>
                    <a:pt x="116" y="974"/>
                  </a:cubicBezTo>
                  <a:lnTo>
                    <a:pt x="494" y="78"/>
                  </a:lnTo>
                  <a:cubicBezTo>
                    <a:pt x="510" y="53"/>
                    <a:pt x="494" y="20"/>
                    <a:pt x="469" y="4"/>
                  </a:cubicBezTo>
                  <a:cubicBezTo>
                    <a:pt x="462" y="1"/>
                    <a:pt x="454" y="0"/>
                    <a:pt x="44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7" name="Google Shape;987;p35"/>
            <p:cNvSpPr/>
            <p:nvPr/>
          </p:nvSpPr>
          <p:spPr>
            <a:xfrm>
              <a:off x="12413950" y="1448025"/>
              <a:ext cx="10050" cy="18100"/>
            </a:xfrm>
            <a:custGeom>
              <a:avLst/>
              <a:gdLst/>
              <a:ahLst/>
              <a:cxnLst/>
              <a:rect l="l" t="t" r="r" b="b"/>
              <a:pathLst>
                <a:path w="402" h="724" extrusionOk="0">
                  <a:moveTo>
                    <a:pt x="337" y="1"/>
                  </a:moveTo>
                  <a:cubicBezTo>
                    <a:pt x="325" y="1"/>
                    <a:pt x="312" y="5"/>
                    <a:pt x="301" y="16"/>
                  </a:cubicBezTo>
                  <a:cubicBezTo>
                    <a:pt x="293" y="16"/>
                    <a:pt x="285" y="24"/>
                    <a:pt x="285" y="33"/>
                  </a:cubicBezTo>
                  <a:lnTo>
                    <a:pt x="22" y="649"/>
                  </a:lnTo>
                  <a:cubicBezTo>
                    <a:pt x="1" y="691"/>
                    <a:pt x="38" y="723"/>
                    <a:pt x="73" y="723"/>
                  </a:cubicBezTo>
                  <a:cubicBezTo>
                    <a:pt x="93" y="723"/>
                    <a:pt x="112" y="714"/>
                    <a:pt x="121" y="690"/>
                  </a:cubicBezTo>
                  <a:lnTo>
                    <a:pt x="384" y="74"/>
                  </a:lnTo>
                  <a:cubicBezTo>
                    <a:pt x="402" y="37"/>
                    <a:pt x="371" y="1"/>
                    <a:pt x="33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38" name="Google Shape;988;p35"/>
            <p:cNvSpPr/>
            <p:nvPr/>
          </p:nvSpPr>
          <p:spPr>
            <a:xfrm>
              <a:off x="12367025" y="1690200"/>
              <a:ext cx="104800" cy="66150"/>
            </a:xfrm>
            <a:custGeom>
              <a:avLst/>
              <a:gdLst/>
              <a:ahLst/>
              <a:cxnLst/>
              <a:rect l="l" t="t" r="r" b="b"/>
              <a:pathLst>
                <a:path w="4192" h="2646" extrusionOk="0">
                  <a:moveTo>
                    <a:pt x="3273" y="0"/>
                  </a:moveTo>
                  <a:cubicBezTo>
                    <a:pt x="2794" y="0"/>
                    <a:pt x="2133" y="205"/>
                    <a:pt x="1480" y="593"/>
                  </a:cubicBezTo>
                  <a:cubicBezTo>
                    <a:pt x="395" y="1234"/>
                    <a:pt x="1" y="2574"/>
                    <a:pt x="1" y="2574"/>
                  </a:cubicBezTo>
                  <a:cubicBezTo>
                    <a:pt x="1" y="2574"/>
                    <a:pt x="324" y="2646"/>
                    <a:pt x="781" y="2646"/>
                  </a:cubicBezTo>
                  <a:cubicBezTo>
                    <a:pt x="1263" y="2646"/>
                    <a:pt x="1893" y="2566"/>
                    <a:pt x="2450" y="2237"/>
                  </a:cubicBezTo>
                  <a:cubicBezTo>
                    <a:pt x="3526" y="1604"/>
                    <a:pt x="4192" y="716"/>
                    <a:pt x="3921" y="264"/>
                  </a:cubicBezTo>
                  <a:cubicBezTo>
                    <a:pt x="3817" y="87"/>
                    <a:pt x="3584" y="0"/>
                    <a:pt x="3273" y="0"/>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39" name="Google Shape;989;p35"/>
            <p:cNvSpPr/>
            <p:nvPr/>
          </p:nvSpPr>
          <p:spPr>
            <a:xfrm>
              <a:off x="12381000" y="1688775"/>
              <a:ext cx="97000" cy="57975"/>
            </a:xfrm>
            <a:custGeom>
              <a:avLst/>
              <a:gdLst/>
              <a:ahLst/>
              <a:cxnLst/>
              <a:rect l="l" t="t" r="r" b="b"/>
              <a:pathLst>
                <a:path w="3880" h="2319" extrusionOk="0">
                  <a:moveTo>
                    <a:pt x="3805" y="1"/>
                  </a:moveTo>
                  <a:cubicBezTo>
                    <a:pt x="3797" y="1"/>
                    <a:pt x="3789" y="1"/>
                    <a:pt x="3789" y="9"/>
                  </a:cubicBezTo>
                  <a:lnTo>
                    <a:pt x="33" y="2220"/>
                  </a:lnTo>
                  <a:cubicBezTo>
                    <a:pt x="9" y="2236"/>
                    <a:pt x="1" y="2269"/>
                    <a:pt x="9" y="2294"/>
                  </a:cubicBezTo>
                  <a:cubicBezTo>
                    <a:pt x="19" y="2310"/>
                    <a:pt x="37" y="2319"/>
                    <a:pt x="57" y="2319"/>
                  </a:cubicBezTo>
                  <a:cubicBezTo>
                    <a:pt x="68" y="2319"/>
                    <a:pt x="79" y="2316"/>
                    <a:pt x="91" y="2310"/>
                  </a:cubicBezTo>
                  <a:lnTo>
                    <a:pt x="3838" y="108"/>
                  </a:lnTo>
                  <a:cubicBezTo>
                    <a:pt x="3871" y="91"/>
                    <a:pt x="3879" y="50"/>
                    <a:pt x="3863" y="26"/>
                  </a:cubicBezTo>
                  <a:cubicBezTo>
                    <a:pt x="3847" y="9"/>
                    <a:pt x="3830" y="1"/>
                    <a:pt x="38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0" name="Google Shape;990;p35"/>
            <p:cNvSpPr/>
            <p:nvPr/>
          </p:nvSpPr>
          <p:spPr>
            <a:xfrm>
              <a:off x="12395175" y="1733375"/>
              <a:ext cx="7000" cy="19125"/>
            </a:xfrm>
            <a:custGeom>
              <a:avLst/>
              <a:gdLst/>
              <a:ahLst/>
              <a:cxnLst/>
              <a:rect l="l" t="t" r="r" b="b"/>
              <a:pathLst>
                <a:path w="280" h="765" extrusionOk="0">
                  <a:moveTo>
                    <a:pt x="206" y="0"/>
                  </a:moveTo>
                  <a:cubicBezTo>
                    <a:pt x="181" y="0"/>
                    <a:pt x="165" y="17"/>
                    <a:pt x="165" y="41"/>
                  </a:cubicBezTo>
                  <a:lnTo>
                    <a:pt x="9" y="699"/>
                  </a:lnTo>
                  <a:cubicBezTo>
                    <a:pt x="1" y="723"/>
                    <a:pt x="25" y="756"/>
                    <a:pt x="50" y="765"/>
                  </a:cubicBezTo>
                  <a:cubicBezTo>
                    <a:pt x="83" y="765"/>
                    <a:pt x="107" y="748"/>
                    <a:pt x="116" y="723"/>
                  </a:cubicBezTo>
                  <a:lnTo>
                    <a:pt x="272" y="66"/>
                  </a:lnTo>
                  <a:cubicBezTo>
                    <a:pt x="280" y="41"/>
                    <a:pt x="255" y="8"/>
                    <a:pt x="23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1" name="Google Shape;991;p35"/>
            <p:cNvSpPr/>
            <p:nvPr/>
          </p:nvSpPr>
          <p:spPr>
            <a:xfrm>
              <a:off x="12410500" y="1724325"/>
              <a:ext cx="6900" cy="18800"/>
            </a:xfrm>
            <a:custGeom>
              <a:avLst/>
              <a:gdLst/>
              <a:ahLst/>
              <a:cxnLst/>
              <a:rect l="l" t="t" r="r" b="b"/>
              <a:pathLst>
                <a:path w="276" h="752" extrusionOk="0">
                  <a:moveTo>
                    <a:pt x="218" y="1"/>
                  </a:moveTo>
                  <a:cubicBezTo>
                    <a:pt x="193" y="1"/>
                    <a:pt x="177" y="17"/>
                    <a:pt x="168" y="42"/>
                  </a:cubicBezTo>
                  <a:lnTo>
                    <a:pt x="20" y="691"/>
                  </a:lnTo>
                  <a:cubicBezTo>
                    <a:pt x="0" y="726"/>
                    <a:pt x="41" y="752"/>
                    <a:pt x="76" y="752"/>
                  </a:cubicBezTo>
                  <a:cubicBezTo>
                    <a:pt x="99" y="752"/>
                    <a:pt x="119" y="741"/>
                    <a:pt x="119" y="716"/>
                  </a:cubicBezTo>
                  <a:lnTo>
                    <a:pt x="275" y="66"/>
                  </a:lnTo>
                  <a:cubicBezTo>
                    <a:pt x="275" y="34"/>
                    <a:pt x="259" y="9"/>
                    <a:pt x="23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2" name="Google Shape;992;p35"/>
            <p:cNvSpPr/>
            <p:nvPr/>
          </p:nvSpPr>
          <p:spPr>
            <a:xfrm>
              <a:off x="12424250" y="1715075"/>
              <a:ext cx="8750" cy="26425"/>
            </a:xfrm>
            <a:custGeom>
              <a:avLst/>
              <a:gdLst/>
              <a:ahLst/>
              <a:cxnLst/>
              <a:rect l="l" t="t" r="r" b="b"/>
              <a:pathLst>
                <a:path w="350" h="1057" extrusionOk="0">
                  <a:moveTo>
                    <a:pt x="284" y="1"/>
                  </a:moveTo>
                  <a:cubicBezTo>
                    <a:pt x="259" y="9"/>
                    <a:pt x="243" y="26"/>
                    <a:pt x="243" y="42"/>
                  </a:cubicBezTo>
                  <a:lnTo>
                    <a:pt x="21" y="995"/>
                  </a:lnTo>
                  <a:cubicBezTo>
                    <a:pt x="1" y="1030"/>
                    <a:pt x="42" y="1056"/>
                    <a:pt x="77" y="1056"/>
                  </a:cubicBezTo>
                  <a:cubicBezTo>
                    <a:pt x="100" y="1056"/>
                    <a:pt x="120" y="1046"/>
                    <a:pt x="120" y="1020"/>
                  </a:cubicBezTo>
                  <a:lnTo>
                    <a:pt x="341" y="75"/>
                  </a:lnTo>
                  <a:cubicBezTo>
                    <a:pt x="350" y="42"/>
                    <a:pt x="333" y="9"/>
                    <a:pt x="30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3" name="Google Shape;993;p35"/>
            <p:cNvSpPr/>
            <p:nvPr/>
          </p:nvSpPr>
          <p:spPr>
            <a:xfrm>
              <a:off x="12441575" y="1706050"/>
              <a:ext cx="7050" cy="19150"/>
            </a:xfrm>
            <a:custGeom>
              <a:avLst/>
              <a:gdLst/>
              <a:ahLst/>
              <a:cxnLst/>
              <a:rect l="l" t="t" r="r" b="b"/>
              <a:pathLst>
                <a:path w="282" h="766" extrusionOk="0">
                  <a:moveTo>
                    <a:pt x="215" y="0"/>
                  </a:moveTo>
                  <a:cubicBezTo>
                    <a:pt x="191" y="0"/>
                    <a:pt x="166" y="17"/>
                    <a:pt x="166" y="41"/>
                  </a:cubicBezTo>
                  <a:lnTo>
                    <a:pt x="10" y="691"/>
                  </a:lnTo>
                  <a:cubicBezTo>
                    <a:pt x="0" y="735"/>
                    <a:pt x="38" y="765"/>
                    <a:pt x="74" y="765"/>
                  </a:cubicBezTo>
                  <a:cubicBezTo>
                    <a:pt x="97" y="765"/>
                    <a:pt x="119" y="753"/>
                    <a:pt x="125" y="723"/>
                  </a:cubicBezTo>
                  <a:lnTo>
                    <a:pt x="273" y="66"/>
                  </a:lnTo>
                  <a:cubicBezTo>
                    <a:pt x="281" y="41"/>
                    <a:pt x="265" y="9"/>
                    <a:pt x="232"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4" name="Google Shape;994;p35"/>
            <p:cNvSpPr/>
            <p:nvPr/>
          </p:nvSpPr>
          <p:spPr>
            <a:xfrm>
              <a:off x="12382850" y="1728850"/>
              <a:ext cx="19325" cy="7225"/>
            </a:xfrm>
            <a:custGeom>
              <a:avLst/>
              <a:gdLst/>
              <a:ahLst/>
              <a:cxnLst/>
              <a:rect l="l" t="t" r="r" b="b"/>
              <a:pathLst>
                <a:path w="773" h="289" extrusionOk="0">
                  <a:moveTo>
                    <a:pt x="58" y="0"/>
                  </a:moveTo>
                  <a:cubicBezTo>
                    <a:pt x="33" y="0"/>
                    <a:pt x="17" y="17"/>
                    <a:pt x="9" y="42"/>
                  </a:cubicBezTo>
                  <a:cubicBezTo>
                    <a:pt x="1" y="66"/>
                    <a:pt x="17" y="99"/>
                    <a:pt x="50" y="107"/>
                  </a:cubicBezTo>
                  <a:lnTo>
                    <a:pt x="691" y="288"/>
                  </a:lnTo>
                  <a:cubicBezTo>
                    <a:pt x="748" y="288"/>
                    <a:pt x="773" y="214"/>
                    <a:pt x="724" y="189"/>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5" name="Google Shape;995;p35"/>
            <p:cNvSpPr/>
            <p:nvPr/>
          </p:nvSpPr>
          <p:spPr>
            <a:xfrm>
              <a:off x="12398475" y="1719600"/>
              <a:ext cx="19125" cy="7275"/>
            </a:xfrm>
            <a:custGeom>
              <a:avLst/>
              <a:gdLst/>
              <a:ahLst/>
              <a:cxnLst/>
              <a:rect l="l" t="t" r="r" b="b"/>
              <a:pathLst>
                <a:path w="765" h="291" extrusionOk="0">
                  <a:moveTo>
                    <a:pt x="49" y="1"/>
                  </a:moveTo>
                  <a:cubicBezTo>
                    <a:pt x="8" y="17"/>
                    <a:pt x="0" y="83"/>
                    <a:pt x="49" y="107"/>
                  </a:cubicBezTo>
                  <a:lnTo>
                    <a:pt x="690" y="288"/>
                  </a:lnTo>
                  <a:cubicBezTo>
                    <a:pt x="695" y="290"/>
                    <a:pt x="699" y="290"/>
                    <a:pt x="704" y="290"/>
                  </a:cubicBezTo>
                  <a:cubicBezTo>
                    <a:pt x="726" y="290"/>
                    <a:pt x="749" y="276"/>
                    <a:pt x="756" y="255"/>
                  </a:cubicBezTo>
                  <a:cubicBezTo>
                    <a:pt x="764" y="223"/>
                    <a:pt x="748" y="190"/>
                    <a:pt x="715" y="181"/>
                  </a:cubicBezTo>
                  <a:lnTo>
                    <a:pt x="74"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6" name="Google Shape;996;p35"/>
            <p:cNvSpPr/>
            <p:nvPr/>
          </p:nvSpPr>
          <p:spPr>
            <a:xfrm>
              <a:off x="12406675" y="1708350"/>
              <a:ext cx="26750" cy="9550"/>
            </a:xfrm>
            <a:custGeom>
              <a:avLst/>
              <a:gdLst/>
              <a:ahLst/>
              <a:cxnLst/>
              <a:rect l="l" t="t" r="r" b="b"/>
              <a:pathLst>
                <a:path w="1070" h="382" extrusionOk="0">
                  <a:moveTo>
                    <a:pt x="62" y="1"/>
                  </a:moveTo>
                  <a:cubicBezTo>
                    <a:pt x="58" y="1"/>
                    <a:pt x="54" y="3"/>
                    <a:pt x="50" y="7"/>
                  </a:cubicBezTo>
                  <a:cubicBezTo>
                    <a:pt x="34" y="7"/>
                    <a:pt x="17" y="23"/>
                    <a:pt x="9" y="40"/>
                  </a:cubicBezTo>
                  <a:cubicBezTo>
                    <a:pt x="1" y="73"/>
                    <a:pt x="17" y="106"/>
                    <a:pt x="42" y="114"/>
                  </a:cubicBezTo>
                  <a:lnTo>
                    <a:pt x="979" y="377"/>
                  </a:lnTo>
                  <a:cubicBezTo>
                    <a:pt x="985" y="380"/>
                    <a:pt x="991" y="382"/>
                    <a:pt x="997" y="382"/>
                  </a:cubicBezTo>
                  <a:cubicBezTo>
                    <a:pt x="1044" y="382"/>
                    <a:pt x="1070" y="278"/>
                    <a:pt x="1012" y="278"/>
                  </a:cubicBezTo>
                  <a:lnTo>
                    <a:pt x="75" y="7"/>
                  </a:lnTo>
                  <a:cubicBezTo>
                    <a:pt x="71" y="3"/>
                    <a:pt x="67" y="1"/>
                    <a:pt x="62"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7" name="Google Shape;997;p35"/>
            <p:cNvSpPr/>
            <p:nvPr/>
          </p:nvSpPr>
          <p:spPr>
            <a:xfrm>
              <a:off x="12429475" y="1701525"/>
              <a:ext cx="19550" cy="7350"/>
            </a:xfrm>
            <a:custGeom>
              <a:avLst/>
              <a:gdLst/>
              <a:ahLst/>
              <a:cxnLst/>
              <a:rect l="l" t="t" r="r" b="b"/>
              <a:pathLst>
                <a:path w="782" h="294" extrusionOk="0">
                  <a:moveTo>
                    <a:pt x="50" y="1"/>
                  </a:moveTo>
                  <a:cubicBezTo>
                    <a:pt x="34" y="1"/>
                    <a:pt x="9" y="17"/>
                    <a:pt x="9" y="33"/>
                  </a:cubicBezTo>
                  <a:cubicBezTo>
                    <a:pt x="1" y="66"/>
                    <a:pt x="17" y="99"/>
                    <a:pt x="42" y="107"/>
                  </a:cubicBezTo>
                  <a:lnTo>
                    <a:pt x="691" y="288"/>
                  </a:lnTo>
                  <a:cubicBezTo>
                    <a:pt x="698" y="292"/>
                    <a:pt x="704" y="293"/>
                    <a:pt x="710" y="293"/>
                  </a:cubicBezTo>
                  <a:cubicBezTo>
                    <a:pt x="756" y="293"/>
                    <a:pt x="782" y="189"/>
                    <a:pt x="716" y="181"/>
                  </a:cubicBezTo>
                  <a:lnTo>
                    <a:pt x="75"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48" name="Google Shape;998;p35"/>
            <p:cNvSpPr/>
            <p:nvPr/>
          </p:nvSpPr>
          <p:spPr>
            <a:xfrm>
              <a:off x="12345250" y="1635575"/>
              <a:ext cx="109125" cy="59850"/>
            </a:xfrm>
            <a:custGeom>
              <a:avLst/>
              <a:gdLst/>
              <a:ahLst/>
              <a:cxnLst/>
              <a:rect l="l" t="t" r="r" b="b"/>
              <a:pathLst>
                <a:path w="4365" h="2394" extrusionOk="0">
                  <a:moveTo>
                    <a:pt x="3323" y="1"/>
                  </a:moveTo>
                  <a:cubicBezTo>
                    <a:pt x="2868" y="1"/>
                    <a:pt x="2282" y="137"/>
                    <a:pt x="1685" y="403"/>
                  </a:cubicBezTo>
                  <a:cubicBezTo>
                    <a:pt x="535" y="921"/>
                    <a:pt x="1" y="2211"/>
                    <a:pt x="1" y="2211"/>
                  </a:cubicBezTo>
                  <a:cubicBezTo>
                    <a:pt x="1" y="2211"/>
                    <a:pt x="532" y="2394"/>
                    <a:pt x="1215" y="2394"/>
                  </a:cubicBezTo>
                  <a:cubicBezTo>
                    <a:pt x="1606" y="2394"/>
                    <a:pt x="2047" y="2334"/>
                    <a:pt x="2466" y="2145"/>
                  </a:cubicBezTo>
                  <a:cubicBezTo>
                    <a:pt x="3608" y="1636"/>
                    <a:pt x="4364" y="831"/>
                    <a:pt x="4151" y="346"/>
                  </a:cubicBezTo>
                  <a:cubicBezTo>
                    <a:pt x="4045" y="114"/>
                    <a:pt x="3739"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49" name="Google Shape;999;p35"/>
            <p:cNvSpPr/>
            <p:nvPr/>
          </p:nvSpPr>
          <p:spPr>
            <a:xfrm>
              <a:off x="12359450" y="1637425"/>
              <a:ext cx="102925" cy="47425"/>
            </a:xfrm>
            <a:custGeom>
              <a:avLst/>
              <a:gdLst/>
              <a:ahLst/>
              <a:cxnLst/>
              <a:rect l="l" t="t" r="r" b="b"/>
              <a:pathLst>
                <a:path w="4117" h="1897" extrusionOk="0">
                  <a:moveTo>
                    <a:pt x="4035" y="1"/>
                  </a:moveTo>
                  <a:lnTo>
                    <a:pt x="57" y="1784"/>
                  </a:lnTo>
                  <a:cubicBezTo>
                    <a:pt x="0" y="1812"/>
                    <a:pt x="30" y="1897"/>
                    <a:pt x="82" y="1897"/>
                  </a:cubicBezTo>
                  <a:cubicBezTo>
                    <a:pt x="90" y="1897"/>
                    <a:pt x="98" y="1895"/>
                    <a:pt x="107" y="1891"/>
                  </a:cubicBezTo>
                  <a:lnTo>
                    <a:pt x="4084" y="107"/>
                  </a:lnTo>
                  <a:cubicBezTo>
                    <a:pt x="4109" y="91"/>
                    <a:pt x="4117" y="58"/>
                    <a:pt x="4109" y="33"/>
                  </a:cubicBezTo>
                  <a:cubicBezTo>
                    <a:pt x="4100" y="17"/>
                    <a:pt x="4076" y="1"/>
                    <a:pt x="405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0" name="Google Shape;1000;p35"/>
            <p:cNvSpPr/>
            <p:nvPr/>
          </p:nvSpPr>
          <p:spPr>
            <a:xfrm>
              <a:off x="12373600" y="1673500"/>
              <a:ext cx="8650" cy="18550"/>
            </a:xfrm>
            <a:custGeom>
              <a:avLst/>
              <a:gdLst/>
              <a:ahLst/>
              <a:cxnLst/>
              <a:rect l="l" t="t" r="r" b="b"/>
              <a:pathLst>
                <a:path w="346" h="742" extrusionOk="0">
                  <a:moveTo>
                    <a:pt x="288" y="0"/>
                  </a:moveTo>
                  <a:cubicBezTo>
                    <a:pt x="286" y="0"/>
                    <a:pt x="283" y="1"/>
                    <a:pt x="280" y="4"/>
                  </a:cubicBezTo>
                  <a:cubicBezTo>
                    <a:pt x="255" y="4"/>
                    <a:pt x="239" y="12"/>
                    <a:pt x="231" y="37"/>
                  </a:cubicBezTo>
                  <a:lnTo>
                    <a:pt x="9" y="670"/>
                  </a:lnTo>
                  <a:cubicBezTo>
                    <a:pt x="1" y="694"/>
                    <a:pt x="9" y="727"/>
                    <a:pt x="42" y="735"/>
                  </a:cubicBezTo>
                  <a:cubicBezTo>
                    <a:pt x="48" y="740"/>
                    <a:pt x="56" y="742"/>
                    <a:pt x="63" y="742"/>
                  </a:cubicBezTo>
                  <a:cubicBezTo>
                    <a:pt x="83" y="742"/>
                    <a:pt x="104" y="726"/>
                    <a:pt x="116" y="702"/>
                  </a:cubicBezTo>
                  <a:lnTo>
                    <a:pt x="338" y="70"/>
                  </a:lnTo>
                  <a:cubicBezTo>
                    <a:pt x="346" y="45"/>
                    <a:pt x="329" y="12"/>
                    <a:pt x="305" y="4"/>
                  </a:cubicBezTo>
                  <a:cubicBezTo>
                    <a:pt x="299" y="4"/>
                    <a:pt x="294" y="0"/>
                    <a:pt x="28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1" name="Google Shape;1001;p35"/>
            <p:cNvSpPr/>
            <p:nvPr/>
          </p:nvSpPr>
          <p:spPr>
            <a:xfrm>
              <a:off x="12389875" y="1666200"/>
              <a:ext cx="8825" cy="18375"/>
            </a:xfrm>
            <a:custGeom>
              <a:avLst/>
              <a:gdLst/>
              <a:ahLst/>
              <a:cxnLst/>
              <a:rect l="l" t="t" r="r" b="b"/>
              <a:pathLst>
                <a:path w="353" h="735" extrusionOk="0">
                  <a:moveTo>
                    <a:pt x="287" y="0"/>
                  </a:moveTo>
                  <a:cubicBezTo>
                    <a:pt x="262" y="0"/>
                    <a:pt x="245" y="16"/>
                    <a:pt x="237" y="33"/>
                  </a:cubicBezTo>
                  <a:lnTo>
                    <a:pt x="15" y="666"/>
                  </a:lnTo>
                  <a:cubicBezTo>
                    <a:pt x="0" y="706"/>
                    <a:pt x="32" y="734"/>
                    <a:pt x="64" y="734"/>
                  </a:cubicBezTo>
                  <a:cubicBezTo>
                    <a:pt x="84" y="734"/>
                    <a:pt x="105" y="724"/>
                    <a:pt x="114" y="699"/>
                  </a:cubicBezTo>
                  <a:lnTo>
                    <a:pt x="336" y="74"/>
                  </a:lnTo>
                  <a:cubicBezTo>
                    <a:pt x="352" y="41"/>
                    <a:pt x="336" y="8"/>
                    <a:pt x="3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2" name="Google Shape;1002;p35"/>
            <p:cNvSpPr/>
            <p:nvPr/>
          </p:nvSpPr>
          <p:spPr>
            <a:xfrm>
              <a:off x="12403800" y="1658800"/>
              <a:ext cx="11325" cy="25750"/>
            </a:xfrm>
            <a:custGeom>
              <a:avLst/>
              <a:gdLst/>
              <a:ahLst/>
              <a:cxnLst/>
              <a:rect l="l" t="t" r="r" b="b"/>
              <a:pathLst>
                <a:path w="453" h="1030" extrusionOk="0">
                  <a:moveTo>
                    <a:pt x="387" y="0"/>
                  </a:moveTo>
                  <a:cubicBezTo>
                    <a:pt x="362" y="0"/>
                    <a:pt x="346" y="17"/>
                    <a:pt x="338" y="33"/>
                  </a:cubicBezTo>
                  <a:lnTo>
                    <a:pt x="9" y="953"/>
                  </a:lnTo>
                  <a:cubicBezTo>
                    <a:pt x="1" y="978"/>
                    <a:pt x="17" y="1011"/>
                    <a:pt x="50" y="1027"/>
                  </a:cubicBezTo>
                  <a:cubicBezTo>
                    <a:pt x="54" y="1029"/>
                    <a:pt x="59" y="1030"/>
                    <a:pt x="63" y="1030"/>
                  </a:cubicBezTo>
                  <a:cubicBezTo>
                    <a:pt x="85" y="1030"/>
                    <a:pt x="109" y="1014"/>
                    <a:pt x="116" y="986"/>
                  </a:cubicBezTo>
                  <a:lnTo>
                    <a:pt x="436" y="74"/>
                  </a:lnTo>
                  <a:cubicBezTo>
                    <a:pt x="453" y="41"/>
                    <a:pt x="436"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3" name="Google Shape;1003;p35"/>
            <p:cNvSpPr/>
            <p:nvPr/>
          </p:nvSpPr>
          <p:spPr>
            <a:xfrm>
              <a:off x="12422650" y="1651400"/>
              <a:ext cx="8700" cy="18575"/>
            </a:xfrm>
            <a:custGeom>
              <a:avLst/>
              <a:gdLst/>
              <a:ahLst/>
              <a:cxnLst/>
              <a:rect l="l" t="t" r="r" b="b"/>
              <a:pathLst>
                <a:path w="348" h="743" extrusionOk="0">
                  <a:moveTo>
                    <a:pt x="290" y="0"/>
                  </a:moveTo>
                  <a:cubicBezTo>
                    <a:pt x="266" y="0"/>
                    <a:pt x="241" y="17"/>
                    <a:pt x="241" y="41"/>
                  </a:cubicBezTo>
                  <a:lnTo>
                    <a:pt x="11" y="666"/>
                  </a:lnTo>
                  <a:cubicBezTo>
                    <a:pt x="1" y="712"/>
                    <a:pt x="35" y="742"/>
                    <a:pt x="69" y="742"/>
                  </a:cubicBezTo>
                  <a:cubicBezTo>
                    <a:pt x="89" y="742"/>
                    <a:pt x="109" y="732"/>
                    <a:pt x="118" y="707"/>
                  </a:cubicBezTo>
                  <a:lnTo>
                    <a:pt x="340" y="74"/>
                  </a:lnTo>
                  <a:cubicBezTo>
                    <a:pt x="348" y="50"/>
                    <a:pt x="331" y="17"/>
                    <a:pt x="307" y="9"/>
                  </a:cubicBezTo>
                  <a:cubicBezTo>
                    <a:pt x="299" y="0"/>
                    <a:pt x="290" y="0"/>
                    <a:pt x="29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4" name="Google Shape;1004;p35"/>
            <p:cNvSpPr/>
            <p:nvPr/>
          </p:nvSpPr>
          <p:spPr>
            <a:xfrm>
              <a:off x="12363550" y="1667050"/>
              <a:ext cx="19125" cy="9125"/>
            </a:xfrm>
            <a:custGeom>
              <a:avLst/>
              <a:gdLst/>
              <a:ahLst/>
              <a:cxnLst/>
              <a:rect l="l" t="t" r="r" b="b"/>
              <a:pathLst>
                <a:path w="765" h="365" extrusionOk="0">
                  <a:moveTo>
                    <a:pt x="77" y="1"/>
                  </a:moveTo>
                  <a:cubicBezTo>
                    <a:pt x="74" y="1"/>
                    <a:pt x="70" y="3"/>
                    <a:pt x="66" y="7"/>
                  </a:cubicBezTo>
                  <a:cubicBezTo>
                    <a:pt x="8" y="15"/>
                    <a:pt x="0" y="81"/>
                    <a:pt x="41" y="106"/>
                  </a:cubicBezTo>
                  <a:lnTo>
                    <a:pt x="657" y="360"/>
                  </a:lnTo>
                  <a:cubicBezTo>
                    <a:pt x="666" y="363"/>
                    <a:pt x="673" y="364"/>
                    <a:pt x="681" y="364"/>
                  </a:cubicBezTo>
                  <a:cubicBezTo>
                    <a:pt x="739" y="364"/>
                    <a:pt x="764" y="284"/>
                    <a:pt x="699" y="262"/>
                  </a:cubicBezTo>
                  <a:lnTo>
                    <a:pt x="82" y="7"/>
                  </a:lnTo>
                  <a:cubicBezTo>
                    <a:pt x="82" y="3"/>
                    <a:pt x="80" y="1"/>
                    <a:pt x="77"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5" name="Google Shape;1005;p35"/>
            <p:cNvSpPr/>
            <p:nvPr/>
          </p:nvSpPr>
          <p:spPr>
            <a:xfrm>
              <a:off x="12379975" y="1659825"/>
              <a:ext cx="19000" cy="9100"/>
            </a:xfrm>
            <a:custGeom>
              <a:avLst/>
              <a:gdLst/>
              <a:ahLst/>
              <a:cxnLst/>
              <a:rect l="l" t="t" r="r" b="b"/>
              <a:pathLst>
                <a:path w="760" h="364" extrusionOk="0">
                  <a:moveTo>
                    <a:pt x="66" y="0"/>
                  </a:moveTo>
                  <a:cubicBezTo>
                    <a:pt x="42" y="0"/>
                    <a:pt x="25" y="17"/>
                    <a:pt x="17" y="33"/>
                  </a:cubicBezTo>
                  <a:cubicBezTo>
                    <a:pt x="0" y="58"/>
                    <a:pt x="17" y="91"/>
                    <a:pt x="42" y="107"/>
                  </a:cubicBezTo>
                  <a:lnTo>
                    <a:pt x="658" y="362"/>
                  </a:lnTo>
                  <a:cubicBezTo>
                    <a:pt x="663" y="363"/>
                    <a:pt x="669" y="364"/>
                    <a:pt x="674" y="364"/>
                  </a:cubicBezTo>
                  <a:cubicBezTo>
                    <a:pt x="730" y="364"/>
                    <a:pt x="759" y="285"/>
                    <a:pt x="699" y="255"/>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6" name="Google Shape;1006;p35"/>
            <p:cNvSpPr/>
            <p:nvPr/>
          </p:nvSpPr>
          <p:spPr>
            <a:xfrm>
              <a:off x="12389225" y="1649550"/>
              <a:ext cx="25900" cy="11900"/>
            </a:xfrm>
            <a:custGeom>
              <a:avLst/>
              <a:gdLst/>
              <a:ahLst/>
              <a:cxnLst/>
              <a:rect l="l" t="t" r="r" b="b"/>
              <a:pathLst>
                <a:path w="1036" h="476" extrusionOk="0">
                  <a:moveTo>
                    <a:pt x="66" y="0"/>
                  </a:moveTo>
                  <a:cubicBezTo>
                    <a:pt x="17" y="9"/>
                    <a:pt x="0" y="74"/>
                    <a:pt x="50" y="107"/>
                  </a:cubicBezTo>
                  <a:lnTo>
                    <a:pt x="945" y="469"/>
                  </a:lnTo>
                  <a:cubicBezTo>
                    <a:pt x="955" y="473"/>
                    <a:pt x="964" y="475"/>
                    <a:pt x="972" y="475"/>
                  </a:cubicBezTo>
                  <a:cubicBezTo>
                    <a:pt x="995" y="475"/>
                    <a:pt x="1013" y="462"/>
                    <a:pt x="1019" y="444"/>
                  </a:cubicBezTo>
                  <a:cubicBezTo>
                    <a:pt x="1036" y="411"/>
                    <a:pt x="1019" y="378"/>
                    <a:pt x="995" y="370"/>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7" name="Google Shape;1007;p35"/>
            <p:cNvSpPr/>
            <p:nvPr/>
          </p:nvSpPr>
          <p:spPr>
            <a:xfrm>
              <a:off x="12412850" y="1645025"/>
              <a:ext cx="18500" cy="9150"/>
            </a:xfrm>
            <a:custGeom>
              <a:avLst/>
              <a:gdLst/>
              <a:ahLst/>
              <a:cxnLst/>
              <a:rect l="l" t="t" r="r" b="b"/>
              <a:pathLst>
                <a:path w="740" h="366" extrusionOk="0">
                  <a:moveTo>
                    <a:pt x="58" y="1"/>
                  </a:moveTo>
                  <a:cubicBezTo>
                    <a:pt x="41" y="1"/>
                    <a:pt x="17" y="17"/>
                    <a:pt x="9" y="33"/>
                  </a:cubicBezTo>
                  <a:cubicBezTo>
                    <a:pt x="0" y="66"/>
                    <a:pt x="9" y="99"/>
                    <a:pt x="41" y="107"/>
                  </a:cubicBezTo>
                  <a:lnTo>
                    <a:pt x="658" y="362"/>
                  </a:lnTo>
                  <a:cubicBezTo>
                    <a:pt x="664" y="364"/>
                    <a:pt x="670" y="365"/>
                    <a:pt x="676" y="365"/>
                  </a:cubicBezTo>
                  <a:cubicBezTo>
                    <a:pt x="697" y="365"/>
                    <a:pt x="719" y="354"/>
                    <a:pt x="732" y="329"/>
                  </a:cubicBezTo>
                  <a:cubicBezTo>
                    <a:pt x="740" y="305"/>
                    <a:pt x="723" y="272"/>
                    <a:pt x="699" y="264"/>
                  </a:cubicBezTo>
                  <a:lnTo>
                    <a:pt x="83" y="9"/>
                  </a:lnTo>
                  <a:cubicBezTo>
                    <a:pt x="74" y="1"/>
                    <a:pt x="66" y="1"/>
                    <a:pt x="5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58" name="Google Shape;1008;p35"/>
            <p:cNvSpPr/>
            <p:nvPr/>
          </p:nvSpPr>
          <p:spPr>
            <a:xfrm>
              <a:off x="12325125" y="1581675"/>
              <a:ext cx="109100" cy="59875"/>
            </a:xfrm>
            <a:custGeom>
              <a:avLst/>
              <a:gdLst/>
              <a:ahLst/>
              <a:cxnLst/>
              <a:rect l="l" t="t" r="r" b="b"/>
              <a:pathLst>
                <a:path w="4364" h="2395" extrusionOk="0">
                  <a:moveTo>
                    <a:pt x="3320" y="1"/>
                  </a:moveTo>
                  <a:cubicBezTo>
                    <a:pt x="2865" y="1"/>
                    <a:pt x="2280" y="137"/>
                    <a:pt x="1685" y="406"/>
                  </a:cubicBezTo>
                  <a:cubicBezTo>
                    <a:pt x="543" y="916"/>
                    <a:pt x="0" y="2206"/>
                    <a:pt x="0" y="2206"/>
                  </a:cubicBezTo>
                  <a:cubicBezTo>
                    <a:pt x="0" y="2206"/>
                    <a:pt x="539" y="2394"/>
                    <a:pt x="1228" y="2394"/>
                  </a:cubicBezTo>
                  <a:cubicBezTo>
                    <a:pt x="1616" y="2394"/>
                    <a:pt x="2051" y="2335"/>
                    <a:pt x="2466" y="2148"/>
                  </a:cubicBezTo>
                  <a:cubicBezTo>
                    <a:pt x="3608" y="1639"/>
                    <a:pt x="4364" y="825"/>
                    <a:pt x="4150" y="349"/>
                  </a:cubicBezTo>
                  <a:cubicBezTo>
                    <a:pt x="4048" y="116"/>
                    <a:pt x="3739" y="1"/>
                    <a:pt x="3320"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59" name="Google Shape;1009;p35"/>
            <p:cNvSpPr/>
            <p:nvPr/>
          </p:nvSpPr>
          <p:spPr>
            <a:xfrm>
              <a:off x="12339925" y="1583600"/>
              <a:ext cx="102325" cy="47350"/>
            </a:xfrm>
            <a:custGeom>
              <a:avLst/>
              <a:gdLst/>
              <a:ahLst/>
              <a:cxnLst/>
              <a:rect l="l" t="t" r="r" b="b"/>
              <a:pathLst>
                <a:path w="4093" h="1894" extrusionOk="0">
                  <a:moveTo>
                    <a:pt x="4010" y="0"/>
                  </a:moveTo>
                  <a:lnTo>
                    <a:pt x="41" y="1784"/>
                  </a:lnTo>
                  <a:cubicBezTo>
                    <a:pt x="8" y="1800"/>
                    <a:pt x="0" y="1833"/>
                    <a:pt x="8" y="1858"/>
                  </a:cubicBezTo>
                  <a:cubicBezTo>
                    <a:pt x="21" y="1883"/>
                    <a:pt x="43" y="1894"/>
                    <a:pt x="64" y="1894"/>
                  </a:cubicBezTo>
                  <a:cubicBezTo>
                    <a:pt x="70" y="1894"/>
                    <a:pt x="76" y="1893"/>
                    <a:pt x="82" y="1891"/>
                  </a:cubicBezTo>
                  <a:lnTo>
                    <a:pt x="4060" y="107"/>
                  </a:lnTo>
                  <a:cubicBezTo>
                    <a:pt x="4084" y="91"/>
                    <a:pt x="4092" y="58"/>
                    <a:pt x="4084" y="33"/>
                  </a:cubicBezTo>
                  <a:cubicBezTo>
                    <a:pt x="4076" y="9"/>
                    <a:pt x="4051" y="0"/>
                    <a:pt x="403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0" name="Google Shape;1010;p35"/>
            <p:cNvSpPr/>
            <p:nvPr/>
          </p:nvSpPr>
          <p:spPr>
            <a:xfrm>
              <a:off x="12353475" y="1619550"/>
              <a:ext cx="8650" cy="18575"/>
            </a:xfrm>
            <a:custGeom>
              <a:avLst/>
              <a:gdLst/>
              <a:ahLst/>
              <a:cxnLst/>
              <a:rect l="l" t="t" r="r" b="b"/>
              <a:pathLst>
                <a:path w="346" h="743" extrusionOk="0">
                  <a:moveTo>
                    <a:pt x="280" y="1"/>
                  </a:moveTo>
                  <a:cubicBezTo>
                    <a:pt x="263" y="1"/>
                    <a:pt x="239" y="17"/>
                    <a:pt x="230" y="42"/>
                  </a:cubicBezTo>
                  <a:lnTo>
                    <a:pt x="9" y="666"/>
                  </a:lnTo>
                  <a:cubicBezTo>
                    <a:pt x="0" y="699"/>
                    <a:pt x="17" y="732"/>
                    <a:pt x="41" y="740"/>
                  </a:cubicBezTo>
                  <a:cubicBezTo>
                    <a:pt x="47" y="742"/>
                    <a:pt x="53" y="742"/>
                    <a:pt x="59" y="742"/>
                  </a:cubicBezTo>
                  <a:cubicBezTo>
                    <a:pt x="85" y="742"/>
                    <a:pt x="109" y="728"/>
                    <a:pt x="115" y="707"/>
                  </a:cubicBezTo>
                  <a:lnTo>
                    <a:pt x="337" y="75"/>
                  </a:lnTo>
                  <a:cubicBezTo>
                    <a:pt x="346" y="50"/>
                    <a:pt x="329" y="17"/>
                    <a:pt x="304" y="9"/>
                  </a:cubicBezTo>
                  <a:cubicBezTo>
                    <a:pt x="296" y="1"/>
                    <a:pt x="288" y="1"/>
                    <a:pt x="28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1" name="Google Shape;1011;p35"/>
            <p:cNvSpPr/>
            <p:nvPr/>
          </p:nvSpPr>
          <p:spPr>
            <a:xfrm>
              <a:off x="12369700" y="1612150"/>
              <a:ext cx="8650" cy="18575"/>
            </a:xfrm>
            <a:custGeom>
              <a:avLst/>
              <a:gdLst/>
              <a:ahLst/>
              <a:cxnLst/>
              <a:rect l="l" t="t" r="r" b="b"/>
              <a:pathLst>
                <a:path w="346" h="743" extrusionOk="0">
                  <a:moveTo>
                    <a:pt x="288" y="1"/>
                  </a:moveTo>
                  <a:cubicBezTo>
                    <a:pt x="264" y="1"/>
                    <a:pt x="247" y="17"/>
                    <a:pt x="239" y="42"/>
                  </a:cubicBezTo>
                  <a:lnTo>
                    <a:pt x="17" y="666"/>
                  </a:lnTo>
                  <a:cubicBezTo>
                    <a:pt x="1" y="699"/>
                    <a:pt x="17" y="724"/>
                    <a:pt x="50" y="740"/>
                  </a:cubicBezTo>
                  <a:cubicBezTo>
                    <a:pt x="54" y="742"/>
                    <a:pt x="59" y="743"/>
                    <a:pt x="64" y="743"/>
                  </a:cubicBezTo>
                  <a:cubicBezTo>
                    <a:pt x="85" y="743"/>
                    <a:pt x="109" y="728"/>
                    <a:pt x="116" y="707"/>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2" name="Google Shape;1012;p35"/>
            <p:cNvSpPr/>
            <p:nvPr/>
          </p:nvSpPr>
          <p:spPr>
            <a:xfrm>
              <a:off x="12383675" y="1604875"/>
              <a:ext cx="11325" cy="25650"/>
            </a:xfrm>
            <a:custGeom>
              <a:avLst/>
              <a:gdLst/>
              <a:ahLst/>
              <a:cxnLst/>
              <a:rect l="l" t="t" r="r" b="b"/>
              <a:pathLst>
                <a:path w="453" h="1026" extrusionOk="0">
                  <a:moveTo>
                    <a:pt x="395" y="0"/>
                  </a:moveTo>
                  <a:cubicBezTo>
                    <a:pt x="392" y="0"/>
                    <a:pt x="389" y="1"/>
                    <a:pt x="387" y="4"/>
                  </a:cubicBezTo>
                  <a:cubicBezTo>
                    <a:pt x="362" y="4"/>
                    <a:pt x="346" y="12"/>
                    <a:pt x="337" y="37"/>
                  </a:cubicBezTo>
                  <a:lnTo>
                    <a:pt x="17" y="949"/>
                  </a:lnTo>
                  <a:cubicBezTo>
                    <a:pt x="0" y="982"/>
                    <a:pt x="17" y="1015"/>
                    <a:pt x="50" y="1023"/>
                  </a:cubicBezTo>
                  <a:cubicBezTo>
                    <a:pt x="54" y="1025"/>
                    <a:pt x="59" y="1025"/>
                    <a:pt x="63" y="1025"/>
                  </a:cubicBezTo>
                  <a:cubicBezTo>
                    <a:pt x="85" y="1025"/>
                    <a:pt x="109" y="1011"/>
                    <a:pt x="115" y="990"/>
                  </a:cubicBezTo>
                  <a:lnTo>
                    <a:pt x="444" y="70"/>
                  </a:lnTo>
                  <a:cubicBezTo>
                    <a:pt x="452" y="45"/>
                    <a:pt x="436" y="12"/>
                    <a:pt x="403" y="4"/>
                  </a:cubicBezTo>
                  <a:cubicBezTo>
                    <a:pt x="403" y="4"/>
                    <a:pt x="399" y="0"/>
                    <a:pt x="39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3" name="Google Shape;1013;p35"/>
            <p:cNvSpPr/>
            <p:nvPr/>
          </p:nvSpPr>
          <p:spPr>
            <a:xfrm>
              <a:off x="12402725" y="1597575"/>
              <a:ext cx="8500" cy="18225"/>
            </a:xfrm>
            <a:custGeom>
              <a:avLst/>
              <a:gdLst/>
              <a:ahLst/>
              <a:cxnLst/>
              <a:rect l="l" t="t" r="r" b="b"/>
              <a:pathLst>
                <a:path w="340" h="729" extrusionOk="0">
                  <a:moveTo>
                    <a:pt x="282" y="0"/>
                  </a:moveTo>
                  <a:cubicBezTo>
                    <a:pt x="257" y="0"/>
                    <a:pt x="241" y="17"/>
                    <a:pt x="233" y="33"/>
                  </a:cubicBezTo>
                  <a:lnTo>
                    <a:pt x="11" y="666"/>
                  </a:lnTo>
                  <a:cubicBezTo>
                    <a:pt x="0" y="702"/>
                    <a:pt x="30" y="729"/>
                    <a:pt x="61" y="729"/>
                  </a:cubicBezTo>
                  <a:cubicBezTo>
                    <a:pt x="79" y="729"/>
                    <a:pt x="97" y="720"/>
                    <a:pt x="109" y="699"/>
                  </a:cubicBezTo>
                  <a:lnTo>
                    <a:pt x="331" y="74"/>
                  </a:lnTo>
                  <a:cubicBezTo>
                    <a:pt x="340" y="41"/>
                    <a:pt x="323" y="9"/>
                    <a:pt x="29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4" name="Google Shape;1014;p35"/>
            <p:cNvSpPr/>
            <p:nvPr/>
          </p:nvSpPr>
          <p:spPr>
            <a:xfrm>
              <a:off x="12343400" y="1613175"/>
              <a:ext cx="18725" cy="9150"/>
            </a:xfrm>
            <a:custGeom>
              <a:avLst/>
              <a:gdLst/>
              <a:ahLst/>
              <a:cxnLst/>
              <a:rect l="l" t="t" r="r" b="b"/>
              <a:pathLst>
                <a:path w="749" h="366" extrusionOk="0">
                  <a:moveTo>
                    <a:pt x="66" y="1"/>
                  </a:moveTo>
                  <a:cubicBezTo>
                    <a:pt x="42" y="1"/>
                    <a:pt x="25" y="17"/>
                    <a:pt x="17" y="34"/>
                  </a:cubicBezTo>
                  <a:cubicBezTo>
                    <a:pt x="1" y="67"/>
                    <a:pt x="17" y="99"/>
                    <a:pt x="50" y="108"/>
                  </a:cubicBezTo>
                  <a:lnTo>
                    <a:pt x="666" y="362"/>
                  </a:lnTo>
                  <a:cubicBezTo>
                    <a:pt x="672" y="364"/>
                    <a:pt x="678" y="365"/>
                    <a:pt x="685" y="365"/>
                  </a:cubicBezTo>
                  <a:cubicBezTo>
                    <a:pt x="705" y="365"/>
                    <a:pt x="726" y="355"/>
                    <a:pt x="732" y="330"/>
                  </a:cubicBezTo>
                  <a:cubicBezTo>
                    <a:pt x="749" y="305"/>
                    <a:pt x="732" y="272"/>
                    <a:pt x="707" y="264"/>
                  </a:cubicBezTo>
                  <a:lnTo>
                    <a:pt x="91" y="9"/>
                  </a:lnTo>
                  <a:cubicBezTo>
                    <a:pt x="83" y="1"/>
                    <a:pt x="75" y="1"/>
                    <a:pt x="66"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5" name="Google Shape;1015;p35"/>
            <p:cNvSpPr/>
            <p:nvPr/>
          </p:nvSpPr>
          <p:spPr>
            <a:xfrm>
              <a:off x="12359850" y="1605800"/>
              <a:ext cx="19075" cy="9200"/>
            </a:xfrm>
            <a:custGeom>
              <a:avLst/>
              <a:gdLst/>
              <a:ahLst/>
              <a:cxnLst/>
              <a:rect l="l" t="t" r="r" b="b"/>
              <a:pathLst>
                <a:path w="763" h="368" extrusionOk="0">
                  <a:moveTo>
                    <a:pt x="66" y="0"/>
                  </a:moveTo>
                  <a:cubicBezTo>
                    <a:pt x="41" y="0"/>
                    <a:pt x="25" y="16"/>
                    <a:pt x="17" y="41"/>
                  </a:cubicBezTo>
                  <a:cubicBezTo>
                    <a:pt x="0" y="66"/>
                    <a:pt x="17" y="99"/>
                    <a:pt x="41" y="107"/>
                  </a:cubicBezTo>
                  <a:lnTo>
                    <a:pt x="658" y="362"/>
                  </a:lnTo>
                  <a:cubicBezTo>
                    <a:pt x="667" y="366"/>
                    <a:pt x="676" y="368"/>
                    <a:pt x="685" y="368"/>
                  </a:cubicBezTo>
                  <a:cubicBezTo>
                    <a:pt x="740" y="368"/>
                    <a:pt x="763" y="284"/>
                    <a:pt x="699" y="263"/>
                  </a:cubicBezTo>
                  <a:lnTo>
                    <a:pt x="82" y="8"/>
                  </a:lnTo>
                  <a:cubicBezTo>
                    <a:pt x="82"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6" name="Google Shape;1016;p35"/>
            <p:cNvSpPr/>
            <p:nvPr/>
          </p:nvSpPr>
          <p:spPr>
            <a:xfrm>
              <a:off x="12369300" y="1595625"/>
              <a:ext cx="25700" cy="12000"/>
            </a:xfrm>
            <a:custGeom>
              <a:avLst/>
              <a:gdLst/>
              <a:ahLst/>
              <a:cxnLst/>
              <a:rect l="l" t="t" r="r" b="b"/>
              <a:pathLst>
                <a:path w="1028" h="480" extrusionOk="0">
                  <a:moveTo>
                    <a:pt x="68" y="1"/>
                  </a:moveTo>
                  <a:cubicBezTo>
                    <a:pt x="67" y="1"/>
                    <a:pt x="66" y="2"/>
                    <a:pt x="66" y="4"/>
                  </a:cubicBezTo>
                  <a:cubicBezTo>
                    <a:pt x="41" y="4"/>
                    <a:pt x="17" y="13"/>
                    <a:pt x="17" y="37"/>
                  </a:cubicBezTo>
                  <a:cubicBezTo>
                    <a:pt x="0" y="62"/>
                    <a:pt x="17" y="95"/>
                    <a:pt x="41" y="111"/>
                  </a:cubicBezTo>
                  <a:lnTo>
                    <a:pt x="945" y="473"/>
                  </a:lnTo>
                  <a:cubicBezTo>
                    <a:pt x="952" y="477"/>
                    <a:pt x="960" y="479"/>
                    <a:pt x="967" y="479"/>
                  </a:cubicBezTo>
                  <a:cubicBezTo>
                    <a:pt x="986" y="479"/>
                    <a:pt x="1005" y="466"/>
                    <a:pt x="1011" y="448"/>
                  </a:cubicBezTo>
                  <a:cubicBezTo>
                    <a:pt x="1027" y="415"/>
                    <a:pt x="1011" y="382"/>
                    <a:pt x="986" y="374"/>
                  </a:cubicBezTo>
                  <a:lnTo>
                    <a:pt x="82" y="4"/>
                  </a:lnTo>
                  <a:cubicBezTo>
                    <a:pt x="77" y="4"/>
                    <a:pt x="71" y="1"/>
                    <a:pt x="6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7" name="Google Shape;1017;p35"/>
            <p:cNvSpPr/>
            <p:nvPr/>
          </p:nvSpPr>
          <p:spPr>
            <a:xfrm>
              <a:off x="12392700" y="1591200"/>
              <a:ext cx="18975" cy="9150"/>
            </a:xfrm>
            <a:custGeom>
              <a:avLst/>
              <a:gdLst/>
              <a:ahLst/>
              <a:cxnLst/>
              <a:rect l="l" t="t" r="r" b="b"/>
              <a:pathLst>
                <a:path w="759" h="366" extrusionOk="0">
                  <a:moveTo>
                    <a:pt x="59" y="1"/>
                  </a:moveTo>
                  <a:cubicBezTo>
                    <a:pt x="42" y="1"/>
                    <a:pt x="17" y="17"/>
                    <a:pt x="9" y="33"/>
                  </a:cubicBezTo>
                  <a:cubicBezTo>
                    <a:pt x="1" y="58"/>
                    <a:pt x="17" y="91"/>
                    <a:pt x="42" y="107"/>
                  </a:cubicBezTo>
                  <a:lnTo>
                    <a:pt x="658" y="362"/>
                  </a:lnTo>
                  <a:cubicBezTo>
                    <a:pt x="665" y="365"/>
                    <a:pt x="672" y="366"/>
                    <a:pt x="678" y="366"/>
                  </a:cubicBezTo>
                  <a:cubicBezTo>
                    <a:pt x="731" y="366"/>
                    <a:pt x="759" y="277"/>
                    <a:pt x="700" y="255"/>
                  </a:cubicBezTo>
                  <a:lnTo>
                    <a:pt x="83"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68" name="Google Shape;1018;p35"/>
            <p:cNvSpPr/>
            <p:nvPr/>
          </p:nvSpPr>
          <p:spPr>
            <a:xfrm>
              <a:off x="12299025" y="1528875"/>
              <a:ext cx="109325" cy="59875"/>
            </a:xfrm>
            <a:custGeom>
              <a:avLst/>
              <a:gdLst/>
              <a:ahLst/>
              <a:cxnLst/>
              <a:rect l="l" t="t" r="r" b="b"/>
              <a:pathLst>
                <a:path w="4373" h="2395" extrusionOk="0">
                  <a:moveTo>
                    <a:pt x="3323" y="1"/>
                  </a:moveTo>
                  <a:cubicBezTo>
                    <a:pt x="2870" y="1"/>
                    <a:pt x="2284" y="137"/>
                    <a:pt x="1685" y="406"/>
                  </a:cubicBezTo>
                  <a:cubicBezTo>
                    <a:pt x="543" y="924"/>
                    <a:pt x="1" y="2206"/>
                    <a:pt x="1" y="2206"/>
                  </a:cubicBezTo>
                  <a:cubicBezTo>
                    <a:pt x="1" y="2206"/>
                    <a:pt x="543" y="2394"/>
                    <a:pt x="1232" y="2394"/>
                  </a:cubicBezTo>
                  <a:cubicBezTo>
                    <a:pt x="1620" y="2394"/>
                    <a:pt x="2055" y="2335"/>
                    <a:pt x="2466" y="2148"/>
                  </a:cubicBezTo>
                  <a:cubicBezTo>
                    <a:pt x="3617" y="1639"/>
                    <a:pt x="4373" y="825"/>
                    <a:pt x="4151" y="349"/>
                  </a:cubicBezTo>
                  <a:cubicBezTo>
                    <a:pt x="4048" y="116"/>
                    <a:pt x="3742" y="1"/>
                    <a:pt x="3323" y="1"/>
                  </a:cubicBezTo>
                  <a:close/>
                </a:path>
              </a:pathLst>
            </a:custGeom>
            <a:solidFill>
              <a:srgbClr val="F6A271"/>
            </a:solidFill>
            <a:ln>
              <a:noFill/>
            </a:ln>
          </p:spPr>
          <p:txBody>
            <a:bodyPr spcFirstLastPara="1" wrap="square" lIns="91425" tIns="91425" rIns="91425" bIns="91425" anchor="ctr" anchorCtr="0">
              <a:noAutofit/>
            </a:bodyPr>
            <a:lstStyle/>
            <a:p>
              <a:endParaRPr/>
            </a:p>
          </p:txBody>
        </p:sp>
        <p:sp>
          <p:nvSpPr>
            <p:cNvPr id="869" name="Google Shape;1019;p35"/>
            <p:cNvSpPr/>
            <p:nvPr/>
          </p:nvSpPr>
          <p:spPr>
            <a:xfrm>
              <a:off x="12313425" y="1530600"/>
              <a:ext cx="102950" cy="47450"/>
            </a:xfrm>
            <a:custGeom>
              <a:avLst/>
              <a:gdLst/>
              <a:ahLst/>
              <a:cxnLst/>
              <a:rect l="l" t="t" r="r" b="b"/>
              <a:pathLst>
                <a:path w="4118" h="1898" extrusionOk="0">
                  <a:moveTo>
                    <a:pt x="4051" y="0"/>
                  </a:moveTo>
                  <a:cubicBezTo>
                    <a:pt x="4043" y="9"/>
                    <a:pt x="4035" y="9"/>
                    <a:pt x="4027" y="9"/>
                  </a:cubicBezTo>
                  <a:lnTo>
                    <a:pt x="57" y="1792"/>
                  </a:lnTo>
                  <a:cubicBezTo>
                    <a:pt x="1" y="1820"/>
                    <a:pt x="23" y="1897"/>
                    <a:pt x="73" y="1897"/>
                  </a:cubicBezTo>
                  <a:cubicBezTo>
                    <a:pt x="81" y="1897"/>
                    <a:pt x="89" y="1895"/>
                    <a:pt x="99" y="1890"/>
                  </a:cubicBezTo>
                  <a:lnTo>
                    <a:pt x="4076" y="115"/>
                  </a:lnTo>
                  <a:cubicBezTo>
                    <a:pt x="4101" y="99"/>
                    <a:pt x="4117" y="66"/>
                    <a:pt x="4101" y="41"/>
                  </a:cubicBezTo>
                  <a:cubicBezTo>
                    <a:pt x="4092" y="17"/>
                    <a:pt x="4076" y="9"/>
                    <a:pt x="405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0" name="Google Shape;1020;p35"/>
            <p:cNvSpPr/>
            <p:nvPr/>
          </p:nvSpPr>
          <p:spPr>
            <a:xfrm>
              <a:off x="12327375" y="1566750"/>
              <a:ext cx="8650" cy="18475"/>
            </a:xfrm>
            <a:custGeom>
              <a:avLst/>
              <a:gdLst/>
              <a:ahLst/>
              <a:cxnLst/>
              <a:rect l="l" t="t" r="r" b="b"/>
              <a:pathLst>
                <a:path w="346" h="739" extrusionOk="0">
                  <a:moveTo>
                    <a:pt x="288" y="1"/>
                  </a:moveTo>
                  <a:cubicBezTo>
                    <a:pt x="264" y="1"/>
                    <a:pt x="239" y="17"/>
                    <a:pt x="239" y="34"/>
                  </a:cubicBezTo>
                  <a:lnTo>
                    <a:pt x="9" y="666"/>
                  </a:lnTo>
                  <a:cubicBezTo>
                    <a:pt x="1" y="691"/>
                    <a:pt x="17" y="724"/>
                    <a:pt x="50" y="732"/>
                  </a:cubicBezTo>
                  <a:cubicBezTo>
                    <a:pt x="57" y="736"/>
                    <a:pt x="64" y="738"/>
                    <a:pt x="71" y="738"/>
                  </a:cubicBezTo>
                  <a:cubicBezTo>
                    <a:pt x="91" y="738"/>
                    <a:pt x="110" y="723"/>
                    <a:pt x="116" y="699"/>
                  </a:cubicBezTo>
                  <a:lnTo>
                    <a:pt x="338" y="75"/>
                  </a:lnTo>
                  <a:cubicBezTo>
                    <a:pt x="346" y="42"/>
                    <a:pt x="338" y="9"/>
                    <a:pt x="305"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1" name="Google Shape;1021;p35"/>
            <p:cNvSpPr/>
            <p:nvPr/>
          </p:nvSpPr>
          <p:spPr>
            <a:xfrm>
              <a:off x="12343900" y="1559475"/>
              <a:ext cx="8575" cy="18325"/>
            </a:xfrm>
            <a:custGeom>
              <a:avLst/>
              <a:gdLst/>
              <a:ahLst/>
              <a:cxnLst/>
              <a:rect l="l" t="t" r="r" b="b"/>
              <a:pathLst>
                <a:path w="343" h="733" extrusionOk="0">
                  <a:moveTo>
                    <a:pt x="287" y="0"/>
                  </a:moveTo>
                  <a:cubicBezTo>
                    <a:pt x="286" y="0"/>
                    <a:pt x="285" y="1"/>
                    <a:pt x="285" y="4"/>
                  </a:cubicBezTo>
                  <a:cubicBezTo>
                    <a:pt x="280" y="3"/>
                    <a:pt x="276" y="2"/>
                    <a:pt x="272" y="2"/>
                  </a:cubicBezTo>
                  <a:cubicBezTo>
                    <a:pt x="252" y="2"/>
                    <a:pt x="234" y="17"/>
                    <a:pt x="227" y="37"/>
                  </a:cubicBezTo>
                  <a:lnTo>
                    <a:pt x="5" y="670"/>
                  </a:lnTo>
                  <a:cubicBezTo>
                    <a:pt x="0" y="706"/>
                    <a:pt x="31" y="733"/>
                    <a:pt x="63" y="733"/>
                  </a:cubicBezTo>
                  <a:cubicBezTo>
                    <a:pt x="81" y="733"/>
                    <a:pt x="100" y="724"/>
                    <a:pt x="112" y="703"/>
                  </a:cubicBezTo>
                  <a:lnTo>
                    <a:pt x="334" y="70"/>
                  </a:lnTo>
                  <a:cubicBezTo>
                    <a:pt x="342" y="45"/>
                    <a:pt x="326" y="12"/>
                    <a:pt x="301" y="4"/>
                  </a:cubicBezTo>
                  <a:cubicBezTo>
                    <a:pt x="296" y="4"/>
                    <a:pt x="290" y="0"/>
                    <a:pt x="28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2" name="Google Shape;1022;p35"/>
            <p:cNvSpPr/>
            <p:nvPr/>
          </p:nvSpPr>
          <p:spPr>
            <a:xfrm>
              <a:off x="12357775" y="1551950"/>
              <a:ext cx="11325" cy="25775"/>
            </a:xfrm>
            <a:custGeom>
              <a:avLst/>
              <a:gdLst/>
              <a:ahLst/>
              <a:cxnLst/>
              <a:rect l="l" t="t" r="r" b="b"/>
              <a:pathLst>
                <a:path w="453" h="1031" extrusionOk="0">
                  <a:moveTo>
                    <a:pt x="387" y="1"/>
                  </a:moveTo>
                  <a:cubicBezTo>
                    <a:pt x="363" y="1"/>
                    <a:pt x="346" y="17"/>
                    <a:pt x="338" y="42"/>
                  </a:cubicBezTo>
                  <a:lnTo>
                    <a:pt x="17" y="954"/>
                  </a:lnTo>
                  <a:cubicBezTo>
                    <a:pt x="1" y="987"/>
                    <a:pt x="17" y="1012"/>
                    <a:pt x="50" y="1028"/>
                  </a:cubicBezTo>
                  <a:cubicBezTo>
                    <a:pt x="54" y="1030"/>
                    <a:pt x="59" y="1030"/>
                    <a:pt x="64" y="1030"/>
                  </a:cubicBezTo>
                  <a:cubicBezTo>
                    <a:pt x="85" y="1030"/>
                    <a:pt x="109" y="1014"/>
                    <a:pt x="116" y="987"/>
                  </a:cubicBezTo>
                  <a:lnTo>
                    <a:pt x="445" y="75"/>
                  </a:lnTo>
                  <a:cubicBezTo>
                    <a:pt x="453" y="42"/>
                    <a:pt x="437" y="17"/>
                    <a:pt x="40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3" name="Google Shape;1023;p35"/>
            <p:cNvSpPr/>
            <p:nvPr/>
          </p:nvSpPr>
          <p:spPr>
            <a:xfrm>
              <a:off x="12376675" y="1544575"/>
              <a:ext cx="8675" cy="18575"/>
            </a:xfrm>
            <a:custGeom>
              <a:avLst/>
              <a:gdLst/>
              <a:ahLst/>
              <a:cxnLst/>
              <a:rect l="l" t="t" r="r" b="b"/>
              <a:pathLst>
                <a:path w="347" h="743" extrusionOk="0">
                  <a:moveTo>
                    <a:pt x="280" y="0"/>
                  </a:moveTo>
                  <a:cubicBezTo>
                    <a:pt x="256" y="0"/>
                    <a:pt x="239" y="17"/>
                    <a:pt x="231" y="41"/>
                  </a:cubicBezTo>
                  <a:lnTo>
                    <a:pt x="9" y="674"/>
                  </a:lnTo>
                  <a:cubicBezTo>
                    <a:pt x="1" y="699"/>
                    <a:pt x="9" y="732"/>
                    <a:pt x="42" y="740"/>
                  </a:cubicBezTo>
                  <a:cubicBezTo>
                    <a:pt x="48" y="742"/>
                    <a:pt x="54" y="743"/>
                    <a:pt x="60" y="743"/>
                  </a:cubicBezTo>
                  <a:cubicBezTo>
                    <a:pt x="81" y="743"/>
                    <a:pt x="102" y="732"/>
                    <a:pt x="108" y="707"/>
                  </a:cubicBezTo>
                  <a:lnTo>
                    <a:pt x="338" y="74"/>
                  </a:lnTo>
                  <a:cubicBezTo>
                    <a:pt x="346" y="49"/>
                    <a:pt x="330" y="17"/>
                    <a:pt x="305" y="8"/>
                  </a:cubicBezTo>
                  <a:cubicBezTo>
                    <a:pt x="297" y="0"/>
                    <a:pt x="289" y="0"/>
                    <a:pt x="280"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4" name="Google Shape;1024;p35"/>
            <p:cNvSpPr/>
            <p:nvPr/>
          </p:nvSpPr>
          <p:spPr>
            <a:xfrm>
              <a:off x="12317525" y="1560375"/>
              <a:ext cx="18500" cy="9125"/>
            </a:xfrm>
            <a:custGeom>
              <a:avLst/>
              <a:gdLst/>
              <a:ahLst/>
              <a:cxnLst/>
              <a:rect l="l" t="t" r="r" b="b"/>
              <a:pathLst>
                <a:path w="740" h="365" extrusionOk="0">
                  <a:moveTo>
                    <a:pt x="58" y="1"/>
                  </a:moveTo>
                  <a:cubicBezTo>
                    <a:pt x="41" y="1"/>
                    <a:pt x="17" y="17"/>
                    <a:pt x="8" y="34"/>
                  </a:cubicBezTo>
                  <a:cubicBezTo>
                    <a:pt x="0" y="58"/>
                    <a:pt x="17" y="91"/>
                    <a:pt x="41" y="108"/>
                  </a:cubicBezTo>
                  <a:lnTo>
                    <a:pt x="658" y="362"/>
                  </a:lnTo>
                  <a:cubicBezTo>
                    <a:pt x="662" y="364"/>
                    <a:pt x="667" y="365"/>
                    <a:pt x="671" y="365"/>
                  </a:cubicBezTo>
                  <a:cubicBezTo>
                    <a:pt x="693" y="365"/>
                    <a:pt x="718" y="350"/>
                    <a:pt x="732" y="330"/>
                  </a:cubicBezTo>
                  <a:cubicBezTo>
                    <a:pt x="740" y="297"/>
                    <a:pt x="723" y="272"/>
                    <a:pt x="699" y="256"/>
                  </a:cubicBezTo>
                  <a:lnTo>
                    <a:pt x="82"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5" name="Google Shape;1025;p35"/>
            <p:cNvSpPr/>
            <p:nvPr/>
          </p:nvSpPr>
          <p:spPr>
            <a:xfrm>
              <a:off x="12333750" y="1553000"/>
              <a:ext cx="19125" cy="9000"/>
            </a:xfrm>
            <a:custGeom>
              <a:avLst/>
              <a:gdLst/>
              <a:ahLst/>
              <a:cxnLst/>
              <a:rect l="l" t="t" r="r" b="b"/>
              <a:pathLst>
                <a:path w="765" h="360" extrusionOk="0">
                  <a:moveTo>
                    <a:pt x="66" y="0"/>
                  </a:moveTo>
                  <a:cubicBezTo>
                    <a:pt x="17" y="8"/>
                    <a:pt x="0" y="74"/>
                    <a:pt x="50" y="107"/>
                  </a:cubicBezTo>
                  <a:lnTo>
                    <a:pt x="666" y="353"/>
                  </a:lnTo>
                  <a:cubicBezTo>
                    <a:pt x="675" y="358"/>
                    <a:pt x="683" y="360"/>
                    <a:pt x="691" y="360"/>
                  </a:cubicBezTo>
                  <a:cubicBezTo>
                    <a:pt x="741" y="360"/>
                    <a:pt x="764" y="276"/>
                    <a:pt x="707" y="255"/>
                  </a:cubicBezTo>
                  <a:lnTo>
                    <a:pt x="91"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6" name="Google Shape;1026;p35"/>
            <p:cNvSpPr/>
            <p:nvPr/>
          </p:nvSpPr>
          <p:spPr>
            <a:xfrm>
              <a:off x="12343200" y="1542725"/>
              <a:ext cx="25700" cy="12000"/>
            </a:xfrm>
            <a:custGeom>
              <a:avLst/>
              <a:gdLst/>
              <a:ahLst/>
              <a:cxnLst/>
              <a:rect l="l" t="t" r="r" b="b"/>
              <a:pathLst>
                <a:path w="1028" h="480" extrusionOk="0">
                  <a:moveTo>
                    <a:pt x="66" y="0"/>
                  </a:moveTo>
                  <a:cubicBezTo>
                    <a:pt x="42" y="0"/>
                    <a:pt x="25" y="17"/>
                    <a:pt x="17" y="33"/>
                  </a:cubicBezTo>
                  <a:cubicBezTo>
                    <a:pt x="0" y="66"/>
                    <a:pt x="17" y="99"/>
                    <a:pt x="50" y="107"/>
                  </a:cubicBezTo>
                  <a:lnTo>
                    <a:pt x="946" y="477"/>
                  </a:lnTo>
                  <a:cubicBezTo>
                    <a:pt x="951" y="479"/>
                    <a:pt x="958" y="480"/>
                    <a:pt x="964" y="480"/>
                  </a:cubicBezTo>
                  <a:cubicBezTo>
                    <a:pt x="985" y="480"/>
                    <a:pt x="1007" y="469"/>
                    <a:pt x="1020" y="444"/>
                  </a:cubicBezTo>
                  <a:cubicBezTo>
                    <a:pt x="1028" y="419"/>
                    <a:pt x="1011" y="386"/>
                    <a:pt x="987" y="378"/>
                  </a:cubicBezTo>
                  <a:lnTo>
                    <a:pt x="91" y="8"/>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7" name="Google Shape;1027;p35"/>
            <p:cNvSpPr/>
            <p:nvPr/>
          </p:nvSpPr>
          <p:spPr>
            <a:xfrm>
              <a:off x="12366625" y="1538200"/>
              <a:ext cx="19125" cy="9225"/>
            </a:xfrm>
            <a:custGeom>
              <a:avLst/>
              <a:gdLst/>
              <a:ahLst/>
              <a:cxnLst/>
              <a:rect l="l" t="t" r="r" b="b"/>
              <a:pathLst>
                <a:path w="765" h="369" extrusionOk="0">
                  <a:moveTo>
                    <a:pt x="66" y="0"/>
                  </a:moveTo>
                  <a:cubicBezTo>
                    <a:pt x="41" y="0"/>
                    <a:pt x="25" y="17"/>
                    <a:pt x="17" y="41"/>
                  </a:cubicBezTo>
                  <a:cubicBezTo>
                    <a:pt x="0" y="66"/>
                    <a:pt x="17" y="99"/>
                    <a:pt x="41" y="107"/>
                  </a:cubicBezTo>
                  <a:lnTo>
                    <a:pt x="658" y="362"/>
                  </a:lnTo>
                  <a:cubicBezTo>
                    <a:pt x="667" y="366"/>
                    <a:pt x="677" y="368"/>
                    <a:pt x="685" y="368"/>
                  </a:cubicBezTo>
                  <a:cubicBezTo>
                    <a:pt x="741" y="368"/>
                    <a:pt x="764" y="285"/>
                    <a:pt x="707" y="263"/>
                  </a:cubicBezTo>
                  <a:lnTo>
                    <a:pt x="91" y="9"/>
                  </a:lnTo>
                  <a:cubicBezTo>
                    <a:pt x="83" y="0"/>
                    <a:pt x="74"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78" name="Google Shape;1028;p35"/>
            <p:cNvSpPr/>
            <p:nvPr/>
          </p:nvSpPr>
          <p:spPr>
            <a:xfrm>
              <a:off x="12266775" y="1473275"/>
              <a:ext cx="109325" cy="59850"/>
            </a:xfrm>
            <a:custGeom>
              <a:avLst/>
              <a:gdLst/>
              <a:ahLst/>
              <a:cxnLst/>
              <a:rect l="l" t="t" r="r" b="b"/>
              <a:pathLst>
                <a:path w="4373" h="2394" extrusionOk="0">
                  <a:moveTo>
                    <a:pt x="3329" y="1"/>
                  </a:moveTo>
                  <a:cubicBezTo>
                    <a:pt x="2874" y="1"/>
                    <a:pt x="2286" y="137"/>
                    <a:pt x="1685" y="403"/>
                  </a:cubicBezTo>
                  <a:cubicBezTo>
                    <a:pt x="543" y="921"/>
                    <a:pt x="0" y="2211"/>
                    <a:pt x="0" y="2211"/>
                  </a:cubicBezTo>
                  <a:cubicBezTo>
                    <a:pt x="0" y="2211"/>
                    <a:pt x="535" y="2394"/>
                    <a:pt x="1219" y="2394"/>
                  </a:cubicBezTo>
                  <a:cubicBezTo>
                    <a:pt x="1610" y="2394"/>
                    <a:pt x="2050" y="2334"/>
                    <a:pt x="2466" y="2145"/>
                  </a:cubicBezTo>
                  <a:cubicBezTo>
                    <a:pt x="3616" y="1636"/>
                    <a:pt x="4372" y="822"/>
                    <a:pt x="4150" y="346"/>
                  </a:cubicBezTo>
                  <a:cubicBezTo>
                    <a:pt x="4048" y="114"/>
                    <a:pt x="3744" y="1"/>
                    <a:pt x="3329"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79" name="Google Shape;1029;p35"/>
            <p:cNvSpPr/>
            <p:nvPr/>
          </p:nvSpPr>
          <p:spPr>
            <a:xfrm>
              <a:off x="12281200" y="1475125"/>
              <a:ext cx="102900" cy="47425"/>
            </a:xfrm>
            <a:custGeom>
              <a:avLst/>
              <a:gdLst/>
              <a:ahLst/>
              <a:cxnLst/>
              <a:rect l="l" t="t" r="r" b="b"/>
              <a:pathLst>
                <a:path w="4116" h="1897" extrusionOk="0">
                  <a:moveTo>
                    <a:pt x="4050" y="1"/>
                  </a:moveTo>
                  <a:cubicBezTo>
                    <a:pt x="4042" y="1"/>
                    <a:pt x="4034" y="1"/>
                    <a:pt x="4034" y="9"/>
                  </a:cubicBezTo>
                  <a:lnTo>
                    <a:pt x="64" y="1792"/>
                  </a:lnTo>
                  <a:cubicBezTo>
                    <a:pt x="0" y="1813"/>
                    <a:pt x="29" y="1897"/>
                    <a:pt x="81" y="1897"/>
                  </a:cubicBezTo>
                  <a:cubicBezTo>
                    <a:pt x="89" y="1897"/>
                    <a:pt x="97" y="1895"/>
                    <a:pt x="106" y="1891"/>
                  </a:cubicBezTo>
                  <a:lnTo>
                    <a:pt x="4083" y="107"/>
                  </a:lnTo>
                  <a:cubicBezTo>
                    <a:pt x="4108" y="99"/>
                    <a:pt x="4116" y="66"/>
                    <a:pt x="4108" y="33"/>
                  </a:cubicBezTo>
                  <a:cubicBezTo>
                    <a:pt x="4099" y="17"/>
                    <a:pt x="4075" y="1"/>
                    <a:pt x="405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0" name="Google Shape;1030;p35"/>
            <p:cNvSpPr/>
            <p:nvPr/>
          </p:nvSpPr>
          <p:spPr>
            <a:xfrm>
              <a:off x="12295125" y="1511075"/>
              <a:ext cx="8850" cy="18600"/>
            </a:xfrm>
            <a:custGeom>
              <a:avLst/>
              <a:gdLst/>
              <a:ahLst/>
              <a:cxnLst/>
              <a:rect l="l" t="t" r="r" b="b"/>
              <a:pathLst>
                <a:path w="354" h="744" extrusionOk="0">
                  <a:moveTo>
                    <a:pt x="288" y="1"/>
                  </a:moveTo>
                  <a:cubicBezTo>
                    <a:pt x="263" y="1"/>
                    <a:pt x="247" y="17"/>
                    <a:pt x="239" y="42"/>
                  </a:cubicBezTo>
                  <a:lnTo>
                    <a:pt x="17" y="674"/>
                  </a:lnTo>
                  <a:cubicBezTo>
                    <a:pt x="1" y="699"/>
                    <a:pt x="17" y="732"/>
                    <a:pt x="50" y="740"/>
                  </a:cubicBezTo>
                  <a:cubicBezTo>
                    <a:pt x="56" y="742"/>
                    <a:pt x="62" y="743"/>
                    <a:pt x="68" y="743"/>
                  </a:cubicBezTo>
                  <a:cubicBezTo>
                    <a:pt x="89" y="743"/>
                    <a:pt x="109" y="732"/>
                    <a:pt x="116" y="707"/>
                  </a:cubicBezTo>
                  <a:lnTo>
                    <a:pt x="337" y="75"/>
                  </a:lnTo>
                  <a:cubicBezTo>
                    <a:pt x="354" y="50"/>
                    <a:pt x="337" y="17"/>
                    <a:pt x="305" y="9"/>
                  </a:cubicBezTo>
                  <a:cubicBezTo>
                    <a:pt x="296" y="1"/>
                    <a:pt x="296" y="1"/>
                    <a:pt x="288"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1" name="Google Shape;1031;p35"/>
            <p:cNvSpPr/>
            <p:nvPr/>
          </p:nvSpPr>
          <p:spPr>
            <a:xfrm>
              <a:off x="12311250" y="1503900"/>
              <a:ext cx="8975" cy="18325"/>
            </a:xfrm>
            <a:custGeom>
              <a:avLst/>
              <a:gdLst/>
              <a:ahLst/>
              <a:cxnLst/>
              <a:rect l="l" t="t" r="r" b="b"/>
              <a:pathLst>
                <a:path w="359" h="733" extrusionOk="0">
                  <a:moveTo>
                    <a:pt x="301" y="0"/>
                  </a:moveTo>
                  <a:cubicBezTo>
                    <a:pt x="276" y="0"/>
                    <a:pt x="251" y="8"/>
                    <a:pt x="243" y="33"/>
                  </a:cubicBezTo>
                  <a:lnTo>
                    <a:pt x="21" y="666"/>
                  </a:lnTo>
                  <a:cubicBezTo>
                    <a:pt x="0" y="702"/>
                    <a:pt x="43" y="732"/>
                    <a:pt x="80" y="732"/>
                  </a:cubicBezTo>
                  <a:cubicBezTo>
                    <a:pt x="102" y="732"/>
                    <a:pt x="122" y="722"/>
                    <a:pt x="128" y="699"/>
                  </a:cubicBezTo>
                  <a:lnTo>
                    <a:pt x="350" y="66"/>
                  </a:lnTo>
                  <a:cubicBezTo>
                    <a:pt x="358" y="41"/>
                    <a:pt x="342" y="8"/>
                    <a:pt x="31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2" name="Google Shape;1032;p35"/>
            <p:cNvSpPr/>
            <p:nvPr/>
          </p:nvSpPr>
          <p:spPr>
            <a:xfrm>
              <a:off x="12325525" y="1496500"/>
              <a:ext cx="11125" cy="25575"/>
            </a:xfrm>
            <a:custGeom>
              <a:avLst/>
              <a:gdLst/>
              <a:ahLst/>
              <a:cxnLst/>
              <a:rect l="l" t="t" r="r" b="b"/>
              <a:pathLst>
                <a:path w="445" h="1023" extrusionOk="0">
                  <a:moveTo>
                    <a:pt x="387" y="0"/>
                  </a:moveTo>
                  <a:cubicBezTo>
                    <a:pt x="362" y="0"/>
                    <a:pt x="338" y="17"/>
                    <a:pt x="329" y="33"/>
                  </a:cubicBezTo>
                  <a:lnTo>
                    <a:pt x="9" y="953"/>
                  </a:lnTo>
                  <a:cubicBezTo>
                    <a:pt x="1" y="978"/>
                    <a:pt x="17" y="1011"/>
                    <a:pt x="42" y="1019"/>
                  </a:cubicBezTo>
                  <a:cubicBezTo>
                    <a:pt x="50" y="1021"/>
                    <a:pt x="57" y="1022"/>
                    <a:pt x="64" y="1022"/>
                  </a:cubicBezTo>
                  <a:cubicBezTo>
                    <a:pt x="86" y="1022"/>
                    <a:pt x="103" y="1011"/>
                    <a:pt x="116" y="986"/>
                  </a:cubicBezTo>
                  <a:lnTo>
                    <a:pt x="436" y="74"/>
                  </a:lnTo>
                  <a:cubicBezTo>
                    <a:pt x="445" y="41"/>
                    <a:pt x="428" y="8"/>
                    <a:pt x="40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3" name="Google Shape;1033;p35"/>
            <p:cNvSpPr/>
            <p:nvPr/>
          </p:nvSpPr>
          <p:spPr>
            <a:xfrm>
              <a:off x="12344100" y="1489100"/>
              <a:ext cx="8975" cy="18375"/>
            </a:xfrm>
            <a:custGeom>
              <a:avLst/>
              <a:gdLst/>
              <a:ahLst/>
              <a:cxnLst/>
              <a:rect l="l" t="t" r="r" b="b"/>
              <a:pathLst>
                <a:path w="359" h="735" extrusionOk="0">
                  <a:moveTo>
                    <a:pt x="293" y="0"/>
                  </a:moveTo>
                  <a:cubicBezTo>
                    <a:pt x="269" y="0"/>
                    <a:pt x="252" y="17"/>
                    <a:pt x="244" y="33"/>
                  </a:cubicBezTo>
                  <a:lnTo>
                    <a:pt x="22" y="666"/>
                  </a:lnTo>
                  <a:cubicBezTo>
                    <a:pt x="0" y="704"/>
                    <a:pt x="47" y="735"/>
                    <a:pt x="85" y="735"/>
                  </a:cubicBezTo>
                  <a:cubicBezTo>
                    <a:pt x="105" y="735"/>
                    <a:pt x="123" y="727"/>
                    <a:pt x="129" y="707"/>
                  </a:cubicBezTo>
                  <a:lnTo>
                    <a:pt x="351" y="74"/>
                  </a:lnTo>
                  <a:cubicBezTo>
                    <a:pt x="359" y="41"/>
                    <a:pt x="343" y="17"/>
                    <a:pt x="31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4" name="Google Shape;1034;p35"/>
            <p:cNvSpPr/>
            <p:nvPr/>
          </p:nvSpPr>
          <p:spPr>
            <a:xfrm>
              <a:off x="12285275" y="1504750"/>
              <a:ext cx="18950" cy="9125"/>
            </a:xfrm>
            <a:custGeom>
              <a:avLst/>
              <a:gdLst/>
              <a:ahLst/>
              <a:cxnLst/>
              <a:rect l="l" t="t" r="r" b="b"/>
              <a:pathLst>
                <a:path w="758" h="365" extrusionOk="0">
                  <a:moveTo>
                    <a:pt x="70" y="1"/>
                  </a:moveTo>
                  <a:cubicBezTo>
                    <a:pt x="66" y="1"/>
                    <a:pt x="62" y="3"/>
                    <a:pt x="58" y="7"/>
                  </a:cubicBezTo>
                  <a:cubicBezTo>
                    <a:pt x="55" y="6"/>
                    <a:pt x="52" y="5"/>
                    <a:pt x="48" y="5"/>
                  </a:cubicBezTo>
                  <a:cubicBezTo>
                    <a:pt x="33" y="5"/>
                    <a:pt x="15" y="20"/>
                    <a:pt x="8" y="40"/>
                  </a:cubicBezTo>
                  <a:cubicBezTo>
                    <a:pt x="0" y="65"/>
                    <a:pt x="17" y="97"/>
                    <a:pt x="41" y="106"/>
                  </a:cubicBezTo>
                  <a:lnTo>
                    <a:pt x="657" y="360"/>
                  </a:lnTo>
                  <a:cubicBezTo>
                    <a:pt x="665" y="363"/>
                    <a:pt x="672" y="364"/>
                    <a:pt x="678" y="364"/>
                  </a:cubicBezTo>
                  <a:cubicBezTo>
                    <a:pt x="731" y="364"/>
                    <a:pt x="757" y="284"/>
                    <a:pt x="699" y="262"/>
                  </a:cubicBezTo>
                  <a:lnTo>
                    <a:pt x="82" y="7"/>
                  </a:lnTo>
                  <a:cubicBezTo>
                    <a:pt x="78" y="3"/>
                    <a:pt x="74" y="1"/>
                    <a:pt x="70"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5" name="Google Shape;1035;p35"/>
            <p:cNvSpPr/>
            <p:nvPr/>
          </p:nvSpPr>
          <p:spPr>
            <a:xfrm>
              <a:off x="12301700" y="1497375"/>
              <a:ext cx="19125" cy="9100"/>
            </a:xfrm>
            <a:custGeom>
              <a:avLst/>
              <a:gdLst/>
              <a:ahLst/>
              <a:cxnLst/>
              <a:rect l="l" t="t" r="r" b="b"/>
              <a:pathLst>
                <a:path w="765" h="364" extrusionOk="0">
                  <a:moveTo>
                    <a:pt x="71" y="0"/>
                  </a:moveTo>
                  <a:cubicBezTo>
                    <a:pt x="68" y="0"/>
                    <a:pt x="66" y="2"/>
                    <a:pt x="66" y="6"/>
                  </a:cubicBezTo>
                  <a:cubicBezTo>
                    <a:pt x="9" y="14"/>
                    <a:pt x="0" y="80"/>
                    <a:pt x="42" y="105"/>
                  </a:cubicBezTo>
                  <a:lnTo>
                    <a:pt x="658" y="360"/>
                  </a:lnTo>
                  <a:cubicBezTo>
                    <a:pt x="665" y="362"/>
                    <a:pt x="672" y="364"/>
                    <a:pt x="679" y="364"/>
                  </a:cubicBezTo>
                  <a:cubicBezTo>
                    <a:pt x="733" y="364"/>
                    <a:pt x="765" y="283"/>
                    <a:pt x="699" y="261"/>
                  </a:cubicBezTo>
                  <a:lnTo>
                    <a:pt x="83" y="6"/>
                  </a:lnTo>
                  <a:cubicBezTo>
                    <a:pt x="79" y="2"/>
                    <a:pt x="74" y="0"/>
                    <a:pt x="71"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6" name="Google Shape;1036;p35"/>
            <p:cNvSpPr/>
            <p:nvPr/>
          </p:nvSpPr>
          <p:spPr>
            <a:xfrm>
              <a:off x="12311150" y="1487250"/>
              <a:ext cx="25500" cy="12000"/>
            </a:xfrm>
            <a:custGeom>
              <a:avLst/>
              <a:gdLst/>
              <a:ahLst/>
              <a:cxnLst/>
              <a:rect l="l" t="t" r="r" b="b"/>
              <a:pathLst>
                <a:path w="1020" h="480" extrusionOk="0">
                  <a:moveTo>
                    <a:pt x="58" y="0"/>
                  </a:moveTo>
                  <a:cubicBezTo>
                    <a:pt x="33" y="0"/>
                    <a:pt x="17" y="9"/>
                    <a:pt x="9" y="33"/>
                  </a:cubicBezTo>
                  <a:cubicBezTo>
                    <a:pt x="1" y="58"/>
                    <a:pt x="9" y="91"/>
                    <a:pt x="42" y="107"/>
                  </a:cubicBezTo>
                  <a:lnTo>
                    <a:pt x="937" y="477"/>
                  </a:lnTo>
                  <a:cubicBezTo>
                    <a:pt x="943" y="478"/>
                    <a:pt x="949" y="479"/>
                    <a:pt x="954" y="479"/>
                  </a:cubicBezTo>
                  <a:cubicBezTo>
                    <a:pt x="979" y="479"/>
                    <a:pt x="998" y="464"/>
                    <a:pt x="1011" y="444"/>
                  </a:cubicBezTo>
                  <a:cubicBezTo>
                    <a:pt x="1020" y="411"/>
                    <a:pt x="1011" y="387"/>
                    <a:pt x="978" y="370"/>
                  </a:cubicBezTo>
                  <a:lnTo>
                    <a:pt x="83" y="0"/>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7" name="Google Shape;1037;p35"/>
            <p:cNvSpPr/>
            <p:nvPr/>
          </p:nvSpPr>
          <p:spPr>
            <a:xfrm>
              <a:off x="12334375" y="1482725"/>
              <a:ext cx="19150" cy="9175"/>
            </a:xfrm>
            <a:custGeom>
              <a:avLst/>
              <a:gdLst/>
              <a:ahLst/>
              <a:cxnLst/>
              <a:rect l="l" t="t" r="r" b="b"/>
              <a:pathLst>
                <a:path w="766" h="367" extrusionOk="0">
                  <a:moveTo>
                    <a:pt x="66" y="1"/>
                  </a:moveTo>
                  <a:cubicBezTo>
                    <a:pt x="41" y="1"/>
                    <a:pt x="25" y="17"/>
                    <a:pt x="17" y="33"/>
                  </a:cubicBezTo>
                  <a:cubicBezTo>
                    <a:pt x="0" y="66"/>
                    <a:pt x="17" y="91"/>
                    <a:pt x="49" y="107"/>
                  </a:cubicBezTo>
                  <a:lnTo>
                    <a:pt x="666" y="362"/>
                  </a:lnTo>
                  <a:cubicBezTo>
                    <a:pt x="673" y="365"/>
                    <a:pt x="680" y="366"/>
                    <a:pt x="686" y="366"/>
                  </a:cubicBezTo>
                  <a:cubicBezTo>
                    <a:pt x="739" y="366"/>
                    <a:pt x="765" y="285"/>
                    <a:pt x="707" y="255"/>
                  </a:cubicBezTo>
                  <a:lnTo>
                    <a:pt x="91" y="1"/>
                  </a:ln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88" name="Google Shape;1038;p35"/>
            <p:cNvSpPr/>
            <p:nvPr/>
          </p:nvSpPr>
          <p:spPr>
            <a:xfrm>
              <a:off x="12466475" y="1792125"/>
              <a:ext cx="48100" cy="113850"/>
            </a:xfrm>
            <a:custGeom>
              <a:avLst/>
              <a:gdLst/>
              <a:ahLst/>
              <a:cxnLst/>
              <a:rect l="l" t="t" r="r" b="b"/>
              <a:pathLst>
                <a:path w="1924" h="4554" extrusionOk="0">
                  <a:moveTo>
                    <a:pt x="953" y="1"/>
                  </a:moveTo>
                  <a:cubicBezTo>
                    <a:pt x="428" y="9"/>
                    <a:pt x="0" y="1028"/>
                    <a:pt x="8" y="2285"/>
                  </a:cubicBezTo>
                  <a:cubicBezTo>
                    <a:pt x="17" y="3534"/>
                    <a:pt x="970" y="4553"/>
                    <a:pt x="970" y="4553"/>
                  </a:cubicBezTo>
                  <a:cubicBezTo>
                    <a:pt x="970" y="4553"/>
                    <a:pt x="1923" y="3534"/>
                    <a:pt x="1915" y="2277"/>
                  </a:cubicBezTo>
                  <a:cubicBezTo>
                    <a:pt x="1915" y="1020"/>
                    <a:pt x="1479" y="1"/>
                    <a:pt x="953" y="1"/>
                  </a:cubicBezTo>
                  <a:close/>
                </a:path>
              </a:pathLst>
            </a:custGeom>
            <a:solidFill>
              <a:srgbClr val="F2D2B6"/>
            </a:solidFill>
            <a:ln>
              <a:noFill/>
            </a:ln>
          </p:spPr>
          <p:txBody>
            <a:bodyPr spcFirstLastPara="1" wrap="square" lIns="91425" tIns="91425" rIns="91425" bIns="91425" anchor="ctr" anchorCtr="0">
              <a:noAutofit/>
            </a:bodyPr>
            <a:lstStyle/>
            <a:p>
              <a:endParaRPr/>
            </a:p>
          </p:txBody>
        </p:sp>
        <p:sp>
          <p:nvSpPr>
            <p:cNvPr id="889" name="Google Shape;1039;p35"/>
            <p:cNvSpPr/>
            <p:nvPr/>
          </p:nvSpPr>
          <p:spPr>
            <a:xfrm>
              <a:off x="12489075" y="1777750"/>
              <a:ext cx="3100" cy="111575"/>
            </a:xfrm>
            <a:custGeom>
              <a:avLst/>
              <a:gdLst/>
              <a:ahLst/>
              <a:cxnLst/>
              <a:rect l="l" t="t" r="r" b="b"/>
              <a:pathLst>
                <a:path w="124" h="4463" extrusionOk="0">
                  <a:moveTo>
                    <a:pt x="49" y="0"/>
                  </a:moveTo>
                  <a:cubicBezTo>
                    <a:pt x="33" y="0"/>
                    <a:pt x="8" y="17"/>
                    <a:pt x="0" y="33"/>
                  </a:cubicBezTo>
                  <a:cubicBezTo>
                    <a:pt x="0" y="41"/>
                    <a:pt x="0" y="50"/>
                    <a:pt x="0" y="58"/>
                  </a:cubicBezTo>
                  <a:lnTo>
                    <a:pt x="17" y="4413"/>
                  </a:lnTo>
                  <a:cubicBezTo>
                    <a:pt x="21" y="4446"/>
                    <a:pt x="45" y="4463"/>
                    <a:pt x="70" y="4463"/>
                  </a:cubicBezTo>
                  <a:cubicBezTo>
                    <a:pt x="95" y="4463"/>
                    <a:pt x="119" y="4446"/>
                    <a:pt x="123" y="4413"/>
                  </a:cubicBezTo>
                  <a:lnTo>
                    <a:pt x="107" y="58"/>
                  </a:lnTo>
                  <a:cubicBezTo>
                    <a:pt x="107" y="25"/>
                    <a:pt x="82" y="0"/>
                    <a:pt x="49"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0" name="Google Shape;1040;p35"/>
            <p:cNvSpPr/>
            <p:nvPr/>
          </p:nvSpPr>
          <p:spPr>
            <a:xfrm>
              <a:off x="12489075" y="1865625"/>
              <a:ext cx="15225" cy="14350"/>
            </a:xfrm>
            <a:custGeom>
              <a:avLst/>
              <a:gdLst/>
              <a:ahLst/>
              <a:cxnLst/>
              <a:rect l="l" t="t" r="r" b="b"/>
              <a:pathLst>
                <a:path w="609" h="574" extrusionOk="0">
                  <a:moveTo>
                    <a:pt x="66" y="0"/>
                  </a:moveTo>
                  <a:cubicBezTo>
                    <a:pt x="52" y="0"/>
                    <a:pt x="37" y="7"/>
                    <a:pt x="25" y="19"/>
                  </a:cubicBezTo>
                  <a:cubicBezTo>
                    <a:pt x="17" y="27"/>
                    <a:pt x="17" y="27"/>
                    <a:pt x="17" y="35"/>
                  </a:cubicBezTo>
                  <a:cubicBezTo>
                    <a:pt x="0" y="60"/>
                    <a:pt x="8" y="85"/>
                    <a:pt x="25" y="101"/>
                  </a:cubicBezTo>
                  <a:lnTo>
                    <a:pt x="510" y="561"/>
                  </a:lnTo>
                  <a:cubicBezTo>
                    <a:pt x="522" y="570"/>
                    <a:pt x="536" y="574"/>
                    <a:pt x="551" y="574"/>
                  </a:cubicBezTo>
                  <a:cubicBezTo>
                    <a:pt x="565" y="574"/>
                    <a:pt x="579" y="570"/>
                    <a:pt x="592" y="561"/>
                  </a:cubicBezTo>
                  <a:cubicBezTo>
                    <a:pt x="608" y="537"/>
                    <a:pt x="608" y="504"/>
                    <a:pt x="592" y="479"/>
                  </a:cubicBezTo>
                  <a:lnTo>
                    <a:pt x="107" y="19"/>
                  </a:lnTo>
                  <a:cubicBezTo>
                    <a:pt x="95" y="7"/>
                    <a:pt x="80" y="0"/>
                    <a:pt x="66"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1" name="Google Shape;1041;p35"/>
            <p:cNvSpPr/>
            <p:nvPr/>
          </p:nvSpPr>
          <p:spPr>
            <a:xfrm>
              <a:off x="12489075" y="1847775"/>
              <a:ext cx="15225" cy="14275"/>
            </a:xfrm>
            <a:custGeom>
              <a:avLst/>
              <a:gdLst/>
              <a:ahLst/>
              <a:cxnLst/>
              <a:rect l="l" t="t" r="r" b="b"/>
              <a:pathLst>
                <a:path w="609" h="571" extrusionOk="0">
                  <a:moveTo>
                    <a:pt x="63" y="0"/>
                  </a:moveTo>
                  <a:cubicBezTo>
                    <a:pt x="41" y="0"/>
                    <a:pt x="19" y="14"/>
                    <a:pt x="8" y="34"/>
                  </a:cubicBezTo>
                  <a:cubicBezTo>
                    <a:pt x="0" y="51"/>
                    <a:pt x="8" y="76"/>
                    <a:pt x="25" y="92"/>
                  </a:cubicBezTo>
                  <a:lnTo>
                    <a:pt x="510" y="552"/>
                  </a:lnTo>
                  <a:cubicBezTo>
                    <a:pt x="522" y="564"/>
                    <a:pt x="536" y="571"/>
                    <a:pt x="550" y="571"/>
                  </a:cubicBezTo>
                  <a:cubicBezTo>
                    <a:pt x="563" y="571"/>
                    <a:pt x="575" y="564"/>
                    <a:pt x="584" y="552"/>
                  </a:cubicBezTo>
                  <a:cubicBezTo>
                    <a:pt x="608" y="527"/>
                    <a:pt x="608" y="495"/>
                    <a:pt x="584" y="478"/>
                  </a:cubicBezTo>
                  <a:lnTo>
                    <a:pt x="99" y="18"/>
                  </a:lnTo>
                  <a:cubicBezTo>
                    <a:pt x="89" y="5"/>
                    <a:pt x="76" y="0"/>
                    <a:pt x="63"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2" name="Google Shape;1042;p35"/>
            <p:cNvSpPr/>
            <p:nvPr/>
          </p:nvSpPr>
          <p:spPr>
            <a:xfrm>
              <a:off x="12489075" y="1829675"/>
              <a:ext cx="20550" cy="19475"/>
            </a:xfrm>
            <a:custGeom>
              <a:avLst/>
              <a:gdLst/>
              <a:ahLst/>
              <a:cxnLst/>
              <a:rect l="l" t="t" r="r" b="b"/>
              <a:pathLst>
                <a:path w="822" h="779" extrusionOk="0">
                  <a:moveTo>
                    <a:pt x="58" y="0"/>
                  </a:moveTo>
                  <a:cubicBezTo>
                    <a:pt x="43" y="0"/>
                    <a:pt x="29" y="7"/>
                    <a:pt x="17" y="19"/>
                  </a:cubicBezTo>
                  <a:cubicBezTo>
                    <a:pt x="17" y="27"/>
                    <a:pt x="8" y="27"/>
                    <a:pt x="8" y="35"/>
                  </a:cubicBezTo>
                  <a:cubicBezTo>
                    <a:pt x="0" y="60"/>
                    <a:pt x="0" y="85"/>
                    <a:pt x="17" y="101"/>
                  </a:cubicBezTo>
                  <a:lnTo>
                    <a:pt x="723" y="767"/>
                  </a:lnTo>
                  <a:cubicBezTo>
                    <a:pt x="736" y="775"/>
                    <a:pt x="750" y="779"/>
                    <a:pt x="764" y="779"/>
                  </a:cubicBezTo>
                  <a:cubicBezTo>
                    <a:pt x="779" y="779"/>
                    <a:pt x="793" y="775"/>
                    <a:pt x="805" y="767"/>
                  </a:cubicBezTo>
                  <a:cubicBezTo>
                    <a:pt x="822" y="742"/>
                    <a:pt x="822" y="709"/>
                    <a:pt x="805" y="684"/>
                  </a:cubicBezTo>
                  <a:lnTo>
                    <a:pt x="99" y="19"/>
                  </a:lnTo>
                  <a:cubicBezTo>
                    <a:pt x="86" y="7"/>
                    <a:pt x="72" y="0"/>
                    <a:pt x="58"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3" name="Google Shape;1043;p35"/>
            <p:cNvSpPr/>
            <p:nvPr/>
          </p:nvSpPr>
          <p:spPr>
            <a:xfrm>
              <a:off x="12488850" y="1811800"/>
              <a:ext cx="15250" cy="14300"/>
            </a:xfrm>
            <a:custGeom>
              <a:avLst/>
              <a:gdLst/>
              <a:ahLst/>
              <a:cxnLst/>
              <a:rect l="l" t="t" r="r" b="b"/>
              <a:pathLst>
                <a:path w="610" h="572" extrusionOk="0">
                  <a:moveTo>
                    <a:pt x="67" y="0"/>
                  </a:moveTo>
                  <a:cubicBezTo>
                    <a:pt x="52" y="0"/>
                    <a:pt x="38" y="7"/>
                    <a:pt x="26" y="19"/>
                  </a:cubicBezTo>
                  <a:cubicBezTo>
                    <a:pt x="17" y="19"/>
                    <a:pt x="17" y="27"/>
                    <a:pt x="17" y="35"/>
                  </a:cubicBezTo>
                  <a:cubicBezTo>
                    <a:pt x="1" y="52"/>
                    <a:pt x="9" y="76"/>
                    <a:pt x="26" y="93"/>
                  </a:cubicBezTo>
                  <a:lnTo>
                    <a:pt x="510" y="553"/>
                  </a:lnTo>
                  <a:cubicBezTo>
                    <a:pt x="523" y="565"/>
                    <a:pt x="537" y="572"/>
                    <a:pt x="552" y="572"/>
                  </a:cubicBezTo>
                  <a:cubicBezTo>
                    <a:pt x="566" y="572"/>
                    <a:pt x="580" y="565"/>
                    <a:pt x="593" y="553"/>
                  </a:cubicBezTo>
                  <a:cubicBezTo>
                    <a:pt x="609" y="528"/>
                    <a:pt x="609" y="496"/>
                    <a:pt x="593" y="479"/>
                  </a:cubicBezTo>
                  <a:lnTo>
                    <a:pt x="108" y="19"/>
                  </a:lnTo>
                  <a:cubicBezTo>
                    <a:pt x="95" y="7"/>
                    <a:pt x="81" y="0"/>
                    <a:pt x="67"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4" name="Google Shape;1044;p35"/>
            <p:cNvSpPr/>
            <p:nvPr/>
          </p:nvSpPr>
          <p:spPr>
            <a:xfrm>
              <a:off x="12476900" y="1865675"/>
              <a:ext cx="15775" cy="14375"/>
            </a:xfrm>
            <a:custGeom>
              <a:avLst/>
              <a:gdLst/>
              <a:ahLst/>
              <a:cxnLst/>
              <a:rect l="l" t="t" r="r" b="b"/>
              <a:pathLst>
                <a:path w="631" h="575" extrusionOk="0">
                  <a:moveTo>
                    <a:pt x="549" y="1"/>
                  </a:moveTo>
                  <a:cubicBezTo>
                    <a:pt x="536" y="1"/>
                    <a:pt x="523" y="6"/>
                    <a:pt x="512" y="17"/>
                  </a:cubicBezTo>
                  <a:lnTo>
                    <a:pt x="27" y="477"/>
                  </a:lnTo>
                  <a:cubicBezTo>
                    <a:pt x="27" y="485"/>
                    <a:pt x="19" y="494"/>
                    <a:pt x="19" y="502"/>
                  </a:cubicBezTo>
                  <a:cubicBezTo>
                    <a:pt x="1" y="538"/>
                    <a:pt x="32" y="575"/>
                    <a:pt x="69" y="575"/>
                  </a:cubicBezTo>
                  <a:cubicBezTo>
                    <a:pt x="82" y="575"/>
                    <a:pt x="96" y="570"/>
                    <a:pt x="109" y="559"/>
                  </a:cubicBezTo>
                  <a:lnTo>
                    <a:pt x="586" y="99"/>
                  </a:lnTo>
                  <a:cubicBezTo>
                    <a:pt x="630" y="55"/>
                    <a:pt x="592" y="1"/>
                    <a:pt x="549"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5" name="Google Shape;1045;p35"/>
            <p:cNvSpPr/>
            <p:nvPr/>
          </p:nvSpPr>
          <p:spPr>
            <a:xfrm>
              <a:off x="12476950" y="1847750"/>
              <a:ext cx="15225" cy="14300"/>
            </a:xfrm>
            <a:custGeom>
              <a:avLst/>
              <a:gdLst/>
              <a:ahLst/>
              <a:cxnLst/>
              <a:rect l="l" t="t" r="r" b="b"/>
              <a:pathLst>
                <a:path w="609" h="572" extrusionOk="0">
                  <a:moveTo>
                    <a:pt x="544" y="1"/>
                  </a:moveTo>
                  <a:cubicBezTo>
                    <a:pt x="530" y="1"/>
                    <a:pt x="518" y="7"/>
                    <a:pt x="510" y="19"/>
                  </a:cubicBezTo>
                  <a:lnTo>
                    <a:pt x="25" y="479"/>
                  </a:lnTo>
                  <a:cubicBezTo>
                    <a:pt x="17" y="479"/>
                    <a:pt x="17" y="487"/>
                    <a:pt x="9" y="496"/>
                  </a:cubicBezTo>
                  <a:cubicBezTo>
                    <a:pt x="0" y="512"/>
                    <a:pt x="9" y="537"/>
                    <a:pt x="25" y="553"/>
                  </a:cubicBezTo>
                  <a:cubicBezTo>
                    <a:pt x="33" y="565"/>
                    <a:pt x="45" y="572"/>
                    <a:pt x="59" y="572"/>
                  </a:cubicBezTo>
                  <a:cubicBezTo>
                    <a:pt x="72" y="572"/>
                    <a:pt x="87" y="565"/>
                    <a:pt x="99" y="553"/>
                  </a:cubicBezTo>
                  <a:lnTo>
                    <a:pt x="584" y="93"/>
                  </a:lnTo>
                  <a:cubicBezTo>
                    <a:pt x="608" y="68"/>
                    <a:pt x="608" y="35"/>
                    <a:pt x="584" y="19"/>
                  </a:cubicBezTo>
                  <a:cubicBezTo>
                    <a:pt x="571" y="7"/>
                    <a:pt x="557" y="1"/>
                    <a:pt x="544" y="1"/>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6" name="Google Shape;1046;p35"/>
            <p:cNvSpPr/>
            <p:nvPr/>
          </p:nvSpPr>
          <p:spPr>
            <a:xfrm>
              <a:off x="12471400" y="1829675"/>
              <a:ext cx="20575" cy="19650"/>
            </a:xfrm>
            <a:custGeom>
              <a:avLst/>
              <a:gdLst/>
              <a:ahLst/>
              <a:cxnLst/>
              <a:rect l="l" t="t" r="r" b="b"/>
              <a:pathLst>
                <a:path w="823" h="786" extrusionOk="0">
                  <a:moveTo>
                    <a:pt x="765" y="0"/>
                  </a:moveTo>
                  <a:cubicBezTo>
                    <a:pt x="750" y="0"/>
                    <a:pt x="736" y="7"/>
                    <a:pt x="724" y="19"/>
                  </a:cubicBezTo>
                  <a:lnTo>
                    <a:pt x="25" y="693"/>
                  </a:lnTo>
                  <a:cubicBezTo>
                    <a:pt x="17" y="693"/>
                    <a:pt x="17" y="701"/>
                    <a:pt x="9" y="709"/>
                  </a:cubicBezTo>
                  <a:cubicBezTo>
                    <a:pt x="0" y="726"/>
                    <a:pt x="9" y="750"/>
                    <a:pt x="25" y="767"/>
                  </a:cubicBezTo>
                  <a:cubicBezTo>
                    <a:pt x="33" y="779"/>
                    <a:pt x="46" y="785"/>
                    <a:pt x="59" y="785"/>
                  </a:cubicBezTo>
                  <a:cubicBezTo>
                    <a:pt x="72" y="785"/>
                    <a:pt x="87" y="779"/>
                    <a:pt x="99" y="767"/>
                  </a:cubicBezTo>
                  <a:lnTo>
                    <a:pt x="806" y="93"/>
                  </a:lnTo>
                  <a:cubicBezTo>
                    <a:pt x="822" y="76"/>
                    <a:pt x="822" y="43"/>
                    <a:pt x="806" y="19"/>
                  </a:cubicBezTo>
                  <a:cubicBezTo>
                    <a:pt x="793" y="7"/>
                    <a:pt x="779" y="0"/>
                    <a:pt x="765" y="0"/>
                  </a:cubicBezTo>
                  <a:close/>
                </a:path>
              </a:pathLst>
            </a:custGeom>
            <a:solidFill>
              <a:srgbClr val="A62F14"/>
            </a:solidFill>
            <a:ln>
              <a:noFill/>
            </a:ln>
          </p:spPr>
          <p:txBody>
            <a:bodyPr spcFirstLastPara="1" wrap="square" lIns="91425" tIns="91425" rIns="91425" bIns="91425" anchor="ctr" anchorCtr="0">
              <a:noAutofit/>
            </a:bodyPr>
            <a:lstStyle/>
            <a:p>
              <a:endParaRPr/>
            </a:p>
          </p:txBody>
        </p:sp>
        <p:sp>
          <p:nvSpPr>
            <p:cNvPr id="897" name="Google Shape;1047;p35"/>
            <p:cNvSpPr/>
            <p:nvPr/>
          </p:nvSpPr>
          <p:spPr>
            <a:xfrm>
              <a:off x="12476700" y="1811800"/>
              <a:ext cx="15275" cy="14425"/>
            </a:xfrm>
            <a:custGeom>
              <a:avLst/>
              <a:gdLst/>
              <a:ahLst/>
              <a:cxnLst/>
              <a:rect l="l" t="t" r="r" b="b"/>
              <a:pathLst>
                <a:path w="611" h="577" extrusionOk="0">
                  <a:moveTo>
                    <a:pt x="549" y="0"/>
                  </a:moveTo>
                  <a:cubicBezTo>
                    <a:pt x="534" y="0"/>
                    <a:pt x="520" y="7"/>
                    <a:pt x="512" y="19"/>
                  </a:cubicBezTo>
                  <a:lnTo>
                    <a:pt x="27" y="479"/>
                  </a:lnTo>
                  <a:cubicBezTo>
                    <a:pt x="19" y="487"/>
                    <a:pt x="19" y="487"/>
                    <a:pt x="19" y="496"/>
                  </a:cubicBezTo>
                  <a:cubicBezTo>
                    <a:pt x="0" y="538"/>
                    <a:pt x="32" y="576"/>
                    <a:pt x="69" y="576"/>
                  </a:cubicBezTo>
                  <a:cubicBezTo>
                    <a:pt x="82" y="576"/>
                    <a:pt x="96" y="572"/>
                    <a:pt x="109" y="561"/>
                  </a:cubicBezTo>
                  <a:lnTo>
                    <a:pt x="586" y="93"/>
                  </a:lnTo>
                  <a:cubicBezTo>
                    <a:pt x="610" y="68"/>
                    <a:pt x="610" y="35"/>
                    <a:pt x="586" y="19"/>
                  </a:cubicBezTo>
                  <a:cubicBezTo>
                    <a:pt x="577" y="7"/>
                    <a:pt x="563" y="0"/>
                    <a:pt x="549" y="0"/>
                  </a:cubicBezTo>
                  <a:close/>
                </a:path>
              </a:pathLst>
            </a:custGeom>
            <a:solidFill>
              <a:srgbClr val="A62F14"/>
            </a:solidFill>
            <a:ln>
              <a:noFill/>
            </a:ln>
          </p:spPr>
          <p:txBody>
            <a:bodyPr spcFirstLastPara="1" wrap="square" lIns="91425" tIns="91425" rIns="91425" bIns="91425" anchor="ctr" anchorCtr="0">
              <a:noAutofit/>
            </a:bodyPr>
            <a:lstStyle/>
            <a:p>
              <a:endParaRPr/>
            </a:p>
          </p:txBody>
        </p:sp>
      </p:grpSp>
      <p:sp>
        <p:nvSpPr>
          <p:cNvPr id="898" name="Google Shape;2361;p40"/>
          <p:cNvSpPr/>
          <p:nvPr/>
        </p:nvSpPr>
        <p:spPr>
          <a:xfrm>
            <a:off x="7498192" y="468864"/>
            <a:ext cx="2190849" cy="2751945"/>
          </a:xfrm>
          <a:custGeom>
            <a:avLst/>
            <a:gdLst/>
            <a:ahLst/>
            <a:cxnLst/>
            <a:rect l="l" t="t" r="r" b="b"/>
            <a:pathLst>
              <a:path w="4338" h="5449" extrusionOk="0">
                <a:moveTo>
                  <a:pt x="60" y="0"/>
                </a:moveTo>
                <a:cubicBezTo>
                  <a:pt x="29" y="0"/>
                  <a:pt x="0" y="38"/>
                  <a:pt x="26" y="68"/>
                </a:cubicBezTo>
                <a:cubicBezTo>
                  <a:pt x="279" y="387"/>
                  <a:pt x="906" y="1186"/>
                  <a:pt x="1154" y="1504"/>
                </a:cubicBezTo>
                <a:lnTo>
                  <a:pt x="1023" y="2187"/>
                </a:lnTo>
                <a:cubicBezTo>
                  <a:pt x="1017" y="2217"/>
                  <a:pt x="1039" y="2234"/>
                  <a:pt x="1061" y="2234"/>
                </a:cubicBezTo>
                <a:cubicBezTo>
                  <a:pt x="1080" y="2234"/>
                  <a:pt x="1099" y="2222"/>
                  <a:pt x="1104" y="2197"/>
                </a:cubicBezTo>
                <a:lnTo>
                  <a:pt x="1225" y="1595"/>
                </a:lnTo>
                <a:lnTo>
                  <a:pt x="2241" y="2890"/>
                </a:lnTo>
                <a:cubicBezTo>
                  <a:pt x="2206" y="3117"/>
                  <a:pt x="2160" y="3345"/>
                  <a:pt x="2120" y="3573"/>
                </a:cubicBezTo>
                <a:cubicBezTo>
                  <a:pt x="2115" y="3603"/>
                  <a:pt x="2136" y="3620"/>
                  <a:pt x="2158" y="3620"/>
                </a:cubicBezTo>
                <a:cubicBezTo>
                  <a:pt x="2177" y="3620"/>
                  <a:pt x="2196" y="3608"/>
                  <a:pt x="2201" y="3583"/>
                </a:cubicBezTo>
                <a:cubicBezTo>
                  <a:pt x="2241" y="3380"/>
                  <a:pt x="2282" y="3183"/>
                  <a:pt x="2322" y="2981"/>
                </a:cubicBezTo>
                <a:lnTo>
                  <a:pt x="3298" y="4225"/>
                </a:lnTo>
                <a:lnTo>
                  <a:pt x="3162" y="4903"/>
                </a:lnTo>
                <a:cubicBezTo>
                  <a:pt x="3156" y="4933"/>
                  <a:pt x="3179" y="4950"/>
                  <a:pt x="3203" y="4950"/>
                </a:cubicBezTo>
                <a:cubicBezTo>
                  <a:pt x="3223" y="4950"/>
                  <a:pt x="3243" y="4938"/>
                  <a:pt x="3248" y="4913"/>
                </a:cubicBezTo>
                <a:lnTo>
                  <a:pt x="3364" y="4311"/>
                </a:lnTo>
                <a:cubicBezTo>
                  <a:pt x="3662" y="4685"/>
                  <a:pt x="3956" y="5059"/>
                  <a:pt x="4249" y="5434"/>
                </a:cubicBezTo>
                <a:cubicBezTo>
                  <a:pt x="4257" y="5444"/>
                  <a:pt x="4267" y="5448"/>
                  <a:pt x="4278" y="5448"/>
                </a:cubicBezTo>
                <a:cubicBezTo>
                  <a:pt x="4307" y="5448"/>
                  <a:pt x="4337" y="5413"/>
                  <a:pt x="4315" y="5383"/>
                </a:cubicBezTo>
                <a:lnTo>
                  <a:pt x="3430" y="4255"/>
                </a:lnTo>
                <a:lnTo>
                  <a:pt x="3440" y="4255"/>
                </a:lnTo>
                <a:lnTo>
                  <a:pt x="3673" y="4265"/>
                </a:lnTo>
                <a:lnTo>
                  <a:pt x="4052" y="4281"/>
                </a:lnTo>
                <a:cubicBezTo>
                  <a:pt x="4102" y="4281"/>
                  <a:pt x="4113" y="4200"/>
                  <a:pt x="4062" y="4195"/>
                </a:cubicBezTo>
                <a:lnTo>
                  <a:pt x="3359" y="4169"/>
                </a:lnTo>
                <a:lnTo>
                  <a:pt x="2383" y="2925"/>
                </a:lnTo>
                <a:lnTo>
                  <a:pt x="2393" y="2925"/>
                </a:lnTo>
                <a:lnTo>
                  <a:pt x="2626" y="2935"/>
                </a:lnTo>
                <a:lnTo>
                  <a:pt x="3005" y="2945"/>
                </a:lnTo>
                <a:cubicBezTo>
                  <a:pt x="3056" y="2945"/>
                  <a:pt x="3066" y="2865"/>
                  <a:pt x="3015" y="2865"/>
                </a:cubicBezTo>
                <a:lnTo>
                  <a:pt x="2312" y="2839"/>
                </a:lnTo>
                <a:lnTo>
                  <a:pt x="1291" y="1540"/>
                </a:lnTo>
                <a:lnTo>
                  <a:pt x="1301" y="1540"/>
                </a:lnTo>
                <a:lnTo>
                  <a:pt x="1533" y="1550"/>
                </a:lnTo>
                <a:lnTo>
                  <a:pt x="1913" y="1565"/>
                </a:lnTo>
                <a:cubicBezTo>
                  <a:pt x="1968" y="1565"/>
                  <a:pt x="1978" y="1479"/>
                  <a:pt x="1923" y="1479"/>
                </a:cubicBezTo>
                <a:lnTo>
                  <a:pt x="1220" y="1454"/>
                </a:lnTo>
                <a:lnTo>
                  <a:pt x="92" y="17"/>
                </a:lnTo>
                <a:cubicBezTo>
                  <a:pt x="83" y="5"/>
                  <a:pt x="71" y="0"/>
                  <a:pt x="60"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899" name="Google Shape;2365;p40"/>
          <p:cNvSpPr/>
          <p:nvPr/>
        </p:nvSpPr>
        <p:spPr>
          <a:xfrm>
            <a:off x="3965474" y="331493"/>
            <a:ext cx="1412083" cy="696446"/>
          </a:xfrm>
          <a:custGeom>
            <a:avLst/>
            <a:gdLst/>
            <a:ahLst/>
            <a:cxnLst/>
            <a:rect l="l" t="t" r="r" b="b"/>
            <a:pathLst>
              <a:path w="2796" h="1379" extrusionOk="0">
                <a:moveTo>
                  <a:pt x="68" y="1"/>
                </a:moveTo>
                <a:cubicBezTo>
                  <a:pt x="31" y="1"/>
                  <a:pt x="0" y="45"/>
                  <a:pt x="32" y="77"/>
                </a:cubicBezTo>
                <a:cubicBezTo>
                  <a:pt x="543" y="487"/>
                  <a:pt x="1115" y="825"/>
                  <a:pt x="1727" y="1068"/>
                </a:cubicBezTo>
                <a:cubicBezTo>
                  <a:pt x="1949" y="1154"/>
                  <a:pt x="2177" y="1230"/>
                  <a:pt x="2409" y="1291"/>
                </a:cubicBezTo>
                <a:cubicBezTo>
                  <a:pt x="2495" y="1316"/>
                  <a:pt x="2637" y="1321"/>
                  <a:pt x="2713" y="1372"/>
                </a:cubicBezTo>
                <a:cubicBezTo>
                  <a:pt x="2720" y="1377"/>
                  <a:pt x="2727" y="1379"/>
                  <a:pt x="2734" y="1379"/>
                </a:cubicBezTo>
                <a:cubicBezTo>
                  <a:pt x="2770" y="1379"/>
                  <a:pt x="2796" y="1321"/>
                  <a:pt x="2753" y="1296"/>
                </a:cubicBezTo>
                <a:lnTo>
                  <a:pt x="2758" y="1296"/>
                </a:lnTo>
                <a:cubicBezTo>
                  <a:pt x="2571" y="1174"/>
                  <a:pt x="2242" y="1154"/>
                  <a:pt x="2030" y="1088"/>
                </a:cubicBezTo>
                <a:cubicBezTo>
                  <a:pt x="1327" y="846"/>
                  <a:pt x="675" y="482"/>
                  <a:pt x="98" y="11"/>
                </a:cubicBezTo>
                <a:cubicBezTo>
                  <a:pt x="88" y="4"/>
                  <a:pt x="78" y="1"/>
                  <a:pt x="6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0" name="Google Shape;2366;p40"/>
          <p:cNvSpPr/>
          <p:nvPr/>
        </p:nvSpPr>
        <p:spPr>
          <a:xfrm>
            <a:off x="5027057" y="1388027"/>
            <a:ext cx="774221" cy="924217"/>
          </a:xfrm>
          <a:custGeom>
            <a:avLst/>
            <a:gdLst/>
            <a:ahLst/>
            <a:cxnLst/>
            <a:rect l="l" t="t" r="r" b="b"/>
            <a:pathLst>
              <a:path w="1533" h="1830" extrusionOk="0">
                <a:moveTo>
                  <a:pt x="60" y="0"/>
                </a:moveTo>
                <a:cubicBezTo>
                  <a:pt x="29" y="0"/>
                  <a:pt x="0" y="33"/>
                  <a:pt x="19" y="63"/>
                </a:cubicBezTo>
                <a:cubicBezTo>
                  <a:pt x="287" y="584"/>
                  <a:pt x="444" y="1201"/>
                  <a:pt x="378" y="1788"/>
                </a:cubicBezTo>
                <a:cubicBezTo>
                  <a:pt x="375" y="1816"/>
                  <a:pt x="396" y="1830"/>
                  <a:pt x="417" y="1830"/>
                </a:cubicBezTo>
                <a:cubicBezTo>
                  <a:pt x="439" y="1830"/>
                  <a:pt x="461" y="1816"/>
                  <a:pt x="464" y="1788"/>
                </a:cubicBezTo>
                <a:cubicBezTo>
                  <a:pt x="522" y="1257"/>
                  <a:pt x="401" y="694"/>
                  <a:pt x="181" y="202"/>
                </a:cubicBezTo>
                <a:lnTo>
                  <a:pt x="181" y="202"/>
                </a:lnTo>
                <a:cubicBezTo>
                  <a:pt x="461" y="411"/>
                  <a:pt x="801" y="523"/>
                  <a:pt x="1150" y="523"/>
                </a:cubicBezTo>
                <a:cubicBezTo>
                  <a:pt x="1261" y="523"/>
                  <a:pt x="1374" y="512"/>
                  <a:pt x="1486" y="488"/>
                </a:cubicBezTo>
                <a:cubicBezTo>
                  <a:pt x="1532" y="479"/>
                  <a:pt x="1519" y="406"/>
                  <a:pt x="1473" y="406"/>
                </a:cubicBezTo>
                <a:cubicBezTo>
                  <a:pt x="1469" y="406"/>
                  <a:pt x="1465" y="406"/>
                  <a:pt x="1460" y="407"/>
                </a:cubicBezTo>
                <a:lnTo>
                  <a:pt x="1465" y="402"/>
                </a:lnTo>
                <a:lnTo>
                  <a:pt x="1465" y="402"/>
                </a:lnTo>
                <a:cubicBezTo>
                  <a:pt x="1359" y="425"/>
                  <a:pt x="1252" y="436"/>
                  <a:pt x="1145" y="436"/>
                </a:cubicBezTo>
                <a:cubicBezTo>
                  <a:pt x="755" y="436"/>
                  <a:pt x="376" y="287"/>
                  <a:pt x="90" y="13"/>
                </a:cubicBezTo>
                <a:cubicBezTo>
                  <a:pt x="81" y="4"/>
                  <a:pt x="70" y="0"/>
                  <a:pt x="60"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1" name="Google Shape;2368;p40"/>
          <p:cNvSpPr/>
          <p:nvPr/>
        </p:nvSpPr>
        <p:spPr>
          <a:xfrm>
            <a:off x="3851335" y="675928"/>
            <a:ext cx="105048" cy="997953"/>
          </a:xfrm>
          <a:custGeom>
            <a:avLst/>
            <a:gdLst/>
            <a:ahLst/>
            <a:cxnLst/>
            <a:rect l="l" t="t" r="r" b="b"/>
            <a:pathLst>
              <a:path w="208" h="1976" extrusionOk="0">
                <a:moveTo>
                  <a:pt x="167" y="1"/>
                </a:moveTo>
                <a:cubicBezTo>
                  <a:pt x="146" y="1"/>
                  <a:pt x="122" y="15"/>
                  <a:pt x="117" y="42"/>
                </a:cubicBezTo>
                <a:cubicBezTo>
                  <a:pt x="46" y="664"/>
                  <a:pt x="0" y="1307"/>
                  <a:pt x="76" y="1934"/>
                </a:cubicBezTo>
                <a:cubicBezTo>
                  <a:pt x="81" y="1962"/>
                  <a:pt x="105" y="1975"/>
                  <a:pt x="127" y="1975"/>
                </a:cubicBezTo>
                <a:cubicBezTo>
                  <a:pt x="148" y="1975"/>
                  <a:pt x="167" y="1962"/>
                  <a:pt x="162" y="1934"/>
                </a:cubicBezTo>
                <a:cubicBezTo>
                  <a:pt x="86" y="1312"/>
                  <a:pt x="132" y="664"/>
                  <a:pt x="203" y="42"/>
                </a:cubicBezTo>
                <a:cubicBezTo>
                  <a:pt x="208" y="15"/>
                  <a:pt x="189" y="1"/>
                  <a:pt x="167"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2" name="Google Shape;2373;p40"/>
          <p:cNvSpPr/>
          <p:nvPr/>
        </p:nvSpPr>
        <p:spPr>
          <a:xfrm>
            <a:off x="5529062" y="1444086"/>
            <a:ext cx="493421" cy="341405"/>
          </a:xfrm>
          <a:custGeom>
            <a:avLst/>
            <a:gdLst/>
            <a:ahLst/>
            <a:cxnLst/>
            <a:rect l="l" t="t" r="r" b="b"/>
            <a:pathLst>
              <a:path w="977" h="676" extrusionOk="0">
                <a:moveTo>
                  <a:pt x="676" y="0"/>
                </a:moveTo>
                <a:cubicBezTo>
                  <a:pt x="515" y="0"/>
                  <a:pt x="326" y="108"/>
                  <a:pt x="239" y="195"/>
                </a:cubicBezTo>
                <a:cubicBezTo>
                  <a:pt x="163" y="266"/>
                  <a:pt x="82" y="337"/>
                  <a:pt x="1" y="398"/>
                </a:cubicBezTo>
                <a:cubicBezTo>
                  <a:pt x="92" y="443"/>
                  <a:pt x="183" y="499"/>
                  <a:pt x="269" y="554"/>
                </a:cubicBezTo>
                <a:cubicBezTo>
                  <a:pt x="355" y="615"/>
                  <a:pt x="515" y="676"/>
                  <a:pt x="659" y="676"/>
                </a:cubicBezTo>
                <a:cubicBezTo>
                  <a:pt x="829" y="676"/>
                  <a:pt x="976" y="590"/>
                  <a:pt x="952" y="317"/>
                </a:cubicBezTo>
                <a:cubicBezTo>
                  <a:pt x="933" y="79"/>
                  <a:pt x="815" y="0"/>
                  <a:pt x="676"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3" name="Google Shape;2374;p40"/>
          <p:cNvSpPr/>
          <p:nvPr/>
        </p:nvSpPr>
        <p:spPr>
          <a:xfrm>
            <a:off x="5072004" y="764813"/>
            <a:ext cx="636346" cy="435342"/>
          </a:xfrm>
          <a:custGeom>
            <a:avLst/>
            <a:gdLst/>
            <a:ahLst/>
            <a:cxnLst/>
            <a:rect l="l" t="t" r="r" b="b"/>
            <a:pathLst>
              <a:path w="1260" h="862" extrusionOk="0">
                <a:moveTo>
                  <a:pt x="820" y="0"/>
                </a:moveTo>
                <a:cubicBezTo>
                  <a:pt x="648" y="0"/>
                  <a:pt x="460" y="62"/>
                  <a:pt x="355" y="124"/>
                </a:cubicBezTo>
                <a:cubicBezTo>
                  <a:pt x="238" y="195"/>
                  <a:pt x="122" y="256"/>
                  <a:pt x="1" y="306"/>
                </a:cubicBezTo>
                <a:cubicBezTo>
                  <a:pt x="102" y="392"/>
                  <a:pt x="198" y="483"/>
                  <a:pt x="289" y="584"/>
                </a:cubicBezTo>
                <a:cubicBezTo>
                  <a:pt x="397" y="704"/>
                  <a:pt x="643" y="862"/>
                  <a:pt x="854" y="862"/>
                </a:cubicBezTo>
                <a:cubicBezTo>
                  <a:pt x="1019" y="862"/>
                  <a:pt x="1162" y="766"/>
                  <a:pt x="1204" y="483"/>
                </a:cubicBezTo>
                <a:cubicBezTo>
                  <a:pt x="1260" y="112"/>
                  <a:pt x="1053" y="0"/>
                  <a:pt x="820"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4" name="Google Shape;2375;p40"/>
          <p:cNvSpPr/>
          <p:nvPr/>
        </p:nvSpPr>
        <p:spPr>
          <a:xfrm>
            <a:off x="4842214" y="224931"/>
            <a:ext cx="506047" cy="343930"/>
          </a:xfrm>
          <a:custGeom>
            <a:avLst/>
            <a:gdLst/>
            <a:ahLst/>
            <a:cxnLst/>
            <a:rect l="l" t="t" r="r" b="b"/>
            <a:pathLst>
              <a:path w="1002" h="681" extrusionOk="0">
                <a:moveTo>
                  <a:pt x="663" y="1"/>
                </a:moveTo>
                <a:cubicBezTo>
                  <a:pt x="493" y="1"/>
                  <a:pt x="296" y="144"/>
                  <a:pt x="213" y="248"/>
                </a:cubicBezTo>
                <a:cubicBezTo>
                  <a:pt x="147" y="328"/>
                  <a:pt x="76" y="409"/>
                  <a:pt x="1" y="480"/>
                </a:cubicBezTo>
                <a:cubicBezTo>
                  <a:pt x="97" y="516"/>
                  <a:pt x="193" y="556"/>
                  <a:pt x="289" y="607"/>
                </a:cubicBezTo>
                <a:cubicBezTo>
                  <a:pt x="367" y="646"/>
                  <a:pt x="496" y="681"/>
                  <a:pt x="620" y="681"/>
                </a:cubicBezTo>
                <a:cubicBezTo>
                  <a:pt x="818" y="681"/>
                  <a:pt x="1002" y="591"/>
                  <a:pt x="936" y="283"/>
                </a:cubicBezTo>
                <a:cubicBezTo>
                  <a:pt x="892" y="73"/>
                  <a:pt x="784" y="1"/>
                  <a:pt x="663"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5" name="Google Shape;2376;p40"/>
          <p:cNvSpPr/>
          <p:nvPr/>
        </p:nvSpPr>
        <p:spPr>
          <a:xfrm>
            <a:off x="4162437" y="1330453"/>
            <a:ext cx="491401" cy="468169"/>
          </a:xfrm>
          <a:custGeom>
            <a:avLst/>
            <a:gdLst/>
            <a:ahLst/>
            <a:cxnLst/>
            <a:rect l="l" t="t" r="r" b="b"/>
            <a:pathLst>
              <a:path w="973" h="927" extrusionOk="0">
                <a:moveTo>
                  <a:pt x="133" y="0"/>
                </a:moveTo>
                <a:cubicBezTo>
                  <a:pt x="113" y="102"/>
                  <a:pt x="87" y="208"/>
                  <a:pt x="57" y="304"/>
                </a:cubicBezTo>
                <a:cubicBezTo>
                  <a:pt x="1" y="490"/>
                  <a:pt x="11" y="927"/>
                  <a:pt x="312" y="927"/>
                </a:cubicBezTo>
                <a:cubicBezTo>
                  <a:pt x="363" y="927"/>
                  <a:pt x="423" y="914"/>
                  <a:pt x="492" y="885"/>
                </a:cubicBezTo>
                <a:cubicBezTo>
                  <a:pt x="972" y="693"/>
                  <a:pt x="598" y="274"/>
                  <a:pt x="396" y="167"/>
                </a:cubicBezTo>
                <a:cubicBezTo>
                  <a:pt x="305" y="117"/>
                  <a:pt x="214" y="61"/>
                  <a:pt x="133"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6" name="Google Shape;2377;p40"/>
          <p:cNvSpPr/>
          <p:nvPr/>
        </p:nvSpPr>
        <p:spPr>
          <a:xfrm>
            <a:off x="3544779" y="1340553"/>
            <a:ext cx="730788" cy="682810"/>
          </a:xfrm>
          <a:custGeom>
            <a:avLst/>
            <a:gdLst/>
            <a:ahLst/>
            <a:cxnLst/>
            <a:rect l="l" t="t" r="r" b="b"/>
            <a:pathLst>
              <a:path w="1447" h="1352" extrusionOk="0">
                <a:moveTo>
                  <a:pt x="698" y="1"/>
                </a:moveTo>
                <a:cubicBezTo>
                  <a:pt x="623" y="127"/>
                  <a:pt x="537" y="249"/>
                  <a:pt x="446" y="365"/>
                </a:cubicBezTo>
                <a:cubicBezTo>
                  <a:pt x="250" y="615"/>
                  <a:pt x="1" y="1351"/>
                  <a:pt x="697" y="1351"/>
                </a:cubicBezTo>
                <a:cubicBezTo>
                  <a:pt x="704" y="1351"/>
                  <a:pt x="711" y="1351"/>
                  <a:pt x="719" y="1351"/>
                </a:cubicBezTo>
                <a:cubicBezTo>
                  <a:pt x="1447" y="1341"/>
                  <a:pt x="1169" y="603"/>
                  <a:pt x="961" y="355"/>
                </a:cubicBezTo>
                <a:cubicBezTo>
                  <a:pt x="865" y="243"/>
                  <a:pt x="779" y="127"/>
                  <a:pt x="69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7" name="Google Shape;2378;p40"/>
          <p:cNvSpPr/>
          <p:nvPr/>
        </p:nvSpPr>
        <p:spPr>
          <a:xfrm>
            <a:off x="2974595" y="385532"/>
            <a:ext cx="731798" cy="684830"/>
          </a:xfrm>
          <a:custGeom>
            <a:avLst/>
            <a:gdLst/>
            <a:ahLst/>
            <a:cxnLst/>
            <a:rect l="l" t="t" r="r" b="b"/>
            <a:pathLst>
              <a:path w="1449" h="1356" extrusionOk="0">
                <a:moveTo>
                  <a:pt x="700" y="0"/>
                </a:moveTo>
                <a:cubicBezTo>
                  <a:pt x="624" y="127"/>
                  <a:pt x="543" y="248"/>
                  <a:pt x="447" y="364"/>
                </a:cubicBezTo>
                <a:cubicBezTo>
                  <a:pt x="251" y="616"/>
                  <a:pt x="0" y="1356"/>
                  <a:pt x="710" y="1356"/>
                </a:cubicBezTo>
                <a:cubicBezTo>
                  <a:pt x="715" y="1356"/>
                  <a:pt x="720" y="1356"/>
                  <a:pt x="725" y="1356"/>
                </a:cubicBezTo>
                <a:cubicBezTo>
                  <a:pt x="1448" y="1341"/>
                  <a:pt x="1175" y="602"/>
                  <a:pt x="963" y="354"/>
                </a:cubicBezTo>
                <a:cubicBezTo>
                  <a:pt x="867" y="243"/>
                  <a:pt x="781" y="127"/>
                  <a:pt x="700"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8" name="Google Shape;2379;p40"/>
          <p:cNvSpPr/>
          <p:nvPr/>
        </p:nvSpPr>
        <p:spPr>
          <a:xfrm>
            <a:off x="2422592" y="193620"/>
            <a:ext cx="537864" cy="367667"/>
          </a:xfrm>
          <a:custGeom>
            <a:avLst/>
            <a:gdLst/>
            <a:ahLst/>
            <a:cxnLst/>
            <a:rect l="l" t="t" r="r" b="b"/>
            <a:pathLst>
              <a:path w="1065" h="728" extrusionOk="0">
                <a:moveTo>
                  <a:pt x="725" y="0"/>
                </a:moveTo>
                <a:cubicBezTo>
                  <a:pt x="483" y="0"/>
                  <a:pt x="1" y="161"/>
                  <a:pt x="291" y="557"/>
                </a:cubicBezTo>
                <a:cubicBezTo>
                  <a:pt x="380" y="680"/>
                  <a:pt x="469" y="728"/>
                  <a:pt x="553" y="728"/>
                </a:cubicBezTo>
                <a:cubicBezTo>
                  <a:pt x="756" y="728"/>
                  <a:pt x="925" y="452"/>
                  <a:pt x="968" y="294"/>
                </a:cubicBezTo>
                <a:cubicBezTo>
                  <a:pt x="994" y="193"/>
                  <a:pt x="1024" y="97"/>
                  <a:pt x="1064" y="1"/>
                </a:cubicBezTo>
                <a:lnTo>
                  <a:pt x="1064" y="1"/>
                </a:lnTo>
                <a:cubicBezTo>
                  <a:pt x="1014" y="4"/>
                  <a:pt x="962" y="5"/>
                  <a:pt x="910" y="5"/>
                </a:cubicBezTo>
                <a:cubicBezTo>
                  <a:pt x="858" y="5"/>
                  <a:pt x="807" y="4"/>
                  <a:pt x="756" y="1"/>
                </a:cubicBezTo>
                <a:cubicBezTo>
                  <a:pt x="746" y="0"/>
                  <a:pt x="736" y="0"/>
                  <a:pt x="725"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09" name="Google Shape;2381;p40"/>
          <p:cNvSpPr/>
          <p:nvPr/>
        </p:nvSpPr>
        <p:spPr>
          <a:xfrm>
            <a:off x="5452800" y="7301982"/>
            <a:ext cx="553520" cy="859572"/>
          </a:xfrm>
          <a:custGeom>
            <a:avLst/>
            <a:gdLst/>
            <a:ahLst/>
            <a:cxnLst/>
            <a:rect l="l" t="t" r="r" b="b"/>
            <a:pathLst>
              <a:path w="1096" h="1702" extrusionOk="0">
                <a:moveTo>
                  <a:pt x="42" y="1"/>
                </a:moveTo>
                <a:cubicBezTo>
                  <a:pt x="21" y="1"/>
                  <a:pt x="0" y="13"/>
                  <a:pt x="0" y="41"/>
                </a:cubicBezTo>
                <a:cubicBezTo>
                  <a:pt x="41" y="713"/>
                  <a:pt x="476" y="1315"/>
                  <a:pt x="1017" y="1694"/>
                </a:cubicBezTo>
                <a:cubicBezTo>
                  <a:pt x="1024" y="1699"/>
                  <a:pt x="1031" y="1701"/>
                  <a:pt x="1038" y="1701"/>
                </a:cubicBezTo>
                <a:cubicBezTo>
                  <a:pt x="1073" y="1701"/>
                  <a:pt x="1095" y="1644"/>
                  <a:pt x="1057" y="1618"/>
                </a:cubicBezTo>
                <a:cubicBezTo>
                  <a:pt x="546" y="1259"/>
                  <a:pt x="122" y="678"/>
                  <a:pt x="86" y="41"/>
                </a:cubicBezTo>
                <a:cubicBezTo>
                  <a:pt x="86" y="15"/>
                  <a:pt x="64" y="1"/>
                  <a:pt x="42"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0" name="Google Shape;2382;p40"/>
          <p:cNvSpPr/>
          <p:nvPr/>
        </p:nvSpPr>
        <p:spPr>
          <a:xfrm>
            <a:off x="6727003" y="7656516"/>
            <a:ext cx="544430" cy="432311"/>
          </a:xfrm>
          <a:custGeom>
            <a:avLst/>
            <a:gdLst/>
            <a:ahLst/>
            <a:cxnLst/>
            <a:rect l="l" t="t" r="r" b="b"/>
            <a:pathLst>
              <a:path w="1078" h="856" extrusionOk="0">
                <a:moveTo>
                  <a:pt x="534" y="1"/>
                </a:moveTo>
                <a:cubicBezTo>
                  <a:pt x="498" y="1"/>
                  <a:pt x="461" y="4"/>
                  <a:pt x="426" y="11"/>
                </a:cubicBezTo>
                <a:cubicBezTo>
                  <a:pt x="173" y="57"/>
                  <a:pt x="1" y="284"/>
                  <a:pt x="46" y="517"/>
                </a:cubicBezTo>
                <a:cubicBezTo>
                  <a:pt x="86" y="715"/>
                  <a:pt x="275" y="855"/>
                  <a:pt x="490" y="855"/>
                </a:cubicBezTo>
                <a:cubicBezTo>
                  <a:pt x="522" y="855"/>
                  <a:pt x="554" y="852"/>
                  <a:pt x="587" y="846"/>
                </a:cubicBezTo>
                <a:cubicBezTo>
                  <a:pt x="840" y="800"/>
                  <a:pt x="1078" y="557"/>
                  <a:pt x="1032" y="325"/>
                </a:cubicBezTo>
                <a:cubicBezTo>
                  <a:pt x="993" y="129"/>
                  <a:pt x="760" y="1"/>
                  <a:pt x="534"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1" name="Google Shape;2383;p40"/>
          <p:cNvSpPr/>
          <p:nvPr/>
        </p:nvSpPr>
        <p:spPr>
          <a:xfrm>
            <a:off x="7102245" y="7773179"/>
            <a:ext cx="363121" cy="105553"/>
          </a:xfrm>
          <a:custGeom>
            <a:avLst/>
            <a:gdLst/>
            <a:ahLst/>
            <a:cxnLst/>
            <a:rect l="l" t="t" r="r" b="b"/>
            <a:pathLst>
              <a:path w="719" h="209" extrusionOk="0">
                <a:moveTo>
                  <a:pt x="376" y="0"/>
                </a:moveTo>
                <a:cubicBezTo>
                  <a:pt x="282" y="0"/>
                  <a:pt x="188" y="13"/>
                  <a:pt x="97" y="38"/>
                </a:cubicBezTo>
                <a:cubicBezTo>
                  <a:pt x="0" y="70"/>
                  <a:pt x="26" y="209"/>
                  <a:pt x="112" y="209"/>
                </a:cubicBezTo>
                <a:cubicBezTo>
                  <a:pt x="120" y="209"/>
                  <a:pt x="129" y="207"/>
                  <a:pt x="138" y="205"/>
                </a:cubicBezTo>
                <a:cubicBezTo>
                  <a:pt x="217" y="185"/>
                  <a:pt x="297" y="175"/>
                  <a:pt x="378" y="175"/>
                </a:cubicBezTo>
                <a:cubicBezTo>
                  <a:pt x="443" y="175"/>
                  <a:pt x="508" y="181"/>
                  <a:pt x="573" y="195"/>
                </a:cubicBezTo>
                <a:cubicBezTo>
                  <a:pt x="579" y="196"/>
                  <a:pt x="585" y="197"/>
                  <a:pt x="590" y="197"/>
                </a:cubicBezTo>
                <a:cubicBezTo>
                  <a:pt x="684" y="197"/>
                  <a:pt x="718" y="47"/>
                  <a:pt x="613" y="28"/>
                </a:cubicBezTo>
                <a:cubicBezTo>
                  <a:pt x="535" y="9"/>
                  <a:pt x="455" y="0"/>
                  <a:pt x="376"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2" name="Google Shape;2395;p40"/>
          <p:cNvSpPr/>
          <p:nvPr/>
        </p:nvSpPr>
        <p:spPr>
          <a:xfrm>
            <a:off x="1486258" y="5911621"/>
            <a:ext cx="1701469" cy="1560058"/>
          </a:xfrm>
          <a:custGeom>
            <a:avLst/>
            <a:gdLst/>
            <a:ahLst/>
            <a:cxnLst/>
            <a:rect l="l" t="t" r="r" b="b"/>
            <a:pathLst>
              <a:path w="3369" h="3089" extrusionOk="0">
                <a:moveTo>
                  <a:pt x="1414" y="0"/>
                </a:moveTo>
                <a:cubicBezTo>
                  <a:pt x="1129" y="0"/>
                  <a:pt x="825" y="422"/>
                  <a:pt x="825" y="422"/>
                </a:cubicBezTo>
                <a:cubicBezTo>
                  <a:pt x="810" y="361"/>
                  <a:pt x="865" y="204"/>
                  <a:pt x="865" y="204"/>
                </a:cubicBezTo>
                <a:lnTo>
                  <a:pt x="865" y="204"/>
                </a:lnTo>
                <a:cubicBezTo>
                  <a:pt x="587" y="361"/>
                  <a:pt x="516" y="750"/>
                  <a:pt x="516" y="750"/>
                </a:cubicBezTo>
                <a:cubicBezTo>
                  <a:pt x="466" y="685"/>
                  <a:pt x="476" y="553"/>
                  <a:pt x="476" y="553"/>
                </a:cubicBezTo>
                <a:lnTo>
                  <a:pt x="476" y="553"/>
                </a:lnTo>
                <a:cubicBezTo>
                  <a:pt x="248" y="786"/>
                  <a:pt x="299" y="1190"/>
                  <a:pt x="299" y="1190"/>
                </a:cubicBezTo>
                <a:cubicBezTo>
                  <a:pt x="243" y="1145"/>
                  <a:pt x="208" y="1079"/>
                  <a:pt x="198" y="1008"/>
                </a:cubicBezTo>
                <a:lnTo>
                  <a:pt x="198" y="1008"/>
                </a:lnTo>
                <a:cubicBezTo>
                  <a:pt x="1" y="1398"/>
                  <a:pt x="420" y="1691"/>
                  <a:pt x="420" y="1691"/>
                </a:cubicBezTo>
                <a:cubicBezTo>
                  <a:pt x="349" y="1686"/>
                  <a:pt x="284" y="1666"/>
                  <a:pt x="223" y="1635"/>
                </a:cubicBezTo>
                <a:lnTo>
                  <a:pt x="223" y="1635"/>
                </a:lnTo>
                <a:cubicBezTo>
                  <a:pt x="309" y="2116"/>
                  <a:pt x="1057" y="2177"/>
                  <a:pt x="1057" y="2177"/>
                </a:cubicBezTo>
                <a:cubicBezTo>
                  <a:pt x="1057" y="2177"/>
                  <a:pt x="1118" y="2925"/>
                  <a:pt x="1599" y="3011"/>
                </a:cubicBezTo>
                <a:cubicBezTo>
                  <a:pt x="1568" y="2950"/>
                  <a:pt x="1548" y="2885"/>
                  <a:pt x="1548" y="2814"/>
                </a:cubicBezTo>
                <a:lnTo>
                  <a:pt x="1548" y="2814"/>
                </a:lnTo>
                <a:cubicBezTo>
                  <a:pt x="1548" y="2814"/>
                  <a:pt x="1737" y="3089"/>
                  <a:pt x="2016" y="3089"/>
                </a:cubicBezTo>
                <a:cubicBezTo>
                  <a:pt x="2081" y="3089"/>
                  <a:pt x="2152" y="3074"/>
                  <a:pt x="2226" y="3036"/>
                </a:cubicBezTo>
                <a:cubicBezTo>
                  <a:pt x="2155" y="3026"/>
                  <a:pt x="2089" y="2991"/>
                  <a:pt x="2049" y="2935"/>
                </a:cubicBezTo>
                <a:lnTo>
                  <a:pt x="2049" y="2935"/>
                </a:lnTo>
                <a:cubicBezTo>
                  <a:pt x="2049" y="2935"/>
                  <a:pt x="2091" y="2941"/>
                  <a:pt x="2156" y="2941"/>
                </a:cubicBezTo>
                <a:cubicBezTo>
                  <a:pt x="2292" y="2941"/>
                  <a:pt x="2528" y="2915"/>
                  <a:pt x="2686" y="2758"/>
                </a:cubicBezTo>
                <a:lnTo>
                  <a:pt x="2686" y="2758"/>
                </a:lnTo>
                <a:cubicBezTo>
                  <a:pt x="2686" y="2758"/>
                  <a:pt x="2674" y="2759"/>
                  <a:pt x="2656" y="2759"/>
                </a:cubicBezTo>
                <a:cubicBezTo>
                  <a:pt x="2612" y="2759"/>
                  <a:pt x="2527" y="2754"/>
                  <a:pt x="2484" y="2718"/>
                </a:cubicBezTo>
                <a:cubicBezTo>
                  <a:pt x="2484" y="2718"/>
                  <a:pt x="2878" y="2647"/>
                  <a:pt x="3030" y="2369"/>
                </a:cubicBezTo>
                <a:lnTo>
                  <a:pt x="3030" y="2369"/>
                </a:lnTo>
                <a:cubicBezTo>
                  <a:pt x="3030" y="2369"/>
                  <a:pt x="2912" y="2412"/>
                  <a:pt x="2839" y="2412"/>
                </a:cubicBezTo>
                <a:cubicBezTo>
                  <a:pt x="2829" y="2412"/>
                  <a:pt x="2820" y="2411"/>
                  <a:pt x="2812" y="2409"/>
                </a:cubicBezTo>
                <a:cubicBezTo>
                  <a:pt x="2812" y="2409"/>
                  <a:pt x="3267" y="2086"/>
                  <a:pt x="3232" y="1792"/>
                </a:cubicBezTo>
                <a:lnTo>
                  <a:pt x="3232" y="1792"/>
                </a:lnTo>
                <a:cubicBezTo>
                  <a:pt x="3192" y="1838"/>
                  <a:pt x="3136" y="1873"/>
                  <a:pt x="3080" y="1898"/>
                </a:cubicBezTo>
                <a:cubicBezTo>
                  <a:pt x="3080" y="1898"/>
                  <a:pt x="3293" y="1646"/>
                  <a:pt x="3217" y="1372"/>
                </a:cubicBezTo>
                <a:lnTo>
                  <a:pt x="3217" y="1372"/>
                </a:lnTo>
                <a:cubicBezTo>
                  <a:pt x="3187" y="1433"/>
                  <a:pt x="3136" y="1484"/>
                  <a:pt x="3070" y="1509"/>
                </a:cubicBezTo>
                <a:cubicBezTo>
                  <a:pt x="3070" y="1509"/>
                  <a:pt x="3369" y="958"/>
                  <a:pt x="3025" y="214"/>
                </a:cubicBezTo>
                <a:cubicBezTo>
                  <a:pt x="2749" y="86"/>
                  <a:pt x="2499" y="45"/>
                  <a:pt x="2295" y="45"/>
                </a:cubicBezTo>
                <a:cubicBezTo>
                  <a:pt x="1944" y="45"/>
                  <a:pt x="1725" y="164"/>
                  <a:pt x="1725" y="164"/>
                </a:cubicBezTo>
                <a:cubicBezTo>
                  <a:pt x="1750" y="98"/>
                  <a:pt x="1801" y="48"/>
                  <a:pt x="1862" y="22"/>
                </a:cubicBezTo>
                <a:cubicBezTo>
                  <a:pt x="1818" y="9"/>
                  <a:pt x="1775" y="4"/>
                  <a:pt x="1733" y="4"/>
                </a:cubicBezTo>
                <a:cubicBezTo>
                  <a:pt x="1514" y="4"/>
                  <a:pt x="1336" y="154"/>
                  <a:pt x="1336" y="154"/>
                </a:cubicBezTo>
                <a:cubicBezTo>
                  <a:pt x="1361" y="98"/>
                  <a:pt x="1396" y="42"/>
                  <a:pt x="1447" y="2"/>
                </a:cubicBezTo>
                <a:cubicBezTo>
                  <a:pt x="1436" y="1"/>
                  <a:pt x="1425" y="0"/>
                  <a:pt x="1414"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3" name="Google Shape;2396;p40"/>
          <p:cNvSpPr/>
          <p:nvPr/>
        </p:nvSpPr>
        <p:spPr>
          <a:xfrm>
            <a:off x="1695341" y="6104040"/>
            <a:ext cx="1242390" cy="1222694"/>
          </a:xfrm>
          <a:custGeom>
            <a:avLst/>
            <a:gdLst/>
            <a:ahLst/>
            <a:cxnLst/>
            <a:rect l="l" t="t" r="r" b="b"/>
            <a:pathLst>
              <a:path w="2460" h="2421" extrusionOk="0">
                <a:moveTo>
                  <a:pt x="2395" y="0"/>
                </a:moveTo>
                <a:cubicBezTo>
                  <a:pt x="2384" y="0"/>
                  <a:pt x="2373" y="5"/>
                  <a:pt x="2363" y="15"/>
                </a:cubicBezTo>
                <a:lnTo>
                  <a:pt x="32" y="2347"/>
                </a:lnTo>
                <a:cubicBezTo>
                  <a:pt x="0" y="2378"/>
                  <a:pt x="29" y="2421"/>
                  <a:pt x="65" y="2421"/>
                </a:cubicBezTo>
                <a:cubicBezTo>
                  <a:pt x="75" y="2421"/>
                  <a:pt x="87" y="2417"/>
                  <a:pt x="97" y="2407"/>
                </a:cubicBezTo>
                <a:lnTo>
                  <a:pt x="2429" y="76"/>
                </a:lnTo>
                <a:cubicBezTo>
                  <a:pt x="2459" y="45"/>
                  <a:pt x="2429" y="0"/>
                  <a:pt x="2395"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4" name="Google Shape;2397;p40"/>
          <p:cNvSpPr/>
          <p:nvPr/>
        </p:nvSpPr>
        <p:spPr>
          <a:xfrm>
            <a:off x="2003414" y="6565641"/>
            <a:ext cx="469179" cy="461098"/>
          </a:xfrm>
          <a:custGeom>
            <a:avLst/>
            <a:gdLst/>
            <a:ahLst/>
            <a:cxnLst/>
            <a:rect l="l" t="t" r="r" b="b"/>
            <a:pathLst>
              <a:path w="929" h="913" extrusionOk="0">
                <a:moveTo>
                  <a:pt x="130" y="755"/>
                </a:moveTo>
                <a:cubicBezTo>
                  <a:pt x="133" y="755"/>
                  <a:pt x="135" y="755"/>
                  <a:pt x="138" y="756"/>
                </a:cubicBezTo>
                <a:lnTo>
                  <a:pt x="138" y="756"/>
                </a:lnTo>
                <a:lnTo>
                  <a:pt x="130" y="755"/>
                </a:lnTo>
                <a:close/>
                <a:moveTo>
                  <a:pt x="42" y="0"/>
                </a:moveTo>
                <a:cubicBezTo>
                  <a:pt x="21" y="0"/>
                  <a:pt x="1" y="14"/>
                  <a:pt x="3" y="42"/>
                </a:cubicBezTo>
                <a:cubicBezTo>
                  <a:pt x="33" y="295"/>
                  <a:pt x="59" y="548"/>
                  <a:pt x="84" y="796"/>
                </a:cubicBezTo>
                <a:cubicBezTo>
                  <a:pt x="84" y="821"/>
                  <a:pt x="104" y="836"/>
                  <a:pt x="130" y="836"/>
                </a:cubicBezTo>
                <a:lnTo>
                  <a:pt x="873" y="912"/>
                </a:lnTo>
                <a:cubicBezTo>
                  <a:pt x="875" y="912"/>
                  <a:pt x="876" y="912"/>
                  <a:pt x="878" y="912"/>
                </a:cubicBezTo>
                <a:cubicBezTo>
                  <a:pt x="929" y="912"/>
                  <a:pt x="927" y="831"/>
                  <a:pt x="873" y="826"/>
                </a:cubicBezTo>
                <a:lnTo>
                  <a:pt x="169" y="759"/>
                </a:lnTo>
                <a:lnTo>
                  <a:pt x="169" y="759"/>
                </a:lnTo>
                <a:cubicBezTo>
                  <a:pt x="165" y="736"/>
                  <a:pt x="165" y="712"/>
                  <a:pt x="160" y="684"/>
                </a:cubicBezTo>
                <a:cubicBezTo>
                  <a:pt x="150" y="603"/>
                  <a:pt x="145" y="522"/>
                  <a:pt x="135" y="442"/>
                </a:cubicBezTo>
                <a:cubicBezTo>
                  <a:pt x="119" y="310"/>
                  <a:pt x="104" y="174"/>
                  <a:pt x="89" y="42"/>
                </a:cubicBezTo>
                <a:cubicBezTo>
                  <a:pt x="87" y="14"/>
                  <a:pt x="64" y="0"/>
                  <a:pt x="42"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5" name="Google Shape;2401;p40"/>
          <p:cNvSpPr/>
          <p:nvPr/>
        </p:nvSpPr>
        <p:spPr>
          <a:xfrm>
            <a:off x="6545696" y="795621"/>
            <a:ext cx="503522" cy="501501"/>
          </a:xfrm>
          <a:custGeom>
            <a:avLst/>
            <a:gdLst/>
            <a:ahLst/>
            <a:cxnLst/>
            <a:rect l="l" t="t" r="r" b="b"/>
            <a:pathLst>
              <a:path w="997" h="993" extrusionOk="0">
                <a:moveTo>
                  <a:pt x="267" y="0"/>
                </a:moveTo>
                <a:cubicBezTo>
                  <a:pt x="255" y="0"/>
                  <a:pt x="242" y="1"/>
                  <a:pt x="228" y="3"/>
                </a:cubicBezTo>
                <a:cubicBezTo>
                  <a:pt x="193" y="3"/>
                  <a:pt x="158" y="8"/>
                  <a:pt x="127" y="8"/>
                </a:cubicBezTo>
                <a:cubicBezTo>
                  <a:pt x="102" y="13"/>
                  <a:pt x="77" y="18"/>
                  <a:pt x="56" y="23"/>
                </a:cubicBezTo>
                <a:cubicBezTo>
                  <a:pt x="41" y="28"/>
                  <a:pt x="31" y="28"/>
                  <a:pt x="31" y="28"/>
                </a:cubicBezTo>
                <a:cubicBezTo>
                  <a:pt x="31" y="28"/>
                  <a:pt x="26" y="38"/>
                  <a:pt x="26" y="53"/>
                </a:cubicBezTo>
                <a:cubicBezTo>
                  <a:pt x="21" y="73"/>
                  <a:pt x="16" y="99"/>
                  <a:pt x="11" y="129"/>
                </a:cubicBezTo>
                <a:cubicBezTo>
                  <a:pt x="6" y="159"/>
                  <a:pt x="6" y="190"/>
                  <a:pt x="6" y="230"/>
                </a:cubicBezTo>
                <a:cubicBezTo>
                  <a:pt x="1" y="266"/>
                  <a:pt x="6" y="306"/>
                  <a:pt x="6" y="346"/>
                </a:cubicBezTo>
                <a:cubicBezTo>
                  <a:pt x="11" y="387"/>
                  <a:pt x="16" y="427"/>
                  <a:pt x="26" y="468"/>
                </a:cubicBezTo>
                <a:cubicBezTo>
                  <a:pt x="36" y="508"/>
                  <a:pt x="51" y="549"/>
                  <a:pt x="66" y="584"/>
                </a:cubicBezTo>
                <a:cubicBezTo>
                  <a:pt x="102" y="660"/>
                  <a:pt x="147" y="731"/>
                  <a:pt x="208" y="791"/>
                </a:cubicBezTo>
                <a:cubicBezTo>
                  <a:pt x="264" y="847"/>
                  <a:pt x="335" y="898"/>
                  <a:pt x="410" y="928"/>
                </a:cubicBezTo>
                <a:cubicBezTo>
                  <a:pt x="486" y="963"/>
                  <a:pt x="567" y="984"/>
                  <a:pt x="653" y="989"/>
                </a:cubicBezTo>
                <a:cubicBezTo>
                  <a:pt x="682" y="991"/>
                  <a:pt x="713" y="992"/>
                  <a:pt x="743" y="992"/>
                </a:cubicBezTo>
                <a:cubicBezTo>
                  <a:pt x="786" y="992"/>
                  <a:pt x="829" y="990"/>
                  <a:pt x="871" y="984"/>
                </a:cubicBezTo>
                <a:cubicBezTo>
                  <a:pt x="896" y="984"/>
                  <a:pt x="926" y="974"/>
                  <a:pt x="941" y="974"/>
                </a:cubicBezTo>
                <a:cubicBezTo>
                  <a:pt x="951" y="968"/>
                  <a:pt x="957" y="968"/>
                  <a:pt x="967" y="968"/>
                </a:cubicBezTo>
                <a:cubicBezTo>
                  <a:pt x="972" y="958"/>
                  <a:pt x="972" y="948"/>
                  <a:pt x="977" y="938"/>
                </a:cubicBezTo>
                <a:cubicBezTo>
                  <a:pt x="977" y="923"/>
                  <a:pt x="982" y="898"/>
                  <a:pt x="987" y="867"/>
                </a:cubicBezTo>
                <a:cubicBezTo>
                  <a:pt x="997" y="797"/>
                  <a:pt x="997" y="721"/>
                  <a:pt x="992" y="650"/>
                </a:cubicBezTo>
                <a:cubicBezTo>
                  <a:pt x="982" y="569"/>
                  <a:pt x="962" y="488"/>
                  <a:pt x="931" y="412"/>
                </a:cubicBezTo>
                <a:cubicBezTo>
                  <a:pt x="896" y="331"/>
                  <a:pt x="850" y="266"/>
                  <a:pt x="790" y="205"/>
                </a:cubicBezTo>
                <a:cubicBezTo>
                  <a:pt x="734" y="144"/>
                  <a:pt x="663" y="99"/>
                  <a:pt x="587" y="63"/>
                </a:cubicBezTo>
                <a:cubicBezTo>
                  <a:pt x="547" y="48"/>
                  <a:pt x="512" y="33"/>
                  <a:pt x="471" y="23"/>
                </a:cubicBezTo>
                <a:cubicBezTo>
                  <a:pt x="431" y="18"/>
                  <a:pt x="385" y="8"/>
                  <a:pt x="345" y="3"/>
                </a:cubicBezTo>
                <a:cubicBezTo>
                  <a:pt x="318" y="3"/>
                  <a:pt x="293" y="0"/>
                  <a:pt x="267"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6" name="Google Shape;2402;p40"/>
          <p:cNvSpPr/>
          <p:nvPr/>
        </p:nvSpPr>
        <p:spPr>
          <a:xfrm>
            <a:off x="6746700" y="1001170"/>
            <a:ext cx="393424" cy="383323"/>
          </a:xfrm>
          <a:custGeom>
            <a:avLst/>
            <a:gdLst/>
            <a:ahLst/>
            <a:cxnLst/>
            <a:rect l="l" t="t" r="r" b="b"/>
            <a:pathLst>
              <a:path w="779" h="759" extrusionOk="0">
                <a:moveTo>
                  <a:pt x="56" y="0"/>
                </a:moveTo>
                <a:cubicBezTo>
                  <a:pt x="33" y="0"/>
                  <a:pt x="0" y="39"/>
                  <a:pt x="17" y="56"/>
                </a:cubicBezTo>
                <a:lnTo>
                  <a:pt x="720" y="754"/>
                </a:lnTo>
                <a:cubicBezTo>
                  <a:pt x="724" y="757"/>
                  <a:pt x="728" y="759"/>
                  <a:pt x="732" y="759"/>
                </a:cubicBezTo>
                <a:cubicBezTo>
                  <a:pt x="753" y="759"/>
                  <a:pt x="778" y="725"/>
                  <a:pt x="766" y="708"/>
                </a:cubicBezTo>
                <a:lnTo>
                  <a:pt x="68" y="5"/>
                </a:lnTo>
                <a:cubicBezTo>
                  <a:pt x="65" y="2"/>
                  <a:pt x="61" y="0"/>
                  <a:pt x="56"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7" name="Google Shape;2406;p40"/>
          <p:cNvSpPr/>
          <p:nvPr/>
        </p:nvSpPr>
        <p:spPr>
          <a:xfrm>
            <a:off x="4058399" y="6904520"/>
            <a:ext cx="689880" cy="691395"/>
          </a:xfrm>
          <a:custGeom>
            <a:avLst/>
            <a:gdLst/>
            <a:ahLst/>
            <a:cxnLst/>
            <a:rect l="l" t="t" r="r" b="b"/>
            <a:pathLst>
              <a:path w="1366" h="1369" extrusionOk="0">
                <a:moveTo>
                  <a:pt x="1278" y="1"/>
                </a:moveTo>
                <a:cubicBezTo>
                  <a:pt x="1267" y="1"/>
                  <a:pt x="1256" y="2"/>
                  <a:pt x="1244" y="3"/>
                </a:cubicBezTo>
                <a:cubicBezTo>
                  <a:pt x="1209" y="3"/>
                  <a:pt x="1168" y="8"/>
                  <a:pt x="1123" y="13"/>
                </a:cubicBezTo>
                <a:cubicBezTo>
                  <a:pt x="1077" y="23"/>
                  <a:pt x="1027" y="34"/>
                  <a:pt x="981" y="44"/>
                </a:cubicBezTo>
                <a:cubicBezTo>
                  <a:pt x="926" y="59"/>
                  <a:pt x="875" y="79"/>
                  <a:pt x="824" y="99"/>
                </a:cubicBezTo>
                <a:cubicBezTo>
                  <a:pt x="774" y="120"/>
                  <a:pt x="723" y="145"/>
                  <a:pt x="673" y="175"/>
                </a:cubicBezTo>
                <a:cubicBezTo>
                  <a:pt x="566" y="236"/>
                  <a:pt x="470" y="307"/>
                  <a:pt x="389" y="393"/>
                </a:cubicBezTo>
                <a:cubicBezTo>
                  <a:pt x="303" y="479"/>
                  <a:pt x="228" y="575"/>
                  <a:pt x="172" y="676"/>
                </a:cubicBezTo>
                <a:cubicBezTo>
                  <a:pt x="116" y="777"/>
                  <a:pt x="71" y="878"/>
                  <a:pt x="46" y="984"/>
                </a:cubicBezTo>
                <a:cubicBezTo>
                  <a:pt x="20" y="1070"/>
                  <a:pt x="5" y="1161"/>
                  <a:pt x="0" y="1252"/>
                </a:cubicBezTo>
                <a:lnTo>
                  <a:pt x="0" y="1338"/>
                </a:lnTo>
                <a:lnTo>
                  <a:pt x="0" y="1369"/>
                </a:lnTo>
                <a:lnTo>
                  <a:pt x="116" y="1369"/>
                </a:lnTo>
                <a:cubicBezTo>
                  <a:pt x="440" y="1348"/>
                  <a:pt x="743" y="1207"/>
                  <a:pt x="971" y="979"/>
                </a:cubicBezTo>
                <a:cubicBezTo>
                  <a:pt x="1057" y="893"/>
                  <a:pt x="1133" y="797"/>
                  <a:pt x="1194" y="696"/>
                </a:cubicBezTo>
                <a:cubicBezTo>
                  <a:pt x="1219" y="645"/>
                  <a:pt x="1244" y="595"/>
                  <a:pt x="1269" y="539"/>
                </a:cubicBezTo>
                <a:cubicBezTo>
                  <a:pt x="1290" y="489"/>
                  <a:pt x="1305" y="438"/>
                  <a:pt x="1320" y="388"/>
                </a:cubicBezTo>
                <a:cubicBezTo>
                  <a:pt x="1335" y="337"/>
                  <a:pt x="1345" y="291"/>
                  <a:pt x="1350" y="241"/>
                </a:cubicBezTo>
                <a:cubicBezTo>
                  <a:pt x="1355" y="200"/>
                  <a:pt x="1360" y="160"/>
                  <a:pt x="1366" y="120"/>
                </a:cubicBezTo>
                <a:lnTo>
                  <a:pt x="1366" y="34"/>
                </a:lnTo>
                <a:lnTo>
                  <a:pt x="1366" y="3"/>
                </a:lnTo>
                <a:lnTo>
                  <a:pt x="1330" y="3"/>
                </a:lnTo>
                <a:cubicBezTo>
                  <a:pt x="1317" y="3"/>
                  <a:pt x="1299" y="1"/>
                  <a:pt x="127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8" name="Google Shape;2407;p40"/>
          <p:cNvSpPr/>
          <p:nvPr/>
        </p:nvSpPr>
        <p:spPr>
          <a:xfrm>
            <a:off x="3908405" y="7190369"/>
            <a:ext cx="562611" cy="548470"/>
          </a:xfrm>
          <a:custGeom>
            <a:avLst/>
            <a:gdLst/>
            <a:ahLst/>
            <a:cxnLst/>
            <a:rect l="l" t="t" r="r" b="b"/>
            <a:pathLst>
              <a:path w="1114" h="1086" extrusionOk="0">
                <a:moveTo>
                  <a:pt x="1068" y="1"/>
                </a:moveTo>
                <a:cubicBezTo>
                  <a:pt x="1060" y="1"/>
                  <a:pt x="1052" y="5"/>
                  <a:pt x="1046" y="14"/>
                </a:cubicBezTo>
                <a:lnTo>
                  <a:pt x="24" y="1030"/>
                </a:lnTo>
                <a:cubicBezTo>
                  <a:pt x="1" y="1053"/>
                  <a:pt x="22" y="1086"/>
                  <a:pt x="47" y="1086"/>
                </a:cubicBezTo>
                <a:cubicBezTo>
                  <a:pt x="55" y="1086"/>
                  <a:pt x="62" y="1083"/>
                  <a:pt x="69" y="1076"/>
                </a:cubicBezTo>
                <a:lnTo>
                  <a:pt x="1091" y="59"/>
                </a:lnTo>
                <a:cubicBezTo>
                  <a:pt x="1114" y="33"/>
                  <a:pt x="1091" y="1"/>
                  <a:pt x="1068"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19" name="Google Shape;2409;p40"/>
          <p:cNvSpPr/>
          <p:nvPr/>
        </p:nvSpPr>
        <p:spPr>
          <a:xfrm>
            <a:off x="8360286" y="-46272"/>
            <a:ext cx="560086" cy="546955"/>
          </a:xfrm>
          <a:custGeom>
            <a:avLst/>
            <a:gdLst/>
            <a:ahLst/>
            <a:cxnLst/>
            <a:rect l="l" t="t" r="r" b="b"/>
            <a:pathLst>
              <a:path w="1109" h="1083" extrusionOk="0">
                <a:moveTo>
                  <a:pt x="1063" y="1"/>
                </a:moveTo>
                <a:cubicBezTo>
                  <a:pt x="1055" y="1"/>
                  <a:pt x="1047" y="4"/>
                  <a:pt x="1040" y="11"/>
                </a:cubicBezTo>
                <a:lnTo>
                  <a:pt x="24" y="1027"/>
                </a:lnTo>
                <a:cubicBezTo>
                  <a:pt x="0" y="1051"/>
                  <a:pt x="22" y="1083"/>
                  <a:pt x="47" y="1083"/>
                </a:cubicBezTo>
                <a:cubicBezTo>
                  <a:pt x="54" y="1083"/>
                  <a:pt x="62" y="1080"/>
                  <a:pt x="69" y="1073"/>
                </a:cubicBezTo>
                <a:lnTo>
                  <a:pt x="1086" y="56"/>
                </a:lnTo>
                <a:cubicBezTo>
                  <a:pt x="1109" y="33"/>
                  <a:pt x="1088" y="1"/>
                  <a:pt x="1063"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20" name="Google Shape;2414;p40"/>
          <p:cNvSpPr/>
          <p:nvPr/>
        </p:nvSpPr>
        <p:spPr>
          <a:xfrm>
            <a:off x="2321586" y="1077431"/>
            <a:ext cx="692405" cy="690385"/>
          </a:xfrm>
          <a:custGeom>
            <a:avLst/>
            <a:gdLst/>
            <a:ahLst/>
            <a:cxnLst/>
            <a:rect l="l" t="t" r="r" b="b"/>
            <a:pathLst>
              <a:path w="1371" h="1367" extrusionOk="0">
                <a:moveTo>
                  <a:pt x="0" y="1"/>
                </a:moveTo>
                <a:cubicBezTo>
                  <a:pt x="0" y="1"/>
                  <a:pt x="5" y="11"/>
                  <a:pt x="5" y="31"/>
                </a:cubicBezTo>
                <a:cubicBezTo>
                  <a:pt x="5" y="56"/>
                  <a:pt x="0" y="82"/>
                  <a:pt x="5" y="117"/>
                </a:cubicBezTo>
                <a:cubicBezTo>
                  <a:pt x="10" y="208"/>
                  <a:pt x="25" y="299"/>
                  <a:pt x="51" y="385"/>
                </a:cubicBezTo>
                <a:cubicBezTo>
                  <a:pt x="76" y="491"/>
                  <a:pt x="122" y="598"/>
                  <a:pt x="177" y="694"/>
                </a:cubicBezTo>
                <a:cubicBezTo>
                  <a:pt x="233" y="795"/>
                  <a:pt x="309" y="891"/>
                  <a:pt x="395" y="977"/>
                </a:cubicBezTo>
                <a:cubicBezTo>
                  <a:pt x="476" y="1063"/>
                  <a:pt x="572" y="1134"/>
                  <a:pt x="673" y="1194"/>
                </a:cubicBezTo>
                <a:cubicBezTo>
                  <a:pt x="723" y="1225"/>
                  <a:pt x="774" y="1250"/>
                  <a:pt x="830" y="1270"/>
                </a:cubicBezTo>
                <a:cubicBezTo>
                  <a:pt x="926" y="1311"/>
                  <a:pt x="1027" y="1336"/>
                  <a:pt x="1128" y="1356"/>
                </a:cubicBezTo>
                <a:cubicBezTo>
                  <a:pt x="1173" y="1361"/>
                  <a:pt x="1214" y="1366"/>
                  <a:pt x="1249" y="1366"/>
                </a:cubicBezTo>
                <a:lnTo>
                  <a:pt x="1366" y="1366"/>
                </a:lnTo>
                <a:lnTo>
                  <a:pt x="1366" y="1336"/>
                </a:lnTo>
                <a:cubicBezTo>
                  <a:pt x="1366" y="1311"/>
                  <a:pt x="1371" y="1285"/>
                  <a:pt x="1366" y="1250"/>
                </a:cubicBezTo>
                <a:cubicBezTo>
                  <a:pt x="1366" y="1215"/>
                  <a:pt x="1361" y="1174"/>
                  <a:pt x="1356" y="1129"/>
                </a:cubicBezTo>
                <a:cubicBezTo>
                  <a:pt x="1345" y="1078"/>
                  <a:pt x="1335" y="1032"/>
                  <a:pt x="1325" y="982"/>
                </a:cubicBezTo>
                <a:cubicBezTo>
                  <a:pt x="1310" y="931"/>
                  <a:pt x="1290" y="881"/>
                  <a:pt x="1270" y="830"/>
                </a:cubicBezTo>
                <a:cubicBezTo>
                  <a:pt x="1249" y="775"/>
                  <a:pt x="1224" y="724"/>
                  <a:pt x="1194" y="673"/>
                </a:cubicBezTo>
                <a:cubicBezTo>
                  <a:pt x="1133" y="572"/>
                  <a:pt x="1062" y="476"/>
                  <a:pt x="976" y="390"/>
                </a:cubicBezTo>
                <a:cubicBezTo>
                  <a:pt x="890" y="304"/>
                  <a:pt x="794" y="233"/>
                  <a:pt x="693" y="173"/>
                </a:cubicBezTo>
                <a:cubicBezTo>
                  <a:pt x="592" y="117"/>
                  <a:pt x="491" y="77"/>
                  <a:pt x="385" y="46"/>
                </a:cubicBezTo>
                <a:cubicBezTo>
                  <a:pt x="294" y="21"/>
                  <a:pt x="208" y="6"/>
                  <a:pt x="117"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21" name="Google Shape;2415;p40"/>
          <p:cNvSpPr/>
          <p:nvPr/>
        </p:nvSpPr>
        <p:spPr>
          <a:xfrm>
            <a:off x="2171590" y="934505"/>
            <a:ext cx="560591" cy="549480"/>
          </a:xfrm>
          <a:custGeom>
            <a:avLst/>
            <a:gdLst/>
            <a:ahLst/>
            <a:cxnLst/>
            <a:rect l="l" t="t" r="r" b="b"/>
            <a:pathLst>
              <a:path w="1110" h="1088" extrusionOk="0">
                <a:moveTo>
                  <a:pt x="47" y="1"/>
                </a:moveTo>
                <a:cubicBezTo>
                  <a:pt x="22" y="1"/>
                  <a:pt x="1" y="33"/>
                  <a:pt x="24" y="56"/>
                </a:cubicBezTo>
                <a:lnTo>
                  <a:pt x="1041" y="1078"/>
                </a:lnTo>
                <a:cubicBezTo>
                  <a:pt x="1048" y="1085"/>
                  <a:pt x="1056" y="1088"/>
                  <a:pt x="1063" y="1088"/>
                </a:cubicBezTo>
                <a:cubicBezTo>
                  <a:pt x="1088" y="1088"/>
                  <a:pt x="1109" y="1056"/>
                  <a:pt x="1086" y="1032"/>
                </a:cubicBezTo>
                <a:lnTo>
                  <a:pt x="70" y="11"/>
                </a:lnTo>
                <a:cubicBezTo>
                  <a:pt x="63" y="4"/>
                  <a:pt x="55" y="1"/>
                  <a:pt x="47"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22" name="Google Shape;2416;p40"/>
          <p:cNvSpPr/>
          <p:nvPr/>
        </p:nvSpPr>
        <p:spPr>
          <a:xfrm>
            <a:off x="8244129" y="7003001"/>
            <a:ext cx="784827" cy="680789"/>
          </a:xfrm>
          <a:custGeom>
            <a:avLst/>
            <a:gdLst/>
            <a:ahLst/>
            <a:cxnLst/>
            <a:rect l="l" t="t" r="r" b="b"/>
            <a:pathLst>
              <a:path w="1554" h="1348" extrusionOk="0">
                <a:moveTo>
                  <a:pt x="1103" y="0"/>
                </a:moveTo>
                <a:lnTo>
                  <a:pt x="552" y="552"/>
                </a:lnTo>
                <a:lnTo>
                  <a:pt x="1" y="1098"/>
                </a:lnTo>
                <a:cubicBezTo>
                  <a:pt x="1" y="1098"/>
                  <a:pt x="239" y="1347"/>
                  <a:pt x="697" y="1347"/>
                </a:cubicBezTo>
                <a:cubicBezTo>
                  <a:pt x="854" y="1347"/>
                  <a:pt x="1037" y="1318"/>
                  <a:pt x="1245" y="1239"/>
                </a:cubicBezTo>
                <a:cubicBezTo>
                  <a:pt x="1553" y="425"/>
                  <a:pt x="1103" y="0"/>
                  <a:pt x="1103" y="0"/>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23" name="Google Shape;2417;p40"/>
          <p:cNvSpPr/>
          <p:nvPr/>
        </p:nvSpPr>
        <p:spPr>
          <a:xfrm>
            <a:off x="8098679" y="6894419"/>
            <a:ext cx="703011" cy="663113"/>
          </a:xfrm>
          <a:custGeom>
            <a:avLst/>
            <a:gdLst/>
            <a:ahLst/>
            <a:cxnLst/>
            <a:rect l="l" t="t" r="r" b="b"/>
            <a:pathLst>
              <a:path w="1392" h="1313" extrusionOk="0">
                <a:moveTo>
                  <a:pt x="856" y="1"/>
                </a:moveTo>
                <a:cubicBezTo>
                  <a:pt x="656" y="1"/>
                  <a:pt x="456" y="78"/>
                  <a:pt x="304" y="231"/>
                </a:cubicBezTo>
                <a:cubicBezTo>
                  <a:pt x="6" y="529"/>
                  <a:pt x="1" y="1009"/>
                  <a:pt x="289" y="1313"/>
                </a:cubicBezTo>
                <a:lnTo>
                  <a:pt x="1391" y="215"/>
                </a:lnTo>
                <a:cubicBezTo>
                  <a:pt x="1240" y="72"/>
                  <a:pt x="1048" y="1"/>
                  <a:pt x="856"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24" name="Google Shape;2418;p40"/>
          <p:cNvSpPr/>
          <p:nvPr/>
        </p:nvSpPr>
        <p:spPr>
          <a:xfrm>
            <a:off x="8105749" y="6871692"/>
            <a:ext cx="242923" cy="226761"/>
          </a:xfrm>
          <a:custGeom>
            <a:avLst/>
            <a:gdLst/>
            <a:ahLst/>
            <a:cxnLst/>
            <a:rect l="l" t="t" r="r" b="b"/>
            <a:pathLst>
              <a:path w="481" h="449" extrusionOk="0">
                <a:moveTo>
                  <a:pt x="55" y="1"/>
                </a:moveTo>
                <a:cubicBezTo>
                  <a:pt x="26" y="1"/>
                  <a:pt x="0" y="36"/>
                  <a:pt x="27" y="63"/>
                </a:cubicBezTo>
                <a:lnTo>
                  <a:pt x="401" y="437"/>
                </a:lnTo>
                <a:cubicBezTo>
                  <a:pt x="409" y="445"/>
                  <a:pt x="418" y="449"/>
                  <a:pt x="427" y="449"/>
                </a:cubicBezTo>
                <a:cubicBezTo>
                  <a:pt x="455" y="449"/>
                  <a:pt x="480" y="410"/>
                  <a:pt x="457" y="387"/>
                </a:cubicBezTo>
                <a:lnTo>
                  <a:pt x="83" y="13"/>
                </a:lnTo>
                <a:cubicBezTo>
                  <a:pt x="74" y="4"/>
                  <a:pt x="64" y="1"/>
                  <a:pt x="55" y="1"/>
                </a:cubicBezTo>
                <a:close/>
              </a:path>
            </a:pathLst>
          </a:custGeom>
          <a:solidFill>
            <a:srgbClr val="FFF0E3"/>
          </a:solidFill>
          <a:ln>
            <a:noFill/>
          </a:ln>
        </p:spPr>
        <p:txBody>
          <a:bodyPr spcFirstLastPara="1" wrap="square" lIns="91425" tIns="91425" rIns="91425" bIns="91425" anchor="ctr" anchorCtr="0">
            <a:noAutofit/>
          </a:bodyPr>
          <a:lstStyle/>
          <a:p>
            <a:endParaRPr/>
          </a:p>
        </p:txBody>
      </p:sp>
      <p:sp>
        <p:nvSpPr>
          <p:cNvPr id="925" name="Google Shape;2425;p40"/>
          <p:cNvSpPr/>
          <p:nvPr/>
        </p:nvSpPr>
        <p:spPr>
          <a:xfrm>
            <a:off x="1382695" y="803223"/>
            <a:ext cx="9538996" cy="1262643"/>
          </a:xfrm>
          <a:prstGeom prst="rect">
            <a:avLst/>
          </a:prstGeom>
          <a:solidFill>
            <a:srgbClr val="F2D2B6"/>
          </a:solidFill>
          <a:ln>
            <a:noFill/>
          </a:ln>
        </p:spPr>
        <p:txBody>
          <a:bodyPr spcFirstLastPara="1" wrap="square" lIns="91425" tIns="91425" rIns="91425" bIns="91425" anchor="ctr" anchorCtr="0">
            <a:noAutofit/>
          </a:bodyPr>
          <a:lstStyle/>
          <a:p>
            <a:endParaRPr/>
          </a:p>
        </p:txBody>
      </p:sp>
      <p:sp>
        <p:nvSpPr>
          <p:cNvPr id="926" name="Google Shape;2426;p40"/>
          <p:cNvSpPr txBox="1">
            <a:spLocks noGrp="1"/>
          </p:cNvSpPr>
          <p:nvPr>
            <p:ph type="title"/>
          </p:nvPr>
        </p:nvSpPr>
        <p:spPr>
          <a:xfrm>
            <a:off x="1913687" y="1004168"/>
            <a:ext cx="9102848" cy="1009899"/>
          </a:xfrm>
          <a:prstGeom prst="rect">
            <a:avLst/>
          </a:prstGeom>
        </p:spPr>
        <p:txBody>
          <a:bodyPr spcFirstLastPara="1" wrap="square" lIns="0" tIns="0" rIns="0" bIns="0" anchor="ctr" anchorCtr="0">
            <a:noAutofit/>
          </a:bodyPr>
          <a:lstStyle/>
          <a:p>
            <a:pPr algn="just"/>
            <a:r>
              <a:rPr lang="en" sz="3200">
                <a:latin typeface="Times New Roman" panose="02020603050405020304" pitchFamily="18" charset="0"/>
                <a:cs typeface="Times New Roman" panose="02020603050405020304" pitchFamily="18" charset="0"/>
              </a:rPr>
              <a:t>2</a:t>
            </a:r>
            <a:r>
              <a:rPr lang="en" sz="3200" b="0">
                <a:latin typeface="Times New Roman" panose="02020603050405020304" pitchFamily="18" charset="0"/>
                <a:cs typeface="Times New Roman" panose="02020603050405020304" pitchFamily="18" charset="0"/>
              </a:rPr>
              <a:t>. Ngày kỉ niệm Xô viết Nghệ - Tĩnh là ngày nào?</a:t>
            </a:r>
            <a:endParaRPr sz="3200">
              <a:latin typeface="Times New Roman" panose="02020603050405020304" pitchFamily="18" charset="0"/>
              <a:cs typeface="Times New Roman" panose="02020603050405020304" pitchFamily="18" charset="0"/>
            </a:endParaRPr>
          </a:p>
        </p:txBody>
      </p:sp>
      <p:sp>
        <p:nvSpPr>
          <p:cNvPr id="927" name="Google Shape;1053;p36"/>
          <p:cNvSpPr/>
          <p:nvPr/>
        </p:nvSpPr>
        <p:spPr>
          <a:xfrm rot="5400000">
            <a:off x="4905326" y="-1020709"/>
            <a:ext cx="1156329" cy="14971497"/>
          </a:xfrm>
          <a:custGeom>
            <a:avLst/>
            <a:gdLst/>
            <a:ahLst/>
            <a:cxnLst/>
            <a:rect l="l" t="t" r="r" b="b"/>
            <a:pathLst>
              <a:path w="4348" h="20784" extrusionOk="0">
                <a:moveTo>
                  <a:pt x="4347" y="1"/>
                </a:moveTo>
                <a:cubicBezTo>
                  <a:pt x="4347" y="1"/>
                  <a:pt x="255" y="1661"/>
                  <a:pt x="428" y="4266"/>
                </a:cubicBezTo>
                <a:cubicBezTo>
                  <a:pt x="592" y="6871"/>
                  <a:pt x="2811" y="6797"/>
                  <a:pt x="1701" y="9558"/>
                </a:cubicBezTo>
                <a:cubicBezTo>
                  <a:pt x="592" y="12327"/>
                  <a:pt x="0" y="13667"/>
                  <a:pt x="1874" y="16510"/>
                </a:cubicBezTo>
                <a:cubicBezTo>
                  <a:pt x="3756" y="19353"/>
                  <a:pt x="3665" y="18326"/>
                  <a:pt x="4347" y="20783"/>
                </a:cubicBezTo>
                <a:lnTo>
                  <a:pt x="4347" y="1"/>
                </a:lnTo>
                <a:close/>
              </a:path>
            </a:pathLst>
          </a:custGeom>
          <a:solidFill>
            <a:srgbClr val="A62F14"/>
          </a:solidFill>
          <a:ln>
            <a:noFill/>
          </a:ln>
        </p:spPr>
        <p:txBody>
          <a:bodyPr spcFirstLastPara="1" wrap="square" lIns="91425" tIns="91425" rIns="91425" bIns="91425" anchor="ctr" anchorCtr="0">
            <a:noAutofit/>
          </a:bodyPr>
          <a:lstStyle/>
          <a:p>
            <a:endParaRPr/>
          </a:p>
        </p:txBody>
      </p:sp>
      <p:grpSp>
        <p:nvGrpSpPr>
          <p:cNvPr id="928" name="Google Shape;1055;p36"/>
          <p:cNvGrpSpPr/>
          <p:nvPr/>
        </p:nvGrpSpPr>
        <p:grpSpPr>
          <a:xfrm rot="-1550238">
            <a:off x="10486929" y="5544921"/>
            <a:ext cx="1341465" cy="1883290"/>
            <a:chOff x="12669588" y="4974625"/>
            <a:chExt cx="1341517" cy="1883364"/>
          </a:xfrm>
        </p:grpSpPr>
        <p:sp>
          <p:nvSpPr>
            <p:cNvPr id="929" name="Google Shape;1056;p36">
              <a:hlinkClick r:id="rId4" action="ppaction://hlinksldjump"/>
            </p:cNvPr>
            <p:cNvSpPr/>
            <p:nvPr/>
          </p:nvSpPr>
          <p:spPr>
            <a:xfrm>
              <a:off x="12669588" y="4974625"/>
              <a:ext cx="1167257" cy="1552126"/>
            </a:xfrm>
            <a:custGeom>
              <a:avLst/>
              <a:gdLst/>
              <a:ahLst/>
              <a:cxnLst/>
              <a:rect l="l" t="t" r="r" b="b"/>
              <a:pathLst>
                <a:path w="6551" h="8711" extrusionOk="0">
                  <a:moveTo>
                    <a:pt x="42" y="0"/>
                  </a:moveTo>
                  <a:lnTo>
                    <a:pt x="42" y="0"/>
                  </a:lnTo>
                  <a:cubicBezTo>
                    <a:pt x="42" y="0"/>
                    <a:pt x="1" y="1668"/>
                    <a:pt x="420" y="3969"/>
                  </a:cubicBezTo>
                  <a:cubicBezTo>
                    <a:pt x="847" y="6278"/>
                    <a:pt x="2745" y="8210"/>
                    <a:pt x="6386" y="8711"/>
                  </a:cubicBezTo>
                  <a:cubicBezTo>
                    <a:pt x="6386" y="8711"/>
                    <a:pt x="6550" y="6196"/>
                    <a:pt x="5556" y="4840"/>
                  </a:cubicBezTo>
                  <a:cubicBezTo>
                    <a:pt x="4570" y="3484"/>
                    <a:pt x="798" y="1907"/>
                    <a:pt x="42" y="0"/>
                  </a:cubicBezTo>
                  <a:close/>
                </a:path>
              </a:pathLst>
            </a:custGeom>
            <a:solidFill>
              <a:srgbClr val="F9BD9B"/>
            </a:solidFill>
            <a:ln>
              <a:noFill/>
            </a:ln>
          </p:spPr>
          <p:txBody>
            <a:bodyPr spcFirstLastPara="1" wrap="square" lIns="91425" tIns="91425" rIns="91425" bIns="91425" anchor="ctr" anchorCtr="0">
              <a:noAutofit/>
            </a:bodyPr>
            <a:lstStyle/>
            <a:p>
              <a:endParaRPr/>
            </a:p>
          </p:txBody>
        </p:sp>
        <p:sp>
          <p:nvSpPr>
            <p:cNvPr id="930" name="Google Shape;1057;p36"/>
            <p:cNvSpPr/>
            <p:nvPr/>
          </p:nvSpPr>
          <p:spPr>
            <a:xfrm>
              <a:off x="12780950" y="5335976"/>
              <a:ext cx="1230155" cy="1522014"/>
            </a:xfrm>
            <a:custGeom>
              <a:avLst/>
              <a:gdLst/>
              <a:ahLst/>
              <a:cxnLst/>
              <a:rect l="l" t="t" r="r" b="b"/>
              <a:pathLst>
                <a:path w="6904" h="8542" extrusionOk="0">
                  <a:moveTo>
                    <a:pt x="279" y="0"/>
                  </a:moveTo>
                  <a:cubicBezTo>
                    <a:pt x="274" y="0"/>
                    <a:pt x="269" y="1"/>
                    <a:pt x="263" y="2"/>
                  </a:cubicBezTo>
                  <a:cubicBezTo>
                    <a:pt x="206" y="2"/>
                    <a:pt x="173" y="59"/>
                    <a:pt x="189" y="117"/>
                  </a:cubicBezTo>
                  <a:cubicBezTo>
                    <a:pt x="395" y="561"/>
                    <a:pt x="649" y="980"/>
                    <a:pt x="954" y="1366"/>
                  </a:cubicBezTo>
                  <a:cubicBezTo>
                    <a:pt x="713" y="1257"/>
                    <a:pt x="452" y="1199"/>
                    <a:pt x="190" y="1199"/>
                  </a:cubicBezTo>
                  <a:cubicBezTo>
                    <a:pt x="157" y="1199"/>
                    <a:pt x="124" y="1200"/>
                    <a:pt x="91" y="1202"/>
                  </a:cubicBezTo>
                  <a:cubicBezTo>
                    <a:pt x="33" y="1218"/>
                    <a:pt x="0" y="1292"/>
                    <a:pt x="41" y="1341"/>
                  </a:cubicBezTo>
                  <a:cubicBezTo>
                    <a:pt x="58" y="1366"/>
                    <a:pt x="82" y="1374"/>
                    <a:pt x="115" y="1374"/>
                  </a:cubicBezTo>
                  <a:cubicBezTo>
                    <a:pt x="153" y="1369"/>
                    <a:pt x="191" y="1367"/>
                    <a:pt x="230" y="1367"/>
                  </a:cubicBezTo>
                  <a:cubicBezTo>
                    <a:pt x="529" y="1367"/>
                    <a:pt x="854" y="1499"/>
                    <a:pt x="1159" y="1637"/>
                  </a:cubicBezTo>
                  <a:lnTo>
                    <a:pt x="1175" y="1645"/>
                  </a:lnTo>
                  <a:cubicBezTo>
                    <a:pt x="1463" y="1982"/>
                    <a:pt x="1767" y="2303"/>
                    <a:pt x="2088" y="2615"/>
                  </a:cubicBezTo>
                  <a:lnTo>
                    <a:pt x="2104" y="2632"/>
                  </a:lnTo>
                  <a:cubicBezTo>
                    <a:pt x="2104" y="2640"/>
                    <a:pt x="2120" y="2648"/>
                    <a:pt x="2129" y="2656"/>
                  </a:cubicBezTo>
                  <a:cubicBezTo>
                    <a:pt x="2334" y="2853"/>
                    <a:pt x="2540" y="3042"/>
                    <a:pt x="2745" y="3240"/>
                  </a:cubicBezTo>
                  <a:lnTo>
                    <a:pt x="3139" y="3601"/>
                  </a:lnTo>
                  <a:cubicBezTo>
                    <a:pt x="3115" y="3602"/>
                    <a:pt x="3091" y="3602"/>
                    <a:pt x="3067" y="3602"/>
                  </a:cubicBezTo>
                  <a:cubicBezTo>
                    <a:pt x="2404" y="3602"/>
                    <a:pt x="1669" y="3493"/>
                    <a:pt x="781" y="3240"/>
                  </a:cubicBezTo>
                  <a:cubicBezTo>
                    <a:pt x="776" y="3239"/>
                    <a:pt x="770" y="3238"/>
                    <a:pt x="765" y="3238"/>
                  </a:cubicBezTo>
                  <a:cubicBezTo>
                    <a:pt x="730" y="3238"/>
                    <a:pt x="698" y="3261"/>
                    <a:pt x="691" y="3297"/>
                  </a:cubicBezTo>
                  <a:cubicBezTo>
                    <a:pt x="682" y="3322"/>
                    <a:pt x="682" y="3346"/>
                    <a:pt x="699" y="3371"/>
                  </a:cubicBezTo>
                  <a:cubicBezTo>
                    <a:pt x="707" y="3388"/>
                    <a:pt x="723" y="3404"/>
                    <a:pt x="748" y="3412"/>
                  </a:cubicBezTo>
                  <a:cubicBezTo>
                    <a:pt x="1634" y="3659"/>
                    <a:pt x="2373" y="3771"/>
                    <a:pt x="3049" y="3771"/>
                  </a:cubicBezTo>
                  <a:cubicBezTo>
                    <a:pt x="3138" y="3771"/>
                    <a:pt x="3225" y="3769"/>
                    <a:pt x="3312" y="3766"/>
                  </a:cubicBezTo>
                  <a:cubicBezTo>
                    <a:pt x="3485" y="3930"/>
                    <a:pt x="3633" y="4086"/>
                    <a:pt x="3780" y="4234"/>
                  </a:cubicBezTo>
                  <a:cubicBezTo>
                    <a:pt x="4076" y="4538"/>
                    <a:pt x="4380" y="4883"/>
                    <a:pt x="4668" y="5245"/>
                  </a:cubicBezTo>
                  <a:cubicBezTo>
                    <a:pt x="3854" y="5220"/>
                    <a:pt x="3041" y="5048"/>
                    <a:pt x="2277" y="4760"/>
                  </a:cubicBezTo>
                  <a:cubicBezTo>
                    <a:pt x="2268" y="4756"/>
                    <a:pt x="2258" y="4754"/>
                    <a:pt x="2247" y="4754"/>
                  </a:cubicBezTo>
                  <a:cubicBezTo>
                    <a:pt x="2236" y="4754"/>
                    <a:pt x="2223" y="4756"/>
                    <a:pt x="2211" y="4760"/>
                  </a:cubicBezTo>
                  <a:cubicBezTo>
                    <a:pt x="2194" y="4768"/>
                    <a:pt x="2178" y="4785"/>
                    <a:pt x="2170" y="4809"/>
                  </a:cubicBezTo>
                  <a:cubicBezTo>
                    <a:pt x="2153" y="4850"/>
                    <a:pt x="2178" y="4900"/>
                    <a:pt x="2219" y="4916"/>
                  </a:cubicBezTo>
                  <a:cubicBezTo>
                    <a:pt x="3041" y="5237"/>
                    <a:pt x="3920" y="5401"/>
                    <a:pt x="4808" y="5417"/>
                  </a:cubicBezTo>
                  <a:cubicBezTo>
                    <a:pt x="4947" y="5590"/>
                    <a:pt x="5079" y="5771"/>
                    <a:pt x="5202" y="5952"/>
                  </a:cubicBezTo>
                  <a:lnTo>
                    <a:pt x="5202" y="5968"/>
                  </a:lnTo>
                  <a:cubicBezTo>
                    <a:pt x="5210" y="6001"/>
                    <a:pt x="5235" y="6034"/>
                    <a:pt x="5268" y="6042"/>
                  </a:cubicBezTo>
                  <a:cubicBezTo>
                    <a:pt x="5818" y="6823"/>
                    <a:pt x="6312" y="7644"/>
                    <a:pt x="6739" y="8499"/>
                  </a:cubicBezTo>
                  <a:cubicBezTo>
                    <a:pt x="6753" y="8520"/>
                    <a:pt x="6780" y="8542"/>
                    <a:pt x="6808" y="8542"/>
                  </a:cubicBezTo>
                  <a:cubicBezTo>
                    <a:pt x="6812" y="8542"/>
                    <a:pt x="6817" y="8541"/>
                    <a:pt x="6821" y="8540"/>
                  </a:cubicBezTo>
                  <a:cubicBezTo>
                    <a:pt x="6854" y="8540"/>
                    <a:pt x="6887" y="8515"/>
                    <a:pt x="6895" y="8483"/>
                  </a:cubicBezTo>
                  <a:cubicBezTo>
                    <a:pt x="6903" y="8466"/>
                    <a:pt x="6903" y="8441"/>
                    <a:pt x="6895" y="8425"/>
                  </a:cubicBezTo>
                  <a:cubicBezTo>
                    <a:pt x="6451" y="7546"/>
                    <a:pt x="5942" y="6699"/>
                    <a:pt x="5366" y="5902"/>
                  </a:cubicBezTo>
                  <a:cubicBezTo>
                    <a:pt x="5202" y="4965"/>
                    <a:pt x="4972" y="4045"/>
                    <a:pt x="4652" y="3157"/>
                  </a:cubicBezTo>
                  <a:cubicBezTo>
                    <a:pt x="4643" y="3125"/>
                    <a:pt x="4610" y="3100"/>
                    <a:pt x="4578" y="3100"/>
                  </a:cubicBezTo>
                  <a:cubicBezTo>
                    <a:pt x="4520" y="3100"/>
                    <a:pt x="4479" y="3157"/>
                    <a:pt x="4495" y="3215"/>
                  </a:cubicBezTo>
                  <a:cubicBezTo>
                    <a:pt x="4767" y="3996"/>
                    <a:pt x="4980" y="4785"/>
                    <a:pt x="5136" y="5590"/>
                  </a:cubicBezTo>
                  <a:cubicBezTo>
                    <a:pt x="4832" y="5179"/>
                    <a:pt x="4504" y="4776"/>
                    <a:pt x="4167" y="4407"/>
                  </a:cubicBezTo>
                  <a:cubicBezTo>
                    <a:pt x="4134" y="4365"/>
                    <a:pt x="4101" y="4324"/>
                    <a:pt x="4060" y="4292"/>
                  </a:cubicBezTo>
                  <a:cubicBezTo>
                    <a:pt x="3846" y="3108"/>
                    <a:pt x="3394" y="2073"/>
                    <a:pt x="2778" y="1382"/>
                  </a:cubicBezTo>
                  <a:cubicBezTo>
                    <a:pt x="2764" y="1362"/>
                    <a:pt x="2740" y="1347"/>
                    <a:pt x="2713" y="1347"/>
                  </a:cubicBezTo>
                  <a:cubicBezTo>
                    <a:pt x="2707" y="1347"/>
                    <a:pt x="2702" y="1348"/>
                    <a:pt x="2696" y="1350"/>
                  </a:cubicBezTo>
                  <a:cubicBezTo>
                    <a:pt x="2638" y="1366"/>
                    <a:pt x="2614" y="1440"/>
                    <a:pt x="2646" y="1489"/>
                  </a:cubicBezTo>
                  <a:cubicBezTo>
                    <a:pt x="3197" y="2114"/>
                    <a:pt x="3624" y="3018"/>
                    <a:pt x="3846" y="4053"/>
                  </a:cubicBezTo>
                  <a:cubicBezTo>
                    <a:pt x="3517" y="3716"/>
                    <a:pt x="3164" y="3388"/>
                    <a:pt x="2827" y="3067"/>
                  </a:cubicBezTo>
                  <a:cubicBezTo>
                    <a:pt x="2630" y="2886"/>
                    <a:pt x="2433" y="2697"/>
                    <a:pt x="2236" y="2516"/>
                  </a:cubicBezTo>
                  <a:cubicBezTo>
                    <a:pt x="1973" y="1925"/>
                    <a:pt x="1767" y="1308"/>
                    <a:pt x="1603" y="684"/>
                  </a:cubicBezTo>
                  <a:cubicBezTo>
                    <a:pt x="1595" y="651"/>
                    <a:pt x="1570" y="626"/>
                    <a:pt x="1529" y="618"/>
                  </a:cubicBezTo>
                  <a:cubicBezTo>
                    <a:pt x="1471" y="626"/>
                    <a:pt x="1430" y="676"/>
                    <a:pt x="1447" y="733"/>
                  </a:cubicBezTo>
                  <a:cubicBezTo>
                    <a:pt x="1578" y="1235"/>
                    <a:pt x="1734" y="1719"/>
                    <a:pt x="1915" y="2204"/>
                  </a:cubicBezTo>
                  <a:cubicBezTo>
                    <a:pt x="1356" y="1637"/>
                    <a:pt x="748" y="939"/>
                    <a:pt x="345" y="51"/>
                  </a:cubicBezTo>
                  <a:cubicBezTo>
                    <a:pt x="331" y="23"/>
                    <a:pt x="311" y="0"/>
                    <a:pt x="279" y="0"/>
                  </a:cubicBezTo>
                  <a:close/>
                </a:path>
              </a:pathLst>
            </a:custGeom>
            <a:solidFill>
              <a:srgbClr val="F6A271"/>
            </a:solidFill>
            <a:ln>
              <a:noFill/>
            </a:ln>
          </p:spPr>
          <p:txBody>
            <a:bodyPr spcFirstLastPara="1" wrap="square" lIns="91425" tIns="91425" rIns="91425" bIns="91425" anchor="ctr" anchorCtr="0">
              <a:noAutofit/>
            </a:bodyPr>
            <a:lstStyle/>
            <a:p>
              <a:endParaRPr/>
            </a:p>
          </p:txBody>
        </p:sp>
      </p:grpSp>
      <p:sp>
        <p:nvSpPr>
          <p:cNvPr id="931" name="Rectangle 930"/>
          <p:cNvSpPr/>
          <p:nvPr/>
        </p:nvSpPr>
        <p:spPr>
          <a:xfrm>
            <a:off x="779641" y="2679452"/>
            <a:ext cx="4682109" cy="1219335"/>
          </a:xfrm>
          <a:prstGeom prst="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126"/>
            <a:r>
              <a:rPr lang="en-US" sz="2799">
                <a:solidFill>
                  <a:prstClr val="black"/>
                </a:solidFill>
                <a:latin typeface="Times New Roman" panose="02020603050405020304" pitchFamily="18" charset="0"/>
                <a:cs typeface="Times New Roman" panose="02020603050405020304" pitchFamily="18" charset="0"/>
              </a:rPr>
              <a:t>a) Ngày 12-9</a:t>
            </a:r>
            <a:endParaRPr lang="en-US" sz="2799" dirty="0">
              <a:solidFill>
                <a:prstClr val="black"/>
              </a:solidFill>
              <a:latin typeface="Times New Roman" panose="02020603050405020304" pitchFamily="18" charset="0"/>
              <a:cs typeface="Times New Roman" panose="02020603050405020304" pitchFamily="18" charset="0"/>
            </a:endParaRPr>
          </a:p>
        </p:txBody>
      </p:sp>
      <p:sp>
        <p:nvSpPr>
          <p:cNvPr id="932" name="Rectangle 931"/>
          <p:cNvSpPr/>
          <p:nvPr/>
        </p:nvSpPr>
        <p:spPr>
          <a:xfrm>
            <a:off x="6169390" y="2650780"/>
            <a:ext cx="5068027" cy="1260982"/>
          </a:xfrm>
          <a:prstGeom prst="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126"/>
            <a:r>
              <a:rPr lang="en-US" sz="2799">
                <a:solidFill>
                  <a:prstClr val="black"/>
                </a:solidFill>
                <a:latin typeface="Times New Roman" panose="02020603050405020304" pitchFamily="18" charset="0"/>
                <a:cs typeface="Times New Roman" panose="02020603050405020304" pitchFamily="18" charset="0"/>
              </a:rPr>
              <a:t>b) Ngày 19-2.</a:t>
            </a:r>
            <a:endParaRPr lang="en-US" sz="2799" dirty="0">
              <a:solidFill>
                <a:prstClr val="black"/>
              </a:solidFill>
              <a:latin typeface="Times New Roman" panose="02020603050405020304" pitchFamily="18" charset="0"/>
              <a:cs typeface="Times New Roman" panose="02020603050405020304" pitchFamily="18" charset="0"/>
            </a:endParaRPr>
          </a:p>
        </p:txBody>
      </p:sp>
      <p:sp>
        <p:nvSpPr>
          <p:cNvPr id="933" name="Rectangle 932"/>
          <p:cNvSpPr/>
          <p:nvPr/>
        </p:nvSpPr>
        <p:spPr>
          <a:xfrm>
            <a:off x="6184266" y="4400081"/>
            <a:ext cx="5095207" cy="1271320"/>
          </a:xfrm>
          <a:prstGeom prst="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126"/>
            <a:r>
              <a:rPr lang="en-US" sz="2799">
                <a:solidFill>
                  <a:prstClr val="black"/>
                </a:solidFill>
                <a:latin typeface="Times New Roman" panose="02020603050405020304" pitchFamily="18" charset="0"/>
                <a:cs typeface="Times New Roman" panose="02020603050405020304" pitchFamily="18" charset="0"/>
              </a:rPr>
              <a:t>d) Ngày 2-9</a:t>
            </a:r>
            <a:endParaRPr lang="en-US" sz="2799" dirty="0">
              <a:solidFill>
                <a:prstClr val="black"/>
              </a:solidFill>
              <a:latin typeface="Times New Roman" panose="02020603050405020304" pitchFamily="18" charset="0"/>
              <a:cs typeface="Times New Roman" panose="02020603050405020304" pitchFamily="18" charset="0"/>
            </a:endParaRPr>
          </a:p>
        </p:txBody>
      </p:sp>
      <p:sp>
        <p:nvSpPr>
          <p:cNvPr id="934" name="Rectangle 933"/>
          <p:cNvSpPr/>
          <p:nvPr/>
        </p:nvSpPr>
        <p:spPr>
          <a:xfrm>
            <a:off x="722502" y="4421341"/>
            <a:ext cx="4682109" cy="1278024"/>
          </a:xfrm>
          <a:prstGeom prst="rect">
            <a:avLst/>
          </a:prstGeom>
          <a:solidFill>
            <a:schemeClr val="accent6">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defTabSz="914126"/>
            <a:r>
              <a:rPr lang="en-US" sz="2799">
                <a:solidFill>
                  <a:prstClr val="black"/>
                </a:solidFill>
                <a:latin typeface="Times New Roman" panose="02020603050405020304" pitchFamily="18" charset="0"/>
                <a:cs typeface="Times New Roman" panose="02020603050405020304" pitchFamily="18" charset="0"/>
              </a:rPr>
              <a:t>c) Ngày 9-12</a:t>
            </a:r>
            <a:endParaRPr lang="en-US" sz="2799" dirty="0">
              <a:solidFill>
                <a:prstClr val="black"/>
              </a:solidFill>
              <a:latin typeface="Times New Roman" panose="02020603050405020304" pitchFamily="18" charset="0"/>
              <a:cs typeface="Times New Roman" panose="02020603050405020304" pitchFamily="18" charset="0"/>
            </a:endParaRPr>
          </a:p>
        </p:txBody>
      </p:sp>
      <p:pic>
        <p:nvPicPr>
          <p:cNvPr id="935"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375449" y="4528908"/>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936"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345020" y="4478102"/>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937"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235507" y="2675633"/>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938"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253457" y="2735607"/>
            <a:ext cx="1339114" cy="117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58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6"/>
                                        </p:tgtEl>
                                        <p:attrNameLst>
                                          <p:attrName>style.visibility</p:attrName>
                                        </p:attrNameLst>
                                      </p:cBhvr>
                                      <p:to>
                                        <p:strVal val="visible"/>
                                      </p:to>
                                    </p:set>
                                    <p:animEffect transition="in" filter="wipe(down)">
                                      <p:cBhvr>
                                        <p:cTn id="7" dur="500"/>
                                        <p:tgtEl>
                                          <p:spTgt spid="9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34"/>
                                        </p:tgtEl>
                                        <p:attrNameLst>
                                          <p:attrName>style.visibility</p:attrName>
                                        </p:attrNameLst>
                                      </p:cBhvr>
                                      <p:to>
                                        <p:strVal val="visible"/>
                                      </p:to>
                                    </p:set>
                                    <p:animEffect transition="in" filter="wipe(down)">
                                      <p:cBhvr>
                                        <p:cTn id="10" dur="500"/>
                                        <p:tgtEl>
                                          <p:spTgt spid="93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31"/>
                                        </p:tgtEl>
                                        <p:attrNameLst>
                                          <p:attrName>style.visibility</p:attrName>
                                        </p:attrNameLst>
                                      </p:cBhvr>
                                      <p:to>
                                        <p:strVal val="visible"/>
                                      </p:to>
                                    </p:set>
                                    <p:animEffect transition="in" filter="wipe(down)">
                                      <p:cBhvr>
                                        <p:cTn id="13" dur="500"/>
                                        <p:tgtEl>
                                          <p:spTgt spid="9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32"/>
                                        </p:tgtEl>
                                        <p:attrNameLst>
                                          <p:attrName>style.visibility</p:attrName>
                                        </p:attrNameLst>
                                      </p:cBhvr>
                                      <p:to>
                                        <p:strVal val="visible"/>
                                      </p:to>
                                    </p:set>
                                    <p:animEffect transition="in" filter="wipe(down)">
                                      <p:cBhvr>
                                        <p:cTn id="16" dur="500"/>
                                        <p:tgtEl>
                                          <p:spTgt spid="93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33"/>
                                        </p:tgtEl>
                                        <p:attrNameLst>
                                          <p:attrName>style.visibility</p:attrName>
                                        </p:attrNameLst>
                                      </p:cBhvr>
                                      <p:to>
                                        <p:strVal val="visible"/>
                                      </p:to>
                                    </p:set>
                                    <p:animEffect transition="in" filter="wipe(down)">
                                      <p:cBhvr>
                                        <p:cTn id="19" dur="500"/>
                                        <p:tgtEl>
                                          <p:spTgt spid="9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932"/>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37"/>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932"/>
                  </p:tgtEl>
                </p:cond>
              </p:nextCondLst>
            </p:seq>
            <p:seq concurrent="1" nextAc="seek">
              <p:cTn id="25" restart="whenNotActive" fill="hold" evtFilter="cancelBubble" nodeType="interactiveSeq">
                <p:stCondLst>
                  <p:cond evt="onClick" delay="0">
                    <p:tgtEl>
                      <p:spTgt spid="934"/>
                    </p:tgtEl>
                  </p:cond>
                </p:stCondLst>
                <p:endSync evt="end" delay="0">
                  <p:rtn val="all"/>
                </p:endSync>
                <p:childTnLst>
                  <p:par>
                    <p:cTn id="26" fill="hold">
                      <p:stCondLst>
                        <p:cond delay="0"/>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35"/>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934"/>
                  </p:tgtEl>
                </p:cond>
              </p:nextCondLst>
            </p:seq>
            <p:seq concurrent="1" nextAc="seek">
              <p:cTn id="30" restart="whenNotActive" fill="hold" evtFilter="cancelBubble" nodeType="interactiveSeq">
                <p:stCondLst>
                  <p:cond evt="onClick" delay="0">
                    <p:tgtEl>
                      <p:spTgt spid="933"/>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36"/>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933"/>
                  </p:tgtEl>
                </p:cond>
              </p:nextCondLst>
            </p:seq>
            <p:seq concurrent="1" nextAc="seek">
              <p:cTn id="35" restart="whenNotActive" fill="hold" evtFilter="cancelBubble" nodeType="interactiveSeq">
                <p:stCondLst>
                  <p:cond evt="onClick" delay="0">
                    <p:tgtEl>
                      <p:spTgt spid="931"/>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38"/>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931"/>
                  </p:tgtEl>
                </p:cond>
              </p:nextCondLst>
            </p:seq>
          </p:childTnLst>
        </p:cTn>
      </p:par>
    </p:tnLst>
    <p:bldLst>
      <p:bldP spid="926" grpId="0"/>
      <p:bldP spid="931" grpId="0" animBg="1"/>
      <p:bldP spid="932" grpId="0" animBg="1"/>
      <p:bldP spid="933" grpId="0" animBg="1"/>
      <p:bldP spid="9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ángulo redondeado 4">
            <a:hlinkClick r:id="rId3" action="ppaction://hlinksldjump"/>
          </p:cNvPr>
          <p:cNvSpPr/>
          <p:nvPr/>
        </p:nvSpPr>
        <p:spPr>
          <a:xfrm>
            <a:off x="7525743" y="2918012"/>
            <a:ext cx="2026024" cy="1021976"/>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solidFill>
                  <a:prstClr val="black"/>
                </a:solidFill>
                <a:effectLst/>
                <a:uLnTx/>
                <a:uFillTx/>
                <a:latin typeface="Calibri"/>
                <a:ea typeface="+mn-ea"/>
                <a:cs typeface="+mn-cs"/>
              </a:rPr>
              <a:t>BẮT ĐẦU</a:t>
            </a:r>
            <a:endParaRPr kumimoji="0" lang="es-CL"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ángulo redondeado 5">
            <a:hlinkClick r:id="rId4" action="ppaction://hlinksldjump"/>
          </p:cNvPr>
          <p:cNvSpPr/>
          <p:nvPr/>
        </p:nvSpPr>
        <p:spPr>
          <a:xfrm>
            <a:off x="7023757" y="4374224"/>
            <a:ext cx="3139146" cy="1021976"/>
          </a:xfrm>
          <a:prstGeom prst="round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dirty="0">
                <a:ln>
                  <a:noFill/>
                </a:ln>
                <a:noFill/>
                <a:effectLst/>
                <a:uLnTx/>
                <a:uFillTx/>
                <a:latin typeface="Calibri"/>
                <a:ea typeface="+mn-ea"/>
                <a:cs typeface="+mn-cs"/>
              </a:rPr>
              <a:t>HƯỚNG DẪN</a:t>
            </a:r>
            <a:endParaRPr kumimoji="0" lang="es-CL" sz="3200" b="1" i="0" u="none" strike="noStrike" kern="1200" cap="none" spc="0" normalizeH="0" baseline="0" noProof="0" dirty="0">
              <a:ln>
                <a:noFill/>
              </a:ln>
              <a:noFill/>
              <a:effectLst/>
              <a:uLnTx/>
              <a:uFillTx/>
              <a:latin typeface="Calibri"/>
              <a:ea typeface="+mn-ea"/>
              <a:cs typeface="+mn-cs"/>
            </a:endParaRPr>
          </a:p>
        </p:txBody>
      </p:sp>
      <p:pic>
        <p:nvPicPr>
          <p:cNvPr id="7" name="PLANETA 3" descr="Resultado de imagen para PLANETA PNG"/>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7895783" y="489566"/>
            <a:ext cx="2267120" cy="17003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670552"/>
            <a:ext cx="4367579" cy="4039634"/>
          </a:xfrm>
          <a:prstGeom prst="rect">
            <a:avLst/>
          </a:prstGeom>
        </p:spPr>
      </p:pic>
      <p:sp>
        <p:nvSpPr>
          <p:cNvPr id="8" name="TextBox 7"/>
          <p:cNvSpPr txBox="1"/>
          <p:nvPr/>
        </p:nvSpPr>
        <p:spPr>
          <a:xfrm>
            <a:off x="773723" y="703385"/>
            <a:ext cx="6250034" cy="6001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DU </a:t>
            </a:r>
            <a:r>
              <a:rPr kumimoji="0" lang="en-US" sz="33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HÀNH NGƯỢC</a:t>
            </a:r>
            <a:r>
              <a:rPr kumimoji="0" lang="en-US" sz="3300" b="0" i="0" u="none" strike="noStrike" kern="1200" cap="none" spc="0" normalizeH="0" noProof="0">
                <a:ln>
                  <a:noFill/>
                </a:ln>
                <a:solidFill>
                  <a:prstClr val="black"/>
                </a:solidFill>
                <a:effectLst/>
                <a:uLnTx/>
                <a:uFillTx/>
                <a:latin typeface="Times New Roman" pitchFamily="18" charset="0"/>
                <a:ea typeface="+mn-ea"/>
                <a:cs typeface="Times New Roman" pitchFamily="18" charset="0"/>
              </a:rPr>
              <a:t> THỜI GIAN</a:t>
            </a:r>
            <a:endParaRPr kumimoji="0" lang="en-US" sz="33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4843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ssolve">
                                      <p:cBhvr>
                                        <p:cTn id="7" dur="1250"/>
                                        <p:tgtEl>
                                          <p:spTgt spid="5">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ssolve">
                                      <p:cBhvr>
                                        <p:cTn id="10" dur="1250"/>
                                        <p:tgtEl>
                                          <p:spTgt spid="5">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dissolve">
                                      <p:cBhvr>
                                        <p:cTn id="13" dur="5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NAVE"/>
          <p:cNvGrpSpPr/>
          <p:nvPr/>
        </p:nvGrpSpPr>
        <p:grpSpPr>
          <a:xfrm>
            <a:off x="380437" y="4236779"/>
            <a:ext cx="2194560" cy="1830600"/>
            <a:chOff x="473051" y="4548249"/>
            <a:chExt cx="1634866" cy="1630483"/>
          </a:xfrm>
        </p:grpSpPr>
        <p:pic>
          <p:nvPicPr>
            <p:cNvPr id="5" name="Picture 4" descr="Resultado de imagen para ovni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051" y="4548249"/>
              <a:ext cx="1634866" cy="16304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Resultado de imagen para marciano  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5936"/>
            <a:stretch/>
          </p:blipFill>
          <p:spPr bwMode="auto">
            <a:xfrm>
              <a:off x="977431" y="4823225"/>
              <a:ext cx="626106" cy="540265"/>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LANETA 1" descr="Resultado de imagen para PLANETA PNG"/>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83277" y="687344"/>
            <a:ext cx="2608463" cy="19439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LANETA 2" descr="Resultado de imagen para PLANETA PNG"/>
          <p:cNvPicPr>
            <a:picLocks noChangeAspect="1" noChangeArrowheads="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4452194" y="423908"/>
            <a:ext cx="2943217" cy="2207412"/>
          </a:xfrm>
          <a:prstGeom prst="rect">
            <a:avLst/>
          </a:prstGeom>
          <a:noFill/>
          <a:extLst>
            <a:ext uri="{909E8E84-426E-40DD-AFC4-6F175D3DCCD1}">
              <a14:hiddenFill xmlns:a14="http://schemas.microsoft.com/office/drawing/2010/main">
                <a:solidFill>
                  <a:srgbClr val="FFFFFF"/>
                </a:solidFill>
              </a14:hiddenFill>
            </a:ext>
          </a:extLst>
        </p:spPr>
      </p:pic>
      <p:pic>
        <p:nvPicPr>
          <p:cNvPr id="9" name="PLANETA 3" descr="Resultado de imagen para PLANETA PNG"/>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209166" y="4195146"/>
            <a:ext cx="3126463" cy="2344847"/>
          </a:xfrm>
          <a:prstGeom prst="rect">
            <a:avLst/>
          </a:prstGeom>
          <a:noFill/>
          <a:extLst>
            <a:ext uri="{909E8E84-426E-40DD-AFC4-6F175D3DCCD1}">
              <a14:hiddenFill xmlns:a14="http://schemas.microsoft.com/office/drawing/2010/main">
                <a:solidFill>
                  <a:srgbClr val="FFFFFF"/>
                </a:solidFill>
              </a14:hiddenFill>
            </a:ext>
          </a:extLst>
        </p:spPr>
      </p:pic>
      <p:sp>
        <p:nvSpPr>
          <p:cNvPr id="7" name="Elipse 6">
            <a:hlinkClick r:id="rId6" action="ppaction://hlinksldjump"/>
          </p:cNvPr>
          <p:cNvSpPr/>
          <p:nvPr/>
        </p:nvSpPr>
        <p:spPr>
          <a:xfrm>
            <a:off x="736979" y="1037150"/>
            <a:ext cx="1463123" cy="1393141"/>
          </a:xfrm>
          <a:prstGeom prst="ellipse">
            <a:avLst/>
          </a:prstGeom>
          <a:solidFill>
            <a:srgbClr val="5C819C"/>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8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1940</a:t>
            </a:r>
            <a:endParaRPr kumimoji="0" lang="es-CL"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Elipse 12">
            <a:hlinkClick r:id="rId7" action="ppaction://hlinksldjump"/>
          </p:cNvPr>
          <p:cNvSpPr/>
          <p:nvPr/>
        </p:nvSpPr>
        <p:spPr>
          <a:xfrm>
            <a:off x="4988563" y="687344"/>
            <a:ext cx="1814209" cy="1531203"/>
          </a:xfrm>
          <a:prstGeom prst="ellipse">
            <a:avLst/>
          </a:prstGeom>
          <a:solidFill>
            <a:srgbClr val="8EBC7A"/>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3-1945</a:t>
            </a:r>
            <a:endParaRPr kumimoji="0" lang="es-CL"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1" name="Elipse 10">
            <a:hlinkClick r:id="rId8" action="ppaction://hlinksldjump"/>
          </p:cNvPr>
          <p:cNvSpPr/>
          <p:nvPr/>
        </p:nvSpPr>
        <p:spPr>
          <a:xfrm>
            <a:off x="6878471" y="4545504"/>
            <a:ext cx="1787855" cy="1644132"/>
          </a:xfrm>
          <a:prstGeom prst="ellipse">
            <a:avLst/>
          </a:prstGeom>
          <a:solidFill>
            <a:srgbClr val="969CA8"/>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2800" b="1" noProof="0">
                <a:solidFill>
                  <a:prstClr val="white"/>
                </a:solidFill>
                <a:latin typeface="Times New Roman" panose="02020603050405020304" pitchFamily="18" charset="0"/>
                <a:cs typeface="Times New Roman" panose="02020603050405020304" pitchFamily="18" charset="0"/>
              </a:rPr>
              <a:t>8-1945</a:t>
            </a:r>
            <a:endParaRPr kumimoji="0" lang="es-MX"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825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64" presetClass="path" presetSubtype="0" accel="50000" decel="50000" fill="hold" nodeType="withEffect">
                                  <p:stCondLst>
                                    <p:cond delay="0"/>
                                  </p:stCondLst>
                                  <p:childTnLst>
                                    <p:animMotion origin="layout" path="M -3.54167E-6 4.44444E-6 L 0.00196 -0.3507 " pathEditMode="relative" rAng="0" ptsTypes="AA">
                                      <p:cBhvr>
                                        <p:cTn id="6" dur="2000" fill="hold"/>
                                        <p:tgtEl>
                                          <p:spTgt spid="4"/>
                                        </p:tgtEl>
                                        <p:attrNameLst>
                                          <p:attrName>ppt_x</p:attrName>
                                          <p:attrName>ppt_y</p:attrName>
                                        </p:attrNameLst>
                                      </p:cBhvr>
                                      <p:rCtr x="91" y="-17546"/>
                                    </p:animMotion>
                                  </p:childTnLst>
                                </p:cTn>
                              </p:par>
                              <p:par>
                                <p:cTn id="7" presetID="53" presetClass="entr" presetSubtype="16"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p:cTn id="9" dur="500" fill="hold"/>
                                        <p:tgtEl>
                                          <p:spTgt spid="7"/>
                                        </p:tgtEl>
                                        <p:attrNameLst>
                                          <p:attrName>ppt_w</p:attrName>
                                        </p:attrNameLst>
                                      </p:cBhvr>
                                      <p:tavLst>
                                        <p:tav tm="0">
                                          <p:val>
                                            <p:fltVal val="0"/>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0.06719 -0.48588 L 0.06719 -0.48588 C 0.07748 -0.48542 0.08789 -0.48519 0.09818 -0.48403 C 0.10039 -0.4838 0.10248 -0.48287 0.10469 -0.48218 C 0.10612 -0.48172 0.10743 -0.48033 0.10886 -0.48033 L 0.23855 -0.47825 C 0.24102 -0.47894 0.24987 -0.48102 0.25248 -0.48218 C 0.25365 -0.48264 0.25456 -0.4838 0.25573 -0.48403 C 0.25821 -0.4845 0.26068 -0.48403 0.26328 -0.48403 " pathEditMode="relative" ptsTypes="AAAAAAAAA">
                                      <p:cBhvr>
                                        <p:cTn id="15" dur="2000" fill="hold"/>
                                        <p:tgtEl>
                                          <p:spTgt spid="4"/>
                                        </p:tgtEl>
                                        <p:attrNameLst>
                                          <p:attrName>ppt_x</p:attrName>
                                          <p:attrName>ppt_y</p:attrName>
                                        </p:attrNameLst>
                                      </p:cBhvr>
                                    </p:animMotion>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39623 -0.44977 L 0.39623 -0.44977 C 0.39753 -0.44491 0.39896 -0.43959 0.40039 -0.43473 C 0.40105 -0.43264 0.40196 -0.43102 0.40261 -0.42894 C 0.40313 -0.42709 0.40313 -0.425 0.40365 -0.42315 C 0.40495 -0.41922 0.40651 -0.41551 0.40795 -0.41181 L 0.41003 -0.40602 C 0.41276 -0.39167 0.40912 -0.4095 0.41328 -0.39468 C 0.41381 -0.39283 0.41381 -0.39075 0.41433 -0.38889 C 0.41563 -0.38496 0.41719 -0.38125 0.41862 -0.37755 L 0.42071 -0.37176 L 0.42292 -0.36598 C 0.42539 -0.35278 0.42214 -0.36922 0.42618 -0.35278 C 0.42657 -0.35093 0.4267 -0.34885 0.42722 -0.347 C 0.42995 -0.33542 0.42839 -0.34329 0.43151 -0.3338 C 0.4323 -0.33125 0.43282 -0.32848 0.4336 -0.32616 C 0.4336 -0.32616 0.43894 -0.31181 0.43998 -0.30903 L 0.44219 -0.30325 C 0.44258 -0.30139 0.44271 -0.29931 0.44323 -0.29746 C 0.44453 -0.29352 0.44753 -0.28612 0.44753 -0.28612 C 0.44935 -0.27593 0.44792 -0.28195 0.45287 -0.26899 L 0.45495 -0.2632 L 0.45717 -0.25741 C 0.45964 -0.24399 0.45612 -0.26042 0.46146 -0.24607 C 0.46459 -0.23774 0.45899 -0.2382 0.4668 -0.22894 L 0.47006 -0.225 " pathEditMode="relative" ptsTypes="AAAAAAAAAAAAAAAAAAAAAAAAAA">
                                      <p:cBhvr>
                                        <p:cTn id="24" dur="2000" fill="hold"/>
                                        <p:tgtEl>
                                          <p:spTgt spid="4"/>
                                        </p:tgtEl>
                                        <p:attrNameLst>
                                          <p:attrName>ppt_x</p:attrName>
                                          <p:attrName>ppt_y</p:attrName>
                                        </p:attrNameLst>
                                      </p:cBhvr>
                                    </p:animMotion>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nextCondLst>
                <p:cond evt="onClick" delay="0">
                  <p:tgtEl>
                    <p:spTgt spid="4"/>
                  </p:tgtEl>
                </p:cond>
              </p:nextCondLst>
            </p:seq>
          </p:childTnLst>
        </p:cTn>
      </p:par>
    </p:tnLst>
    <p:bldLst>
      <p:bldP spid="7" grpId="0" animBg="1"/>
      <p:bldP spid="13"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71843" y="3888331"/>
            <a:ext cx="3111890" cy="2878230"/>
          </a:xfrm>
          <a:prstGeom prst="rect">
            <a:avLst/>
          </a:prstGeom>
        </p:spPr>
      </p:pic>
      <p:pic>
        <p:nvPicPr>
          <p:cNvPr id="2050" name="Picture 2" descr="Resultado de imagen para marciano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906323"/>
            <a:ext cx="1448972" cy="1951677"/>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590843" y="0"/>
            <a:ext cx="10592972" cy="76944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400" b="1" i="0" u="none" strike="noStrike" kern="1200" cap="none" spc="0" normalizeH="0" baseline="0" noProof="0">
                <a:ln>
                  <a:noFill/>
                </a:ln>
                <a:solidFill>
                  <a:srgbClr val="FFC000"/>
                </a:solidFill>
                <a:effectLst/>
                <a:uLnTx/>
                <a:uFillTx/>
                <a:latin typeface="Times New Roman" pitchFamily="18" charset="0"/>
                <a:ea typeface="+mn-ea"/>
                <a:cs typeface="Times New Roman" pitchFamily="18" charset="0"/>
              </a:rPr>
              <a:t>1.Cuối</a:t>
            </a:r>
            <a:r>
              <a:rPr kumimoji="0" lang="es-MX" sz="4400" b="1" i="0" u="none" strike="noStrike" kern="1200" cap="none" spc="0" normalizeH="0" noProof="0">
                <a:ln>
                  <a:noFill/>
                </a:ln>
                <a:solidFill>
                  <a:srgbClr val="FFC000"/>
                </a:solidFill>
                <a:effectLst/>
                <a:uLnTx/>
                <a:uFillTx/>
                <a:latin typeface="Times New Roman" pitchFamily="18" charset="0"/>
                <a:ea typeface="+mn-ea"/>
                <a:cs typeface="Times New Roman" pitchFamily="18" charset="0"/>
              </a:rPr>
              <a:t> năm 1940, có sự kiện gì diễn ra</a:t>
            </a:r>
            <a:r>
              <a:rPr kumimoji="0" lang="es-MX" sz="4400" b="1" i="0" u="none" strike="noStrike" kern="1200" cap="none" spc="0" normalizeH="0" baseline="0" noProof="0">
                <a:ln>
                  <a:noFill/>
                </a:ln>
                <a:solidFill>
                  <a:srgbClr val="FFC000"/>
                </a:solidFill>
                <a:effectLst/>
                <a:uLnTx/>
                <a:uFillTx/>
                <a:latin typeface="Times New Roman" pitchFamily="18" charset="0"/>
                <a:ea typeface="+mn-ea"/>
                <a:cs typeface="Times New Roman" pitchFamily="18" charset="0"/>
              </a:rPr>
              <a:t>?</a:t>
            </a:r>
            <a:endParaRPr kumimoji="0" lang="es-CL" sz="4400" b="1" i="0" u="none"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endParaRPr>
          </a:p>
        </p:txBody>
      </p:sp>
      <p:sp>
        <p:nvSpPr>
          <p:cNvPr id="9" name="BUENO">
            <a:hlinkClick r:id="rId6" action="ppaction://hlinksldjump"/>
          </p:cNvPr>
          <p:cNvSpPr/>
          <p:nvPr/>
        </p:nvSpPr>
        <p:spPr>
          <a:xfrm>
            <a:off x="1727028" y="1113119"/>
            <a:ext cx="8834511" cy="1108093"/>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s-MX" sz="3200" b="1" i="0" u="none" strike="noStrike" kern="1200" cap="none" spc="0" normalizeH="0" baseline="0" noProof="0">
                <a:ln>
                  <a:noFill/>
                </a:ln>
                <a:solidFill>
                  <a:schemeClr val="tx1"/>
                </a:solidFill>
                <a:effectLst/>
                <a:uLnTx/>
                <a:uFillTx/>
                <a:latin typeface="Times New Roman" pitchFamily="18" charset="0"/>
                <a:cs typeface="Times New Roman" pitchFamily="18" charset="0"/>
              </a:rPr>
              <a:t>A. Quân</a:t>
            </a:r>
            <a:r>
              <a:rPr kumimoji="0" lang="es-MX" sz="3200" b="1" i="0" u="none" strike="noStrike" kern="1200" cap="none" spc="0" normalizeH="0" noProof="0">
                <a:ln>
                  <a:noFill/>
                </a:ln>
                <a:solidFill>
                  <a:schemeClr val="tx1"/>
                </a:solidFill>
                <a:effectLst/>
                <a:uLnTx/>
                <a:uFillTx/>
                <a:latin typeface="Times New Roman" pitchFamily="18" charset="0"/>
                <a:cs typeface="Times New Roman" pitchFamily="18" charset="0"/>
              </a:rPr>
              <a:t> Nhật kéo </a:t>
            </a:r>
            <a:r>
              <a:rPr lang="en-US" altLang="en-US" sz="3200" b="1">
                <a:solidFill>
                  <a:schemeClr val="tx1"/>
                </a:solidFill>
                <a:latin typeface="Times New Roman" panose="02020603050405020304" pitchFamily="18" charset="0"/>
                <a:cs typeface="Times New Roman" panose="02020603050405020304" pitchFamily="18" charset="0"/>
              </a:rPr>
              <a:t>vào xâm lược nước ta, dân ta chịu cảnh “một cổ hai tròng”.</a:t>
            </a:r>
          </a:p>
        </p:txBody>
      </p:sp>
      <p:sp>
        <p:nvSpPr>
          <p:cNvPr id="13" name="MALO1"/>
          <p:cNvSpPr/>
          <p:nvPr/>
        </p:nvSpPr>
        <p:spPr>
          <a:xfrm>
            <a:off x="1727028" y="2564891"/>
            <a:ext cx="8817146" cy="1143000"/>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schemeClr val="tx1"/>
                </a:solidFill>
                <a:effectLst/>
                <a:uLnTx/>
                <a:uFillTx/>
                <a:latin typeface="Times New Roman" pitchFamily="18" charset="0"/>
                <a:ea typeface="+mn-ea"/>
                <a:cs typeface="Times New Roman" pitchFamily="18" charset="0"/>
              </a:rPr>
              <a:t>B. Nhật</a:t>
            </a:r>
            <a:r>
              <a:rPr kumimoji="0" lang="es-MX" sz="3200" b="1" i="0" u="none" strike="noStrike" kern="1200" cap="none" spc="0" normalizeH="0" noProof="0">
                <a:ln>
                  <a:noFill/>
                </a:ln>
                <a:solidFill>
                  <a:schemeClr val="tx1"/>
                </a:solidFill>
                <a:effectLst/>
                <a:uLnTx/>
                <a:uFillTx/>
                <a:latin typeface="Times New Roman" pitchFamily="18" charset="0"/>
                <a:ea typeface="+mn-ea"/>
                <a:cs typeface="Times New Roman" pitchFamily="18" charset="0"/>
              </a:rPr>
              <a:t> đảo chính Pháp, cướp quyền đô hộ nước ta.</a:t>
            </a:r>
            <a:endParaRPr kumimoji="0" lang="es-CL"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4" name="MALO2"/>
          <p:cNvSpPr/>
          <p:nvPr/>
        </p:nvSpPr>
        <p:spPr>
          <a:xfrm>
            <a:off x="1727028" y="4037499"/>
            <a:ext cx="8817146" cy="1143000"/>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schemeClr val="tx1"/>
                </a:solidFill>
                <a:effectLst/>
                <a:uLnTx/>
                <a:uFillTx/>
                <a:latin typeface="Times New Roman" pitchFamily="18" charset="0"/>
                <a:ea typeface="+mn-ea"/>
                <a:cs typeface="Times New Roman" pitchFamily="18" charset="0"/>
              </a:rPr>
              <a:t>C. Quân</a:t>
            </a:r>
            <a:r>
              <a:rPr kumimoji="0" lang="es-MX" sz="3200" b="1" i="0" u="none" strike="noStrike" kern="1200" cap="none" spc="0" normalizeH="0" noProof="0">
                <a:ln>
                  <a:noFill/>
                </a:ln>
                <a:solidFill>
                  <a:schemeClr val="tx1"/>
                </a:solidFill>
                <a:effectLst/>
                <a:uLnTx/>
                <a:uFillTx/>
                <a:latin typeface="Times New Roman" pitchFamily="18" charset="0"/>
                <a:ea typeface="+mn-ea"/>
                <a:cs typeface="Times New Roman" pitchFamily="18" charset="0"/>
              </a:rPr>
              <a:t> ta đánh thắng ở thủ đô Hà Nội.</a:t>
            </a:r>
            <a:endParaRPr kumimoji="0" lang="es-CL"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MALO2"/>
          <p:cNvSpPr/>
          <p:nvPr/>
        </p:nvSpPr>
        <p:spPr>
          <a:xfrm>
            <a:off x="1744393" y="5596541"/>
            <a:ext cx="8817146" cy="1143000"/>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3200" b="1">
                <a:solidFill>
                  <a:schemeClr val="tx1"/>
                </a:solidFill>
                <a:latin typeface="Times New Roman" pitchFamily="18" charset="0"/>
                <a:cs typeface="Times New Roman" pitchFamily="18" charset="0"/>
              </a:rPr>
              <a:t>D</a:t>
            </a:r>
            <a:r>
              <a:rPr kumimoji="0" lang="es-MX" sz="3200" b="1" i="0" u="none" strike="noStrike" kern="1200" cap="none" spc="0" normalizeH="0" baseline="0" noProof="0">
                <a:ln>
                  <a:noFill/>
                </a:ln>
                <a:solidFill>
                  <a:schemeClr val="tx1"/>
                </a:solidFill>
                <a:effectLst/>
                <a:uLnTx/>
                <a:uFillTx/>
                <a:latin typeface="Times New Roman" pitchFamily="18" charset="0"/>
                <a:ea typeface="+mn-ea"/>
                <a:cs typeface="Times New Roman" pitchFamily="18" charset="0"/>
              </a:rPr>
              <a:t>. Quân</a:t>
            </a:r>
            <a:r>
              <a:rPr kumimoji="0" lang="es-MX" sz="3200" b="1" i="0" u="none" strike="noStrike" kern="1200" cap="none" spc="0" normalizeH="0" noProof="0">
                <a:ln>
                  <a:noFill/>
                </a:ln>
                <a:solidFill>
                  <a:schemeClr val="tx1"/>
                </a:solidFill>
                <a:effectLst/>
                <a:uLnTx/>
                <a:uFillTx/>
                <a:latin typeface="Times New Roman" pitchFamily="18" charset="0"/>
                <a:ea typeface="+mn-ea"/>
                <a:cs typeface="Times New Roman" pitchFamily="18" charset="0"/>
              </a:rPr>
              <a:t> ta đánh thắng ở Sài Gòn.</a:t>
            </a:r>
            <a:endParaRPr kumimoji="0" lang="es-CL"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5"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469734" y="5614811"/>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546076" y="3968999"/>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444064" y="2519807"/>
            <a:ext cx="1091805" cy="110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30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3000" fill="hold"/>
                                        <p:tgtEl>
                                          <p:spTgt spid="2050"/>
                                        </p:tgtEl>
                                        <p:attrNameLst>
                                          <p:attrName>ppt_x</p:attrName>
                                        </p:attrNameLst>
                                      </p:cBhvr>
                                      <p:tavLst>
                                        <p:tav tm="0">
                                          <p:val>
                                            <p:strVal val="0-#ppt_w/2"/>
                                          </p:val>
                                        </p:tav>
                                        <p:tav tm="100000">
                                          <p:val>
                                            <p:strVal val="#ppt_x"/>
                                          </p:val>
                                        </p:tav>
                                      </p:tavLst>
                                    </p:anim>
                                    <p:anim calcmode="lin" valueType="num">
                                      <p:cBhvr additive="base">
                                        <p:cTn id="8" dur="3000" fill="hold"/>
                                        <p:tgtEl>
                                          <p:spTgt spid="2050"/>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ppt_x</p:attrName>
                                        </p:attrNameLst>
                                      </p:cBhvr>
                                      <p:tavLst>
                                        <p:tav tm="0">
                                          <p:val>
                                            <p:strVal val="#ppt_x"/>
                                          </p:val>
                                        </p:tav>
                                        <p:tav tm="100000">
                                          <p:val>
                                            <p:strVal val="#ppt_x"/>
                                          </p:val>
                                        </p:tav>
                                      </p:tavLst>
                                    </p:anim>
                                    <p:anim calcmode="lin" valueType="num">
                                      <p:cBhvr>
                                        <p:cTn id="13" dur="2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2000" fill="hold"/>
                                        <p:tgtEl>
                                          <p:spTgt spid="9"/>
                                        </p:tgtEl>
                                        <p:attrNameLst>
                                          <p:attrName>ppt_x</p:attrName>
                                        </p:attrNameLst>
                                      </p:cBhvr>
                                      <p:tavLst>
                                        <p:tav tm="0">
                                          <p:val>
                                            <p:strVal val="#ppt_x"/>
                                          </p:val>
                                        </p:tav>
                                        <p:tav tm="100000">
                                          <p:val>
                                            <p:strVal val="#ppt_x"/>
                                          </p:val>
                                        </p:tav>
                                      </p:tavLst>
                                    </p:anim>
                                    <p:anim calcmode="lin" valueType="num">
                                      <p:cBhvr additive="base">
                                        <p:cTn id="17" dur="20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2000" fill="hold"/>
                                        <p:tgtEl>
                                          <p:spTgt spid="13"/>
                                        </p:tgtEl>
                                        <p:attrNameLst>
                                          <p:attrName>ppt_x</p:attrName>
                                        </p:attrNameLst>
                                      </p:cBhvr>
                                      <p:tavLst>
                                        <p:tav tm="0">
                                          <p:val>
                                            <p:strVal val="#ppt_x"/>
                                          </p:val>
                                        </p:tav>
                                        <p:tav tm="100000">
                                          <p:val>
                                            <p:strVal val="#ppt_x"/>
                                          </p:val>
                                        </p:tav>
                                      </p:tavLst>
                                    </p:anim>
                                    <p:anim calcmode="lin" valueType="num">
                                      <p:cBhvr additive="base">
                                        <p:cTn id="21" dur="20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2000" fill="hold"/>
                                        <p:tgtEl>
                                          <p:spTgt spid="14"/>
                                        </p:tgtEl>
                                        <p:attrNameLst>
                                          <p:attrName>ppt_x</p:attrName>
                                        </p:attrNameLst>
                                      </p:cBhvr>
                                      <p:tavLst>
                                        <p:tav tm="0">
                                          <p:val>
                                            <p:strVal val="#ppt_x"/>
                                          </p:val>
                                        </p:tav>
                                        <p:tav tm="100000">
                                          <p:val>
                                            <p:strVal val="#ppt_x"/>
                                          </p:val>
                                        </p:tav>
                                      </p:tavLst>
                                    </p:anim>
                                    <p:anim calcmode="lin" valueType="num">
                                      <p:cBhvr additive="base">
                                        <p:cTn id="25" dur="20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2000" fill="hold"/>
                                        <p:tgtEl>
                                          <p:spTgt spid="12"/>
                                        </p:tgtEl>
                                        <p:attrNameLst>
                                          <p:attrName>ppt_x</p:attrName>
                                        </p:attrNameLst>
                                      </p:cBhvr>
                                      <p:tavLst>
                                        <p:tav tm="0">
                                          <p:val>
                                            <p:strVal val="#ppt_x"/>
                                          </p:val>
                                        </p:tav>
                                        <p:tav tm="100000">
                                          <p:val>
                                            <p:strVal val="#ppt_x"/>
                                          </p:val>
                                        </p:tav>
                                      </p:tavLst>
                                    </p:anim>
                                    <p:anim calcmode="lin" valueType="num">
                                      <p:cBhvr additive="base">
                                        <p:cTn id="29"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2"/>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4"/>
                  </p:tgtEl>
                </p:cond>
              </p:nextCondLst>
            </p:seq>
          </p:childTnLst>
        </p:cTn>
      </p:par>
    </p:tnLst>
    <p:bldLst>
      <p:bldP spid="8" grpId="0" animBg="1"/>
      <p:bldP spid="9" grpId="0" animBg="1"/>
      <p:bldP spid="13" grpId="0" animBg="1"/>
      <p:bldP spid="14"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20665" y="4246097"/>
            <a:ext cx="2771335" cy="2563246"/>
          </a:xfrm>
          <a:prstGeom prst="rect">
            <a:avLst/>
          </a:prstGeom>
        </p:spPr>
      </p:pic>
      <p:pic>
        <p:nvPicPr>
          <p:cNvPr id="2050" name="Picture 2" descr="Resultado de imagen para marciano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592" y="5254979"/>
            <a:ext cx="1105179" cy="1488609"/>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1182" y="132447"/>
            <a:ext cx="10719582" cy="76944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400" b="1" i="0" u="none" strike="noStrike" kern="1200" cap="none" spc="0" normalizeH="0" baseline="0" noProof="0">
                <a:ln>
                  <a:noFill/>
                </a:ln>
                <a:solidFill>
                  <a:srgbClr val="FFC000"/>
                </a:solidFill>
                <a:effectLst/>
                <a:uLnTx/>
                <a:uFillTx/>
                <a:latin typeface="Times New Roman" pitchFamily="18" charset="0"/>
                <a:ea typeface="+mn-ea"/>
                <a:cs typeface="Times New Roman" pitchFamily="18" charset="0"/>
              </a:rPr>
              <a:t>2. Tháng</a:t>
            </a:r>
            <a:r>
              <a:rPr kumimoji="0" lang="es-MX" sz="4400" b="1" i="0" u="none" strike="noStrike" kern="1200" cap="none" spc="0" normalizeH="0" noProof="0">
                <a:ln>
                  <a:noFill/>
                </a:ln>
                <a:solidFill>
                  <a:srgbClr val="FFC000"/>
                </a:solidFill>
                <a:effectLst/>
                <a:uLnTx/>
                <a:uFillTx/>
                <a:latin typeface="Times New Roman" pitchFamily="18" charset="0"/>
                <a:ea typeface="+mn-ea"/>
                <a:cs typeface="Times New Roman" pitchFamily="18" charset="0"/>
              </a:rPr>
              <a:t> 3-1945, Nhật đã làm gì ở nước ta</a:t>
            </a:r>
            <a:r>
              <a:rPr kumimoji="0" lang="es-MX" sz="4400" b="1" i="0" u="none" strike="noStrike" kern="1200" cap="none" spc="0" normalizeH="0" baseline="0" noProof="0">
                <a:ln>
                  <a:noFill/>
                </a:ln>
                <a:solidFill>
                  <a:srgbClr val="FFC000"/>
                </a:solidFill>
                <a:effectLst/>
                <a:uLnTx/>
                <a:uFillTx/>
                <a:latin typeface="Times New Roman" pitchFamily="18" charset="0"/>
                <a:ea typeface="+mn-ea"/>
                <a:cs typeface="Times New Roman" pitchFamily="18" charset="0"/>
              </a:rPr>
              <a:t>?</a:t>
            </a:r>
            <a:endParaRPr kumimoji="0" lang="es-CL" sz="4400" b="1" i="0" u="none"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endParaRPr>
          </a:p>
        </p:txBody>
      </p:sp>
      <p:sp>
        <p:nvSpPr>
          <p:cNvPr id="9" name="BUENO">
            <a:hlinkClick r:id="rId6" action="ppaction://hlinksldjump"/>
          </p:cNvPr>
          <p:cNvSpPr/>
          <p:nvPr/>
        </p:nvSpPr>
        <p:spPr>
          <a:xfrm>
            <a:off x="1213771" y="4246097"/>
            <a:ext cx="9435472" cy="884141"/>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MX" sz="320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C.</a:t>
            </a:r>
            <a:r>
              <a:rPr kumimoji="0" lang="es-MX" sz="3200" b="1" i="0" u="none" strike="noStrike" kern="1200" cap="none" spc="0" normalizeH="0" noProof="0">
                <a:ln>
                  <a:noFill/>
                </a:ln>
                <a:solidFill>
                  <a:schemeClr val="bg1"/>
                </a:solidFill>
                <a:effectLst/>
                <a:uLnTx/>
                <a:uFillTx/>
                <a:latin typeface="Times New Roman" panose="02020603050405020304" pitchFamily="18" charset="0"/>
                <a:cs typeface="Times New Roman" panose="02020603050405020304" pitchFamily="18" charset="0"/>
              </a:rPr>
              <a:t> Nhật </a:t>
            </a:r>
            <a:r>
              <a:rPr lang="en-US" altLang="en-US" sz="3200" b="1">
                <a:solidFill>
                  <a:schemeClr val="bg1"/>
                </a:solidFill>
                <a:latin typeface="Times New Roman" panose="02020603050405020304" pitchFamily="18" charset="0"/>
                <a:cs typeface="Times New Roman" panose="02020603050405020304" pitchFamily="18" charset="0"/>
              </a:rPr>
              <a:t>đảo chính Pháp, giành quyền đô hộ nước ta.</a:t>
            </a:r>
          </a:p>
        </p:txBody>
      </p:sp>
      <p:sp>
        <p:nvSpPr>
          <p:cNvPr id="13" name="MALO1"/>
          <p:cNvSpPr/>
          <p:nvPr/>
        </p:nvSpPr>
        <p:spPr>
          <a:xfrm>
            <a:off x="1227965" y="2753614"/>
            <a:ext cx="9421278" cy="874948"/>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B. Nhật</a:t>
            </a:r>
            <a:r>
              <a:rPr kumimoji="0" lang="es-MX" sz="3200" b="1" i="0" u="none" strike="noStrike" kern="1200" cap="none" spc="0" normalizeH="0" noProof="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rPr>
              <a:t> đánh thua Pháp.</a:t>
            </a:r>
            <a:endParaRPr kumimoji="0" lang="es-CL" sz="3200" b="1" i="0" u="none" strike="noStrike" kern="1200" cap="none" spc="0" normalizeH="0" baseline="0" noProof="0" dirty="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MALO2"/>
          <p:cNvSpPr/>
          <p:nvPr/>
        </p:nvSpPr>
        <p:spPr>
          <a:xfrm>
            <a:off x="1287832" y="1295505"/>
            <a:ext cx="9206665" cy="817653"/>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A. Việt</a:t>
            </a:r>
            <a:r>
              <a:rPr kumimoji="0" lang="es-MX" sz="3200" b="1" i="0" u="none" strike="noStrike" kern="1200" cap="none" spc="0" normalizeH="0" noProof="0">
                <a:ln>
                  <a:noFill/>
                </a:ln>
                <a:solidFill>
                  <a:schemeClr val="bg1"/>
                </a:solidFill>
                <a:effectLst/>
                <a:uLnTx/>
                <a:uFillTx/>
                <a:latin typeface="Times New Roman" panose="02020603050405020304" pitchFamily="18" charset="0"/>
                <a:cs typeface="Times New Roman" panose="02020603050405020304" pitchFamily="18" charset="0"/>
              </a:rPr>
              <a:t> Nam đánh thắng Pháp.</a:t>
            </a:r>
            <a:endParaRPr kumimoji="0" lang="es-CL" sz="3200" b="1"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15" name="BUENO"/>
          <p:cNvSpPr/>
          <p:nvPr/>
        </p:nvSpPr>
        <p:spPr>
          <a:xfrm>
            <a:off x="1227965" y="5747773"/>
            <a:ext cx="9435472" cy="884141"/>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3200" b="1">
                <a:solidFill>
                  <a:schemeClr val="bg1"/>
                </a:solidFill>
                <a:latin typeface="Times New Roman" panose="02020603050405020304" pitchFamily="18" charset="0"/>
                <a:cs typeface="Times New Roman" panose="02020603050405020304" pitchFamily="18" charset="0"/>
              </a:rPr>
              <a:t>D</a:t>
            </a:r>
            <a:r>
              <a:rPr kumimoji="0" lang="es-MX" sz="320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a:t>
            </a:r>
            <a:r>
              <a:rPr kumimoji="0" lang="es-MX" sz="3200" b="1" i="0" u="none" strike="noStrike" kern="1200" cap="none" spc="0" normalizeH="0" noProof="0">
                <a:ln>
                  <a:noFill/>
                </a:ln>
                <a:solidFill>
                  <a:schemeClr val="bg1"/>
                </a:solidFill>
                <a:effectLst/>
                <a:uLnTx/>
                <a:uFillTx/>
                <a:latin typeface="Times New Roman" panose="02020603050405020304" pitchFamily="18" charset="0"/>
                <a:cs typeface="Times New Roman" panose="02020603050405020304" pitchFamily="18" charset="0"/>
              </a:rPr>
              <a:t> Nhật </a:t>
            </a:r>
            <a:r>
              <a:rPr lang="en-US" altLang="en-US" sz="3200" b="1">
                <a:solidFill>
                  <a:schemeClr val="bg1"/>
                </a:solidFill>
                <a:latin typeface="Times New Roman" panose="02020603050405020304" pitchFamily="18" charset="0"/>
                <a:cs typeface="Times New Roman" panose="02020603050405020304" pitchFamily="18" charset="0"/>
              </a:rPr>
              <a:t>đảo chính Pháp, không giành quyền đô hộ nước ta.</a:t>
            </a:r>
          </a:p>
        </p:txBody>
      </p:sp>
      <p:pic>
        <p:nvPicPr>
          <p:cNvPr id="1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288959" y="5525454"/>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260429" y="2637858"/>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103340" y="1059575"/>
            <a:ext cx="1091805" cy="110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48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3000" fill="hold"/>
                                        <p:tgtEl>
                                          <p:spTgt spid="2050"/>
                                        </p:tgtEl>
                                        <p:attrNameLst>
                                          <p:attrName>ppt_x</p:attrName>
                                        </p:attrNameLst>
                                      </p:cBhvr>
                                      <p:tavLst>
                                        <p:tav tm="0">
                                          <p:val>
                                            <p:strVal val="0-#ppt_w/2"/>
                                          </p:val>
                                        </p:tav>
                                        <p:tav tm="100000">
                                          <p:val>
                                            <p:strVal val="#ppt_x"/>
                                          </p:val>
                                        </p:tav>
                                      </p:tavLst>
                                    </p:anim>
                                    <p:anim calcmode="lin" valueType="num">
                                      <p:cBhvr additive="base">
                                        <p:cTn id="8" dur="3000" fill="hold"/>
                                        <p:tgtEl>
                                          <p:spTgt spid="2050"/>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ppt_x</p:attrName>
                                        </p:attrNameLst>
                                      </p:cBhvr>
                                      <p:tavLst>
                                        <p:tav tm="0">
                                          <p:val>
                                            <p:strVal val="#ppt_x"/>
                                          </p:val>
                                        </p:tav>
                                        <p:tav tm="100000">
                                          <p:val>
                                            <p:strVal val="#ppt_x"/>
                                          </p:val>
                                        </p:tav>
                                      </p:tavLst>
                                    </p:anim>
                                    <p:anim calcmode="lin" valueType="num">
                                      <p:cBhvr>
                                        <p:cTn id="13" dur="2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2000" fill="hold"/>
                                        <p:tgtEl>
                                          <p:spTgt spid="9"/>
                                        </p:tgtEl>
                                        <p:attrNameLst>
                                          <p:attrName>ppt_x</p:attrName>
                                        </p:attrNameLst>
                                      </p:cBhvr>
                                      <p:tavLst>
                                        <p:tav tm="0">
                                          <p:val>
                                            <p:strVal val="#ppt_x"/>
                                          </p:val>
                                        </p:tav>
                                        <p:tav tm="100000">
                                          <p:val>
                                            <p:strVal val="#ppt_x"/>
                                          </p:val>
                                        </p:tav>
                                      </p:tavLst>
                                    </p:anim>
                                    <p:anim calcmode="lin" valueType="num">
                                      <p:cBhvr additive="base">
                                        <p:cTn id="17" dur="20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2000" fill="hold"/>
                                        <p:tgtEl>
                                          <p:spTgt spid="13"/>
                                        </p:tgtEl>
                                        <p:attrNameLst>
                                          <p:attrName>ppt_x</p:attrName>
                                        </p:attrNameLst>
                                      </p:cBhvr>
                                      <p:tavLst>
                                        <p:tav tm="0">
                                          <p:val>
                                            <p:strVal val="#ppt_x"/>
                                          </p:val>
                                        </p:tav>
                                        <p:tav tm="100000">
                                          <p:val>
                                            <p:strVal val="#ppt_x"/>
                                          </p:val>
                                        </p:tav>
                                      </p:tavLst>
                                    </p:anim>
                                    <p:anim calcmode="lin" valueType="num">
                                      <p:cBhvr additive="base">
                                        <p:cTn id="21" dur="20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2000" fill="hold"/>
                                        <p:tgtEl>
                                          <p:spTgt spid="14"/>
                                        </p:tgtEl>
                                        <p:attrNameLst>
                                          <p:attrName>ppt_x</p:attrName>
                                        </p:attrNameLst>
                                      </p:cBhvr>
                                      <p:tavLst>
                                        <p:tav tm="0">
                                          <p:val>
                                            <p:strVal val="#ppt_x"/>
                                          </p:val>
                                        </p:tav>
                                        <p:tav tm="100000">
                                          <p:val>
                                            <p:strVal val="#ppt_x"/>
                                          </p:val>
                                        </p:tav>
                                      </p:tavLst>
                                    </p:anim>
                                    <p:anim calcmode="lin" valueType="num">
                                      <p:cBhvr additive="base">
                                        <p:cTn id="25" dur="20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2000" fill="hold"/>
                                        <p:tgtEl>
                                          <p:spTgt spid="15"/>
                                        </p:tgtEl>
                                        <p:attrNameLst>
                                          <p:attrName>ppt_x</p:attrName>
                                        </p:attrNameLst>
                                      </p:cBhvr>
                                      <p:tavLst>
                                        <p:tav tm="0">
                                          <p:val>
                                            <p:strVal val="#ppt_x"/>
                                          </p:val>
                                        </p:tav>
                                        <p:tav tm="100000">
                                          <p:val>
                                            <p:strVal val="#ppt_x"/>
                                          </p:val>
                                        </p:tav>
                                      </p:tavLst>
                                    </p:anim>
                                    <p:anim calcmode="lin" valueType="num">
                                      <p:cBhvr additive="base">
                                        <p:cTn id="29"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4"/>
                  </p:tgtEl>
                </p:cond>
              </p:nextCondLst>
            </p:seq>
          </p:childTnLst>
        </p:cTn>
      </p:par>
    </p:tnLst>
    <p:bldLst>
      <p:bldP spid="8" grpId="0" animBg="1"/>
      <p:bldP spid="9"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50" name="Picture 2" descr="Resultado de imagen para marciano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906" y="4930421"/>
            <a:ext cx="1431081" cy="1927579"/>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1125415" y="289103"/>
            <a:ext cx="9650437" cy="76944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400" b="1" i="0" u="none" strike="noStrike" kern="1200" cap="none" spc="0" normalizeH="0" baseline="0" noProof="0">
                <a:ln>
                  <a:noFill/>
                </a:ln>
                <a:solidFill>
                  <a:srgbClr val="FFC000"/>
                </a:solidFill>
                <a:effectLst/>
                <a:uLnTx/>
                <a:uFillTx/>
                <a:latin typeface="Times New Roman" pitchFamily="18" charset="0"/>
                <a:ea typeface="+mn-ea"/>
                <a:cs typeface="Times New Roman" pitchFamily="18" charset="0"/>
              </a:rPr>
              <a:t>3.</a:t>
            </a:r>
            <a:r>
              <a:rPr kumimoji="0" lang="es-MX" sz="4400" b="1" i="0" u="none" strike="noStrike" kern="1200" cap="none" spc="0" normalizeH="0" noProof="0">
                <a:ln>
                  <a:noFill/>
                </a:ln>
                <a:solidFill>
                  <a:srgbClr val="FFC000"/>
                </a:solidFill>
                <a:effectLst/>
                <a:uLnTx/>
                <a:uFillTx/>
                <a:latin typeface="Times New Roman" pitchFamily="18" charset="0"/>
                <a:ea typeface="+mn-ea"/>
                <a:cs typeface="Times New Roman" pitchFamily="18" charset="0"/>
              </a:rPr>
              <a:t> Giữa tháng 8-1945, có sự kiện gì</a:t>
            </a:r>
            <a:r>
              <a:rPr kumimoji="0" lang="es-MX" sz="4400" b="1" i="0" u="none" strike="noStrike" kern="1200" cap="none" spc="0" normalizeH="0" baseline="0" noProof="0">
                <a:ln>
                  <a:noFill/>
                </a:ln>
                <a:solidFill>
                  <a:srgbClr val="FFC000"/>
                </a:solidFill>
                <a:effectLst/>
                <a:uLnTx/>
                <a:uFillTx/>
                <a:latin typeface="Times New Roman" pitchFamily="18" charset="0"/>
                <a:ea typeface="+mn-ea"/>
                <a:cs typeface="Times New Roman" pitchFamily="18" charset="0"/>
              </a:rPr>
              <a:t>?</a:t>
            </a:r>
            <a:endParaRPr kumimoji="0" lang="es-CL" sz="4400" b="1" i="0" u="none" strike="noStrike" kern="1200" cap="none" spc="0" normalizeH="0" baseline="0" noProof="0" dirty="0">
              <a:ln>
                <a:noFill/>
              </a:ln>
              <a:solidFill>
                <a:srgbClr val="FFC000"/>
              </a:solidFill>
              <a:effectLst/>
              <a:uLnTx/>
              <a:uFillTx/>
              <a:latin typeface="Times New Roman" pitchFamily="18" charset="0"/>
              <a:ea typeface="+mn-ea"/>
              <a:cs typeface="Times New Roman" pitchFamily="18" charset="0"/>
            </a:endParaRPr>
          </a:p>
        </p:txBody>
      </p:sp>
      <p:sp>
        <p:nvSpPr>
          <p:cNvPr id="9" name="BUENO">
            <a:hlinkClick r:id="rId5" action="ppaction://hlinksldjump"/>
          </p:cNvPr>
          <p:cNvSpPr/>
          <p:nvPr/>
        </p:nvSpPr>
        <p:spPr>
          <a:xfrm>
            <a:off x="2081905" y="4068079"/>
            <a:ext cx="7776029" cy="700869"/>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C. Nhật</a:t>
            </a:r>
            <a:r>
              <a:rPr kumimoji="0" lang="es-MX" sz="3200" b="1" i="0" u="none" strike="noStrike" kern="1200" cap="none" spc="0" normalizeH="0" noProof="0">
                <a:ln>
                  <a:noFill/>
                </a:ln>
                <a:solidFill>
                  <a:prstClr val="white"/>
                </a:solidFill>
                <a:effectLst/>
                <a:uLnTx/>
                <a:uFillTx/>
                <a:latin typeface="Times New Roman" panose="02020603050405020304" pitchFamily="18" charset="0"/>
                <a:cs typeface="Times New Roman" panose="02020603050405020304" pitchFamily="18" charset="0"/>
              </a:rPr>
              <a:t> đầu hàng đồng Minh.</a:t>
            </a:r>
            <a:endParaRPr kumimoji="0" lang="es-CL"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MALO1"/>
          <p:cNvSpPr/>
          <p:nvPr/>
        </p:nvSpPr>
        <p:spPr>
          <a:xfrm>
            <a:off x="2043332" y="2748761"/>
            <a:ext cx="7814602" cy="739940"/>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B.</a:t>
            </a:r>
            <a:r>
              <a:rPr kumimoji="0" lang="es-MX" sz="3200" b="1" i="0" u="none" strike="noStrike" kern="1200" cap="none" spc="0" normalizeH="0" noProof="0">
                <a:ln>
                  <a:noFill/>
                </a:ln>
                <a:solidFill>
                  <a:prstClr val="white"/>
                </a:solidFill>
                <a:effectLst/>
                <a:uLnTx/>
                <a:uFillTx/>
                <a:latin typeface="Times New Roman" panose="02020603050405020304" pitchFamily="18" charset="0"/>
                <a:cs typeface="Times New Roman" panose="02020603050405020304" pitchFamily="18" charset="0"/>
              </a:rPr>
              <a:t> Pháp thua trận.</a:t>
            </a:r>
            <a:endParaRPr kumimoji="0" lang="es-CL"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4" name="MALO2"/>
          <p:cNvSpPr/>
          <p:nvPr/>
        </p:nvSpPr>
        <p:spPr>
          <a:xfrm>
            <a:off x="2043332" y="1527846"/>
            <a:ext cx="7814602" cy="751613"/>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A. Quân</a:t>
            </a:r>
            <a:r>
              <a:rPr kumimoji="0" lang="es-MX" sz="3200" b="1" i="0" u="none" strike="noStrike" kern="1200" cap="none" spc="0" normalizeH="0" noProof="0">
                <a:ln>
                  <a:noFill/>
                </a:ln>
                <a:solidFill>
                  <a:prstClr val="white"/>
                </a:solidFill>
                <a:effectLst/>
                <a:uLnTx/>
                <a:uFillTx/>
                <a:latin typeface="Times New Roman" panose="02020603050405020304" pitchFamily="18" charset="0"/>
                <a:cs typeface="Times New Roman" panose="02020603050405020304" pitchFamily="18" charset="0"/>
              </a:rPr>
              <a:t> đội Nhật càng ngày càng mạnh.</a:t>
            </a:r>
            <a:endParaRPr kumimoji="0" lang="es-CL"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06708" y="4315014"/>
            <a:ext cx="2321169" cy="2146881"/>
          </a:xfrm>
          <a:prstGeom prst="rect">
            <a:avLst/>
          </a:prstGeom>
        </p:spPr>
      </p:pic>
      <p:sp>
        <p:nvSpPr>
          <p:cNvPr id="15" name="MALO1"/>
          <p:cNvSpPr/>
          <p:nvPr/>
        </p:nvSpPr>
        <p:spPr>
          <a:xfrm>
            <a:off x="2043332" y="5348326"/>
            <a:ext cx="7814602" cy="739940"/>
          </a:xfrm>
          <a:prstGeom prst="roundRect">
            <a:avLst/>
          </a:prstGeom>
          <a:solidFill>
            <a:srgbClr val="C2CBD9"/>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32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B.</a:t>
            </a:r>
            <a:r>
              <a:rPr kumimoji="0" lang="es-MX" sz="3200" b="1" i="0" u="none" strike="noStrike" kern="1200" cap="none" spc="0" normalizeH="0" noProof="0">
                <a:ln>
                  <a:noFill/>
                </a:ln>
                <a:solidFill>
                  <a:prstClr val="white"/>
                </a:solidFill>
                <a:effectLst/>
                <a:uLnTx/>
                <a:uFillTx/>
                <a:latin typeface="Times New Roman" panose="02020603050405020304" pitchFamily="18" charset="0"/>
                <a:cs typeface="Times New Roman" panose="02020603050405020304" pitchFamily="18" charset="0"/>
              </a:rPr>
              <a:t> Nhật không đầu hàng đồng Minh.</a:t>
            </a:r>
            <a:endParaRPr kumimoji="0" lang="es-CL"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1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284790" y="5042031"/>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312031" y="2548463"/>
            <a:ext cx="1091805" cy="11064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9312031" y="1364839"/>
            <a:ext cx="1091805" cy="110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2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3000" fill="hold"/>
                                        <p:tgtEl>
                                          <p:spTgt spid="2050"/>
                                        </p:tgtEl>
                                        <p:attrNameLst>
                                          <p:attrName>ppt_x</p:attrName>
                                        </p:attrNameLst>
                                      </p:cBhvr>
                                      <p:tavLst>
                                        <p:tav tm="0">
                                          <p:val>
                                            <p:strVal val="0-#ppt_w/2"/>
                                          </p:val>
                                        </p:tav>
                                        <p:tav tm="100000">
                                          <p:val>
                                            <p:strVal val="#ppt_x"/>
                                          </p:val>
                                        </p:tav>
                                      </p:tavLst>
                                    </p:anim>
                                    <p:anim calcmode="lin" valueType="num">
                                      <p:cBhvr additive="base">
                                        <p:cTn id="8" dur="3000" fill="hold"/>
                                        <p:tgtEl>
                                          <p:spTgt spid="2050"/>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anim calcmode="lin" valueType="num">
                                      <p:cBhvr>
                                        <p:cTn id="12" dur="2000" fill="hold"/>
                                        <p:tgtEl>
                                          <p:spTgt spid="8"/>
                                        </p:tgtEl>
                                        <p:attrNameLst>
                                          <p:attrName>ppt_x</p:attrName>
                                        </p:attrNameLst>
                                      </p:cBhvr>
                                      <p:tavLst>
                                        <p:tav tm="0">
                                          <p:val>
                                            <p:strVal val="#ppt_x"/>
                                          </p:val>
                                        </p:tav>
                                        <p:tav tm="100000">
                                          <p:val>
                                            <p:strVal val="#ppt_x"/>
                                          </p:val>
                                        </p:tav>
                                      </p:tavLst>
                                    </p:anim>
                                    <p:anim calcmode="lin" valueType="num">
                                      <p:cBhvr>
                                        <p:cTn id="13" dur="2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2000" fill="hold"/>
                                        <p:tgtEl>
                                          <p:spTgt spid="9"/>
                                        </p:tgtEl>
                                        <p:attrNameLst>
                                          <p:attrName>ppt_x</p:attrName>
                                        </p:attrNameLst>
                                      </p:cBhvr>
                                      <p:tavLst>
                                        <p:tav tm="0">
                                          <p:val>
                                            <p:strVal val="#ppt_x"/>
                                          </p:val>
                                        </p:tav>
                                        <p:tav tm="100000">
                                          <p:val>
                                            <p:strVal val="#ppt_x"/>
                                          </p:val>
                                        </p:tav>
                                      </p:tavLst>
                                    </p:anim>
                                    <p:anim calcmode="lin" valueType="num">
                                      <p:cBhvr additive="base">
                                        <p:cTn id="17" dur="20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2000" fill="hold"/>
                                        <p:tgtEl>
                                          <p:spTgt spid="13"/>
                                        </p:tgtEl>
                                        <p:attrNameLst>
                                          <p:attrName>ppt_x</p:attrName>
                                        </p:attrNameLst>
                                      </p:cBhvr>
                                      <p:tavLst>
                                        <p:tav tm="0">
                                          <p:val>
                                            <p:strVal val="#ppt_x"/>
                                          </p:val>
                                        </p:tav>
                                        <p:tav tm="100000">
                                          <p:val>
                                            <p:strVal val="#ppt_x"/>
                                          </p:val>
                                        </p:tav>
                                      </p:tavLst>
                                    </p:anim>
                                    <p:anim calcmode="lin" valueType="num">
                                      <p:cBhvr additive="base">
                                        <p:cTn id="21" dur="200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2000" fill="hold"/>
                                        <p:tgtEl>
                                          <p:spTgt spid="14"/>
                                        </p:tgtEl>
                                        <p:attrNameLst>
                                          <p:attrName>ppt_x</p:attrName>
                                        </p:attrNameLst>
                                      </p:cBhvr>
                                      <p:tavLst>
                                        <p:tav tm="0">
                                          <p:val>
                                            <p:strVal val="#ppt_x"/>
                                          </p:val>
                                        </p:tav>
                                        <p:tav tm="100000">
                                          <p:val>
                                            <p:strVal val="#ppt_x"/>
                                          </p:val>
                                        </p:tav>
                                      </p:tavLst>
                                    </p:anim>
                                    <p:anim calcmode="lin" valueType="num">
                                      <p:cBhvr additive="base">
                                        <p:cTn id="25" dur="2000" fill="hold"/>
                                        <p:tgtEl>
                                          <p:spTgt spid="1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2000" fill="hold"/>
                                        <p:tgtEl>
                                          <p:spTgt spid="15"/>
                                        </p:tgtEl>
                                        <p:attrNameLst>
                                          <p:attrName>ppt_x</p:attrName>
                                        </p:attrNameLst>
                                      </p:cBhvr>
                                      <p:tavLst>
                                        <p:tav tm="0">
                                          <p:val>
                                            <p:strVal val="#ppt_x"/>
                                          </p:val>
                                        </p:tav>
                                        <p:tav tm="100000">
                                          <p:val>
                                            <p:strVal val="#ppt_x"/>
                                          </p:val>
                                        </p:tav>
                                      </p:tavLst>
                                    </p:anim>
                                    <p:anim calcmode="lin" valueType="num">
                                      <p:cBhvr additive="base">
                                        <p:cTn id="29"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3"/>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14"/>
                  </p:tgtEl>
                </p:cond>
              </p:nextCondLst>
            </p:seq>
          </p:childTnLst>
        </p:cTn>
      </p:par>
    </p:tnLst>
    <p:bldLst>
      <p:bldP spid="8" grpId="0" animBg="1"/>
      <p:bldP spid="9" grpId="0" animBg="1"/>
      <p:bldP spid="13" grpId="0" animBg="1"/>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TotalTime>
  <Words>1125</Words>
  <Application>Microsoft Office PowerPoint</Application>
  <PresentationFormat>Widescreen</PresentationFormat>
  <Paragraphs>86</Paragraphs>
  <Slides>27</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.VnTime</vt:lpstr>
      <vt:lpstr>Algerian</vt:lpstr>
      <vt:lpstr>Arial</vt:lpstr>
      <vt:lpstr>Calibri</vt:lpstr>
      <vt:lpstr>Calibri Light</vt:lpstr>
      <vt:lpstr>Harlow Solid Italic</vt:lpstr>
      <vt:lpstr>Josefin Sans</vt:lpstr>
      <vt:lpstr>Times New Roman</vt:lpstr>
      <vt:lpstr>UTM A&amp;S Heartbeat</vt:lpstr>
      <vt:lpstr>UTM Ambrosia</vt:lpstr>
      <vt:lpstr>VNI-Times</vt:lpstr>
      <vt:lpstr>Office Theme</vt:lpstr>
      <vt:lpstr>Tema de Office</vt:lpstr>
      <vt:lpstr>LỊCH SỬ LỚP 5</vt:lpstr>
      <vt:lpstr>Giải cứu người  ngoài hành tinh</vt:lpstr>
      <vt:lpstr>1. Trong những năm 1930-1931, nhân dân Nghệ - Tĩnh đã làm gì?</vt:lpstr>
      <vt:lpstr>2. Ngày kỉ niệm Xô viết Nghệ - Tĩnh là ngày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Ý nghĩa lịch sử</vt:lpstr>
      <vt:lpstr>3. Ý nghĩa lịch sử</vt:lpstr>
      <vt:lpstr>3. Ý nghĩa lịch sử</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LỊCH SỬ LỚP 5</dc:title>
  <dc:creator>Admin</dc:creator>
  <cp:lastModifiedBy>Le Hong Linh</cp:lastModifiedBy>
  <cp:revision>47</cp:revision>
  <dcterms:created xsi:type="dcterms:W3CDTF">2021-09-26T06:04:25Z</dcterms:created>
  <dcterms:modified xsi:type="dcterms:W3CDTF">2022-11-16T07:31:03Z</dcterms:modified>
</cp:coreProperties>
</file>