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31" r:id="rId3"/>
    <p:sldId id="256" r:id="rId4"/>
    <p:sldId id="323" r:id="rId5"/>
    <p:sldId id="322" r:id="rId6"/>
    <p:sldId id="324" r:id="rId7"/>
    <p:sldId id="258" r:id="rId8"/>
    <p:sldId id="259" r:id="rId9"/>
    <p:sldId id="260" r:id="rId10"/>
    <p:sldId id="325" r:id="rId11"/>
    <p:sldId id="261" r:id="rId12"/>
    <p:sldId id="326" r:id="rId13"/>
    <p:sldId id="327" r:id="rId14"/>
    <p:sldId id="268" r:id="rId15"/>
    <p:sldId id="330" r:id="rId16"/>
    <p:sldId id="262" r:id="rId17"/>
    <p:sldId id="264" r:id="rId18"/>
    <p:sldId id="328" r:id="rId19"/>
    <p:sldId id="329" r:id="rId20"/>
    <p:sldId id="28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等线 Light" panose="020B0604020202020204" charset="-122"/>
      <p:regular r:id="rId27"/>
    </p:embeddedFont>
    <p:embeddedFont>
      <p:font typeface="iCiel Cadena" panose="02000503000000020004" charset="0"/>
      <p:bold r:id="rId28"/>
    </p:embeddedFont>
    <p:embeddedFont>
      <p:font typeface="Coiny" panose="020B0604020202020204" charset="0"/>
      <p:regular r:id="rId29"/>
    </p:embeddedFont>
    <p:embeddedFont>
      <p:font typeface="Arial-Rounded" panose="020B0500000000000000" charset="0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等线" panose="020B0604020202020204" charset="-122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5" autoAdjust="0"/>
  </p:normalViewPr>
  <p:slideViewPr>
    <p:cSldViewPr>
      <p:cViewPr>
        <p:scale>
          <a:sx n="60" d="100"/>
          <a:sy n="60" d="100"/>
        </p:scale>
        <p:origin x="1011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5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=""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0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emf"/><Relationship Id="rId5" Type="http://schemas.openxmlformats.org/officeDocument/2006/relationships/image" Target="../media/image4.png"/><Relationship Id="rId4" Type="http://schemas.openxmlformats.org/officeDocument/2006/relationships/image" Target="../media/image24.emf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KHỐI </a:t>
            </a: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720796" y="4900333"/>
            <a:ext cx="4579632" cy="1014213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992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HĐTN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418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2142013"/>
            <a:ext cx="716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=""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E70904B-6D3C-40C6-989B-EE710922C932}"/>
              </a:ext>
            </a:extLst>
          </p:cNvPr>
          <p:cNvGrpSpPr/>
          <p:nvPr/>
        </p:nvGrpSpPr>
        <p:grpSpPr>
          <a:xfrm>
            <a:off x="381000" y="178170"/>
            <a:ext cx="11506200" cy="82940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="" xmlns:a16="http://schemas.microsoft.com/office/drawing/2014/main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="" xmlns:a16="http://schemas.microsoft.com/office/drawing/2014/main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15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Lập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thời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gian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biểu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cho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các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hoạt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động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hằng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ngày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em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686637FB-CD95-4392-B5D6-1D562EF3CA3B}"/>
              </a:ext>
            </a:extLst>
          </p:cNvPr>
          <p:cNvGrpSpPr/>
          <p:nvPr/>
        </p:nvGrpSpPr>
        <p:grpSpPr>
          <a:xfrm>
            <a:off x="4629176" y="2383139"/>
            <a:ext cx="7120405" cy="2506787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="" xmlns:a16="http://schemas.microsoft.com/office/drawing/2014/main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="" xmlns:a16="http://schemas.microsoft.com/office/drawing/2014/main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97FFC11-967B-4F86-A017-83B635CD53AF}"/>
              </a:ext>
            </a:extLst>
          </p:cNvPr>
          <p:cNvSpPr txBox="1"/>
          <p:nvPr/>
        </p:nvSpPr>
        <p:spPr>
          <a:xfrm>
            <a:off x="4863073" y="2549100"/>
            <a:ext cx="64978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/>
              <a:t>Vẽ</a:t>
            </a:r>
            <a:r>
              <a:rPr lang="en-US" sz="3500" dirty="0"/>
              <a:t> ra </a:t>
            </a:r>
            <a:r>
              <a:rPr lang="en-US" sz="3500" dirty="0" err="1"/>
              <a:t>giấy</a:t>
            </a:r>
            <a:r>
              <a:rPr lang="en-US" sz="3500" dirty="0"/>
              <a:t> </a:t>
            </a:r>
            <a:r>
              <a:rPr lang="en-US" sz="3500" dirty="0" err="1"/>
              <a:t>các</a:t>
            </a:r>
            <a:r>
              <a:rPr lang="en-US" sz="3500" dirty="0"/>
              <a:t> </a:t>
            </a:r>
            <a:r>
              <a:rPr lang="en-US" sz="3500" dirty="0" err="1"/>
              <a:t>khoảng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gian</a:t>
            </a:r>
            <a:r>
              <a:rPr lang="en-US" sz="3500" dirty="0"/>
              <a:t> </a:t>
            </a:r>
            <a:r>
              <a:rPr lang="en-US" sz="3500" dirty="0" err="1"/>
              <a:t>trong</a:t>
            </a:r>
            <a:r>
              <a:rPr lang="en-US" sz="3500" dirty="0"/>
              <a:t> </a:t>
            </a:r>
            <a:r>
              <a:rPr lang="en-US" sz="3500" dirty="0" err="1"/>
              <a:t>ngày</a:t>
            </a:r>
            <a:r>
              <a:rPr lang="en-US" sz="3500" dirty="0"/>
              <a:t> </a:t>
            </a:r>
            <a:r>
              <a:rPr lang="en-US" sz="3500" dirty="0" err="1"/>
              <a:t>và</a:t>
            </a:r>
            <a:r>
              <a:rPr lang="en-US" sz="3500" dirty="0"/>
              <a:t> </a:t>
            </a:r>
            <a:r>
              <a:rPr lang="en-US" sz="3500" dirty="0" err="1"/>
              <a:t>trình</a:t>
            </a:r>
            <a:r>
              <a:rPr lang="en-US" sz="3500" dirty="0"/>
              <a:t> </a:t>
            </a:r>
            <a:r>
              <a:rPr lang="en-US" sz="3500" dirty="0" err="1"/>
              <a:t>bày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khóa</a:t>
            </a:r>
            <a:r>
              <a:rPr lang="en-US" sz="3500" dirty="0"/>
              <a:t> </a:t>
            </a:r>
            <a:r>
              <a:rPr lang="en-US" sz="3500" dirty="0" err="1"/>
              <a:t>biểu</a:t>
            </a:r>
            <a:r>
              <a:rPr lang="en-US" sz="3500" dirty="0"/>
              <a:t> </a:t>
            </a:r>
            <a:r>
              <a:rPr lang="en-US" sz="3500" dirty="0" err="1"/>
              <a:t>theo</a:t>
            </a:r>
            <a:r>
              <a:rPr lang="en-US" sz="3500" dirty="0"/>
              <a:t> </a:t>
            </a:r>
            <a:r>
              <a:rPr lang="en-US" sz="3500" dirty="0" err="1"/>
              <a:t>cách</a:t>
            </a:r>
            <a:r>
              <a:rPr lang="en-US" sz="3500" dirty="0"/>
              <a:t> </a:t>
            </a:r>
            <a:r>
              <a:rPr lang="en-US" sz="3500" dirty="0" err="1"/>
              <a:t>của</a:t>
            </a:r>
            <a:r>
              <a:rPr lang="en-US" sz="3500" dirty="0"/>
              <a:t> </a:t>
            </a:r>
            <a:r>
              <a:rPr lang="en-US" sz="3500" dirty="0" err="1"/>
              <a:t>mình</a:t>
            </a:r>
            <a:r>
              <a:rPr lang="en-US" sz="3500" dirty="0"/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B40F8AD-866B-4D58-9C1F-CD5F035C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79" y="2209800"/>
            <a:ext cx="3031922" cy="3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">
            <a:hlinkClick r:id="" action="ppaction://media"/>
            <a:extLst>
              <a:ext uri="{FF2B5EF4-FFF2-40B4-BE49-F238E27FC236}">
                <a16:creationId xmlns="" xmlns:a16="http://schemas.microsoft.com/office/drawing/2014/main" id="{E1D78FB7-B857-4027-A585-BA9A9F8E4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="" xmlns:a16="http://schemas.microsoft.com/office/drawing/2014/main" id="{A9F529C3-C941-49FD-8C67-82F134F64B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="" xmlns:a16="http://schemas.microsoft.com/office/drawing/2014/main" id="{20586029-32A0-47E5-9AEC-AE3ABA6B94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643466"/>
            <a:ext cx="4972176" cy="5571066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="" xmlns:a16="http://schemas.microsoft.com/office/drawing/2014/main" id="{8C730EAB-A532-4295-A302-FB4B90DB9F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="" xmlns:a16="http://schemas.microsoft.com/office/drawing/2014/main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10" y="643467"/>
            <a:ext cx="3941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9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029200" y="244123"/>
            <a:ext cx="5694940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So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sánh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hằng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nhóm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 </a:t>
            </a:r>
          </a:p>
        </p:txBody>
      </p:sp>
      <p:grpSp>
        <p:nvGrpSpPr>
          <p:cNvPr id="15" name="Google Shape;1023;p13">
            <a:extLst>
              <a:ext uri="{FF2B5EF4-FFF2-40B4-BE49-F238E27FC236}">
                <a16:creationId xmlns="" xmlns:a16="http://schemas.microsoft.com/office/drawing/2014/main" id="{AF543903-BA81-4DDE-8223-D988FA407367}"/>
              </a:ext>
            </a:extLst>
          </p:cNvPr>
          <p:cNvGrpSpPr/>
          <p:nvPr/>
        </p:nvGrpSpPr>
        <p:grpSpPr>
          <a:xfrm>
            <a:off x="304800" y="1600200"/>
            <a:ext cx="4876800" cy="3276600"/>
            <a:chOff x="5876916" y="975793"/>
            <a:chExt cx="4684259" cy="2641495"/>
          </a:xfrm>
        </p:grpSpPr>
        <p:grpSp>
          <p:nvGrpSpPr>
            <p:cNvPr id="16" name="Google Shape;1024;p13">
              <a:extLst>
                <a:ext uri="{FF2B5EF4-FFF2-40B4-BE49-F238E27FC236}">
                  <a16:creationId xmlns="" xmlns:a16="http://schemas.microsoft.com/office/drawing/2014/main" id="{CC3D9F11-1563-491D-B684-DE1C2EDC532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="" xmlns:a16="http://schemas.microsoft.com/office/drawing/2014/main" id="{23B4789C-8DF0-4561-B6B5-3B048A713B3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="" xmlns:a16="http://schemas.microsoft.com/office/drawing/2014/main" id="{09A9659C-2783-4391-82A3-1A3DE2405B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="" xmlns:a16="http://schemas.microsoft.com/office/drawing/2014/main" id="{183EEF54-026D-43CB-8670-A0377B3EEC9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028;p13">
              <a:extLst>
                <a:ext uri="{FF2B5EF4-FFF2-40B4-BE49-F238E27FC236}">
                  <a16:creationId xmlns="" xmlns:a16="http://schemas.microsoft.com/office/drawing/2014/main" id="{7B1996D1-9725-4081-BC7B-5C63B530560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6" name="Speech Bubble: Rectangle with Corners Rounded 25">
            <a:extLst>
              <a:ext uri="{FF2B5EF4-FFF2-40B4-BE49-F238E27FC236}">
                <a16:creationId xmlns="" xmlns:a16="http://schemas.microsoft.com/office/drawing/2014/main" id="{95BAF55F-94BA-4A1A-A556-E2CB5E707472}"/>
              </a:ext>
            </a:extLst>
          </p:cNvPr>
          <p:cNvSpPr/>
          <p:nvPr/>
        </p:nvSpPr>
        <p:spPr>
          <a:xfrm flipH="1">
            <a:off x="5029200" y="2047234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Nêu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="" xmlns:a16="http://schemas.microsoft.com/office/drawing/2014/main" id="{1DB6A5B8-39F9-438C-A395-5C99EA7802D6}"/>
              </a:ext>
            </a:extLst>
          </p:cNvPr>
          <p:cNvSpPr/>
          <p:nvPr/>
        </p:nvSpPr>
        <p:spPr>
          <a:xfrm flipH="1">
            <a:off x="5115560" y="3472301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thích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="" xmlns:a16="http://schemas.microsoft.com/office/drawing/2014/main" id="{3AAC0E9E-891E-4C24-BEE3-8EAFA1F7D36D}"/>
              </a:ext>
            </a:extLst>
          </p:cNvPr>
          <p:cNvSpPr/>
          <p:nvPr/>
        </p:nvSpPr>
        <p:spPr>
          <a:xfrm flipH="1">
            <a:off x="5334000" y="5101388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ý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thời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gian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biểu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066800" y="1541043"/>
            <a:ext cx="83693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0070C0"/>
                </a:solidFill>
                <a:latin typeface="iCiel Cadena" panose="02000503000000020004" pitchFamily="50" charset="0"/>
              </a:rPr>
              <a:t>Hằng ngày, có những hoạt động chúng ta thường xuyên thực hiện. Thời gian biểu sẽ giúp chúng ta làm việc có kế hoạch, giờ nào việc ấy.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644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120405" cy="312420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=""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=""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659549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Coiny" panose="02000903060500060000" pitchFamily="2" charset="0"/>
              </a:rPr>
              <a:t>Về</a:t>
            </a:r>
            <a:r>
              <a:rPr lang="en-US" sz="3800" dirty="0">
                <a:latin typeface="Coiny" panose="02000903060500060000" pitchFamily="2" charset="0"/>
              </a:rPr>
              <a:t> </a:t>
            </a:r>
            <a:r>
              <a:rPr lang="en-US" sz="3800" dirty="0" err="1">
                <a:latin typeface="Coiny" panose="02000903060500060000" pitchFamily="2" charset="0"/>
              </a:rPr>
              <a:t>nhà</a:t>
            </a:r>
            <a:endParaRPr lang="en-US" sz="3800" dirty="0">
              <a:latin typeface="Coiny" panose="0200090306050006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hờ người thân góp ý cho thời gian biểu của mình.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=""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91F72DA-56F2-45B7-A1C9-1C3819EFABA6}"/>
              </a:ext>
            </a:extLst>
          </p:cNvPr>
          <p:cNvSpPr txBox="1"/>
          <p:nvPr/>
        </p:nvSpPr>
        <p:spPr>
          <a:xfrm>
            <a:off x="5366626" y="2130847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CHỦ ĐỀ: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B48C5B-B436-4841-9137-B730FA858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1100" y="3179187"/>
            <a:ext cx="635867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2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=""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0204351-A3E0-44E1-83E7-F72DDFDEF265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36CBD96-6DC9-4884-90B3-3D390C2D9752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D73B09F6-EADC-47A4-A3EC-028BF8C5CA25}"/>
              </a:ext>
            </a:extLst>
          </p:cNvPr>
          <p:cNvGrpSpPr/>
          <p:nvPr/>
        </p:nvGrpSpPr>
        <p:grpSpPr>
          <a:xfrm>
            <a:off x="1562100" y="527517"/>
            <a:ext cx="6207181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="" xmlns:a16="http://schemas.microsoft.com/office/drawing/2014/main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A839ED49-C746-4A34-97F2-E6A13E214121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2301F24D-77D7-4B10-BDE9-2D842666ADF1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="" xmlns:a16="http://schemas.microsoft.com/office/drawing/2014/main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=""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=""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905000" y="2821827"/>
            <a:ext cx="6858001" cy="13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1.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Xác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định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gian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dành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cho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mỗi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ngày</a:t>
            </a:r>
            <a:endParaRPr lang="en-US" sz="3600" dirty="0"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18049" y="152400"/>
            <a:ext cx="8382000" cy="1530911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=""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=""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2374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8000"/>
                </a:lnSpc>
              </a:pP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46C0B43-B49B-4AFA-AB73-4028947B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9A251E98-1FE7-41B3-A939-813F4355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868D559-7E23-4FA7-B096-4007F02A3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D4BB4EB-B7D4-42B3-9216-EFFDC57D8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0978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5" y="283342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70" y="2697712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494" y="2566502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="" xmlns:a16="http://schemas.microsoft.com/office/drawing/2014/main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viết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gợi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ý: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02A2B961-D8AC-4E9E-A570-65519C641528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Học tập: Hoc ở trường; Tự học ở nhà;…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="" xmlns:a16="http://schemas.microsoft.com/office/drawing/2014/main" id="{3CC1A35B-4CE7-46EF-B72D-972024D7FACC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Giải trí: Đánh cầu lông, đọc sách;…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="" xmlns:a16="http://schemas.microsoft.com/office/drawing/2014/main" id="{4F8A36EA-C8D2-487D-849C-30AA1404E3E9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Chăm sóc bản thân: Đánh răng, rửa mặt</a:t>
            </a:r>
            <a:r>
              <a:rPr lang="en-US" sz="2800" dirty="0">
                <a:solidFill>
                  <a:srgbClr val="FFC000"/>
                </a:solidFill>
                <a:latin typeface="UTMAVOBOLD" panose="02040603050506020204" pitchFamily="18" charset="0"/>
              </a:rPr>
              <a:t>..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EC08E165-FCD5-4DEF-99E4-6FC680C5A06F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Làm việc nhà: Sắp xếp mâm bát, lau bàn,….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764</TotalTime>
  <Words>324</Words>
  <Application>Microsoft Office PowerPoint</Application>
  <PresentationFormat>Widescreen</PresentationFormat>
  <Paragraphs>35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Calibri</vt:lpstr>
      <vt:lpstr>等线 Light</vt:lpstr>
      <vt:lpstr>Times New Roman</vt:lpstr>
      <vt:lpstr>iCiel Cadena</vt:lpstr>
      <vt:lpstr>Coiny</vt:lpstr>
      <vt:lpstr>Arial</vt:lpstr>
      <vt:lpstr>Arial-Rounded</vt:lpstr>
      <vt:lpstr>UTMAVOBOLD</vt:lpstr>
      <vt:lpstr>Calibri Light</vt:lpstr>
      <vt:lpstr>等线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dc:description>9Slide.vn</dc:description>
  <cp:lastModifiedBy>WIn 10</cp:lastModifiedBy>
  <cp:revision>171</cp:revision>
  <dcterms:created xsi:type="dcterms:W3CDTF">2021-08-28T06:41:59Z</dcterms:created>
  <dcterms:modified xsi:type="dcterms:W3CDTF">2023-10-16T07:01:30Z</dcterms:modified>
  <cp:category>9Slide.vn</cp:category>
</cp:coreProperties>
</file>