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351" r:id="rId5"/>
    <p:sldId id="257" r:id="rId6"/>
    <p:sldId id="290" r:id="rId7"/>
    <p:sldId id="273" r:id="rId8"/>
    <p:sldId id="272" r:id="rId9"/>
    <p:sldId id="297" r:id="rId10"/>
    <p:sldId id="299" r:id="rId11"/>
    <p:sldId id="298" r:id="rId12"/>
    <p:sldId id="271" r:id="rId13"/>
    <p:sldId id="300" r:id="rId14"/>
    <p:sldId id="301" r:id="rId15"/>
    <p:sldId id="302" r:id="rId16"/>
    <p:sldId id="303" r:id="rId17"/>
    <p:sldId id="304" r:id="rId18"/>
    <p:sldId id="270" r:id="rId19"/>
    <p:sldId id="305" r:id="rId20"/>
    <p:sldId id="291" r:id="rId21"/>
    <p:sldId id="269" r:id="rId22"/>
    <p:sldId id="306" r:id="rId23"/>
    <p:sldId id="307" r:id="rId24"/>
    <p:sldId id="308" r:id="rId25"/>
    <p:sldId id="256" r:id="rId26"/>
    <p:sldId id="344" r:id="rId27"/>
    <p:sldId id="345" r:id="rId28"/>
    <p:sldId id="346" r:id="rId29"/>
    <p:sldId id="347" r:id="rId30"/>
    <p:sldId id="350" r:id="rId31"/>
    <p:sldId id="348" r:id="rId32"/>
    <p:sldId id="349"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624" y="7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955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1702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62382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17706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903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193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448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62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4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634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10/16/2023</a:t>
            </a:fld>
            <a:endParaRPr lang="en-US"/>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facebook.com/huongthaoGADT" TargetMode="Externa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34.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7.wdp"/><Relationship Id="rId18" Type="http://schemas.openxmlformats.org/officeDocument/2006/relationships/slide" Target="slide27.xm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4.png"/><Relationship Id="rId17" Type="http://schemas.openxmlformats.org/officeDocument/2006/relationships/slide" Target="slide26.xml"/><Relationship Id="rId2" Type="http://schemas.openxmlformats.org/officeDocument/2006/relationships/notesSlide" Target="../notesSlides/notesSlide20.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34.xml"/><Relationship Id="rId6" Type="http://schemas.openxmlformats.org/officeDocument/2006/relationships/image" Target="../media/image51.png"/><Relationship Id="rId11" Type="http://schemas.openxmlformats.org/officeDocument/2006/relationships/slide" Target="slide25.xml"/><Relationship Id="rId5" Type="http://schemas.openxmlformats.org/officeDocument/2006/relationships/image" Target="../media/image50.png"/><Relationship Id="rId15" Type="http://schemas.openxmlformats.org/officeDocument/2006/relationships/slide" Target="slide28.xml"/><Relationship Id="rId10" Type="http://schemas.openxmlformats.org/officeDocument/2006/relationships/slide" Target="slide24.xml"/><Relationship Id="rId19"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slide" Target="slide23.xml"/><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slide" Target="slide2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2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2.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anose="02020603050405020304" pitchFamily="18" charset="0"/>
                <a:cs typeface="Times New Roman" pitchFamily="18" charset="0"/>
              </a:rPr>
              <a:t>BÀI GIẢNG ĐIỆN TỬ</a:t>
            </a:r>
          </a:p>
          <a:p>
            <a:pPr algn="ctr" eaLnBrk="1" hangingPunct="1">
              <a:spcBef>
                <a:spcPct val="50000"/>
              </a:spcBef>
              <a:defRPr/>
            </a:pPr>
            <a:r>
              <a:rPr lang="en-US" sz="5387"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anose="02020603050405020304" pitchFamily="18" charset="0"/>
                <a:cs typeface="Times New Roman" pitchFamily="18" charset="0"/>
              </a:rPr>
              <a:t>KHỐI </a:t>
            </a: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anose="02020603050405020304"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652394" y="4900333"/>
            <a:ext cx="6716435" cy="1014213"/>
          </a:xfrm>
          <a:prstGeom prst="rect">
            <a:avLst/>
          </a:prstGeom>
          <a:noFill/>
        </p:spPr>
        <p:txBody>
          <a:bodyPr wrap="none" lIns="91208" tIns="45605" rIns="91208" bIns="45605">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992"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8884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9055673"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2958776"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5286376"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6FB114E6-995F-4CB2-A508-9A591536EFB1}"/>
              </a:ext>
            </a:extLst>
          </p:cNvPr>
          <p:cNvGrpSpPr/>
          <p:nvPr/>
        </p:nvGrpSpPr>
        <p:grpSpPr>
          <a:xfrm>
            <a:off x="6653214" y="3861790"/>
            <a:ext cx="214311" cy="519710"/>
            <a:chOff x="6565111" y="3967760"/>
            <a:chExt cx="214311" cy="519710"/>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xmlns=""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EBE17F-974E-4A8C-8891-EBD97FE2F9AA}"/>
              </a:ext>
            </a:extLst>
          </p:cNvPr>
          <p:cNvCxnSpPr>
            <a:cxnSpLocks/>
          </p:cNvCxnSpPr>
          <p:nvPr/>
        </p:nvCxnSpPr>
        <p:spPr>
          <a:xfrm flipH="1">
            <a:off x="178471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3195785"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D02B5F85-17F5-4DA4-BE78-FBF78F38C427}"/>
              </a:ext>
            </a:extLst>
          </p:cNvPr>
          <p:cNvGrpSpPr/>
          <p:nvPr/>
        </p:nvGrpSpPr>
        <p:grpSpPr>
          <a:xfrm>
            <a:off x="2456259" y="3456419"/>
            <a:ext cx="250034" cy="466725"/>
            <a:chOff x="7058026" y="4381500"/>
            <a:chExt cx="250034" cy="466725"/>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xmlns=""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xmlns=""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xmlns="" id="{F5E977B2-9B61-4F86-9D11-6078450F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xmlns=""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grpSp>
        <p:nvGrpSpPr>
          <p:cNvPr id="7" name="Group 6">
            <a:extLst>
              <a:ext uri="{FF2B5EF4-FFF2-40B4-BE49-F238E27FC236}">
                <a16:creationId xmlns:a16="http://schemas.microsoft.com/office/drawing/2014/main" xmlns="" id="{FE265E0F-80DD-44D7-97D3-E4FBD5CED68D}"/>
              </a:ext>
            </a:extLst>
          </p:cNvPr>
          <p:cNvGrpSpPr/>
          <p:nvPr/>
        </p:nvGrpSpPr>
        <p:grpSpPr>
          <a:xfrm>
            <a:off x="4886956" y="3636912"/>
            <a:ext cx="4437389" cy="2517877"/>
            <a:chOff x="6138355" y="864494"/>
            <a:chExt cx="5158854" cy="2613541"/>
          </a:xfrm>
        </p:grpSpPr>
        <p:sp>
          <p:nvSpPr>
            <p:cNvPr id="8" name="Rounded Rectangle 14">
              <a:extLst>
                <a:ext uri="{FF2B5EF4-FFF2-40B4-BE49-F238E27FC236}">
                  <a16:creationId xmlns:a16="http://schemas.microsoft.com/office/drawing/2014/main" xmlns=""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9" name="Picture 8">
              <a:extLst>
                <a:ext uri="{FF2B5EF4-FFF2-40B4-BE49-F238E27FC236}">
                  <a16:creationId xmlns:a16="http://schemas.microsoft.com/office/drawing/2014/main" xmlns="" id="{C6619D27-DC2A-4D74-B76A-D38CDA1E50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xmlns=""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xmlns=""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xmlns=""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xmlns=""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xmlns=""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xmlns=""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xmlns=""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xmlns=""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xmlns=""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xmlns=""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xmlns=""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xmlns=""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xmlns=""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xmlns=""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xmlns=""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xmlns=""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xmlns=""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xmlns=""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xmlns=""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xmlns=""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xmlns=""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xmlns=""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xmlns=""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xmlns=""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xmlns=""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xmlns=""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xmlns=""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xmlns=""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xmlns=""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xmlns=""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xmlns=""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xmlns=""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xmlns=""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xmlns=""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xmlns=""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pic>
        <p:nvPicPr>
          <p:cNvPr id="10" name="Picture 9">
            <a:extLst>
              <a:ext uri="{FF2B5EF4-FFF2-40B4-BE49-F238E27FC236}">
                <a16:creationId xmlns:a16="http://schemas.microsoft.com/office/drawing/2014/main" xmlns=""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xmlns=""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xmlns=""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FA2652-CA45-4A4F-901E-5CBE41A2E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xmlns=""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xmlns=""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xmlns="" id="{34A51B6B-17CB-4CA6-9934-376086987B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xmlns="" id="{22532792-FA33-4593-9EE4-F454E827E5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xmlns="" id="{19E22309-963D-422D-A90B-EA37AB45F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xmlns="" id="{51CB4689-4874-4E06-984E-572747ADC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xmlns=""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xmlns=""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xmlns=""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xmlns=""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xmlns=""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xmlns=""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xmlns="" id="{6DCC4C9A-42FA-4AA3-B09F-470F4C2321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xmlns="" id="{2C20596B-B1B9-4D8A-9061-8518DDC0F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xmlns="" id="{42D4C8C0-1DF7-4378-82A9-D4709B3304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xmlns=""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xmlns=""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xmlns="" id="{1EFFF66C-1A53-481C-8A07-6952C431BC3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xmlns="" id="{96E27339-B147-4467-A603-D5AF5C34CC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xmlns="" id="{C2680DA8-D541-4587-AFF7-359D377B3F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xmlns="" id="{D1A6D9DE-16FC-490C-8CFB-33E3B32C9F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xmlns="" id="{A6740F0F-C942-48E5-A648-0A46F58AC4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xmlns=""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xmlns=""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xmlns=""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xmlns=""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xmlns=""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xmlns=""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xmlns=""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xmlns=""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xmlns=""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xmlns=""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xmlns=""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xmlns=""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xmlns=""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xmlns=""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xmlns=""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xmlns=""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xmlns=""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xmlns=""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xmlns=""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xmlns=""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xmlns=""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xmlns=""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xmlns=""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xmlns=""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xmlns=""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xmlns=""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xmlns=""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xmlns=""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xmlns=""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FE4FCB8-8113-4840-8970-5EACAD9B23C0}"/>
              </a:ext>
            </a:extLst>
          </p:cNvPr>
          <p:cNvGrpSpPr/>
          <p:nvPr/>
        </p:nvGrpSpPr>
        <p:grpSpPr>
          <a:xfrm>
            <a:off x="1924049" y="378100"/>
            <a:ext cx="8048626"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xmlns=""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xmlns=""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xmlns=""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xmlns=""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xmlns=""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xmlns=""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424837E6-F2D3-4264-B16A-5E7A21A8C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xmlns=""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xmlns=""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xmlns=""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xmlns=""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xmlns=""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xmlns=""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xmlns=""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xmlns=""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xmlns=""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xmlns=""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xmlns=""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xmlns=""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xmlns=""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xmlns=""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xmlns=""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xmlns=""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xmlns=""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xmlns=""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xmlns=""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xmlns=""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xmlns=""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xmlns=""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xmlns=""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xmlns=""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xmlns=""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xmlns=""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xmlns=""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xmlns=""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xmlns=""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xmlns=""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xmlns=""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xmlns=""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7534276"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9886951"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258127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2264</Words>
  <Application>Microsoft Office PowerPoint</Application>
  <PresentationFormat>Widescreen</PresentationFormat>
  <Paragraphs>160</Paragraphs>
  <Slides>30</Slides>
  <Notes>23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宋体</vt:lpstr>
      <vt:lpstr>Arial</vt:lpstr>
      <vt:lpstr>Arial-Rounded</vt:lpstr>
      <vt:lpstr>Calibri</vt:lpstr>
      <vt:lpstr>Calibri Light</vt:lpstr>
      <vt:lpstr>Coiny</vt:lpstr>
      <vt:lpstr>等线</vt:lpstr>
      <vt:lpstr>等线 Light</vt:lpstr>
      <vt:lpstr>inpin heiti</vt:lpstr>
      <vt:lpstr>Patrick Hand</vt:lpstr>
      <vt:lpstr>SVN-Cookies</vt:lpstr>
      <vt:lpstr>Times New Roman</vt:lpstr>
      <vt:lpstr>思源黑体 CN Bold</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37</cp:revision>
  <dcterms:created xsi:type="dcterms:W3CDTF">2022-06-20T14:51:39Z</dcterms:created>
  <dcterms:modified xsi:type="dcterms:W3CDTF">2023-10-16T13:37:29Z</dcterms:modified>
</cp:coreProperties>
</file>