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79" r:id="rId2"/>
    <p:sldId id="2676" r:id="rId3"/>
    <p:sldId id="2669" r:id="rId4"/>
    <p:sldId id="2668" r:id="rId5"/>
    <p:sldId id="2647" r:id="rId6"/>
    <p:sldId id="2662" r:id="rId7"/>
    <p:sldId id="2648" r:id="rId8"/>
    <p:sldId id="2665" r:id="rId9"/>
    <p:sldId id="2664" r:id="rId10"/>
    <p:sldId id="2666" r:id="rId11"/>
    <p:sldId id="2667" r:id="rId12"/>
    <p:sldId id="2670" r:id="rId13"/>
    <p:sldId id="2663" r:id="rId14"/>
    <p:sldId id="2649" r:id="rId15"/>
    <p:sldId id="2650" r:id="rId16"/>
    <p:sldId id="2671" r:id="rId17"/>
    <p:sldId id="2672" r:id="rId18"/>
    <p:sldId id="2673" r:id="rId19"/>
    <p:sldId id="2674" r:id="rId20"/>
    <p:sldId id="2675" r:id="rId21"/>
    <p:sldId id="2678" r:id="rId22"/>
    <p:sldId id="2677" r:id="rId23"/>
    <p:sldId id="3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10"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61E6F-F7D4-424D-BF32-A0188A8D8785}"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68F7A-D9C9-4931-96DF-E2A17AE71283}" type="slidenum">
              <a:rPr lang="en-US" smtClean="0"/>
              <a:t>‹#›</a:t>
            </a:fld>
            <a:endParaRPr lang="en-US"/>
          </a:p>
        </p:txBody>
      </p:sp>
    </p:spTree>
    <p:extLst>
      <p:ext uri="{BB962C8B-B14F-4D97-AF65-F5344CB8AC3E}">
        <p14:creationId xmlns:p14="http://schemas.microsoft.com/office/powerpoint/2010/main" val="17521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D1F5A9-BA18-46D8-B817-185174307E6E}"/>
              </a:ext>
            </a:extLst>
          </p:cNvPr>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749AA6E-1759-4977-B956-D572DAD0E944}"/>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88D6A9C-99ED-43B0-8962-765A7938EB0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94C73B2-67E4-48BD-B26F-411D53453C6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05C24E0-B169-4B9D-8DFB-2FE9BA3DE38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25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5CCAB6-0640-4449-8FF4-67B86809099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6562272-DC12-4341-90B2-404828BAA52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5696AA0-9B88-4898-9B23-848A3A52244F}"/>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8EEAE22B-9369-4331-BEEE-C9B0B9540C7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A6276F2-F118-4EE5-A909-F926FE9B96D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04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34E13E-2327-45ED-8F7B-11D481E988A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854E8CB-6D13-42A9-B46A-A67D886A370C}"/>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3AC699A-1729-498E-9476-5D6494C22775}"/>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0D18B888-7158-48B1-815D-01FCBFCC26B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30225D4-F47C-44A0-B8F7-3036A95779A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398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D06620-7D6B-473B-85DC-6C7B2BBCB2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80DE881-E7B1-442D-ACB2-C85BC3C4C9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117FF65-BF48-4B7E-8DD4-ED3BD83D9ADA}"/>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62B445E-F817-4095-A9A8-C54895942B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CF8503E-A895-462D-8ED8-7DECD1D267B6}"/>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040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7702B53-05C4-417A-8603-1A8098AC7189}"/>
              </a:ext>
            </a:extLst>
          </p:cNvPr>
          <p:cNvSpPr>
            <a:spLocks noGrp="1"/>
          </p:cNvSpPr>
          <p:nvPr>
            <p:ph type="title"/>
          </p:nvPr>
        </p:nvSpPr>
        <p:spPr>
          <a:xfrm>
            <a:off x="831852" y="1709741"/>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7029D73-437E-4E2B-A5C6-FF5A908E6081}"/>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B961EA72-6481-4F7A-B4F6-B323011828F6}"/>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7FFB00E-DD80-4BA1-B540-80E9550EA5C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DA54000-377F-4297-9F62-C023697DE762}"/>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16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AB1EF18-0EFB-4AAB-95AC-4A8799C3B9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5E90134-DA3F-4CF2-BD8D-8C8DC43A67AE}"/>
              </a:ext>
            </a:extLst>
          </p:cNvPr>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4EE5052-066D-42F6-B43C-0A1FC62FDD88}"/>
              </a:ext>
            </a:extLst>
          </p:cNvPr>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7A197B82-7021-435C-9F88-D3CA55968F68}"/>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240E0DD5-B7DF-4C23-A429-5EB760E43B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7E37B5D-462E-455A-9499-4428238CE40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971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38F0C8-5968-44A1-901B-97EEA57FE814}"/>
              </a:ext>
            </a:extLst>
          </p:cNvPr>
          <p:cNvSpPr>
            <a:spLocks noGrp="1"/>
          </p:cNvSpPr>
          <p:nvPr>
            <p:ph type="title"/>
          </p:nvPr>
        </p:nvSpPr>
        <p:spPr>
          <a:xfrm>
            <a:off x="839790"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285400B-5970-45DC-8D0A-723CAE9ABAF1}"/>
              </a:ext>
            </a:extLst>
          </p:cNvPr>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901E978-BF2B-4B50-849E-EB48817187B2}"/>
              </a:ext>
            </a:extLst>
          </p:cNvPr>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B7190553-FAE7-4EB8-B4CD-D169EDF673CF}"/>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BBE8D990-0A0C-4A76-B5BD-977086D0058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C7DC7EAE-51AB-4778-BCC7-086613716B0D}"/>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AB95F603-15F6-405A-846D-EA8CEABF58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5515A81D-BABC-4549-A962-02A3855F9D5F}"/>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62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955E8C-5569-4871-AB1F-64022F345F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1EDED3D-CCCF-41A1-B081-2EB4D413E0BB}"/>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3B99B15B-095D-4410-9AE5-55B3666CFE8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FFF9EE8A-999C-4914-9849-31F9AFE144A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02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99F6F71-6481-4BCD-8437-839CC6E5AEDE}"/>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7ED1E033-33C1-48ED-B4F3-C586C9BB0D9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847CE355-20F3-42A2-AE00-CF50FD68A215}"/>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4">
            <a:extLst>
              <a:ext uri="{FF2B5EF4-FFF2-40B4-BE49-F238E27FC236}">
                <a16:creationId xmlns:a16="http://schemas.microsoft.com/office/drawing/2014/main" xmlns="" id="{34D0E137-BFAE-471A-B898-C3C1DEB1C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a16="http://schemas.microsoft.com/office/drawing/2014/main" xmlns="" id="{A3909A3E-39AE-4F56-8BDF-6BE9D97DBFC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8" name="矩形 17">
            <a:extLst>
              <a:ext uri="{FF2B5EF4-FFF2-40B4-BE49-F238E27FC236}">
                <a16:creationId xmlns:a16="http://schemas.microsoft.com/office/drawing/2014/main" xmlns="" id="{F0ADDAE2-E6E2-4CC2-8EC5-06536B71918A}"/>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20">
            <a:extLst>
              <a:ext uri="{FF2B5EF4-FFF2-40B4-BE49-F238E27FC236}">
                <a16:creationId xmlns:a16="http://schemas.microsoft.com/office/drawing/2014/main" xmlns="" id="{164FCEA1-44E1-4F7F-9437-AC54BCA8855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rot="10800000" flipH="1">
            <a:off x="0" y="16630"/>
            <a:ext cx="1349184" cy="1518246"/>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pic>
        <p:nvPicPr>
          <p:cNvPr id="10" name="图片 19">
            <a:extLst>
              <a:ext uri="{FF2B5EF4-FFF2-40B4-BE49-F238E27FC236}">
                <a16:creationId xmlns:a16="http://schemas.microsoft.com/office/drawing/2014/main" xmlns="" id="{836C9FAC-5360-4ED5-8AEB-5F518058F74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rot="10800000" flipH="1">
            <a:off x="10304480" y="1663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spTree>
    <p:extLst>
      <p:ext uri="{BB962C8B-B14F-4D97-AF65-F5344CB8AC3E}">
        <p14:creationId xmlns:p14="http://schemas.microsoft.com/office/powerpoint/2010/main" val="146310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28236B-3357-4BAD-936E-E9FEE795FA65}"/>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99F4979-D751-4098-A322-663B28A78D31}"/>
              </a:ext>
            </a:extLst>
          </p:cNvPr>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47B6FD5-279B-4FDE-BD3A-9F174EA16F89}"/>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5A4F6F5-EAC2-44B5-B846-AD8E473D26E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A6A5F6C-2D87-4791-BA6B-68D6B6F567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54088BE-631A-45B4-9A71-EF7361CDB227}"/>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11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C2156C2-EDB5-42CF-B183-A6685DA0DF50}"/>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71458D04-36ED-45A0-A4EF-AA3E2DE91442}"/>
              </a:ext>
            </a:extLst>
          </p:cNvPr>
          <p:cNvSpPr>
            <a:spLocks noGrp="1"/>
          </p:cNvSpPr>
          <p:nvPr>
            <p:ph type="pic" idx="1"/>
          </p:nvPr>
        </p:nvSpPr>
        <p:spPr>
          <a:xfrm>
            <a:off x="5183189" y="987428"/>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B2879E1C-33EE-497F-A8A1-88EA97A73875}"/>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8156269-0AB0-4BA4-BD43-CA721D87EE9C}"/>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FAB8EA65-99B5-44F3-843B-3FFC7C227C0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69D80DD-F03C-4F9C-A4F5-E894A3339573}"/>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83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33C6F38-B414-4C9B-BDA8-4D418C8D372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1DC0A02-A7C5-4B4D-B248-BACDFF6A4A2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DFDC479-0AD8-4D60-A3B3-5C2D4542712B}"/>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4B9A-5FE1-41C6-A85A-9B353800DEA3}"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0F2BAC90-8029-4668-9B7E-61DF16B4B2A2}"/>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5DFBDD7-BA47-4953-8199-793876B9A86F}"/>
              </a:ext>
            </a:extLst>
          </p:cNvPr>
          <p:cNvSpPr>
            <a:spLocks noGrp="1"/>
          </p:cNvSpPr>
          <p:nvPr>
            <p:ph type="sldNum" sz="quarter" idx="4"/>
          </p:nvPr>
        </p:nvSpPr>
        <p:spPr>
          <a:xfrm>
            <a:off x="8610602"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17">
            <a:extLst>
              <a:ext uri="{FF2B5EF4-FFF2-40B4-BE49-F238E27FC236}">
                <a16:creationId xmlns:a16="http://schemas.microsoft.com/office/drawing/2014/main" xmlns="" id="{CDB951B4-AEF2-4BAF-903C-A2660639F3CD}"/>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73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5.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anose="02020603050405020304"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anose="02020603050405020304"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anose="02020603050405020304"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652394" y="4900333"/>
            <a:ext cx="6716435" cy="1014213"/>
          </a:xfrm>
          <a:prstGeom prst="rect">
            <a:avLst/>
          </a:prstGeom>
          <a:noFill/>
        </p:spPr>
        <p:txBody>
          <a:bodyPr wrap="none" lIns="91208" tIns="45605" rIns="91208" bIns="45605">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992"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2066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ounded Rectangle 7">
            <a:extLst>
              <a:ext uri="{FF2B5EF4-FFF2-40B4-BE49-F238E27FC236}">
                <a16:creationId xmlns:a16="http://schemas.microsoft.com/office/drawing/2014/main" xmlns="" id="{CFEBE687-B92A-4A4A-BE83-CF062182E17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0" name="图片 6">
            <a:extLst>
              <a:ext uri="{FF2B5EF4-FFF2-40B4-BE49-F238E27FC236}">
                <a16:creationId xmlns:a16="http://schemas.microsoft.com/office/drawing/2014/main" xmlns="" id="{A46EEE93-5EE7-4554-912C-2CF52A8D3E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1" name="Rectangle 10">
            <a:extLst>
              <a:ext uri="{FF2B5EF4-FFF2-40B4-BE49-F238E27FC236}">
                <a16:creationId xmlns:a16="http://schemas.microsoft.com/office/drawing/2014/main" xmlns="" id="{880FBCAE-A19A-4D88-A569-64D65E4778DE}"/>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trước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lớp</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2" name="Rectangle 11">
            <a:extLst>
              <a:ext uri="{FF2B5EF4-FFF2-40B4-BE49-F238E27FC236}">
                <a16:creationId xmlns:a16="http://schemas.microsoft.com/office/drawing/2014/main" xmlns="" id="{49826B20-6CED-4AC2-80CE-96682557118D}"/>
              </a:ext>
            </a:extLst>
          </p:cNvPr>
          <p:cNvSpPr/>
          <p:nvPr/>
        </p:nvSpPr>
        <p:spPr>
          <a:xfrm>
            <a:off x="4267803" y="1421739"/>
            <a:ext cx="3946593" cy="662810"/>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xmlns="" id="{BE456AE5-8A67-4B30-9801-C00EAC247ED1}"/>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4" name="Oval 13">
            <a:extLst>
              <a:ext uri="{FF2B5EF4-FFF2-40B4-BE49-F238E27FC236}">
                <a16:creationId xmlns:a16="http://schemas.microsoft.com/office/drawing/2014/main" xmlns="" id="{8A041E88-56D0-4A69-9E64-20AE60B3C3E9}"/>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5" name="Rounded Rectangle 9">
            <a:extLst>
              <a:ext uri="{FF2B5EF4-FFF2-40B4-BE49-F238E27FC236}">
                <a16:creationId xmlns:a16="http://schemas.microsoft.com/office/drawing/2014/main" xmlns="" id="{215C2209-9832-4659-8CDD-A734F01F2755}"/>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Rectangle 15">
            <a:extLst>
              <a:ext uri="{FF2B5EF4-FFF2-40B4-BE49-F238E27FC236}">
                <a16:creationId xmlns:a16="http://schemas.microsoft.com/office/drawing/2014/main" xmlns="" id="{5A5D90EB-6BBA-44BD-8ED4-EEDF4CB50552}"/>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7" name="Oval 16">
            <a:extLst>
              <a:ext uri="{FF2B5EF4-FFF2-40B4-BE49-F238E27FC236}">
                <a16:creationId xmlns:a16="http://schemas.microsoft.com/office/drawing/2014/main" xmlns="" id="{60B59F6E-99B0-4930-9B6B-3E0CBDADA86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18" name="Rounded Rectangle 12">
            <a:extLst>
              <a:ext uri="{FF2B5EF4-FFF2-40B4-BE49-F238E27FC236}">
                <a16:creationId xmlns:a16="http://schemas.microsoft.com/office/drawing/2014/main" xmlns="" id="{BA9DDA6B-FC01-422B-8933-318E651037E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9" name="Rectangle 18">
            <a:extLst>
              <a:ext uri="{FF2B5EF4-FFF2-40B4-BE49-F238E27FC236}">
                <a16:creationId xmlns:a16="http://schemas.microsoft.com/office/drawing/2014/main" xmlns="" id="{1E2ADE46-9A65-418E-967D-3F8DDF5E1273}"/>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0" name="Oval 19">
            <a:extLst>
              <a:ext uri="{FF2B5EF4-FFF2-40B4-BE49-F238E27FC236}">
                <a16:creationId xmlns:a16="http://schemas.microsoft.com/office/drawing/2014/main" xmlns="" id="{F60A43D2-DD8E-4730-9DEF-3AA27D05DEAC}"/>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1" name="Picture 2" descr="Star Cartoon Images, Stock Photos &amp;amp; Vectors | Shutterstock">
            <a:extLst>
              <a:ext uri="{FF2B5EF4-FFF2-40B4-BE49-F238E27FC236}">
                <a16:creationId xmlns:a16="http://schemas.microsoft.com/office/drawing/2014/main" xmlns="" id="{A63CACDC-A988-422C-90FB-5841D02311E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ar Cartoon Images, Stock Photos &amp;amp; Vectors | Shutterstock">
            <a:extLst>
              <a:ext uri="{FF2B5EF4-FFF2-40B4-BE49-F238E27FC236}">
                <a16:creationId xmlns:a16="http://schemas.microsoft.com/office/drawing/2014/main" xmlns="" id="{FE8B9C33-154D-4ADC-AFC6-E7AB152BFE2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xmlns="" id="{E2ED9662-7219-4AE4-8D0A-4BA780FA769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xmlns="" id="{68521D2E-581B-4AC2-888A-CDD67DA28717}"/>
              </a:ext>
            </a:extLst>
          </p:cNvPr>
          <p:cNvPicPr>
            <a:picLocks noChangeAspect="1"/>
          </p:cNvPicPr>
          <p:nvPr/>
        </p:nvPicPr>
        <p:blipFill>
          <a:blip r:embed="rId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635022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xmlns=""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a16="http://schemas.microsoft.com/office/drawing/2014/main" xmlns=""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xmlns=""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Sau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gô</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kịch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Kể chuyện danh nhân thế giới)</a:t>
            </a:r>
          </a:p>
        </p:txBody>
      </p:sp>
    </p:spTree>
    <p:extLst>
      <p:ext uri="{BB962C8B-B14F-4D97-AF65-F5344CB8AC3E}">
        <p14:creationId xmlns:p14="http://schemas.microsoft.com/office/powerpoint/2010/main" val="300132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a16="http://schemas.microsoft.com/office/drawing/2014/main" xmlns=""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a16="http://schemas.microsoft.com/office/drawing/2014/main" xmlns=""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10" name="图片 79">
            <a:extLst>
              <a:ext uri="{FF2B5EF4-FFF2-40B4-BE49-F238E27FC236}">
                <a16:creationId xmlns:a16="http://schemas.microsoft.com/office/drawing/2014/main" xmlns="" id="{699157DE-63F2-4A94-B44F-318CBEA9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11" name="Rounded Rectangle 27">
            <a:extLst>
              <a:ext uri="{FF2B5EF4-FFF2-40B4-BE49-F238E27FC236}">
                <a16:creationId xmlns:a16="http://schemas.microsoft.com/office/drawing/2014/main" xmlns="" id="{14A675C2-72DC-4D67-8186-4441AFF22F65}"/>
              </a:ext>
            </a:extLst>
          </p:cNvPr>
          <p:cNvSpPr/>
          <p:nvPr/>
        </p:nvSpPr>
        <p:spPr>
          <a:xfrm>
            <a:off x="2696657" y="1785307"/>
            <a:ext cx="6504535" cy="3239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xmlns="" id="{E60267B4-937B-454B-806B-A0C728BF70FD}"/>
              </a:ext>
            </a:extLst>
          </p:cNvPr>
          <p:cNvPicPr>
            <a:picLocks noChangeAspect="1"/>
          </p:cNvPicPr>
          <p:nvPr/>
        </p:nvPicPr>
        <p:blipFill rotWithShape="1">
          <a:blip r:embed="rId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3989845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8" name="Picture 17">
            <a:extLst>
              <a:ext uri="{FF2B5EF4-FFF2-40B4-BE49-F238E27FC236}">
                <a16:creationId xmlns:a16="http://schemas.microsoft.com/office/drawing/2014/main" xmlns="" id="{1C5CAF3E-BECF-48EA-954E-C193ED3A2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69" y="1705340"/>
            <a:ext cx="5164395" cy="5164395"/>
          </a:xfrm>
          <a:prstGeom prst="rect">
            <a:avLst/>
          </a:prstGeom>
        </p:spPr>
      </p:pic>
      <p:sp>
        <p:nvSpPr>
          <p:cNvPr id="24" name="Rectangle 23">
            <a:extLst>
              <a:ext uri="{FF2B5EF4-FFF2-40B4-BE49-F238E27FC236}">
                <a16:creationId xmlns:a16="http://schemas.microsoft.com/office/drawing/2014/main" xmlns="" id="{31F32D1A-2D62-43DE-BA7C-4B918E611769}"/>
              </a:ext>
            </a:extLst>
          </p:cNvPr>
          <p:cNvSpPr/>
          <p:nvPr/>
        </p:nvSpPr>
        <p:spPr>
          <a:xfrm>
            <a:off x="1401017" y="470964"/>
            <a:ext cx="3366143" cy="584775"/>
          </a:xfrm>
          <a:prstGeom prst="rect">
            <a:avLst/>
          </a:prstGeom>
        </p:spPr>
        <p:txBody>
          <a:bodyPr wrap="square">
            <a:spAutoFit/>
          </a:bodyPr>
          <a:lstStyle/>
          <a:p>
            <a:pPr algn="ctr">
              <a:buClrTx/>
              <a:buFontTx/>
              <a:buNone/>
              <a:defRPr/>
            </a:pP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Giải</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nghĩa</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từ</a:t>
            </a:r>
            <a:endParaRPr lang="zh-CN" altLang="en-US" sz="32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25" name="Picture 24">
            <a:extLst>
              <a:ext uri="{FF2B5EF4-FFF2-40B4-BE49-F238E27FC236}">
                <a16:creationId xmlns:a16="http://schemas.microsoft.com/office/drawing/2014/main" xmlns="" id="{D6520F2F-B256-45B1-9628-87FDFD16E7A1}"/>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057795" y="508152"/>
            <a:ext cx="534980" cy="597187"/>
          </a:xfrm>
          <a:prstGeom prst="rect">
            <a:avLst/>
          </a:prstGeom>
        </p:spPr>
      </p:pic>
      <p:pic>
        <p:nvPicPr>
          <p:cNvPr id="26" name="PA_库_图片 6">
            <a:extLst>
              <a:ext uri="{FF2B5EF4-FFF2-40B4-BE49-F238E27FC236}">
                <a16:creationId xmlns:a16="http://schemas.microsoft.com/office/drawing/2014/main" xmlns="" id="{573098C6-60F9-4AB3-97BA-0AC92D81127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706240" y="404869"/>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21" name="TextBox 20">
            <a:extLst>
              <a:ext uri="{FF2B5EF4-FFF2-40B4-BE49-F238E27FC236}">
                <a16:creationId xmlns:a16="http://schemas.microsoft.com/office/drawing/2014/main" xmlns="" id="{48DE7C01-2BD0-4056-AE27-BF9C0EAEDD73}"/>
              </a:ext>
            </a:extLst>
          </p:cNvPr>
          <p:cNvSpPr txBox="1"/>
          <p:nvPr/>
        </p:nvSpPr>
        <p:spPr>
          <a:xfrm>
            <a:off x="5372100" y="1866900"/>
            <a:ext cx="4067175" cy="2308324"/>
          </a:xfrm>
          <a:prstGeom prst="rect">
            <a:avLst/>
          </a:prstGeom>
          <a:noFill/>
        </p:spPr>
        <p:txBody>
          <a:bodyPr wrap="square" rtlCol="0">
            <a:spAutoFit/>
          </a:bodyPr>
          <a:lstStyle/>
          <a:p>
            <a:pPr algn="ctr"/>
            <a:r>
              <a:rPr lang="en-US" sz="36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toán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pt-BR" sz="3600" b="1" dirty="0">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41141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1000" fill="hold"/>
                                        <p:tgtEl>
                                          <p:spTgt spid="26"/>
                                        </p:tgtEl>
                                        <p:attrNameLst>
                                          <p:attrName>ppt_w</p:attrName>
                                        </p:attrNameLst>
                                      </p:cBhvr>
                                      <p:tavLst>
                                        <p:tav tm="0">
                                          <p:val>
                                            <p:fltVal val="0"/>
                                          </p:val>
                                        </p:tav>
                                        <p:tav tm="100000">
                                          <p:val>
                                            <p:strVal val="#ppt_w"/>
                                          </p:val>
                                        </p:tav>
                                      </p:tavLst>
                                    </p:anim>
                                    <p:anim calcmode="lin" valueType="num">
                                      <p:cBhvr>
                                        <p:cTn id="11" dur="1000" fill="hold"/>
                                        <p:tgtEl>
                                          <p:spTgt spid="26"/>
                                        </p:tgtEl>
                                        <p:attrNameLst>
                                          <p:attrName>ppt_h</p:attrName>
                                        </p:attrNameLst>
                                      </p:cBhvr>
                                      <p:tavLst>
                                        <p:tav tm="0">
                                          <p:val>
                                            <p:fltVal val="0"/>
                                          </p:val>
                                        </p:tav>
                                        <p:tav tm="100000">
                                          <p:val>
                                            <p:strVal val="#ppt_h"/>
                                          </p:val>
                                        </p:tav>
                                      </p:tavLst>
                                    </p:anim>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8">
            <a:extLst>
              <a:ext uri="{FF2B5EF4-FFF2-40B4-BE49-F238E27FC236}">
                <a16:creationId xmlns:a16="http://schemas.microsoft.com/office/drawing/2014/main" xmlns="" id="{8F74DF7A-5566-4AA2-80BE-3A147FA55955}"/>
              </a:ext>
            </a:extLst>
          </p:cNvPr>
          <p:cNvGrpSpPr/>
          <p:nvPr/>
        </p:nvGrpSpPr>
        <p:grpSpPr>
          <a:xfrm>
            <a:off x="1631991" y="5087828"/>
            <a:ext cx="1718993" cy="1313980"/>
            <a:chOff x="1631991" y="5087828"/>
            <a:chExt cx="1718993" cy="1313980"/>
          </a:xfrm>
        </p:grpSpPr>
        <p:pic>
          <p:nvPicPr>
            <p:cNvPr id="31" name="图片 75">
              <a:extLst>
                <a:ext uri="{FF2B5EF4-FFF2-40B4-BE49-F238E27FC236}">
                  <a16:creationId xmlns:a16="http://schemas.microsoft.com/office/drawing/2014/main" xmlns="" id="{60D251D0-3497-4CB3-A939-70AEB804B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32" name="图片 76">
              <a:extLst>
                <a:ext uri="{FF2B5EF4-FFF2-40B4-BE49-F238E27FC236}">
                  <a16:creationId xmlns:a16="http://schemas.microsoft.com/office/drawing/2014/main" xmlns="" id="{D4FDEA4F-DEF3-49E8-82B7-B0049B8B52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sp>
        <p:nvSpPr>
          <p:cNvPr id="33" name="Rectangle 32">
            <a:extLst>
              <a:ext uri="{FF2B5EF4-FFF2-40B4-BE49-F238E27FC236}">
                <a16:creationId xmlns:a16="http://schemas.microsoft.com/office/drawing/2014/main" xmlns="" id="{6525080C-9108-48DD-9BE5-40E4B4FA7B78}"/>
              </a:ext>
            </a:extLst>
          </p:cNvPr>
          <p:cNvSpPr/>
          <p:nvPr/>
        </p:nvSpPr>
        <p:spPr>
          <a:xfrm>
            <a:off x="4897943" y="852061"/>
            <a:ext cx="3366143" cy="707886"/>
          </a:xfrm>
          <a:prstGeom prst="rect">
            <a:avLst/>
          </a:prstGeom>
        </p:spPr>
        <p:txBody>
          <a:bodyPr wrap="square">
            <a:spAutoFit/>
          </a:bodyPr>
          <a:lstStyle/>
          <a:p>
            <a:pPr algn="ctr">
              <a:buClrTx/>
              <a:buFontTx/>
              <a:buNone/>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4" name="Picture 33">
            <a:extLst>
              <a:ext uri="{FF2B5EF4-FFF2-40B4-BE49-F238E27FC236}">
                <a16:creationId xmlns:a16="http://schemas.microsoft.com/office/drawing/2014/main" xmlns="" id="{E08FB044-C65C-4465-9081-7F01D5EE3AFE}"/>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4524920" y="876634"/>
            <a:ext cx="618580" cy="690508"/>
          </a:xfrm>
          <a:prstGeom prst="rect">
            <a:avLst/>
          </a:prstGeom>
        </p:spPr>
      </p:pic>
      <p:pic>
        <p:nvPicPr>
          <p:cNvPr id="35" name="图片 21">
            <a:extLst>
              <a:ext uri="{FF2B5EF4-FFF2-40B4-BE49-F238E27FC236}">
                <a16:creationId xmlns:a16="http://schemas.microsoft.com/office/drawing/2014/main" xmlns="" id="{2692E048-DBBB-4831-B440-8D8744C681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5822" y="251889"/>
            <a:ext cx="980316" cy="481960"/>
          </a:xfrm>
          <a:prstGeom prst="rect">
            <a:avLst/>
          </a:prstGeom>
        </p:spPr>
      </p:pic>
      <p:grpSp>
        <p:nvGrpSpPr>
          <p:cNvPr id="42" name="Group 41">
            <a:extLst>
              <a:ext uri="{FF2B5EF4-FFF2-40B4-BE49-F238E27FC236}">
                <a16:creationId xmlns:a16="http://schemas.microsoft.com/office/drawing/2014/main" xmlns="" id="{7909152B-91E9-47FF-B619-81A18E29135B}"/>
              </a:ext>
            </a:extLst>
          </p:cNvPr>
          <p:cNvGrpSpPr/>
          <p:nvPr/>
        </p:nvGrpSpPr>
        <p:grpSpPr>
          <a:xfrm>
            <a:off x="450745" y="1996652"/>
            <a:ext cx="3616430" cy="1549400"/>
            <a:chOff x="-121940" y="1041401"/>
            <a:chExt cx="3808116" cy="1549400"/>
          </a:xfrm>
        </p:grpSpPr>
        <p:pic>
          <p:nvPicPr>
            <p:cNvPr id="43" name="PA_图片 6">
              <a:extLst>
                <a:ext uri="{FF2B5EF4-FFF2-40B4-BE49-F238E27FC236}">
                  <a16:creationId xmlns:a16="http://schemas.microsoft.com/office/drawing/2014/main" xmlns="" id="{FB7BCF7A-38C9-4D5A-AA89-52B8EEEBF09B}"/>
                </a:ext>
              </a:extLst>
            </p:cNvPr>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44" name="Rectangle 43">
              <a:extLst>
                <a:ext uri="{FF2B5EF4-FFF2-40B4-BE49-F238E27FC236}">
                  <a16:creationId xmlns:a16="http://schemas.microsoft.com/office/drawing/2014/main" xmlns="" id="{391A3785-711B-40DC-B1CA-438CC85930E7}"/>
                </a:ext>
              </a:extLst>
            </p:cNvPr>
            <p:cNvSpPr/>
            <p:nvPr/>
          </p:nvSpPr>
          <p:spPr>
            <a:xfrm>
              <a:off x="662040" y="1492935"/>
              <a:ext cx="2240155"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Thở</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phào</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5" name="Rectangle 44">
            <a:extLst>
              <a:ext uri="{FF2B5EF4-FFF2-40B4-BE49-F238E27FC236}">
                <a16:creationId xmlns:a16="http://schemas.microsoft.com/office/drawing/2014/main" xmlns="" id="{CE31241E-7D17-4EDA-B5BE-D3B8FDE17B03}"/>
              </a:ext>
            </a:extLst>
          </p:cNvPr>
          <p:cNvSpPr/>
          <p:nvPr/>
        </p:nvSpPr>
        <p:spPr>
          <a:xfrm>
            <a:off x="3924301" y="2393239"/>
            <a:ext cx="7639050" cy="1077218"/>
          </a:xfrm>
          <a:prstGeom prst="rect">
            <a:avLst/>
          </a:prstGeom>
        </p:spPr>
        <p:txBody>
          <a:bodyPr wrap="square">
            <a:spAutoFit/>
          </a:bodyPr>
          <a:lstStyle/>
          <a:p>
            <a:pPr algn="just">
              <a:buClrTx/>
              <a:buFontTx/>
              <a:buNone/>
              <a:defRPr/>
            </a:pP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thở ra một hơi dài vẻ khoan khái, nhẹ nhõm vì đã trút được điều lo lắng trong lòng.</a:t>
            </a:r>
            <a:endParaRPr lang="zh-CN" alt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6078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3F5009BF-A320-4502-BD47-0254B5568431}"/>
              </a:ext>
            </a:extLst>
          </p:cNvPr>
          <p:cNvSpPr/>
          <p:nvPr/>
        </p:nvSpPr>
        <p:spPr>
          <a:xfrm>
            <a:off x="5002587" y="51756"/>
            <a:ext cx="3366143" cy="707886"/>
          </a:xfrm>
          <a:prstGeom prst="rect">
            <a:avLst/>
          </a:prstGeom>
        </p:spPr>
        <p:txBody>
          <a:bodyPr wrap="square">
            <a:spAutoFit/>
          </a:bodyPr>
          <a:lstStyle/>
          <a:p>
            <a:pPr algn="ctr"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xmlns="" id="{F24B129A-BCDA-4643-B27C-CAC1B4F12672}"/>
              </a:ext>
            </a:extLst>
          </p:cNvPr>
          <p:cNvPicPr>
            <a:picLocks noChangeAspect="1"/>
          </p:cNvPicPr>
          <p:nvPr/>
        </p:nvPicPr>
        <p:blipFill>
          <a:blip r:embed="rId6"/>
          <a:stretch>
            <a:fillRect/>
          </a:stretch>
        </p:blipFill>
        <p:spPr>
          <a:xfrm rot="16200000">
            <a:off x="4591050" y="51756"/>
            <a:ext cx="626244" cy="626244"/>
          </a:xfrm>
          <a:prstGeom prst="rect">
            <a:avLst/>
          </a:prstGeom>
        </p:spPr>
      </p:pic>
      <p:grpSp>
        <p:nvGrpSpPr>
          <p:cNvPr id="40" name="PA_库_组合 5">
            <a:extLst>
              <a:ext uri="{FF2B5EF4-FFF2-40B4-BE49-F238E27FC236}">
                <a16:creationId xmlns:a16="http://schemas.microsoft.com/office/drawing/2014/main" xmlns="" id="{35C3526B-C960-4A8C-8551-F4F19DA7FA71}"/>
              </a:ext>
            </a:extLst>
          </p:cNvPr>
          <p:cNvGrpSpPr/>
          <p:nvPr>
            <p:custDataLst>
              <p:tags r:id="rId1"/>
            </p:custDataLst>
          </p:nvPr>
        </p:nvGrpSpPr>
        <p:grpSpPr>
          <a:xfrm>
            <a:off x="966613" y="1250813"/>
            <a:ext cx="587835" cy="706091"/>
            <a:chOff x="1836100" y="2332000"/>
            <a:chExt cx="1572829" cy="862059"/>
          </a:xfrm>
        </p:grpSpPr>
        <p:sp>
          <p:nvSpPr>
            <p:cNvPr id="47" name="任意多边形 10">
              <a:extLst>
                <a:ext uri="{FF2B5EF4-FFF2-40B4-BE49-F238E27FC236}">
                  <a16:creationId xmlns:a16="http://schemas.microsoft.com/office/drawing/2014/main" xmlns="" id="{4BCD7F64-40A6-4B19-920B-7295643D15B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a16="http://schemas.microsoft.com/office/drawing/2014/main" xmlns="" id="{BB468A68-F483-4109-AAC1-6DB82185F93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a16="http://schemas.microsoft.com/office/drawing/2014/main" xmlns="" id="{BDA13D51-DF25-4C4A-B621-D910881D0585}"/>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0" name="Rectangle 49">
            <a:extLst>
              <a:ext uri="{FF2B5EF4-FFF2-40B4-BE49-F238E27FC236}">
                <a16:creationId xmlns:a16="http://schemas.microsoft.com/office/drawing/2014/main" xmlns="" id="{400C2D7F-4321-45E2-8523-8FC9B7164201}"/>
              </a:ext>
            </a:extLst>
          </p:cNvPr>
          <p:cNvSpPr/>
          <p:nvPr/>
        </p:nvSpPr>
        <p:spPr>
          <a:xfrm>
            <a:off x="1698806" y="1301377"/>
            <a:ext cx="9762841" cy="584775"/>
          </a:xfrm>
          <a:prstGeom prst="rect">
            <a:avLst/>
          </a:prstGeom>
        </p:spPr>
        <p:txBody>
          <a:bodyPr wrap="square">
            <a:spAutoFit/>
          </a:bodyPr>
          <a:lstStyle/>
          <a:p>
            <a:pPr algn="just"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Vích-tô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bộc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lộ</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năng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khiếu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75" name="PA_库_组合 5">
            <a:extLst>
              <a:ext uri="{FF2B5EF4-FFF2-40B4-BE49-F238E27FC236}">
                <a16:creationId xmlns:a16="http://schemas.microsoft.com/office/drawing/2014/main" xmlns="" id="{ADBCFBCD-DDCE-4BF3-B67D-5DB7199D58C7}"/>
              </a:ext>
            </a:extLst>
          </p:cNvPr>
          <p:cNvGrpSpPr/>
          <p:nvPr>
            <p:custDataLst>
              <p:tags r:id="rId2"/>
            </p:custDataLst>
          </p:nvPr>
        </p:nvGrpSpPr>
        <p:grpSpPr>
          <a:xfrm>
            <a:off x="978595" y="2233421"/>
            <a:ext cx="587835" cy="733599"/>
            <a:chOff x="1836100" y="2332000"/>
            <a:chExt cx="1572829" cy="895643"/>
          </a:xfrm>
        </p:grpSpPr>
        <p:sp>
          <p:nvSpPr>
            <p:cNvPr id="76" name="任意多边形 10">
              <a:extLst>
                <a:ext uri="{FF2B5EF4-FFF2-40B4-BE49-F238E27FC236}">
                  <a16:creationId xmlns:a16="http://schemas.microsoft.com/office/drawing/2014/main" xmlns="" id="{E0ECC29E-EF75-440E-81BE-1A83450E383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任意多边形 11">
              <a:extLst>
                <a:ext uri="{FF2B5EF4-FFF2-40B4-BE49-F238E27FC236}">
                  <a16:creationId xmlns:a16="http://schemas.microsoft.com/office/drawing/2014/main" xmlns="" id="{475E2F01-6000-4C34-80BE-B468A00766F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12">
              <a:extLst>
                <a:ext uri="{FF2B5EF4-FFF2-40B4-BE49-F238E27FC236}">
                  <a16:creationId xmlns:a16="http://schemas.microsoft.com/office/drawing/2014/main" xmlns="" id="{E7AE4553-63B0-4A7C-A097-C2E3CCDD643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79" name="Rectangle 78">
            <a:extLst>
              <a:ext uri="{FF2B5EF4-FFF2-40B4-BE49-F238E27FC236}">
                <a16:creationId xmlns:a16="http://schemas.microsoft.com/office/drawing/2014/main" xmlns="" id="{2C0849B4-A21F-4F12-87A5-B575772403B3}"/>
              </a:ext>
            </a:extLst>
          </p:cNvPr>
          <p:cNvSpPr/>
          <p:nvPr/>
        </p:nvSpPr>
        <p:spPr>
          <a:xfrm>
            <a:off x="1710788" y="2283984"/>
            <a:ext cx="9762841" cy="1077218"/>
          </a:xfrm>
          <a:prstGeom prst="rect">
            <a:avLst/>
          </a:prstGeom>
        </p:spPr>
        <p:txBody>
          <a:bodyPr wrap="square">
            <a:spAutoFit/>
          </a:bodyPr>
          <a:lstStyle/>
          <a:p>
            <a:pPr algn="just"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giờ</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kiểm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Toán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lắng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80" name="PA_库_组合 5">
            <a:extLst>
              <a:ext uri="{FF2B5EF4-FFF2-40B4-BE49-F238E27FC236}">
                <a16:creationId xmlns:a16="http://schemas.microsoft.com/office/drawing/2014/main" xmlns="" id="{6B4CF087-E6EE-4616-9227-B06FB492E897}"/>
              </a:ext>
            </a:extLst>
          </p:cNvPr>
          <p:cNvGrpSpPr/>
          <p:nvPr>
            <p:custDataLst>
              <p:tags r:id="rId3"/>
            </p:custDataLst>
          </p:nvPr>
        </p:nvGrpSpPr>
        <p:grpSpPr>
          <a:xfrm>
            <a:off x="947754" y="3477931"/>
            <a:ext cx="587835" cy="733599"/>
            <a:chOff x="1836100" y="2332000"/>
            <a:chExt cx="1572829" cy="895643"/>
          </a:xfrm>
        </p:grpSpPr>
        <p:sp>
          <p:nvSpPr>
            <p:cNvPr id="81" name="任意多边形 10">
              <a:extLst>
                <a:ext uri="{FF2B5EF4-FFF2-40B4-BE49-F238E27FC236}">
                  <a16:creationId xmlns:a16="http://schemas.microsoft.com/office/drawing/2014/main" xmlns="" id="{0CBFE459-F918-4FAE-B92D-6D3D769C7C8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任意多边形 11">
              <a:extLst>
                <a:ext uri="{FF2B5EF4-FFF2-40B4-BE49-F238E27FC236}">
                  <a16:creationId xmlns:a16="http://schemas.microsoft.com/office/drawing/2014/main" xmlns="" id="{89D7B81C-204B-4770-AA25-07B4D8068D3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文本框 12">
              <a:extLst>
                <a:ext uri="{FF2B5EF4-FFF2-40B4-BE49-F238E27FC236}">
                  <a16:creationId xmlns:a16="http://schemas.microsoft.com/office/drawing/2014/main" xmlns="" id="{32BDADB6-2BE0-4839-9AD7-21CE85E8A2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84" name="Rectangle 83">
            <a:extLst>
              <a:ext uri="{FF2B5EF4-FFF2-40B4-BE49-F238E27FC236}">
                <a16:creationId xmlns:a16="http://schemas.microsoft.com/office/drawing/2014/main" xmlns="" id="{E6E3B0E4-859D-41A9-99AB-E42F4B1F4E4E}"/>
              </a:ext>
            </a:extLst>
          </p:cNvPr>
          <p:cNvSpPr/>
          <p:nvPr/>
        </p:nvSpPr>
        <p:spPr>
          <a:xfrm>
            <a:off x="1679947" y="3528494"/>
            <a:ext cx="10340603" cy="584775"/>
          </a:xfrm>
          <a:prstGeom prst="rect">
            <a:avLst/>
          </a:prstGeom>
        </p:spPr>
        <p:txBody>
          <a:bodyPr wrap="square">
            <a:spAutoFit/>
          </a:bodyPr>
          <a:lstStyle/>
          <a:p>
            <a:pPr algn="just"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reo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xem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85" name="PA_库_组合 5">
            <a:extLst>
              <a:ext uri="{FF2B5EF4-FFF2-40B4-BE49-F238E27FC236}">
                <a16:creationId xmlns:a16="http://schemas.microsoft.com/office/drawing/2014/main" xmlns="" id="{970E8ADD-B3DD-4FFA-9A4B-29DD75B408A1}"/>
              </a:ext>
            </a:extLst>
          </p:cNvPr>
          <p:cNvGrpSpPr/>
          <p:nvPr>
            <p:custDataLst>
              <p:tags r:id="rId4"/>
            </p:custDataLst>
          </p:nvPr>
        </p:nvGrpSpPr>
        <p:grpSpPr>
          <a:xfrm>
            <a:off x="959736" y="4222824"/>
            <a:ext cx="587835" cy="733599"/>
            <a:chOff x="1836100" y="2332000"/>
            <a:chExt cx="1572829" cy="895643"/>
          </a:xfrm>
        </p:grpSpPr>
        <p:sp>
          <p:nvSpPr>
            <p:cNvPr id="86" name="任意多边形 10">
              <a:extLst>
                <a:ext uri="{FF2B5EF4-FFF2-40B4-BE49-F238E27FC236}">
                  <a16:creationId xmlns:a16="http://schemas.microsoft.com/office/drawing/2014/main" xmlns="" id="{1E867437-4D1E-4EC9-9D01-19D44D82DB7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7" name="任意多边形 11">
              <a:extLst>
                <a:ext uri="{FF2B5EF4-FFF2-40B4-BE49-F238E27FC236}">
                  <a16:creationId xmlns:a16="http://schemas.microsoft.com/office/drawing/2014/main" xmlns="" id="{B8DE391F-421B-4D35-9BF3-B00D065498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文本框 12">
              <a:extLst>
                <a:ext uri="{FF2B5EF4-FFF2-40B4-BE49-F238E27FC236}">
                  <a16:creationId xmlns:a16="http://schemas.microsoft.com/office/drawing/2014/main" xmlns="" id="{0C4AD4FD-4376-463C-B063-17AC61ACB66F}"/>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89" name="Rectangle 88">
            <a:extLst>
              <a:ext uri="{FF2B5EF4-FFF2-40B4-BE49-F238E27FC236}">
                <a16:creationId xmlns:a16="http://schemas.microsoft.com/office/drawing/2014/main" xmlns="" id="{B40319E4-3435-4950-A154-0EBD9DD5EC02}"/>
              </a:ext>
            </a:extLst>
          </p:cNvPr>
          <p:cNvSpPr/>
          <p:nvPr/>
        </p:nvSpPr>
        <p:spPr>
          <a:xfrm>
            <a:off x="1691929" y="4273387"/>
            <a:ext cx="7985471" cy="1077218"/>
          </a:xfrm>
          <a:prstGeom prst="rect">
            <a:avLst/>
          </a:prstGeom>
        </p:spPr>
        <p:txBody>
          <a:bodyPr wrap="square">
            <a:spAutoFit/>
          </a:bodyPr>
          <a:lstStyle/>
          <a:p>
            <a:pPr algn="just" defTabSz="457200">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 giờ kiểm tra Toán, em thấy Huy-gô là người thế nào?</a:t>
            </a:r>
          </a:p>
        </p:txBody>
      </p:sp>
      <p:grpSp>
        <p:nvGrpSpPr>
          <p:cNvPr id="90" name="Group 89">
            <a:extLst>
              <a:ext uri="{FF2B5EF4-FFF2-40B4-BE49-F238E27FC236}">
                <a16:creationId xmlns:a16="http://schemas.microsoft.com/office/drawing/2014/main" xmlns="" id="{643C86E3-BB7C-4881-A777-02292F5C0C56}"/>
              </a:ext>
            </a:extLst>
          </p:cNvPr>
          <p:cNvGrpSpPr/>
          <p:nvPr/>
        </p:nvGrpSpPr>
        <p:grpSpPr>
          <a:xfrm>
            <a:off x="9422844" y="3578471"/>
            <a:ext cx="3104143" cy="3127647"/>
            <a:chOff x="7656474" y="831396"/>
            <a:chExt cx="3689350" cy="3269584"/>
          </a:xfrm>
        </p:grpSpPr>
        <p:pic>
          <p:nvPicPr>
            <p:cNvPr id="91" name="图片 2" descr="2">
              <a:extLst>
                <a:ext uri="{FF2B5EF4-FFF2-40B4-BE49-F238E27FC236}">
                  <a16:creationId xmlns:a16="http://schemas.microsoft.com/office/drawing/2014/main" xmlns="" id="{AAEA5DEF-4564-4DAC-BEE8-8A2A4C0EE27E}"/>
                </a:ext>
              </a:extLst>
            </p:cNvPr>
            <p:cNvPicPr>
              <a:picLocks noChangeAspect="1"/>
            </p:cNvPicPr>
            <p:nvPr/>
          </p:nvPicPr>
          <p:blipFill>
            <a:blip r:embed="rId7"/>
            <a:stretch>
              <a:fillRect/>
            </a:stretch>
          </p:blipFill>
          <p:spPr>
            <a:xfrm>
              <a:off x="7656474" y="831396"/>
              <a:ext cx="3689350" cy="3127375"/>
            </a:xfrm>
            <a:prstGeom prst="rect">
              <a:avLst/>
            </a:prstGeom>
          </p:spPr>
        </p:pic>
        <p:sp>
          <p:nvSpPr>
            <p:cNvPr id="92" name="Rounded Rectangle 52">
              <a:extLst>
                <a:ext uri="{FF2B5EF4-FFF2-40B4-BE49-F238E27FC236}">
                  <a16:creationId xmlns:a16="http://schemas.microsoft.com/office/drawing/2014/main" xmlns="" id="{71BA2ABD-F6FA-4676-ADBA-72D8262CF498}"/>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156628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anim calcmode="lin" valueType="num">
                                      <p:cBhvr>
                                        <p:cTn id="11" dur="750" fill="hold"/>
                                        <p:tgtEl>
                                          <p:spTgt spid="50"/>
                                        </p:tgtEl>
                                        <p:attrNameLst>
                                          <p:attrName>ppt_x</p:attrName>
                                        </p:attrNameLst>
                                      </p:cBhvr>
                                      <p:tavLst>
                                        <p:tav tm="0">
                                          <p:val>
                                            <p:strVal val="#ppt_x"/>
                                          </p:val>
                                        </p:tav>
                                        <p:tav tm="100000">
                                          <p:val>
                                            <p:strVal val="#ppt_x"/>
                                          </p:val>
                                        </p:tav>
                                      </p:tavLst>
                                    </p:anim>
                                    <p:anim calcmode="lin" valueType="num">
                                      <p:cBhvr>
                                        <p:cTn id="1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750"/>
                                        <p:tgtEl>
                                          <p:spTgt spid="75"/>
                                        </p:tgtEl>
                                      </p:cBhvr>
                                    </p:animEffect>
                                    <p:anim calcmode="lin" valueType="num">
                                      <p:cBhvr>
                                        <p:cTn id="18" dur="750" fill="hold"/>
                                        <p:tgtEl>
                                          <p:spTgt spid="75"/>
                                        </p:tgtEl>
                                        <p:attrNameLst>
                                          <p:attrName>ppt_x</p:attrName>
                                        </p:attrNameLst>
                                      </p:cBhvr>
                                      <p:tavLst>
                                        <p:tav tm="0">
                                          <p:val>
                                            <p:strVal val="#ppt_x"/>
                                          </p:val>
                                        </p:tav>
                                        <p:tav tm="100000">
                                          <p:val>
                                            <p:strVal val="#ppt_x"/>
                                          </p:val>
                                        </p:tav>
                                      </p:tavLst>
                                    </p:anim>
                                    <p:anim calcmode="lin" valueType="num">
                                      <p:cBhvr>
                                        <p:cTn id="19" dur="75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anim calcmode="lin" valueType="num">
                                      <p:cBhvr>
                                        <p:cTn id="23" dur="750" fill="hold"/>
                                        <p:tgtEl>
                                          <p:spTgt spid="79"/>
                                        </p:tgtEl>
                                        <p:attrNameLst>
                                          <p:attrName>ppt_x</p:attrName>
                                        </p:attrNameLst>
                                      </p:cBhvr>
                                      <p:tavLst>
                                        <p:tav tm="0">
                                          <p:val>
                                            <p:strVal val="#ppt_x"/>
                                          </p:val>
                                        </p:tav>
                                        <p:tav tm="100000">
                                          <p:val>
                                            <p:strVal val="#ppt_x"/>
                                          </p:val>
                                        </p:tav>
                                      </p:tavLst>
                                    </p:anim>
                                    <p:anim calcmode="lin" valueType="num">
                                      <p:cBhvr>
                                        <p:cTn id="24" dur="75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750"/>
                                        <p:tgtEl>
                                          <p:spTgt spid="80"/>
                                        </p:tgtEl>
                                      </p:cBhvr>
                                    </p:animEffect>
                                    <p:anim calcmode="lin" valueType="num">
                                      <p:cBhvr>
                                        <p:cTn id="30" dur="750" fill="hold"/>
                                        <p:tgtEl>
                                          <p:spTgt spid="80"/>
                                        </p:tgtEl>
                                        <p:attrNameLst>
                                          <p:attrName>ppt_x</p:attrName>
                                        </p:attrNameLst>
                                      </p:cBhvr>
                                      <p:tavLst>
                                        <p:tav tm="0">
                                          <p:val>
                                            <p:strVal val="#ppt_x"/>
                                          </p:val>
                                        </p:tav>
                                        <p:tav tm="100000">
                                          <p:val>
                                            <p:strVal val="#ppt_x"/>
                                          </p:val>
                                        </p:tav>
                                      </p:tavLst>
                                    </p:anim>
                                    <p:anim calcmode="lin" valueType="num">
                                      <p:cBhvr>
                                        <p:cTn id="31" dur="75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750"/>
                                        <p:tgtEl>
                                          <p:spTgt spid="84"/>
                                        </p:tgtEl>
                                      </p:cBhvr>
                                    </p:animEffect>
                                    <p:anim calcmode="lin" valueType="num">
                                      <p:cBhvr>
                                        <p:cTn id="35" dur="750" fill="hold"/>
                                        <p:tgtEl>
                                          <p:spTgt spid="84"/>
                                        </p:tgtEl>
                                        <p:attrNameLst>
                                          <p:attrName>ppt_x</p:attrName>
                                        </p:attrNameLst>
                                      </p:cBhvr>
                                      <p:tavLst>
                                        <p:tav tm="0">
                                          <p:val>
                                            <p:strVal val="#ppt_x"/>
                                          </p:val>
                                        </p:tav>
                                        <p:tav tm="100000">
                                          <p:val>
                                            <p:strVal val="#ppt_x"/>
                                          </p:val>
                                        </p:tav>
                                      </p:tavLst>
                                    </p:anim>
                                    <p:anim calcmode="lin" valueType="num">
                                      <p:cBhvr>
                                        <p:cTn id="36"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750"/>
                                        <p:tgtEl>
                                          <p:spTgt spid="85"/>
                                        </p:tgtEl>
                                      </p:cBhvr>
                                    </p:animEffect>
                                    <p:anim calcmode="lin" valueType="num">
                                      <p:cBhvr>
                                        <p:cTn id="42" dur="750" fill="hold"/>
                                        <p:tgtEl>
                                          <p:spTgt spid="85"/>
                                        </p:tgtEl>
                                        <p:attrNameLst>
                                          <p:attrName>ppt_x</p:attrName>
                                        </p:attrNameLst>
                                      </p:cBhvr>
                                      <p:tavLst>
                                        <p:tav tm="0">
                                          <p:val>
                                            <p:strVal val="#ppt_x"/>
                                          </p:val>
                                        </p:tav>
                                        <p:tav tm="100000">
                                          <p:val>
                                            <p:strVal val="#ppt_x"/>
                                          </p:val>
                                        </p:tav>
                                      </p:tavLst>
                                    </p:anim>
                                    <p:anim calcmode="lin" valueType="num">
                                      <p:cBhvr>
                                        <p:cTn id="43" dur="750" fill="hold"/>
                                        <p:tgtEl>
                                          <p:spTgt spid="8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750"/>
                                        <p:tgtEl>
                                          <p:spTgt spid="89"/>
                                        </p:tgtEl>
                                      </p:cBhvr>
                                    </p:animEffect>
                                    <p:anim calcmode="lin" valueType="num">
                                      <p:cBhvr>
                                        <p:cTn id="47" dur="750" fill="hold"/>
                                        <p:tgtEl>
                                          <p:spTgt spid="89"/>
                                        </p:tgtEl>
                                        <p:attrNameLst>
                                          <p:attrName>ppt_x</p:attrName>
                                        </p:attrNameLst>
                                      </p:cBhvr>
                                      <p:tavLst>
                                        <p:tav tm="0">
                                          <p:val>
                                            <p:strVal val="#ppt_x"/>
                                          </p:val>
                                        </p:tav>
                                        <p:tav tm="100000">
                                          <p:val>
                                            <p:strVal val="#ppt_x"/>
                                          </p:val>
                                        </p:tav>
                                      </p:tavLst>
                                    </p:anim>
                                    <p:anim calcmode="lin" valueType="num">
                                      <p:cBhvr>
                                        <p:cTn id="48" dur="75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additive="base">
                                        <p:cTn id="53" dur="500" fill="hold"/>
                                        <p:tgtEl>
                                          <p:spTgt spid="90"/>
                                        </p:tgtEl>
                                        <p:attrNameLst>
                                          <p:attrName>ppt_x</p:attrName>
                                        </p:attrNameLst>
                                      </p:cBhvr>
                                      <p:tavLst>
                                        <p:tav tm="0">
                                          <p:val>
                                            <p:strVal val="#ppt_x"/>
                                          </p:val>
                                        </p:tav>
                                        <p:tav tm="100000">
                                          <p:val>
                                            <p:strVal val="#ppt_x"/>
                                          </p:val>
                                        </p:tav>
                                      </p:tavLst>
                                    </p:anim>
                                    <p:anim calcmode="lin" valueType="num">
                                      <p:cBhvr additive="base">
                                        <p:cTn id="5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9" grpId="0"/>
      <p:bldP spid="84"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xmlns=""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xmlns="" id="{CB5964E2-2130-4E11-B6BE-8BC5F5E90766}"/>
              </a:ext>
            </a:extLst>
          </p:cNvPr>
          <p:cNvSpPr/>
          <p:nvPr/>
        </p:nvSpPr>
        <p:spPr>
          <a:xfrm>
            <a:off x="8976576" y="90151"/>
            <a:ext cx="3215424"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kĩ</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văn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a16="http://schemas.microsoft.com/office/drawing/2014/main" xmlns=""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a16="http://schemas.microsoft.com/office/drawing/2014/main" xmlns="" id="{7B3C970D-31A0-42F2-87BB-6C14A8CA8905}"/>
                </a:ext>
              </a:extLst>
            </p:cNvPr>
            <p:cNvSpPr/>
            <p:nvPr/>
          </p:nvSpPr>
          <p:spPr>
            <a:xfrm>
              <a:off x="1982686" y="663961"/>
              <a:ext cx="5843238" cy="1077218"/>
            </a:xfrm>
            <a:prstGeom prst="rect">
              <a:avLst/>
            </a:prstGeom>
          </p:spPr>
          <p:txBody>
            <a:bodyPr wrap="square">
              <a:spAutoFit/>
            </a:bodyPr>
            <a:lstStyle/>
            <a:p>
              <a:pPr algn="ctr"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Vích-tô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bộc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lộ</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năng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khiếu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ectangle 12">
            <a:extLst>
              <a:ext uri="{FF2B5EF4-FFF2-40B4-BE49-F238E27FC236}">
                <a16:creationId xmlns:a16="http://schemas.microsoft.com/office/drawing/2014/main" xmlns="" id="{F3871600-7ED0-4B81-88BC-00865885BFA9}"/>
              </a:ext>
            </a:extLst>
          </p:cNvPr>
          <p:cNvSpPr/>
          <p:nvPr/>
        </p:nvSpPr>
        <p:spPr>
          <a:xfrm>
            <a:off x="983609" y="4247686"/>
            <a:ext cx="7026916" cy="1468864"/>
          </a:xfrm>
          <a:prstGeom prst="rect">
            <a:avLst/>
          </a:prstGeom>
        </p:spPr>
        <p:txBody>
          <a:bodyPr wrap="square">
            <a:spAutoFit/>
          </a:bodyPr>
          <a:lstStyle/>
          <a:p>
            <a:pPr algn="ctr">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Vích-tô Huy-gô đã bộc lộ năng khiếu thơ ca của mình từ rất sớm.</a:t>
            </a:r>
            <a:endPar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1730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xmlns=""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xmlns="" id="{CB5964E2-2130-4E11-B6BE-8BC5F5E90766}"/>
              </a:ext>
            </a:extLst>
          </p:cNvPr>
          <p:cNvSpPr/>
          <p:nvPr/>
        </p:nvSpPr>
        <p:spPr>
          <a:xfrm>
            <a:off x="8976576" y="90151"/>
            <a:ext cx="3215424"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thứ</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hai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a16="http://schemas.microsoft.com/office/drawing/2014/main" xmlns=""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a16="http://schemas.microsoft.com/office/drawing/2014/main" xmlns="" id="{7B3C970D-31A0-42F2-87BB-6C14A8CA8905}"/>
                </a:ext>
              </a:extLst>
            </p:cNvPr>
            <p:cNvSpPr/>
            <p:nvPr/>
          </p:nvSpPr>
          <p:spPr>
            <a:xfrm>
              <a:off x="2007142" y="433723"/>
              <a:ext cx="5843238" cy="1569660"/>
            </a:xfrm>
            <a:prstGeom prst="rect">
              <a:avLst/>
            </a:prstGeom>
          </p:spPr>
          <p:txBody>
            <a:bodyPr wrap="square">
              <a:spAutoFit/>
            </a:bodyPr>
            <a:lstStyle/>
            <a:p>
              <a:pPr algn="ctr"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2.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giờ</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kiểm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Toán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lắng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ectangle 12">
            <a:extLst>
              <a:ext uri="{FF2B5EF4-FFF2-40B4-BE49-F238E27FC236}">
                <a16:creationId xmlns:a16="http://schemas.microsoft.com/office/drawing/2014/main" xmlns="" id="{F3871600-7ED0-4B81-88BC-00865885BFA9}"/>
              </a:ext>
            </a:extLst>
          </p:cNvPr>
          <p:cNvSpPr/>
          <p:nvPr/>
        </p:nvSpPr>
        <p:spPr>
          <a:xfrm>
            <a:off x="428624" y="4247686"/>
            <a:ext cx="8547951" cy="1943161"/>
          </a:xfrm>
          <a:prstGeom prst="rect">
            <a:avLst/>
          </a:prstGeom>
        </p:spPr>
        <p:txBody>
          <a:bodyPr wrap="square">
            <a:spAutoFit/>
          </a:bodyPr>
          <a:lstStyle/>
          <a:p>
            <a:pPr lvl="0" algn="ctr">
              <a:lnSpc>
                <a:spcPct val="150000"/>
              </a:lnSpc>
            </a:pP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kiểm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Toán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giáo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lắng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Vích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-to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Huy-gô</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mải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miết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hiểu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Huy-gô</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ngồi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cắn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bút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902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xmlns=""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xmlns="" id="{CB5964E2-2130-4E11-B6BE-8BC5F5E90766}"/>
              </a:ext>
            </a:extLst>
          </p:cNvPr>
          <p:cNvSpPr/>
          <p:nvPr/>
        </p:nvSpPr>
        <p:spPr>
          <a:xfrm>
            <a:off x="8448675" y="0"/>
            <a:ext cx="3477555"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kĩ</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thứ</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ba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và</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lựa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đáp</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án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30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0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B76F2D8C-5CC8-4DC2-8DD5-6A5DF6DA7C18}"/>
              </a:ext>
            </a:extLst>
          </p:cNvPr>
          <p:cNvGrpSpPr/>
          <p:nvPr/>
        </p:nvGrpSpPr>
        <p:grpSpPr>
          <a:xfrm>
            <a:off x="596304" y="-1466850"/>
            <a:ext cx="7949254" cy="7353299"/>
            <a:chOff x="929679" y="-2724150"/>
            <a:chExt cx="7949254" cy="7353299"/>
          </a:xfrm>
        </p:grpSpPr>
        <p:pic>
          <p:nvPicPr>
            <p:cNvPr id="11" name="Picture 10">
              <a:extLst>
                <a:ext uri="{FF2B5EF4-FFF2-40B4-BE49-F238E27FC236}">
                  <a16:creationId xmlns:a16="http://schemas.microsoft.com/office/drawing/2014/main" xmlns=""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2724150"/>
              <a:ext cx="7949254" cy="7353299"/>
            </a:xfrm>
            <a:prstGeom prst="rect">
              <a:avLst/>
            </a:prstGeom>
          </p:spPr>
        </p:pic>
        <p:sp>
          <p:nvSpPr>
            <p:cNvPr id="12" name="Rectangle 11">
              <a:extLst>
                <a:ext uri="{FF2B5EF4-FFF2-40B4-BE49-F238E27FC236}">
                  <a16:creationId xmlns:a16="http://schemas.microsoft.com/office/drawing/2014/main" xmlns="" id="{7B3C970D-31A0-42F2-87BB-6C14A8CA8905}"/>
                </a:ext>
              </a:extLst>
            </p:cNvPr>
            <p:cNvSpPr/>
            <p:nvPr/>
          </p:nvSpPr>
          <p:spPr>
            <a:xfrm>
              <a:off x="2104983" y="-634984"/>
              <a:ext cx="5843238" cy="3046988"/>
            </a:xfrm>
            <a:prstGeom prst="rect">
              <a:avLst/>
            </a:prstGeom>
          </p:spPr>
          <p:txBody>
            <a:bodyPr wrap="square">
              <a:spAutoFit/>
            </a:bodyPr>
            <a:lstStyle/>
            <a:p>
              <a:pPr algn="just"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3.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reo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xem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Vì Huy-gô nộp bài đúng giờ.</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Vì Huy-gô làm đúng đáp số.</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Vì lời giải toán được Huy-gô viết bằng thơ.</a:t>
              </a:r>
            </a:p>
          </p:txBody>
        </p:sp>
      </p:grpSp>
      <p:sp>
        <p:nvSpPr>
          <p:cNvPr id="2" name="Oval 1">
            <a:extLst>
              <a:ext uri="{FF2B5EF4-FFF2-40B4-BE49-F238E27FC236}">
                <a16:creationId xmlns:a16="http://schemas.microsoft.com/office/drawing/2014/main" xmlns="" id="{3FB2DD3F-A028-4CE6-862B-B760C9AF18FD}"/>
              </a:ext>
            </a:extLst>
          </p:cNvPr>
          <p:cNvSpPr/>
          <p:nvPr/>
        </p:nvSpPr>
        <p:spPr>
          <a:xfrm>
            <a:off x="1771608" y="2657475"/>
            <a:ext cx="400092" cy="4381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677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xmlns=""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xmlns="" id="{CB5964E2-2130-4E11-B6BE-8BC5F5E90766}"/>
              </a:ext>
            </a:extLst>
          </p:cNvPr>
          <p:cNvSpPr/>
          <p:nvPr/>
        </p:nvSpPr>
        <p:spPr>
          <a:xfrm>
            <a:off x="8545558" y="90151"/>
            <a:ext cx="3646442"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vi-VN" sz="3200" dirty="0">
                <a:latin typeface="Arial-Rounded" panose="020B0500000000000000" pitchFamily="34" charset="0"/>
                <a:ea typeface="Arial-Rounded" panose="020B0500000000000000" pitchFamily="34" charset="0"/>
                <a:cs typeface="Arial-Rounded" panose="020B0500000000000000" pitchFamily="34" charset="0"/>
              </a:rPr>
              <a:t>Em suy nghĩ và đưa ra nhận xét của mình về Huy-gô.</a:t>
            </a:r>
            <a:endParaRPr kumimoji="0" lang="en-US" sz="32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a16="http://schemas.microsoft.com/office/drawing/2014/main" xmlns=""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a16="http://schemas.microsoft.com/office/drawing/2014/main" xmlns="" id="{7B3C970D-31A0-42F2-87BB-6C14A8CA8905}"/>
                </a:ext>
              </a:extLst>
            </p:cNvPr>
            <p:cNvSpPr/>
            <p:nvPr/>
          </p:nvSpPr>
          <p:spPr>
            <a:xfrm>
              <a:off x="1982686" y="663961"/>
              <a:ext cx="5843238" cy="1077218"/>
            </a:xfrm>
            <a:prstGeom prst="rect">
              <a:avLst/>
            </a:prstGeom>
          </p:spPr>
          <p:txBody>
            <a:bodyPr wrap="square">
              <a:spAutoFit/>
            </a:bodyPr>
            <a:lstStyle/>
            <a:p>
              <a:pPr algn="just"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 giờ kiểm tra Toán, em thấy Huy-gô là người thế nào?</a:t>
              </a:r>
            </a:p>
          </p:txBody>
        </p:sp>
      </p:grpSp>
      <p:sp>
        <p:nvSpPr>
          <p:cNvPr id="13" name="Rectangle 12">
            <a:extLst>
              <a:ext uri="{FF2B5EF4-FFF2-40B4-BE49-F238E27FC236}">
                <a16:creationId xmlns:a16="http://schemas.microsoft.com/office/drawing/2014/main" xmlns="" id="{F3871600-7ED0-4B81-88BC-00865885BFA9}"/>
              </a:ext>
            </a:extLst>
          </p:cNvPr>
          <p:cNvSpPr/>
          <p:nvPr/>
        </p:nvSpPr>
        <p:spPr>
          <a:xfrm>
            <a:off x="514350" y="3665218"/>
            <a:ext cx="8031208" cy="2207527"/>
          </a:xfrm>
          <a:prstGeom prst="rect">
            <a:avLst/>
          </a:prstGeom>
        </p:spPr>
        <p:txBody>
          <a:bodyPr wrap="square">
            <a:spAutoFit/>
          </a:bodyPr>
          <a:lstStyle/>
          <a:p>
            <a:pPr lvl="0" algn="ctr">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Qua giờ kiểm tra Toán, em thấy Vích-to Huy-gô không chỉ là một cậu bé thông minh mà còn là một người có năng khiếu thơ ca..</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4982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6769F969-F7AF-4388-8276-EF1045A323FC}"/>
              </a:ext>
            </a:extLst>
          </p:cNvPr>
          <p:cNvPicPr>
            <a:picLocks noChangeAspect="1"/>
          </p:cNvPicPr>
          <p:nvPr/>
        </p:nvPicPr>
        <p:blipFill>
          <a:blip r:embed="rId2"/>
          <a:stretch>
            <a:fillRect/>
          </a:stretch>
        </p:blipFill>
        <p:spPr>
          <a:xfrm>
            <a:off x="4424362" y="941854"/>
            <a:ext cx="3343275" cy="609600"/>
          </a:xfrm>
          <a:prstGeom prst="rect">
            <a:avLst/>
          </a:prstGeom>
        </p:spPr>
      </p:pic>
      <p:sp>
        <p:nvSpPr>
          <p:cNvPr id="20" name="TextBox 19">
            <a:extLst>
              <a:ext uri="{FF2B5EF4-FFF2-40B4-BE49-F238E27FC236}">
                <a16:creationId xmlns:a16="http://schemas.microsoft.com/office/drawing/2014/main" xmlns="" id="{BAA6A450-46E6-417A-8520-DBD56A764970}"/>
              </a:ext>
            </a:extLst>
          </p:cNvPr>
          <p:cNvSpPr txBox="1"/>
          <p:nvPr/>
        </p:nvSpPr>
        <p:spPr>
          <a:xfrm>
            <a:off x="4727269" y="1874619"/>
            <a:ext cx="3264465"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11 –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6971A6AA-F542-4E7D-8F1B-6FDF194F9373}"/>
              </a:ext>
            </a:extLst>
          </p:cNvPr>
          <p:cNvPicPr>
            <a:picLocks noChangeAspect="1"/>
          </p:cNvPicPr>
          <p:nvPr/>
        </p:nvPicPr>
        <p:blipFill>
          <a:blip r:embed="rId3"/>
          <a:stretch>
            <a:fillRect/>
          </a:stretch>
        </p:blipFill>
        <p:spPr>
          <a:xfrm>
            <a:off x="1837568" y="2520950"/>
            <a:ext cx="8669263" cy="1926503"/>
          </a:xfrm>
          <a:prstGeom prst="rect">
            <a:avLst/>
          </a:prstGeom>
        </p:spPr>
      </p:pic>
    </p:spTree>
    <p:extLst>
      <p:ext uri="{BB962C8B-B14F-4D97-AF65-F5344CB8AC3E}">
        <p14:creationId xmlns:p14="http://schemas.microsoft.com/office/powerpoint/2010/main" val="183231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B75D8DCB-46BB-4D3A-8151-4C3A4F06BA0F}"/>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xmlns="" id="{58529B26-3B74-4644-BDAC-BB25F2F752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B78D9CC-324F-4432-832C-DC3AF6772D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5" name="TextBox 14">
            <a:extLst>
              <a:ext uri="{FF2B5EF4-FFF2-40B4-BE49-F238E27FC236}">
                <a16:creationId xmlns:a16="http://schemas.microsoft.com/office/drawing/2014/main" xmlns="" id="{3A4559A7-6C09-46E2-BA83-65BBAB94E9B9}"/>
              </a:ext>
            </a:extLst>
          </p:cNvPr>
          <p:cNvSpPr txBox="1"/>
          <p:nvPr/>
        </p:nvSpPr>
        <p:spPr>
          <a:xfrm>
            <a:off x="704850" y="2384176"/>
            <a:ext cx="10258425" cy="2862322"/>
          </a:xfrm>
          <a:custGeom>
            <a:avLst/>
            <a:gdLst>
              <a:gd name="connsiteX0" fmla="*/ 0 w 10258425"/>
              <a:gd name="connsiteY0" fmla="*/ 0 h 2862322"/>
              <a:gd name="connsiteX1" fmla="*/ 672497 w 10258425"/>
              <a:gd name="connsiteY1" fmla="*/ 0 h 2862322"/>
              <a:gd name="connsiteX2" fmla="*/ 1344993 w 10258425"/>
              <a:gd name="connsiteY2" fmla="*/ 0 h 2862322"/>
              <a:gd name="connsiteX3" fmla="*/ 2120075 w 10258425"/>
              <a:gd name="connsiteY3" fmla="*/ 0 h 2862322"/>
              <a:gd name="connsiteX4" fmla="*/ 2484819 w 10258425"/>
              <a:gd name="connsiteY4" fmla="*/ 0 h 2862322"/>
              <a:gd name="connsiteX5" fmla="*/ 2952147 w 10258425"/>
              <a:gd name="connsiteY5" fmla="*/ 0 h 2862322"/>
              <a:gd name="connsiteX6" fmla="*/ 3624644 w 10258425"/>
              <a:gd name="connsiteY6" fmla="*/ 0 h 2862322"/>
              <a:gd name="connsiteX7" fmla="*/ 4297140 w 10258425"/>
              <a:gd name="connsiteY7" fmla="*/ 0 h 2862322"/>
              <a:gd name="connsiteX8" fmla="*/ 4764469 w 10258425"/>
              <a:gd name="connsiteY8" fmla="*/ 0 h 2862322"/>
              <a:gd name="connsiteX9" fmla="*/ 5129213 w 10258425"/>
              <a:gd name="connsiteY9" fmla="*/ 0 h 2862322"/>
              <a:gd name="connsiteX10" fmla="*/ 5904294 w 10258425"/>
              <a:gd name="connsiteY10" fmla="*/ 0 h 2862322"/>
              <a:gd name="connsiteX11" fmla="*/ 6166453 w 10258425"/>
              <a:gd name="connsiteY11" fmla="*/ 0 h 2862322"/>
              <a:gd name="connsiteX12" fmla="*/ 6531197 w 10258425"/>
              <a:gd name="connsiteY12" fmla="*/ 0 h 2862322"/>
              <a:gd name="connsiteX13" fmla="*/ 6895941 w 10258425"/>
              <a:gd name="connsiteY13" fmla="*/ 0 h 2862322"/>
              <a:gd name="connsiteX14" fmla="*/ 7465854 w 10258425"/>
              <a:gd name="connsiteY14" fmla="*/ 0 h 2862322"/>
              <a:gd name="connsiteX15" fmla="*/ 7728014 w 10258425"/>
              <a:gd name="connsiteY15" fmla="*/ 0 h 2862322"/>
              <a:gd name="connsiteX16" fmla="*/ 8297926 w 10258425"/>
              <a:gd name="connsiteY16" fmla="*/ 0 h 2862322"/>
              <a:gd name="connsiteX17" fmla="*/ 9073007 w 10258425"/>
              <a:gd name="connsiteY17" fmla="*/ 0 h 2862322"/>
              <a:gd name="connsiteX18" fmla="*/ 9437751 w 10258425"/>
              <a:gd name="connsiteY18" fmla="*/ 0 h 2862322"/>
              <a:gd name="connsiteX19" fmla="*/ 10258425 w 10258425"/>
              <a:gd name="connsiteY19" fmla="*/ 0 h 2862322"/>
              <a:gd name="connsiteX20" fmla="*/ 10258425 w 10258425"/>
              <a:gd name="connsiteY20" fmla="*/ 543841 h 2862322"/>
              <a:gd name="connsiteX21" fmla="*/ 10258425 w 10258425"/>
              <a:gd name="connsiteY21" fmla="*/ 1059059 h 2862322"/>
              <a:gd name="connsiteX22" fmla="*/ 10258425 w 10258425"/>
              <a:gd name="connsiteY22" fmla="*/ 1602900 h 2862322"/>
              <a:gd name="connsiteX23" fmla="*/ 10258425 w 10258425"/>
              <a:gd name="connsiteY23" fmla="*/ 2203988 h 2862322"/>
              <a:gd name="connsiteX24" fmla="*/ 10258425 w 10258425"/>
              <a:gd name="connsiteY24" fmla="*/ 2862322 h 2862322"/>
              <a:gd name="connsiteX25" fmla="*/ 9688513 w 10258425"/>
              <a:gd name="connsiteY25" fmla="*/ 2862322 h 2862322"/>
              <a:gd name="connsiteX26" fmla="*/ 8913432 w 10258425"/>
              <a:gd name="connsiteY26" fmla="*/ 2862322 h 2862322"/>
              <a:gd name="connsiteX27" fmla="*/ 8651272 w 10258425"/>
              <a:gd name="connsiteY27" fmla="*/ 2862322 h 2862322"/>
              <a:gd name="connsiteX28" fmla="*/ 8183944 w 10258425"/>
              <a:gd name="connsiteY28" fmla="*/ 2862322 h 2862322"/>
              <a:gd name="connsiteX29" fmla="*/ 7716615 w 10258425"/>
              <a:gd name="connsiteY29" fmla="*/ 2862322 h 2862322"/>
              <a:gd name="connsiteX30" fmla="*/ 7044119 w 10258425"/>
              <a:gd name="connsiteY30" fmla="*/ 2862322 h 2862322"/>
              <a:gd name="connsiteX31" fmla="*/ 6269038 w 10258425"/>
              <a:gd name="connsiteY31" fmla="*/ 2862322 h 2862322"/>
              <a:gd name="connsiteX32" fmla="*/ 5801709 w 10258425"/>
              <a:gd name="connsiteY32" fmla="*/ 2862322 h 2862322"/>
              <a:gd name="connsiteX33" fmla="*/ 5436965 w 10258425"/>
              <a:gd name="connsiteY33" fmla="*/ 2862322 h 2862322"/>
              <a:gd name="connsiteX34" fmla="*/ 4969637 w 10258425"/>
              <a:gd name="connsiteY34" fmla="*/ 2862322 h 2862322"/>
              <a:gd name="connsiteX35" fmla="*/ 4297140 w 10258425"/>
              <a:gd name="connsiteY35" fmla="*/ 2862322 h 2862322"/>
              <a:gd name="connsiteX36" fmla="*/ 3829812 w 10258425"/>
              <a:gd name="connsiteY36" fmla="*/ 2862322 h 2862322"/>
              <a:gd name="connsiteX37" fmla="*/ 3054731 w 10258425"/>
              <a:gd name="connsiteY37" fmla="*/ 2862322 h 2862322"/>
              <a:gd name="connsiteX38" fmla="*/ 2382234 w 10258425"/>
              <a:gd name="connsiteY38" fmla="*/ 2862322 h 2862322"/>
              <a:gd name="connsiteX39" fmla="*/ 1812322 w 10258425"/>
              <a:gd name="connsiteY39" fmla="*/ 2862322 h 2862322"/>
              <a:gd name="connsiteX40" fmla="*/ 1550162 w 10258425"/>
              <a:gd name="connsiteY40" fmla="*/ 2862322 h 2862322"/>
              <a:gd name="connsiteX41" fmla="*/ 877665 w 10258425"/>
              <a:gd name="connsiteY41" fmla="*/ 2862322 h 2862322"/>
              <a:gd name="connsiteX42" fmla="*/ 0 w 10258425"/>
              <a:gd name="connsiteY42" fmla="*/ 2862322 h 2862322"/>
              <a:gd name="connsiteX43" fmla="*/ 0 w 10258425"/>
              <a:gd name="connsiteY43" fmla="*/ 2232611 h 2862322"/>
              <a:gd name="connsiteX44" fmla="*/ 0 w 10258425"/>
              <a:gd name="connsiteY44" fmla="*/ 1688770 h 2862322"/>
              <a:gd name="connsiteX45" fmla="*/ 0 w 10258425"/>
              <a:gd name="connsiteY45" fmla="*/ 1116306 h 2862322"/>
              <a:gd name="connsiteX46" fmla="*/ 0 w 10258425"/>
              <a:gd name="connsiteY46" fmla="*/ 601088 h 2862322"/>
              <a:gd name="connsiteX47" fmla="*/ 0 w 10258425"/>
              <a:gd name="connsiteY47"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62322"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72057" y="169807"/>
                  <a:pt x="10219254" y="340050"/>
                  <a:pt x="10258425" y="543841"/>
                </a:cubicBezTo>
                <a:cubicBezTo>
                  <a:pt x="10297596" y="747632"/>
                  <a:pt x="10240272" y="836943"/>
                  <a:pt x="10258425" y="1059059"/>
                </a:cubicBezTo>
                <a:cubicBezTo>
                  <a:pt x="10276578" y="1281175"/>
                  <a:pt x="10245012" y="1423380"/>
                  <a:pt x="10258425" y="1602900"/>
                </a:cubicBezTo>
                <a:cubicBezTo>
                  <a:pt x="10271838" y="1782420"/>
                  <a:pt x="10192513" y="2035247"/>
                  <a:pt x="10258425" y="2203988"/>
                </a:cubicBezTo>
                <a:cubicBezTo>
                  <a:pt x="10324337" y="2372729"/>
                  <a:pt x="10252483" y="2629847"/>
                  <a:pt x="10258425" y="2862322"/>
                </a:cubicBezTo>
                <a:cubicBezTo>
                  <a:pt x="10108954" y="2875191"/>
                  <a:pt x="9972460" y="2850215"/>
                  <a:pt x="9688513" y="2862322"/>
                </a:cubicBezTo>
                <a:cubicBezTo>
                  <a:pt x="9404566" y="2874429"/>
                  <a:pt x="9276625" y="2832946"/>
                  <a:pt x="8913432" y="2862322"/>
                </a:cubicBezTo>
                <a:cubicBezTo>
                  <a:pt x="8550239" y="2891698"/>
                  <a:pt x="8760947" y="2854220"/>
                  <a:pt x="8651272" y="2862322"/>
                </a:cubicBezTo>
                <a:cubicBezTo>
                  <a:pt x="8541597" y="2870424"/>
                  <a:pt x="8306470" y="2835275"/>
                  <a:pt x="8183944" y="2862322"/>
                </a:cubicBezTo>
                <a:cubicBezTo>
                  <a:pt x="8061418" y="2889369"/>
                  <a:pt x="7899627" y="2861065"/>
                  <a:pt x="7716615" y="2862322"/>
                </a:cubicBezTo>
                <a:cubicBezTo>
                  <a:pt x="7533603" y="2863579"/>
                  <a:pt x="7293112" y="2810785"/>
                  <a:pt x="7044119" y="2862322"/>
                </a:cubicBezTo>
                <a:cubicBezTo>
                  <a:pt x="6795126" y="2913859"/>
                  <a:pt x="6512624" y="2858256"/>
                  <a:pt x="6269038" y="2862322"/>
                </a:cubicBezTo>
                <a:cubicBezTo>
                  <a:pt x="6025452" y="2866388"/>
                  <a:pt x="5908970" y="2844288"/>
                  <a:pt x="5801709" y="2862322"/>
                </a:cubicBezTo>
                <a:cubicBezTo>
                  <a:pt x="5694448" y="2880356"/>
                  <a:pt x="5555930" y="2836094"/>
                  <a:pt x="5436965" y="2862322"/>
                </a:cubicBezTo>
                <a:cubicBezTo>
                  <a:pt x="5318000" y="2888550"/>
                  <a:pt x="5179665" y="2825812"/>
                  <a:pt x="4969637" y="2862322"/>
                </a:cubicBezTo>
                <a:cubicBezTo>
                  <a:pt x="4759609" y="2898832"/>
                  <a:pt x="4520024" y="2832253"/>
                  <a:pt x="4297140" y="2862322"/>
                </a:cubicBezTo>
                <a:cubicBezTo>
                  <a:pt x="4074256" y="2892391"/>
                  <a:pt x="4049502" y="2815022"/>
                  <a:pt x="3829812" y="2862322"/>
                </a:cubicBezTo>
                <a:cubicBezTo>
                  <a:pt x="3610122" y="2909622"/>
                  <a:pt x="3284614" y="2839459"/>
                  <a:pt x="3054731" y="2862322"/>
                </a:cubicBezTo>
                <a:cubicBezTo>
                  <a:pt x="2824848" y="2885185"/>
                  <a:pt x="2562046" y="2850349"/>
                  <a:pt x="2382234" y="2862322"/>
                </a:cubicBezTo>
                <a:cubicBezTo>
                  <a:pt x="2202422" y="2874295"/>
                  <a:pt x="1975436" y="2858418"/>
                  <a:pt x="1812322" y="2862322"/>
                </a:cubicBezTo>
                <a:cubicBezTo>
                  <a:pt x="1649208" y="2866226"/>
                  <a:pt x="1627289" y="2854317"/>
                  <a:pt x="1550162" y="2862322"/>
                </a:cubicBezTo>
                <a:cubicBezTo>
                  <a:pt x="1473035" y="2870327"/>
                  <a:pt x="1198096" y="2800253"/>
                  <a:pt x="877665" y="2862322"/>
                </a:cubicBezTo>
                <a:cubicBezTo>
                  <a:pt x="557234" y="2924391"/>
                  <a:pt x="421738" y="2790805"/>
                  <a:pt x="0" y="2862322"/>
                </a:cubicBezTo>
                <a:cubicBezTo>
                  <a:pt x="-35418" y="2641634"/>
                  <a:pt x="21954" y="2375665"/>
                  <a:pt x="0" y="2232611"/>
                </a:cubicBezTo>
                <a:cubicBezTo>
                  <a:pt x="-21954" y="2089557"/>
                  <a:pt x="27742" y="1856091"/>
                  <a:pt x="0" y="1688770"/>
                </a:cubicBezTo>
                <a:cubicBezTo>
                  <a:pt x="-27742" y="1521449"/>
                  <a:pt x="54398" y="1326509"/>
                  <a:pt x="0" y="1116306"/>
                </a:cubicBezTo>
                <a:cubicBezTo>
                  <a:pt x="-54398" y="906103"/>
                  <a:pt x="41508" y="851587"/>
                  <a:pt x="0" y="601088"/>
                </a:cubicBezTo>
                <a:cubicBezTo>
                  <a:pt x="-41508" y="350589"/>
                  <a:pt x="39295" y="120479"/>
                  <a:pt x="0" y="0"/>
                </a:cubicBezTo>
                <a:close/>
              </a:path>
            </a:pathLst>
          </a:custGeom>
          <a:noFill/>
          <a:ln w="38100">
            <a:solidFill>
              <a:srgbClr val="000000"/>
            </a:solidFill>
            <a:extLst>
              <a:ext uri="{C807C97D-BFC1-408E-A445-0C87EB9F89A2}">
                <ask:lineSketchStyleProps xmlns:ask="http://schemas.microsoft.com/office/drawing/2018/sketchyshapes" xmln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toán</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biệt</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Vich</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Huy-gô</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kịch</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nổi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Pháp</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thời</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Qua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Huy-gô</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năng</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lực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tạo</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phẩm</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chất</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chăm</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nghiêm</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túc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3600" b="1"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endPar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63786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8" name="Picture 17">
            <a:extLst>
              <a:ext uri="{FF2B5EF4-FFF2-40B4-BE49-F238E27FC236}">
                <a16:creationId xmlns:a16="http://schemas.microsoft.com/office/drawing/2014/main" xmlns="" id="{1C5CAF3E-BECF-48EA-954E-C193ED3A2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69" y="1705340"/>
            <a:ext cx="5164395" cy="5164395"/>
          </a:xfrm>
          <a:prstGeom prst="rect">
            <a:avLst/>
          </a:prstGeom>
        </p:spPr>
      </p:pic>
      <p:pic>
        <p:nvPicPr>
          <p:cNvPr id="26" name="PA_库_图片 6">
            <a:extLst>
              <a:ext uri="{FF2B5EF4-FFF2-40B4-BE49-F238E27FC236}">
                <a16:creationId xmlns:a16="http://schemas.microsoft.com/office/drawing/2014/main" xmlns="" id="{573098C6-60F9-4AB3-97BA-0AC92D81127C}"/>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flipH="1">
            <a:off x="3706240" y="404869"/>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pic>
        <p:nvPicPr>
          <p:cNvPr id="2" name="Picture 1">
            <a:extLst>
              <a:ext uri="{FF2B5EF4-FFF2-40B4-BE49-F238E27FC236}">
                <a16:creationId xmlns:a16="http://schemas.microsoft.com/office/drawing/2014/main" xmlns="" id="{4F9B698F-A628-41D4-AF88-8FCB5329367C}"/>
              </a:ext>
            </a:extLst>
          </p:cNvPr>
          <p:cNvPicPr>
            <a:picLocks noChangeAspect="1"/>
          </p:cNvPicPr>
          <p:nvPr/>
        </p:nvPicPr>
        <p:blipFill>
          <a:blip r:embed="rId5"/>
          <a:stretch>
            <a:fillRect/>
          </a:stretch>
        </p:blipFill>
        <p:spPr>
          <a:xfrm>
            <a:off x="5072458" y="1912892"/>
            <a:ext cx="4066384" cy="2517866"/>
          </a:xfrm>
          <a:prstGeom prst="rect">
            <a:avLst/>
          </a:prstGeom>
        </p:spPr>
      </p:pic>
    </p:spTree>
    <p:extLst>
      <p:ext uri="{BB962C8B-B14F-4D97-AF65-F5344CB8AC3E}">
        <p14:creationId xmlns:p14="http://schemas.microsoft.com/office/powerpoint/2010/main" val="1299175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1000" fill="hold"/>
                                        <p:tgtEl>
                                          <p:spTgt spid="26"/>
                                        </p:tgtEl>
                                        <p:attrNameLst>
                                          <p:attrName>ppt_w</p:attrName>
                                        </p:attrNameLst>
                                      </p:cBhvr>
                                      <p:tavLst>
                                        <p:tav tm="0">
                                          <p:val>
                                            <p:fltVal val="0"/>
                                          </p:val>
                                        </p:tav>
                                        <p:tav tm="100000">
                                          <p:val>
                                            <p:strVal val="#ppt_w"/>
                                          </p:val>
                                        </p:tav>
                                      </p:tavLst>
                                    </p:anim>
                                    <p:anim calcmode="lin" valueType="num">
                                      <p:cBhvr>
                                        <p:cTn id="11" dur="1000" fill="hold"/>
                                        <p:tgtEl>
                                          <p:spTgt spid="26"/>
                                        </p:tgtEl>
                                        <p:attrNameLst>
                                          <p:attrName>ppt_h</p:attrName>
                                        </p:attrNameLst>
                                      </p:cBhvr>
                                      <p:tavLst>
                                        <p:tav tm="0">
                                          <p:val>
                                            <p:fltVal val="0"/>
                                          </p:val>
                                        </p:tav>
                                        <p:tav tm="100000">
                                          <p:val>
                                            <p:strVal val="#ppt_h"/>
                                          </p:val>
                                        </p:tav>
                                      </p:tavLst>
                                    </p:anim>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xmlns=""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a16="http://schemas.microsoft.com/office/drawing/2014/main" xmlns=""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xmlns=""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Sau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gô</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kịch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Kể chuyện danh nhân thế giới)</a:t>
            </a:r>
          </a:p>
        </p:txBody>
      </p:sp>
    </p:spTree>
    <p:extLst>
      <p:ext uri="{BB962C8B-B14F-4D97-AF65-F5344CB8AC3E}">
        <p14:creationId xmlns:p14="http://schemas.microsoft.com/office/powerpoint/2010/main" val="2581935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8E1A073-8F2E-40C7-8B21-BFC9D5588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a16="http://schemas.microsoft.com/office/drawing/2014/main" xmlns="" id="{CBDA8593-318A-4DC1-9D65-970F61602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18" name="矩形 17">
            <a:extLst>
              <a:ext uri="{FF2B5EF4-FFF2-40B4-BE49-F238E27FC236}">
                <a16:creationId xmlns:a16="http://schemas.microsoft.com/office/drawing/2014/main" xmlns="" id="{F641C5F7-7D2D-48B5-A988-6C1041E25583}"/>
              </a:ext>
            </a:extLst>
          </p:cNvPr>
          <p:cNvSpPr/>
          <p:nvPr/>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xmlns="" id="{A32005A1-9A5F-42E4-AC44-9CF953499214}"/>
              </a:ext>
            </a:extLst>
          </p:cNvPr>
          <p:cNvSpPr/>
          <p:nvPr/>
        </p:nvSpPr>
        <p:spPr>
          <a:xfrm>
            <a:off x="1231391" y="1113444"/>
            <a:ext cx="9696347" cy="4734559"/>
          </a:xfrm>
          <a:prstGeom prst="rect">
            <a:avLst/>
          </a:prstGeom>
          <a:solidFill>
            <a:schemeClr val="bg1"/>
          </a:solidFill>
          <a:ln w="47625">
            <a:solidFill>
              <a:srgbClr val="925124"/>
            </a:solid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xmlns="" id="{5612A7E8-4875-4C50-AB9B-34AE15776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78496" cy="2592004"/>
          </a:xfrm>
          <a:prstGeom prst="rect">
            <a:avLst/>
          </a:prstGeom>
        </p:spPr>
      </p:pic>
      <p:pic>
        <p:nvPicPr>
          <p:cNvPr id="17" name="图片 16">
            <a:extLst>
              <a:ext uri="{FF2B5EF4-FFF2-40B4-BE49-F238E27FC236}">
                <a16:creationId xmlns:a16="http://schemas.microsoft.com/office/drawing/2014/main" xmlns="" id="{9E1926E1-E306-4482-8B25-2A2E979D4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264" y="4778262"/>
            <a:ext cx="3309806" cy="1963917"/>
          </a:xfrm>
          <a:prstGeom prst="rect">
            <a:avLst/>
          </a:prstGeom>
        </p:spPr>
      </p:pic>
      <p:pic>
        <p:nvPicPr>
          <p:cNvPr id="12" name="图片 12">
            <a:extLst>
              <a:ext uri="{FF2B5EF4-FFF2-40B4-BE49-F238E27FC236}">
                <a16:creationId xmlns:a16="http://schemas.microsoft.com/office/drawing/2014/main" xmlns="" id="{0C1FB300-83AF-4736-9034-BDEF7C67B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4032" y="3342313"/>
            <a:ext cx="3592889" cy="3342872"/>
          </a:xfrm>
          <a:prstGeom prst="rect">
            <a:avLst/>
          </a:prstGeom>
        </p:spPr>
      </p:pic>
      <p:pic>
        <p:nvPicPr>
          <p:cNvPr id="15" name="图片 20">
            <a:extLst>
              <a:ext uri="{FF2B5EF4-FFF2-40B4-BE49-F238E27FC236}">
                <a16:creationId xmlns:a16="http://schemas.microsoft.com/office/drawing/2014/main" xmlns="" id="{27B23765-5FFF-4A55-96EA-CA7BEB5B35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99875" y="3656300"/>
            <a:ext cx="2368018" cy="2298158"/>
          </a:xfrm>
          <a:prstGeom prst="rect">
            <a:avLst/>
          </a:prstGeom>
        </p:spPr>
      </p:pic>
      <p:pic>
        <p:nvPicPr>
          <p:cNvPr id="11" name="Picture 10">
            <a:extLst>
              <a:ext uri="{FF2B5EF4-FFF2-40B4-BE49-F238E27FC236}">
                <a16:creationId xmlns:a16="http://schemas.microsoft.com/office/drawing/2014/main" xmlns="" id="{8EAC7792-8B2A-47CE-A94A-9DFB44432C58}"/>
              </a:ext>
            </a:extLst>
          </p:cNvPr>
          <p:cNvPicPr>
            <a:picLocks noChangeAspect="1"/>
          </p:cNvPicPr>
          <p:nvPr/>
        </p:nvPicPr>
        <p:blipFill>
          <a:blip r:embed="rId8"/>
          <a:stretch>
            <a:fillRect/>
          </a:stretch>
        </p:blipFill>
        <p:spPr>
          <a:xfrm>
            <a:off x="2644353" y="1495065"/>
            <a:ext cx="7004911" cy="3694496"/>
          </a:xfrm>
          <a:prstGeom prst="rect">
            <a:avLst/>
          </a:prstGeom>
        </p:spPr>
      </p:pic>
    </p:spTree>
    <p:extLst>
      <p:ext uri="{BB962C8B-B14F-4D97-AF65-F5344CB8AC3E}">
        <p14:creationId xmlns:p14="http://schemas.microsoft.com/office/powerpoint/2010/main" val="3495619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a16="http://schemas.microsoft.com/office/drawing/2014/main" xmlns=""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a16="http://schemas.microsoft.com/office/drawing/2014/main" xmlns=""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grpSp>
        <p:nvGrpSpPr>
          <p:cNvPr id="15" name="Group 14">
            <a:extLst>
              <a:ext uri="{FF2B5EF4-FFF2-40B4-BE49-F238E27FC236}">
                <a16:creationId xmlns:a16="http://schemas.microsoft.com/office/drawing/2014/main" xmlns="" id="{72719D45-A61A-4ADB-A496-F89DA433BDDC}"/>
              </a:ext>
            </a:extLst>
          </p:cNvPr>
          <p:cNvGrpSpPr/>
          <p:nvPr/>
        </p:nvGrpSpPr>
        <p:grpSpPr>
          <a:xfrm>
            <a:off x="2749707" y="888505"/>
            <a:ext cx="6504535" cy="4355855"/>
            <a:chOff x="2696657" y="669430"/>
            <a:chExt cx="6504535" cy="4355855"/>
          </a:xfrm>
        </p:grpSpPr>
        <p:pic>
          <p:nvPicPr>
            <p:cNvPr id="16" name="图片 78">
              <a:extLst>
                <a:ext uri="{FF2B5EF4-FFF2-40B4-BE49-F238E27FC236}">
                  <a16:creationId xmlns:a16="http://schemas.microsoft.com/office/drawing/2014/main" xmlns="" id="{4C47AB4B-7D70-48EB-A654-DE120BE94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7" name="Rounded Rectangle 27">
              <a:extLst>
                <a:ext uri="{FF2B5EF4-FFF2-40B4-BE49-F238E27FC236}">
                  <a16:creationId xmlns:a16="http://schemas.microsoft.com/office/drawing/2014/main" xmlns="" id="{081CDF3C-C144-4E1E-9C0E-FCF2D5C34EE7}"/>
                </a:ext>
              </a:extLst>
            </p:cNvPr>
            <p:cNvSpPr/>
            <p:nvPr/>
          </p:nvSpPr>
          <p:spPr>
            <a:xfrm>
              <a:off x="2696657" y="1785307"/>
              <a:ext cx="6504535" cy="3239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xmlns="" id="{9E6799AE-2245-41BA-8038-22C8A40CF05B}"/>
                </a:ext>
              </a:extLst>
            </p:cNvPr>
            <p:cNvPicPr>
              <a:picLocks noChangeAspect="1"/>
            </p:cNvPicPr>
            <p:nvPr/>
          </p:nvPicPr>
          <p:blipFill>
            <a:blip r:embed="rId4"/>
            <a:stretch>
              <a:fillRect/>
            </a:stretch>
          </p:blipFill>
          <p:spPr>
            <a:xfrm>
              <a:off x="2964673" y="2115274"/>
              <a:ext cx="5968501" cy="2780017"/>
            </a:xfrm>
            <a:prstGeom prst="rect">
              <a:avLst/>
            </a:prstGeom>
          </p:spPr>
        </p:pic>
      </p:grpSp>
    </p:spTree>
    <p:extLst>
      <p:ext uri="{BB962C8B-B14F-4D97-AF65-F5344CB8AC3E}">
        <p14:creationId xmlns:p14="http://schemas.microsoft.com/office/powerpoint/2010/main" val="3068498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9">
            <a:extLst>
              <a:ext uri="{FF2B5EF4-FFF2-40B4-BE49-F238E27FC236}">
                <a16:creationId xmlns:a16="http://schemas.microsoft.com/office/drawing/2014/main" xmlns="" id="{62602331-557A-4CB6-9D14-9A4C5D4A3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28" name="图片 14">
            <a:extLst>
              <a:ext uri="{FF2B5EF4-FFF2-40B4-BE49-F238E27FC236}">
                <a16:creationId xmlns:a16="http://schemas.microsoft.com/office/drawing/2014/main" xmlns="" id="{148A7349-EC03-41F1-B475-C3267B06F6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39" name="图片 15">
            <a:extLst>
              <a:ext uri="{FF2B5EF4-FFF2-40B4-BE49-F238E27FC236}">
                <a16:creationId xmlns:a16="http://schemas.microsoft.com/office/drawing/2014/main" xmlns="" id="{17829FBB-91A4-476C-B42A-62FFB58FD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a16="http://schemas.microsoft.com/office/drawing/2014/main" xmlns="" id="{E719322B-C373-46DD-B0EB-61AB4072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41" name="Rectangle 40">
            <a:extLst>
              <a:ext uri="{FF2B5EF4-FFF2-40B4-BE49-F238E27FC236}">
                <a16:creationId xmlns:a16="http://schemas.microsoft.com/office/drawing/2014/main" xmlns="" id="{EFBF39C3-EC51-43C0-90C4-79209CBF42AC}"/>
              </a:ext>
            </a:extLst>
          </p:cNvPr>
          <p:cNvSpPr/>
          <p:nvPr/>
        </p:nvSpPr>
        <p:spPr>
          <a:xfrm>
            <a:off x="2424825" y="0"/>
            <a:ext cx="7304054" cy="707886"/>
          </a:xfrm>
          <a:prstGeom prst="rect">
            <a:avLst/>
          </a:prstGeom>
          <a:noFill/>
        </p:spPr>
        <p:txBody>
          <a:bodyPr wrap="square" lIns="91440" tIns="45720" rIns="91440" bIns="45720">
            <a:spAutoFit/>
          </a:bodyPr>
          <a:lstStyle/>
          <a:p>
            <a:pPr algn="ct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TextBox 28">
            <a:extLst>
              <a:ext uri="{FF2B5EF4-FFF2-40B4-BE49-F238E27FC236}">
                <a16:creationId xmlns:a16="http://schemas.microsoft.com/office/drawing/2014/main" xmlns="" id="{59F2E242-3CF5-4334-B650-E2E4D79F6D2D}"/>
              </a:ext>
            </a:extLst>
          </p:cNvPr>
          <p:cNvSpPr txBox="1"/>
          <p:nvPr/>
        </p:nvSpPr>
        <p:spPr>
          <a:xfrm>
            <a:off x="4514094" y="4555738"/>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43" name="TextBox 28">
            <a:extLst>
              <a:ext uri="{FF2B5EF4-FFF2-40B4-BE49-F238E27FC236}">
                <a16:creationId xmlns:a16="http://schemas.microsoft.com/office/drawing/2014/main" xmlns="" id="{12C7CA0E-F495-471D-B439-DBD886B95D2C}"/>
              </a:ext>
            </a:extLst>
          </p:cNvPr>
          <p:cNvSpPr txBox="1"/>
          <p:nvPr/>
        </p:nvSpPr>
        <p:spPr>
          <a:xfrm>
            <a:off x="8264626" y="1684254"/>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44" name="TextBox 28">
            <a:extLst>
              <a:ext uri="{FF2B5EF4-FFF2-40B4-BE49-F238E27FC236}">
                <a16:creationId xmlns:a16="http://schemas.microsoft.com/office/drawing/2014/main" xmlns="" id="{9324F166-3EA0-403C-86BD-A99979A6E814}"/>
              </a:ext>
            </a:extLst>
          </p:cNvPr>
          <p:cNvSpPr txBox="1"/>
          <p:nvPr/>
        </p:nvSpPr>
        <p:spPr>
          <a:xfrm>
            <a:off x="1316621" y="1806525"/>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45" name="Picture 44">
            <a:extLst>
              <a:ext uri="{FF2B5EF4-FFF2-40B4-BE49-F238E27FC236}">
                <a16:creationId xmlns:a16="http://schemas.microsoft.com/office/drawing/2014/main" xmlns="" id="{3502EBEB-2319-409E-9709-415B50E379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189940" y="594191"/>
            <a:ext cx="3197829" cy="3918261"/>
          </a:xfrm>
          <a:prstGeom prst="rect">
            <a:avLst/>
          </a:prstGeom>
        </p:spPr>
      </p:pic>
      <p:pic>
        <p:nvPicPr>
          <p:cNvPr id="46" name="Picture 4" descr="Check out Arrow icon created by 4B Icons | Graphic design posters, Mini  drawings, Desktop wallpaper art">
            <a:extLst>
              <a:ext uri="{FF2B5EF4-FFF2-40B4-BE49-F238E27FC236}">
                <a16:creationId xmlns:a16="http://schemas.microsoft.com/office/drawing/2014/main" xmlns="" id="{2C3B6CFA-7C6C-432A-A2D6-C36CD0AEAF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heck out Arrow icon created by 4B Icons | Graphic design posters, Mini  drawings, Desktop wallpaper art">
            <a:extLst>
              <a:ext uri="{FF2B5EF4-FFF2-40B4-BE49-F238E27FC236}">
                <a16:creationId xmlns:a16="http://schemas.microsoft.com/office/drawing/2014/main" xmlns="" id="{497A19AD-F753-442C-8F79-CABD303118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heck out Arrow icon created by 4B Icons | Graphic design posters, Mini  drawings, Desktop wallpaper art">
            <a:extLst>
              <a:ext uri="{FF2B5EF4-FFF2-40B4-BE49-F238E27FC236}">
                <a16:creationId xmlns:a16="http://schemas.microsoft.com/office/drawing/2014/main" xmlns="" id="{A85904A2-ED53-4E20-8E46-913E8DC9A0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xmlns="" id="{599022EA-4C87-4E44-8B39-14860EEDC209}"/>
              </a:ext>
            </a:extLst>
          </p:cNvPr>
          <p:cNvPicPr>
            <a:picLocks noChangeAspect="1"/>
          </p:cNvPicPr>
          <p:nvPr/>
        </p:nvPicPr>
        <p:blipFill>
          <a:blip r:embed="rId7"/>
          <a:stretch>
            <a:fillRect/>
          </a:stretch>
        </p:blipFill>
        <p:spPr>
          <a:xfrm rot="16200000">
            <a:off x="2168209" y="315734"/>
            <a:ext cx="513232" cy="513232"/>
          </a:xfrm>
          <a:prstGeom prst="rect">
            <a:avLst/>
          </a:prstGeom>
        </p:spPr>
      </p:pic>
    </p:spTree>
    <p:extLst>
      <p:ext uri="{BB962C8B-B14F-4D97-AF65-F5344CB8AC3E}">
        <p14:creationId xmlns:p14="http://schemas.microsoft.com/office/powerpoint/2010/main" val="4004052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250"/>
                                        <p:tgtEl>
                                          <p:spTgt spid="28"/>
                                        </p:tgtEl>
                                      </p:cBhvr>
                                    </p:animEffect>
                                    <p:anim calcmode="lin" valueType="num">
                                      <p:cBhvr>
                                        <p:cTn id="14" dur="1250" fill="hold"/>
                                        <p:tgtEl>
                                          <p:spTgt spid="28"/>
                                        </p:tgtEl>
                                        <p:attrNameLst>
                                          <p:attrName>ppt_x</p:attrName>
                                        </p:attrNameLst>
                                      </p:cBhvr>
                                      <p:tavLst>
                                        <p:tav tm="0">
                                          <p:val>
                                            <p:strVal val="#ppt_x"/>
                                          </p:val>
                                        </p:tav>
                                        <p:tav tm="100000">
                                          <p:val>
                                            <p:strVal val="#ppt_x"/>
                                          </p:val>
                                        </p:tav>
                                      </p:tavLst>
                                    </p:anim>
                                    <p:anim calcmode="lin" valueType="num">
                                      <p:cBhvr>
                                        <p:cTn id="15" dur="125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250"/>
                                        <p:tgtEl>
                                          <p:spTgt spid="25"/>
                                        </p:tgtEl>
                                      </p:cBhvr>
                                    </p:animEffect>
                                    <p:anim calcmode="lin" valueType="num">
                                      <p:cBhvr>
                                        <p:cTn id="19" dur="1250" fill="hold"/>
                                        <p:tgtEl>
                                          <p:spTgt spid="25"/>
                                        </p:tgtEl>
                                        <p:attrNameLst>
                                          <p:attrName>ppt_x</p:attrName>
                                        </p:attrNameLst>
                                      </p:cBhvr>
                                      <p:tavLst>
                                        <p:tav tm="0">
                                          <p:val>
                                            <p:strVal val="#ppt_x"/>
                                          </p:val>
                                        </p:tav>
                                        <p:tav tm="100000">
                                          <p:val>
                                            <p:strVal val="#ppt_x"/>
                                          </p:val>
                                        </p:tav>
                                      </p:tavLst>
                                    </p:anim>
                                    <p:anim calcmode="lin" valueType="num">
                                      <p:cBhvr>
                                        <p:cTn id="20" dur="125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strVal val="#ppt_w*0.70"/>
                                          </p:val>
                                        </p:tav>
                                        <p:tav tm="100000">
                                          <p:val>
                                            <p:strVal val="#ppt_w"/>
                                          </p:val>
                                        </p:tav>
                                      </p:tavLst>
                                    </p:anim>
                                    <p:anim calcmode="lin" valueType="num">
                                      <p:cBhvr>
                                        <p:cTn id="30" dur="500" fill="hold"/>
                                        <p:tgtEl>
                                          <p:spTgt spid="42"/>
                                        </p:tgtEl>
                                        <p:attrNameLst>
                                          <p:attrName>ppt_h</p:attrName>
                                        </p:attrNameLst>
                                      </p:cBhvr>
                                      <p:tavLst>
                                        <p:tav tm="0">
                                          <p:val>
                                            <p:strVal val="#ppt_h"/>
                                          </p:val>
                                        </p:tav>
                                        <p:tav tm="100000">
                                          <p:val>
                                            <p:strVal val="#ppt_h"/>
                                          </p:val>
                                        </p:tav>
                                      </p:tavLst>
                                    </p:anim>
                                    <p:animEffect transition="in" filter="fade">
                                      <p:cBhvr>
                                        <p:cTn id="31" dur="500"/>
                                        <p:tgtEl>
                                          <p:spTgt spid="42"/>
                                        </p:tgtEl>
                                      </p:cBhvr>
                                    </p:animEffec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200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strVal val="#ppt_w*0.70"/>
                                          </p:val>
                                        </p:tav>
                                        <p:tav tm="100000">
                                          <p:val>
                                            <p:strVal val="#ppt_w"/>
                                          </p:val>
                                        </p:tav>
                                      </p:tavLst>
                                    </p:anim>
                                    <p:anim calcmode="lin" valueType="num">
                                      <p:cBhvr>
                                        <p:cTn id="39" dur="500" fill="hold"/>
                                        <p:tgtEl>
                                          <p:spTgt spid="43"/>
                                        </p:tgtEl>
                                        <p:attrNameLst>
                                          <p:attrName>ppt_h</p:attrName>
                                        </p:attrNameLst>
                                      </p:cBhvr>
                                      <p:tavLst>
                                        <p:tav tm="0">
                                          <p:val>
                                            <p:strVal val="#ppt_h"/>
                                          </p:val>
                                        </p:tav>
                                        <p:tav tm="100000">
                                          <p:val>
                                            <p:strVal val="#ppt_h"/>
                                          </p:val>
                                        </p:tav>
                                      </p:tavLst>
                                    </p:anim>
                                    <p:animEffect transition="in" filter="fade">
                                      <p:cBhvr>
                                        <p:cTn id="40" dur="500"/>
                                        <p:tgtEl>
                                          <p:spTgt spid="43"/>
                                        </p:tgtEl>
                                      </p:cBhvr>
                                    </p:animEffect>
                                  </p:childTnLst>
                                </p:cTn>
                              </p:par>
                              <p:par>
                                <p:cTn id="41" presetID="22" presetClass="entr" presetSubtype="8"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280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strVal val="#ppt_w*0.7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animEffect transition="in" filter="fade">
                                      <p:cBhvr>
                                        <p:cTn id="49" dur="500"/>
                                        <p:tgtEl>
                                          <p:spTgt spid="44"/>
                                        </p:tgtEl>
                                      </p:cBhvr>
                                    </p:animEffect>
                                  </p:childTnLst>
                                </p:cTn>
                              </p:par>
                              <p:par>
                                <p:cTn id="50" presetID="22" presetClass="entr" presetSubtype="8"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xmlns=""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xmlns=""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xmlns="" id="{BEE56B32-E1FF-4F13-AB65-385CAE22167F}"/>
              </a:ext>
            </a:extLst>
          </p:cNvPr>
          <p:cNvSpPr txBox="1"/>
          <p:nvPr/>
        </p:nvSpPr>
        <p:spPr>
          <a:xfrm>
            <a:off x="457200" y="197346"/>
            <a:ext cx="11296650" cy="6093976"/>
          </a:xfrm>
          <a:prstGeom prst="rect">
            <a:avLst/>
          </a:prstGeom>
          <a:noFill/>
        </p:spPr>
        <p:txBody>
          <a:bodyPr wrap="square" rtlCol="0">
            <a:spAutoFit/>
          </a:bodyPr>
          <a:lstStyle/>
          <a:p>
            <a:pPr algn="ctr"/>
            <a:r>
              <a:rPr lang="vi-VN" sz="3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giải toán đặc biệt</a:t>
            </a:r>
          </a:p>
          <a:p>
            <a:pPr algn="just"/>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a:latin typeface="Times New Roman" panose="02020603050405020304" pitchFamily="18" charset="0"/>
                <a:ea typeface="Arial-Rounded" panose="020B0500000000000000" pitchFamily="34" charset="0"/>
                <a:cs typeface="Times New Roman" panose="02020603050405020304" pitchFamily="18" charset="0"/>
              </a:rPr>
              <a:t>Vích-to Huy-gô bộc lộ tài năng thơ ca của mình từ rất sớm. Hồi còn là học sinh tiểu học, cậu học chăm, thông minh, giỏi đều các môn.</a:t>
            </a:r>
          </a:p>
          <a:p>
            <a:pPr algn="just"/>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a:latin typeface="Times New Roman" panose="02020603050405020304" pitchFamily="18" charset="0"/>
                <a:ea typeface="Arial-Rounded" panose="020B0500000000000000" pitchFamily="34" charset="0"/>
                <a:cs typeface="Times New Roman" panose="02020603050405020304" pitchFamily="18"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algn="just"/>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a:latin typeface="Times New Roman" panose="02020603050405020304" pitchFamily="18" charset="0"/>
                <a:ea typeface="Arial-Rounded" panose="020B0500000000000000" pitchFamily="34" charset="0"/>
                <a:cs typeface="Times New Roman" panose="020206030504050203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a:latin typeface="Times New Roman" panose="02020603050405020304" pitchFamily="18" charset="0"/>
                <a:ea typeface="Arial-Rounded" panose="020B0500000000000000" pitchFamily="34" charset="0"/>
                <a:cs typeface="Times New Roman" panose="02020603050405020304" pitchFamily="18" charset="0"/>
              </a:rPr>
              <a:t>- Lời giải bài toán được viết bằng thơ! À, ra thế!</a:t>
            </a:r>
          </a:p>
          <a:p>
            <a:pPr algn="just"/>
            <a:r>
              <a:rPr lang="en-US" sz="2400" dirty="0">
                <a:latin typeface="Times New Roman" panose="02020603050405020304" pitchFamily="18" charset="0"/>
                <a:ea typeface="Arial-Rounded" panose="020B0500000000000000" pitchFamily="34" charset="0"/>
                <a:cs typeface="Times New Roman" panose="02020603050405020304" pitchFamily="18" charset="0"/>
              </a:rPr>
              <a:t>   Sau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này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Vích</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to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Huy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gô</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văn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thơ</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kịch</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2400" dirty="0">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(Theo Kể chuyện danh nhân thế giới)</a:t>
            </a:r>
          </a:p>
        </p:txBody>
      </p:sp>
      <p:sp>
        <p:nvSpPr>
          <p:cNvPr id="30" name="Rectangle: Rounded Corners 29">
            <a:extLst>
              <a:ext uri="{FF2B5EF4-FFF2-40B4-BE49-F238E27FC236}">
                <a16:creationId xmlns:a16="http://schemas.microsoft.com/office/drawing/2014/main" xmlns="" id="{824F2696-654A-411B-875E-C304E2F75B91}"/>
              </a:ext>
            </a:extLst>
          </p:cNvPr>
          <p:cNvSpPr/>
          <p:nvPr/>
        </p:nvSpPr>
        <p:spPr>
          <a:xfrm>
            <a:off x="46" y="42802"/>
            <a:ext cx="263935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white"/>
                </a:solidFill>
                <a:latin typeface="Times New Roman" panose="02020603050405020304" pitchFamily="18" charset="0"/>
                <a:cs typeface="Times New Roman" panose="02020603050405020304" pitchFamily="18" charset="0"/>
              </a:rPr>
              <a:t>Đọc</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mẫu</a:t>
            </a: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70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xmlns=""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xmlns=""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xmlns=""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Sau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Kể chuyện danh nhân thế giới)</a:t>
            </a:r>
          </a:p>
        </p:txBody>
      </p:sp>
      <p:sp>
        <p:nvSpPr>
          <p:cNvPr id="30" name="Rectangle: Rounded Corners 29">
            <a:extLst>
              <a:ext uri="{FF2B5EF4-FFF2-40B4-BE49-F238E27FC236}">
                <a16:creationId xmlns:a16="http://schemas.microsoft.com/office/drawing/2014/main" xmlns="" id="{824F2696-654A-411B-875E-C304E2F75B91}"/>
              </a:ext>
            </a:extLst>
          </p:cNvPr>
          <p:cNvSpPr/>
          <p:nvPr/>
        </p:nvSpPr>
        <p:spPr>
          <a:xfrm>
            <a:off x="46" y="42802"/>
            <a:ext cx="368612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Cùng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chia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đoạn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ounded Rectangle 15">
            <a:extLst>
              <a:ext uri="{FF2B5EF4-FFF2-40B4-BE49-F238E27FC236}">
                <a16:creationId xmlns:a16="http://schemas.microsoft.com/office/drawing/2014/main" xmlns="" id="{B7F6763A-0A62-4EBB-A4CD-08E6FDFDCCA1}"/>
              </a:ext>
            </a:extLst>
          </p:cNvPr>
          <p:cNvSpPr/>
          <p:nvPr/>
        </p:nvSpPr>
        <p:spPr>
          <a:xfrm>
            <a:off x="410404" y="728654"/>
            <a:ext cx="11296650" cy="68104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latin typeface="Times New Roman" panose="02020603050405020304" pitchFamily="18" charset="0"/>
              <a:cs typeface="Times New Roman" panose="02020603050405020304" pitchFamily="18" charset="0"/>
            </a:endParaRPr>
          </a:p>
        </p:txBody>
      </p:sp>
      <p:sp>
        <p:nvSpPr>
          <p:cNvPr id="7" name="Teardrop 6">
            <a:extLst>
              <a:ext uri="{FF2B5EF4-FFF2-40B4-BE49-F238E27FC236}">
                <a16:creationId xmlns:a16="http://schemas.microsoft.com/office/drawing/2014/main" xmlns="" id="{3FD0B3BE-7D44-4051-9E07-409B5E30635C}"/>
              </a:ext>
            </a:extLst>
          </p:cNvPr>
          <p:cNvSpPr/>
          <p:nvPr/>
        </p:nvSpPr>
        <p:spPr>
          <a:xfrm>
            <a:off x="332400" y="69529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Times New Roman" panose="02020603050405020304" pitchFamily="18" charset="0"/>
                <a:cs typeface="Times New Roman" panose="02020603050405020304" pitchFamily="18" charset="0"/>
                <a:sym typeface="Arial"/>
              </a:rPr>
              <a:t>1</a:t>
            </a:r>
          </a:p>
        </p:txBody>
      </p:sp>
      <p:sp>
        <p:nvSpPr>
          <p:cNvPr id="8" name="Rounded Rectangle 21">
            <a:extLst>
              <a:ext uri="{FF2B5EF4-FFF2-40B4-BE49-F238E27FC236}">
                <a16:creationId xmlns:a16="http://schemas.microsoft.com/office/drawing/2014/main" xmlns="" id="{B9EBAC2B-C749-44C1-847B-A683D1B3EB68}"/>
              </a:ext>
            </a:extLst>
          </p:cNvPr>
          <p:cNvSpPr/>
          <p:nvPr/>
        </p:nvSpPr>
        <p:spPr>
          <a:xfrm>
            <a:off x="410405" y="1490823"/>
            <a:ext cx="11324396" cy="2119151"/>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9" name="Teardrop 8">
            <a:extLst>
              <a:ext uri="{FF2B5EF4-FFF2-40B4-BE49-F238E27FC236}">
                <a16:creationId xmlns:a16="http://schemas.microsoft.com/office/drawing/2014/main" xmlns="" id="{C075D9A7-F67D-410C-884F-CE3C26529868}"/>
              </a:ext>
            </a:extLst>
          </p:cNvPr>
          <p:cNvSpPr/>
          <p:nvPr/>
        </p:nvSpPr>
        <p:spPr>
          <a:xfrm>
            <a:off x="207234" y="1471633"/>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Times New Roman" panose="02020603050405020304" pitchFamily="18" charset="0"/>
                <a:cs typeface="Times New Roman" panose="02020603050405020304" pitchFamily="18" charset="0"/>
                <a:sym typeface="Arial"/>
              </a:rPr>
              <a:t>2</a:t>
            </a:r>
          </a:p>
        </p:txBody>
      </p:sp>
      <p:sp>
        <p:nvSpPr>
          <p:cNvPr id="10" name="Rounded Rectangle 23">
            <a:extLst>
              <a:ext uri="{FF2B5EF4-FFF2-40B4-BE49-F238E27FC236}">
                <a16:creationId xmlns:a16="http://schemas.microsoft.com/office/drawing/2014/main" xmlns="" id="{E8E695D0-FC90-42D6-9BD5-FDF379118DDC}"/>
              </a:ext>
            </a:extLst>
          </p:cNvPr>
          <p:cNvSpPr/>
          <p:nvPr/>
        </p:nvSpPr>
        <p:spPr>
          <a:xfrm>
            <a:off x="402385" y="3701382"/>
            <a:ext cx="11351465" cy="139449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11" name="Teardrop 10">
            <a:extLst>
              <a:ext uri="{FF2B5EF4-FFF2-40B4-BE49-F238E27FC236}">
                <a16:creationId xmlns:a16="http://schemas.microsoft.com/office/drawing/2014/main" xmlns="" id="{FD66D3BE-EC28-49AB-8692-C53A0BBFE016}"/>
              </a:ext>
            </a:extLst>
          </p:cNvPr>
          <p:cNvSpPr/>
          <p:nvPr/>
        </p:nvSpPr>
        <p:spPr>
          <a:xfrm>
            <a:off x="210085" y="3691097"/>
            <a:ext cx="468000" cy="4320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Times New Roman" panose="02020603050405020304" pitchFamily="18" charset="0"/>
                <a:cs typeface="Times New Roman" panose="02020603050405020304" pitchFamily="18" charset="0"/>
                <a:sym typeface="Arial"/>
              </a:rPr>
              <a:t>3</a:t>
            </a:r>
          </a:p>
        </p:txBody>
      </p:sp>
      <p:sp>
        <p:nvSpPr>
          <p:cNvPr id="12" name="Rounded Rectangle 25">
            <a:extLst>
              <a:ext uri="{FF2B5EF4-FFF2-40B4-BE49-F238E27FC236}">
                <a16:creationId xmlns:a16="http://schemas.microsoft.com/office/drawing/2014/main" xmlns="" id="{178E4818-B511-459F-A00D-AFDDE994713C}"/>
              </a:ext>
            </a:extLst>
          </p:cNvPr>
          <p:cNvSpPr/>
          <p:nvPr/>
        </p:nvSpPr>
        <p:spPr>
          <a:xfrm>
            <a:off x="410405" y="5162549"/>
            <a:ext cx="11468246" cy="642193"/>
          </a:xfrm>
          <a:prstGeom prst="roundRect">
            <a:avLst/>
          </a:prstGeom>
          <a:noFill/>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13" name="Teardrop 12">
            <a:extLst>
              <a:ext uri="{FF2B5EF4-FFF2-40B4-BE49-F238E27FC236}">
                <a16:creationId xmlns:a16="http://schemas.microsoft.com/office/drawing/2014/main" xmlns="" id="{220B214B-8B3D-43F2-B2CF-E8F6C94F996E}"/>
              </a:ext>
            </a:extLst>
          </p:cNvPr>
          <p:cNvSpPr/>
          <p:nvPr/>
        </p:nvSpPr>
        <p:spPr>
          <a:xfrm>
            <a:off x="202178" y="5089348"/>
            <a:ext cx="469229" cy="445491"/>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2800" dirty="0">
                <a:solidFill>
                  <a:srgbClr val="000000"/>
                </a:solidFill>
                <a:latin typeface="Times New Roman" panose="02020603050405020304" pitchFamily="18" charset="0"/>
                <a:cs typeface="Times New Roman" panose="02020603050405020304" pitchFamily="18" charset="0"/>
                <a:sym typeface="Arial"/>
              </a:rPr>
              <a:t>4</a:t>
            </a:r>
          </a:p>
        </p:txBody>
      </p:sp>
    </p:spTree>
    <p:extLst>
      <p:ext uri="{BB962C8B-B14F-4D97-AF65-F5344CB8AC3E}">
        <p14:creationId xmlns:p14="http://schemas.microsoft.com/office/powerpoint/2010/main" val="29935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53" presetClass="entr" presetSubtype="52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53" presetClass="entr" presetSubtype="52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53" presetClass="entr" presetSubtype="52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fltVal val="0.5"/>
                                          </p:val>
                                        </p:tav>
                                        <p:tav tm="100000">
                                          <p:val>
                                            <p:strVal val="#ppt_x"/>
                                          </p:val>
                                        </p:tav>
                                      </p:tavLst>
                                    </p:anim>
                                    <p:anim calcmode="lin" valueType="num">
                                      <p:cBhvr>
                                        <p:cTn id="48"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500"/>
                            </p:stCondLst>
                            <p:childTnLst>
                              <p:par>
                                <p:cTn id="55" presetID="53" presetClass="entr" presetSubtype="52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fltVal val="0.5"/>
                                          </p:val>
                                        </p:tav>
                                        <p:tav tm="100000">
                                          <p:val>
                                            <p:strVal val="#ppt_x"/>
                                          </p:val>
                                        </p:tav>
                                      </p:tavLst>
                                    </p:anim>
                                    <p:anim calcmode="lin" valueType="num">
                                      <p:cBhvr>
                                        <p:cTn id="61"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8" name="Picture 17">
            <a:extLst>
              <a:ext uri="{FF2B5EF4-FFF2-40B4-BE49-F238E27FC236}">
                <a16:creationId xmlns:a16="http://schemas.microsoft.com/office/drawing/2014/main" xmlns="" id="{1C5CAF3E-BECF-48EA-954E-C193ED3A2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69" y="1705340"/>
            <a:ext cx="5164395" cy="5164395"/>
          </a:xfrm>
          <a:prstGeom prst="rect">
            <a:avLst/>
          </a:prstGeom>
        </p:spPr>
      </p:pic>
      <p:sp>
        <p:nvSpPr>
          <p:cNvPr id="19" name="Rectangle: Rounded Corners 18">
            <a:extLst>
              <a:ext uri="{FF2B5EF4-FFF2-40B4-BE49-F238E27FC236}">
                <a16:creationId xmlns:a16="http://schemas.microsoft.com/office/drawing/2014/main" xmlns="" id="{8626618C-73F9-409A-9F2C-FE8945724C6C}"/>
              </a:ext>
            </a:extLst>
          </p:cNvPr>
          <p:cNvSpPr/>
          <p:nvPr/>
        </p:nvSpPr>
        <p:spPr>
          <a:xfrm>
            <a:off x="274552" y="1266825"/>
            <a:ext cx="3522751" cy="1357211"/>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4" name="Group 23">
            <a:extLst>
              <a:ext uri="{FF2B5EF4-FFF2-40B4-BE49-F238E27FC236}">
                <a16:creationId xmlns:a16="http://schemas.microsoft.com/office/drawing/2014/main" xmlns="" id="{9F3AED2A-2D0D-42F2-A830-B2A02EC91597}"/>
              </a:ext>
            </a:extLst>
          </p:cNvPr>
          <p:cNvGrpSpPr/>
          <p:nvPr/>
        </p:nvGrpSpPr>
        <p:grpSpPr>
          <a:xfrm>
            <a:off x="5048832" y="492125"/>
            <a:ext cx="4095168" cy="1549400"/>
            <a:chOff x="-121940" y="1041401"/>
            <a:chExt cx="3808116" cy="1549400"/>
          </a:xfrm>
        </p:grpSpPr>
        <p:pic>
          <p:nvPicPr>
            <p:cNvPr id="25" name="PA_图片 6">
              <a:extLst>
                <a:ext uri="{FF2B5EF4-FFF2-40B4-BE49-F238E27FC236}">
                  <a16:creationId xmlns:a16="http://schemas.microsoft.com/office/drawing/2014/main" xmlns="" id="{EF7C145E-61CA-4243-AD2C-A34EDD7ED574}"/>
                </a:ext>
              </a:extLst>
            </p:cNvPr>
            <p:cNvPicPr>
              <a:picLocks noChangeAspect="1"/>
            </p:cNvPicPr>
            <p:nvPr>
              <p:custDataLst>
                <p:tags r:id="rId3"/>
              </p:custDataLst>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26" name="Rectangle 25">
              <a:extLst>
                <a:ext uri="{FF2B5EF4-FFF2-40B4-BE49-F238E27FC236}">
                  <a16:creationId xmlns:a16="http://schemas.microsoft.com/office/drawing/2014/main" xmlns="" id="{A6F945A0-DC82-4249-9CE1-07502750A869}"/>
                </a:ext>
              </a:extLst>
            </p:cNvPr>
            <p:cNvSpPr/>
            <p:nvPr/>
          </p:nvSpPr>
          <p:spPr>
            <a:xfrm>
              <a:off x="429170" y="1557784"/>
              <a:ext cx="2916612" cy="584775"/>
            </a:xfrm>
            <a:prstGeom prst="rect">
              <a:avLst/>
            </a:prstGeom>
          </p:spPr>
          <p:txBody>
            <a:bodyPr wrap="square">
              <a:spAutoFit/>
            </a:bodyPr>
            <a:lstStyle/>
            <a:p>
              <a:pPr algn="ctr">
                <a:buClrTx/>
                <a:buFontTx/>
                <a:buNone/>
                <a:defRPr/>
              </a:pPr>
              <a:r>
                <a:rPr lang="vi-VN" sz="3200" dirty="0">
                  <a:latin typeface="Arial-Rounded" panose="020B0500000000000000" pitchFamily="34" charset="0"/>
                  <a:ea typeface="Arial-Rounded" panose="020B0500000000000000" pitchFamily="34" charset="0"/>
                  <a:cs typeface="Arial-Rounded" panose="020B0500000000000000" pitchFamily="34" charset="0"/>
                </a:rPr>
                <a:t>Vích-to Huy-gô</a:t>
              </a:r>
              <a:endParaRPr lang="zh-CN" altLang="en-US" sz="3200" dirty="0">
                <a:solidFill>
                  <a:srgbClr val="0070C0"/>
                </a:solidFill>
                <a:ea typeface="inpin heiti"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B1DBFBA8-38D8-4194-823A-F62133DC94F4}"/>
              </a:ext>
            </a:extLst>
          </p:cNvPr>
          <p:cNvGrpSpPr/>
          <p:nvPr/>
        </p:nvGrpSpPr>
        <p:grpSpPr>
          <a:xfrm>
            <a:off x="5115507" y="2320925"/>
            <a:ext cx="4095168" cy="1549400"/>
            <a:chOff x="-121940" y="1041401"/>
            <a:chExt cx="3808116" cy="1549400"/>
          </a:xfrm>
        </p:grpSpPr>
        <p:pic>
          <p:nvPicPr>
            <p:cNvPr id="28" name="PA_图片 6">
              <a:extLst>
                <a:ext uri="{FF2B5EF4-FFF2-40B4-BE49-F238E27FC236}">
                  <a16:creationId xmlns:a16="http://schemas.microsoft.com/office/drawing/2014/main" xmlns="" id="{47690CB2-E7BE-4053-89F0-0375B4597366}"/>
                </a:ext>
              </a:extLst>
            </p:cNvPr>
            <p:cNvPicPr>
              <a:picLocks noChangeAspect="1"/>
            </p:cNvPicPr>
            <p:nvPr>
              <p:custDataLst>
                <p:tags r:id="rId2"/>
              </p:custDataLst>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29" name="Rectangle 28">
              <a:extLst>
                <a:ext uri="{FF2B5EF4-FFF2-40B4-BE49-F238E27FC236}">
                  <a16:creationId xmlns:a16="http://schemas.microsoft.com/office/drawing/2014/main" xmlns="" id="{89D170CE-5EF6-4417-B354-E6B83B268772}"/>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mười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lăm</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endParaRPr lang="zh-CN" altLang="en-US" sz="3200" dirty="0">
                <a:solidFill>
                  <a:srgbClr val="FF0000"/>
                </a:solidFill>
                <a:ea typeface="inpin heiti" charset="-122"/>
                <a:cs typeface="Times New Roman" panose="02020603050405020304" pitchFamily="18" charset="0"/>
              </a:endParaRPr>
            </a:p>
          </p:txBody>
        </p:sp>
      </p:grpSp>
      <p:grpSp>
        <p:nvGrpSpPr>
          <p:cNvPr id="30" name="Group 29">
            <a:extLst>
              <a:ext uri="{FF2B5EF4-FFF2-40B4-BE49-F238E27FC236}">
                <a16:creationId xmlns:a16="http://schemas.microsoft.com/office/drawing/2014/main" xmlns="" id="{28D6FC32-189C-4491-919B-9551E9E0DE31}"/>
              </a:ext>
            </a:extLst>
          </p:cNvPr>
          <p:cNvGrpSpPr/>
          <p:nvPr/>
        </p:nvGrpSpPr>
        <p:grpSpPr>
          <a:xfrm>
            <a:off x="5048832" y="4287537"/>
            <a:ext cx="4095168" cy="1549400"/>
            <a:chOff x="-121940" y="1041401"/>
            <a:chExt cx="3808116" cy="1549400"/>
          </a:xfrm>
        </p:grpSpPr>
        <p:pic>
          <p:nvPicPr>
            <p:cNvPr id="31" name="PA_图片 6">
              <a:extLst>
                <a:ext uri="{FF2B5EF4-FFF2-40B4-BE49-F238E27FC236}">
                  <a16:creationId xmlns:a16="http://schemas.microsoft.com/office/drawing/2014/main" xmlns="" id="{EFA6D207-8499-46C4-B4AC-C68EEAE739AB}"/>
                </a:ext>
              </a:extLst>
            </p:cNvPr>
            <p:cNvPicPr>
              <a:picLocks noChangeAspect="1"/>
            </p:cNvPicPr>
            <p:nvPr>
              <p:custDataLst>
                <p:tags r:id="rId1"/>
              </p:custDataLst>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32" name="Rectangle 31">
              <a:extLst>
                <a:ext uri="{FF2B5EF4-FFF2-40B4-BE49-F238E27FC236}">
                  <a16:creationId xmlns:a16="http://schemas.microsoft.com/office/drawing/2014/main" xmlns="" id="{F8349E57-DC78-4EB3-A8A0-875E0A8D1DBF}"/>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mải</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miết</a:t>
              </a:r>
              <a:endParaRPr lang="zh-CN" altLang="en-US" sz="3200" dirty="0">
                <a:solidFill>
                  <a:srgbClr val="0070C0"/>
                </a:solidFill>
                <a:ea typeface="inpin heiti" charset="-122"/>
                <a:cs typeface="Times New Roman" panose="02020603050405020304" pitchFamily="18" charset="0"/>
              </a:endParaRPr>
            </a:p>
          </p:txBody>
        </p:sp>
      </p:grpSp>
    </p:spTree>
    <p:extLst>
      <p:ext uri="{BB962C8B-B14F-4D97-AF65-F5344CB8AC3E}">
        <p14:creationId xmlns:p14="http://schemas.microsoft.com/office/powerpoint/2010/main" val="327867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xmlns=""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4" name="图片 9">
            <a:extLst>
              <a:ext uri="{FF2B5EF4-FFF2-40B4-BE49-F238E27FC236}">
                <a16:creationId xmlns:a16="http://schemas.microsoft.com/office/drawing/2014/main" xmlns="" id="{77E92F04-E0AC-4E72-8241-094AFC5C37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sp>
        <p:nvSpPr>
          <p:cNvPr id="27" name="Rectangle 26">
            <a:extLst>
              <a:ext uri="{FF2B5EF4-FFF2-40B4-BE49-F238E27FC236}">
                <a16:creationId xmlns:a16="http://schemas.microsoft.com/office/drawing/2014/main" xmlns="" id="{6E2D3E28-3C30-4A7E-9646-A83908208194}"/>
              </a:ext>
            </a:extLst>
          </p:cNvPr>
          <p:cNvSpPr/>
          <p:nvPr/>
        </p:nvSpPr>
        <p:spPr>
          <a:xfrm>
            <a:off x="1030879" y="46155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A66084E5-EC05-40A3-93E7-61B0F6FA21A9}"/>
              </a:ext>
            </a:extLst>
          </p:cNvPr>
          <p:cNvSpPr/>
          <p:nvPr/>
        </p:nvSpPr>
        <p:spPr>
          <a:xfrm>
            <a:off x="918833" y="1107890"/>
            <a:ext cx="5599812" cy="2123658"/>
          </a:xfrm>
          <a:prstGeom prst="rect">
            <a:avLst/>
          </a:prstGeom>
        </p:spPr>
        <p:txBody>
          <a:bodyPr wrap="square">
            <a:spAutoFit/>
          </a:bodyPr>
          <a:lstStyle/>
          <a:p>
            <a:pPr algn="ctr"/>
            <a:r>
              <a:rPr lang="en-US" altLang="zh-CN" sz="3300" b="1"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Yêu</a:t>
            </a:r>
            <a:r>
              <a:rPr lang="zh-CN" altLang="en-US" sz="3300" b="1"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b="1"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cầu</a:t>
            </a:r>
            <a:endParaRPr lang="zh-CN" altLang="en-US" sz="3300" b="1"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a:p>
            <a:pPr>
              <a:buSzPts val="2800"/>
            </a:pPr>
            <a:r>
              <a:rPr lang="en-US" altLang="zh-CN"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Phân</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công</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đọc</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theo</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a:p>
            <a:pPr>
              <a:buSzPts val="2800"/>
            </a:pPr>
            <a:r>
              <a:rPr lang="en-US" altLang="zh-CN"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Tất</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cả</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thành</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viên</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đều</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a:p>
            <a:pPr>
              <a:buSzPts val="2800"/>
            </a:pPr>
            <a:r>
              <a:rPr lang="en-US" altLang="zh-CN"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Giải</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nghĩa</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từ</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cùng</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nhau</a:t>
            </a:r>
            <a:endPar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A75205E5-D889-4D96-8F95-2A8E3444DBF3}"/>
              </a:ext>
            </a:extLst>
          </p:cNvPr>
          <p:cNvPicPr>
            <a:picLocks noChangeAspect="1"/>
          </p:cNvPicPr>
          <p:nvPr/>
        </p:nvPicPr>
        <p:blipFill>
          <a:blip r:embed="rId3"/>
          <a:stretch>
            <a:fillRect/>
          </a:stretch>
        </p:blipFill>
        <p:spPr>
          <a:xfrm rot="16200000">
            <a:off x="981247" y="518416"/>
            <a:ext cx="511318" cy="511318"/>
          </a:xfrm>
          <a:prstGeom prst="rect">
            <a:avLst/>
          </a:prstGeom>
        </p:spPr>
      </p:pic>
      <p:pic>
        <p:nvPicPr>
          <p:cNvPr id="30" name="Picture 29">
            <a:extLst>
              <a:ext uri="{FF2B5EF4-FFF2-40B4-BE49-F238E27FC236}">
                <a16:creationId xmlns:a16="http://schemas.microsoft.com/office/drawing/2014/main" xmlns="" id="{3BF3CFCE-26F3-47D9-8EEB-62E4C0BA4069}"/>
              </a:ext>
            </a:extLst>
          </p:cNvPr>
          <p:cNvPicPr>
            <a:picLocks noChangeAspect="1"/>
          </p:cNvPicPr>
          <p:nvPr/>
        </p:nvPicPr>
        <p:blipFill>
          <a:blip r:embed="rId4"/>
          <a:stretch>
            <a:fillRect/>
          </a:stretch>
        </p:blipFill>
        <p:spPr>
          <a:xfrm>
            <a:off x="6966697" y="952561"/>
            <a:ext cx="4637808" cy="2333262"/>
          </a:xfrm>
          <a:prstGeom prst="rect">
            <a:avLst/>
          </a:prstGeom>
        </p:spPr>
      </p:pic>
      <p:pic>
        <p:nvPicPr>
          <p:cNvPr id="31" name="Picture 30">
            <a:extLst>
              <a:ext uri="{FF2B5EF4-FFF2-40B4-BE49-F238E27FC236}">
                <a16:creationId xmlns:a16="http://schemas.microsoft.com/office/drawing/2014/main" xmlns="" id="{301271E0-7355-4606-AF0B-F54EF33B7799}"/>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093882" y="3633569"/>
            <a:ext cx="3629742" cy="1842094"/>
          </a:xfrm>
          <a:prstGeom prst="rect">
            <a:avLst/>
          </a:prstGeom>
        </p:spPr>
      </p:pic>
    </p:spTree>
    <p:extLst>
      <p:ext uri="{BB962C8B-B14F-4D97-AF65-F5344CB8AC3E}">
        <p14:creationId xmlns:p14="http://schemas.microsoft.com/office/powerpoint/2010/main" val="450229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250"/>
                                        <p:tgtEl>
                                          <p:spTgt spid="24"/>
                                        </p:tgtEl>
                                      </p:cBhvr>
                                    </p:animEffect>
                                    <p:anim calcmode="lin" valueType="num">
                                      <p:cBhvr>
                                        <p:cTn id="8" dur="1250" fill="hold"/>
                                        <p:tgtEl>
                                          <p:spTgt spid="24"/>
                                        </p:tgtEl>
                                        <p:attrNameLst>
                                          <p:attrName>ppt_x</p:attrName>
                                        </p:attrNameLst>
                                      </p:cBhvr>
                                      <p:tavLst>
                                        <p:tav tm="0">
                                          <p:val>
                                            <p:strVal val="#ppt_x"/>
                                          </p:val>
                                        </p:tav>
                                        <p:tav tm="100000">
                                          <p:val>
                                            <p:strVal val="#ppt_x"/>
                                          </p:val>
                                        </p:tav>
                                      </p:tavLst>
                                    </p:anim>
                                    <p:anim calcmode="lin" valueType="num">
                                      <p:cBhvr>
                                        <p:cTn id="9" dur="1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xmlns=""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xmlns=""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xmlns=""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Sau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Kể chuyện danh nhân thế giới)</a:t>
            </a:r>
          </a:p>
        </p:txBody>
      </p:sp>
      <p:sp>
        <p:nvSpPr>
          <p:cNvPr id="7" name="Teardrop 6">
            <a:extLst>
              <a:ext uri="{FF2B5EF4-FFF2-40B4-BE49-F238E27FC236}">
                <a16:creationId xmlns:a16="http://schemas.microsoft.com/office/drawing/2014/main" xmlns="" id="{3FD0B3BE-7D44-4051-9E07-409B5E30635C}"/>
              </a:ext>
            </a:extLst>
          </p:cNvPr>
          <p:cNvSpPr/>
          <p:nvPr/>
        </p:nvSpPr>
        <p:spPr>
          <a:xfrm>
            <a:off x="332400" y="69529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a:t>
            </a:r>
          </a:p>
        </p:txBody>
      </p:sp>
      <p:sp>
        <p:nvSpPr>
          <p:cNvPr id="9" name="Teardrop 8">
            <a:extLst>
              <a:ext uri="{FF2B5EF4-FFF2-40B4-BE49-F238E27FC236}">
                <a16:creationId xmlns:a16="http://schemas.microsoft.com/office/drawing/2014/main" xmlns="" id="{C075D9A7-F67D-410C-884F-CE3C26529868}"/>
              </a:ext>
            </a:extLst>
          </p:cNvPr>
          <p:cNvSpPr/>
          <p:nvPr/>
        </p:nvSpPr>
        <p:spPr>
          <a:xfrm>
            <a:off x="207234" y="1471633"/>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a:t>
            </a:r>
          </a:p>
        </p:txBody>
      </p:sp>
      <p:sp>
        <p:nvSpPr>
          <p:cNvPr id="11" name="Teardrop 10">
            <a:extLst>
              <a:ext uri="{FF2B5EF4-FFF2-40B4-BE49-F238E27FC236}">
                <a16:creationId xmlns:a16="http://schemas.microsoft.com/office/drawing/2014/main" xmlns="" id="{FD66D3BE-EC28-49AB-8692-C53A0BBFE016}"/>
              </a:ext>
            </a:extLst>
          </p:cNvPr>
          <p:cNvSpPr/>
          <p:nvPr/>
        </p:nvSpPr>
        <p:spPr>
          <a:xfrm>
            <a:off x="210085" y="3691097"/>
            <a:ext cx="468000" cy="4320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a:t>
            </a:r>
          </a:p>
        </p:txBody>
      </p:sp>
      <p:sp>
        <p:nvSpPr>
          <p:cNvPr id="13" name="Teardrop 12">
            <a:extLst>
              <a:ext uri="{FF2B5EF4-FFF2-40B4-BE49-F238E27FC236}">
                <a16:creationId xmlns:a16="http://schemas.microsoft.com/office/drawing/2014/main" xmlns="" id="{220B214B-8B3D-43F2-B2CF-E8F6C94F996E}"/>
              </a:ext>
            </a:extLst>
          </p:cNvPr>
          <p:cNvSpPr/>
          <p:nvPr/>
        </p:nvSpPr>
        <p:spPr>
          <a:xfrm>
            <a:off x="259328" y="5127448"/>
            <a:ext cx="469229" cy="445491"/>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4</a:t>
            </a:r>
          </a:p>
        </p:txBody>
      </p:sp>
    </p:spTree>
    <p:extLst>
      <p:ext uri="{BB962C8B-B14F-4D97-AF65-F5344CB8AC3E}">
        <p14:creationId xmlns:p14="http://schemas.microsoft.com/office/powerpoint/2010/main" val="132779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1845</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Arial-Rounded</vt:lpstr>
      <vt:lpstr>Calibri</vt:lpstr>
      <vt:lpstr>等线</vt:lpstr>
      <vt:lpstr>等线 Light</vt:lpstr>
      <vt:lpstr>inpin heiti</vt:lpstr>
      <vt:lpstr>Times New Roman</vt:lpstr>
      <vt:lpstr>杨任东竹石体-Medium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 10</cp:lastModifiedBy>
  <cp:revision>42</cp:revision>
  <dcterms:created xsi:type="dcterms:W3CDTF">2022-06-21T09:04:21Z</dcterms:created>
  <dcterms:modified xsi:type="dcterms:W3CDTF">2023-10-16T14:14:19Z</dcterms:modified>
</cp:coreProperties>
</file>