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345" r:id="rId3"/>
    <p:sldId id="257" r:id="rId4"/>
    <p:sldId id="259" r:id="rId5"/>
    <p:sldId id="316" r:id="rId6"/>
    <p:sldId id="264" r:id="rId7"/>
    <p:sldId id="281" r:id="rId8"/>
    <p:sldId id="317" r:id="rId9"/>
    <p:sldId id="318" r:id="rId10"/>
    <p:sldId id="319" r:id="rId11"/>
    <p:sldId id="282" r:id="rId12"/>
    <p:sldId id="324" r:id="rId13"/>
    <p:sldId id="336" r:id="rId14"/>
    <p:sldId id="343" r:id="rId15"/>
    <p:sldId id="289"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64" autoAdjust="0"/>
  </p:normalViewPr>
  <p:slideViewPr>
    <p:cSldViewPr snapToGrid="0">
      <p:cViewPr varScale="1">
        <p:scale>
          <a:sx n="75" d="100"/>
          <a:sy n="75" d="100"/>
        </p:scale>
        <p:origin x="4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8C74DE6-645D-47AA-9BB2-9DAFD99EF699}"/>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5" name="页脚占位符 4">
            <a:extLst>
              <a:ext uri="{FF2B5EF4-FFF2-40B4-BE49-F238E27FC236}">
                <a16:creationId xmlns:a16="http://schemas.microsoft.com/office/drawing/2014/main" xmlns=""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B5E9A46-8396-467E-ADA2-6BC9696844B5}"/>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5" name="页脚占位符 4">
            <a:extLst>
              <a:ext uri="{FF2B5EF4-FFF2-40B4-BE49-F238E27FC236}">
                <a16:creationId xmlns:a16="http://schemas.microsoft.com/office/drawing/2014/main" xmlns=""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F6CE2E2-991F-4333-A418-CFA9B67FC2F4}"/>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5" name="页脚占位符 4">
            <a:extLst>
              <a:ext uri="{FF2B5EF4-FFF2-40B4-BE49-F238E27FC236}">
                <a16:creationId xmlns:a16="http://schemas.microsoft.com/office/drawing/2014/main" xmlns=""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9B247BF-0ABA-42DF-9E96-FDA8ADC46D54}"/>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5" name="页脚占位符 4">
            <a:extLst>
              <a:ext uri="{FF2B5EF4-FFF2-40B4-BE49-F238E27FC236}">
                <a16:creationId xmlns:a16="http://schemas.microsoft.com/office/drawing/2014/main" xmlns=""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46871B94-6347-4DAD-AB2B-1520E9EBE5B4}"/>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5" name="页脚占位符 4">
            <a:extLst>
              <a:ext uri="{FF2B5EF4-FFF2-40B4-BE49-F238E27FC236}">
                <a16:creationId xmlns:a16="http://schemas.microsoft.com/office/drawing/2014/main" xmlns=""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0C72487C-325A-478F-A3EE-C343AA41342E}"/>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6" name="页脚占位符 5">
            <a:extLst>
              <a:ext uri="{FF2B5EF4-FFF2-40B4-BE49-F238E27FC236}">
                <a16:creationId xmlns:a16="http://schemas.microsoft.com/office/drawing/2014/main" xmlns=""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863E6045-45B1-40D1-A88B-BE98F4D8C10E}"/>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8" name="页脚占位符 7">
            <a:extLst>
              <a:ext uri="{FF2B5EF4-FFF2-40B4-BE49-F238E27FC236}">
                <a16:creationId xmlns:a16="http://schemas.microsoft.com/office/drawing/2014/main" xmlns=""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9E410F6-1D4F-414A-90A6-3DB5B9A32E0E}"/>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4" name="页脚占位符 3">
            <a:extLst>
              <a:ext uri="{FF2B5EF4-FFF2-40B4-BE49-F238E27FC236}">
                <a16:creationId xmlns:a16="http://schemas.microsoft.com/office/drawing/2014/main" xmlns=""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xmlns=""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4E22710-99C7-4955-A943-7237C39BAA03}"/>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6" name="页脚占位符 5">
            <a:extLst>
              <a:ext uri="{FF2B5EF4-FFF2-40B4-BE49-F238E27FC236}">
                <a16:creationId xmlns:a16="http://schemas.microsoft.com/office/drawing/2014/main" xmlns=""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6E7995F-EE09-46BA-96C2-A6AA728B8F07}"/>
              </a:ext>
            </a:extLst>
          </p:cNvPr>
          <p:cNvSpPr>
            <a:spLocks noGrp="1"/>
          </p:cNvSpPr>
          <p:nvPr>
            <p:ph type="dt" sz="half" idx="10"/>
          </p:nvPr>
        </p:nvSpPr>
        <p:spPr/>
        <p:txBody>
          <a:bodyPr/>
          <a:lstStyle/>
          <a:p>
            <a:fld id="{15C87518-6E8A-41BB-A282-E8C0A2691D2E}" type="datetimeFigureOut">
              <a:rPr lang="zh-CN" altLang="en-US" smtClean="0"/>
              <a:t>2023/10/16</a:t>
            </a:fld>
            <a:endParaRPr lang="zh-CN" altLang="en-US"/>
          </a:p>
        </p:txBody>
      </p:sp>
      <p:sp>
        <p:nvSpPr>
          <p:cNvPr id="6" name="页脚占位符 5">
            <a:extLst>
              <a:ext uri="{FF2B5EF4-FFF2-40B4-BE49-F238E27FC236}">
                <a16:creationId xmlns:a16="http://schemas.microsoft.com/office/drawing/2014/main" xmlns=""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2023/10/16</a:t>
            </a:fld>
            <a:endParaRPr lang="zh-CN" altLang="en-US"/>
          </a:p>
        </p:txBody>
      </p:sp>
      <p:sp>
        <p:nvSpPr>
          <p:cNvPr id="5" name="页脚占位符 4">
            <a:extLst>
              <a:ext uri="{FF2B5EF4-FFF2-40B4-BE49-F238E27FC236}">
                <a16:creationId xmlns:a16="http://schemas.microsoft.com/office/drawing/2014/main" xmlns=""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2023/10/16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652394" y="4900333"/>
            <a:ext cx="6716435" cy="1014213"/>
          </a:xfrm>
          <a:prstGeom prst="rect">
            <a:avLst/>
          </a:prstGeom>
          <a:noFill/>
        </p:spPr>
        <p:txBody>
          <a:bodyPr wrap="none" lIns="91208" tIns="45605" rIns="91208" bIns="45605">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992"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3668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a16="http://schemas.microsoft.com/office/drawing/2014/main" xmlns=""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19" name="组合 13">
            <a:extLst>
              <a:ext uri="{FF2B5EF4-FFF2-40B4-BE49-F238E27FC236}">
                <a16:creationId xmlns:a16="http://schemas.microsoft.com/office/drawing/2014/main" xmlns="" id="{3E19FB8B-BF0F-4B03-B9FF-70303CC7B206}"/>
              </a:ext>
            </a:extLst>
          </p:cNvPr>
          <p:cNvGrpSpPr/>
          <p:nvPr/>
        </p:nvGrpSpPr>
        <p:grpSpPr>
          <a:xfrm>
            <a:off x="1606209" y="26509"/>
            <a:ext cx="1975192" cy="4079673"/>
            <a:chOff x="2800181" y="1034057"/>
            <a:chExt cx="2533751" cy="4623180"/>
          </a:xfrm>
        </p:grpSpPr>
        <p:pic>
          <p:nvPicPr>
            <p:cNvPr id="20" name="图片 5">
              <a:extLst>
                <a:ext uri="{FF2B5EF4-FFF2-40B4-BE49-F238E27FC236}">
                  <a16:creationId xmlns:a16="http://schemas.microsoft.com/office/drawing/2014/main" xmlns=""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xmlns=""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xmlns=""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Trình tự</a:t>
                </a:r>
                <a:endPar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v</a:t>
                </a:r>
                <a:r>
                  <a:rPr lang="en-US" altLang="zh-CN" sz="3600" b="1" dirty="0" err="1">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iết</a:t>
                </a:r>
                <a:r>
                  <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 đơn</a:t>
                </a:r>
                <a:endParaRPr lang="zh-CN" altLang="en-US"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xmlns=""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grpSp>
        <p:nvGrpSpPr>
          <p:cNvPr id="24" name="Group 23">
            <a:extLst>
              <a:ext uri="{FF2B5EF4-FFF2-40B4-BE49-F238E27FC236}">
                <a16:creationId xmlns:a16="http://schemas.microsoft.com/office/drawing/2014/main" xmlns="" id="{6516790A-58FF-41EF-AAF6-C3EBCB915058}"/>
              </a:ext>
            </a:extLst>
          </p:cNvPr>
          <p:cNvGrpSpPr/>
          <p:nvPr/>
        </p:nvGrpSpPr>
        <p:grpSpPr>
          <a:xfrm>
            <a:off x="4090068" y="838205"/>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xmlns=""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xmlns=""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A659E32B-68D2-4B48-AF91-DE2DEAE7C8A6}"/>
              </a:ext>
            </a:extLst>
          </p:cNvPr>
          <p:cNvGrpSpPr/>
          <p:nvPr/>
        </p:nvGrpSpPr>
        <p:grpSpPr>
          <a:xfrm>
            <a:off x="4484395" y="5266933"/>
            <a:ext cx="1295252" cy="1185590"/>
            <a:chOff x="2930288" y="58295"/>
            <a:chExt cx="2779001" cy="1539839"/>
          </a:xfrm>
          <a:scene3d>
            <a:camera prst="orthographicFront"/>
            <a:lightRig rig="flat" dir="t"/>
          </a:scene3d>
        </p:grpSpPr>
        <p:sp>
          <p:nvSpPr>
            <p:cNvPr id="28" name="Rectangle: Rounded Corners 27">
              <a:extLst>
                <a:ext uri="{FF2B5EF4-FFF2-40B4-BE49-F238E27FC236}">
                  <a16:creationId xmlns:a16="http://schemas.microsoft.com/office/drawing/2014/main" xmlns=""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9" name="Rectangle: Rounded Corners 4">
              <a:extLst>
                <a:ext uri="{FF2B5EF4-FFF2-40B4-BE49-F238E27FC236}">
                  <a16:creationId xmlns:a16="http://schemas.microsoft.com/office/drawing/2014/main" xmlns="" id="{BEC05235-446D-48E6-9564-FEB6335007CF}"/>
                </a:ext>
              </a:extLst>
            </p:cNvPr>
            <p:cNvSpPr txBox="1"/>
            <p:nvPr/>
          </p:nvSpPr>
          <p:spPr>
            <a:xfrm>
              <a:off x="2930288" y="58295"/>
              <a:ext cx="2779001" cy="1539839"/>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cuối</a:t>
              </a:r>
              <a:r>
                <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xmlns="" id="{4DA48EEC-04FA-4B65-B23D-3833876C7DF6}"/>
              </a:ext>
            </a:extLst>
          </p:cNvPr>
          <p:cNvGrpSpPr/>
          <p:nvPr/>
        </p:nvGrpSpPr>
        <p:grpSpPr>
          <a:xfrm>
            <a:off x="4220209" y="2657693"/>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xmlns=""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32" name="Rectangle: Rounded Corners 4">
              <a:extLst>
                <a:ext uri="{FF2B5EF4-FFF2-40B4-BE49-F238E27FC236}">
                  <a16:creationId xmlns:a16="http://schemas.microsoft.com/office/drawing/2014/main" xmlns=""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Nội dung chính</a:t>
              </a:r>
            </a:p>
          </p:txBody>
        </p:sp>
      </p:grpSp>
      <p:cxnSp>
        <p:nvCxnSpPr>
          <p:cNvPr id="33" name="Straight Connector 32">
            <a:extLst>
              <a:ext uri="{FF2B5EF4-FFF2-40B4-BE49-F238E27FC236}">
                <a16:creationId xmlns:a16="http://schemas.microsoft.com/office/drawing/2014/main" xmlns="" id="{27D010EA-E8A9-4C6E-9837-544EEA58ED44}"/>
              </a:ext>
            </a:extLst>
          </p:cNvPr>
          <p:cNvCxnSpPr>
            <a:cxnSpLocks/>
            <a:endCxn id="25" idx="1"/>
          </p:cNvCxnSpPr>
          <p:nvPr/>
        </p:nvCxnSpPr>
        <p:spPr>
          <a:xfrm flipV="1">
            <a:off x="3280230" y="1229824"/>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8501A29-BE69-40FE-80E8-06531EC6F418}"/>
              </a:ext>
            </a:extLst>
          </p:cNvPr>
          <p:cNvCxnSpPr>
            <a:cxnSpLocks/>
            <a:endCxn id="29" idx="1"/>
          </p:cNvCxnSpPr>
          <p:nvPr/>
        </p:nvCxnSpPr>
        <p:spPr>
          <a:xfrm>
            <a:off x="3578008" y="3470487"/>
            <a:ext cx="906387" cy="23892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xmlns="" id="{095E7B69-72AC-4FB7-96E4-209253855C18}"/>
              </a:ext>
            </a:extLst>
          </p:cNvPr>
          <p:cNvSpPr/>
          <p:nvPr/>
        </p:nvSpPr>
        <p:spPr>
          <a:xfrm>
            <a:off x="6611463" y="343162"/>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Quốc hiệu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ngữ. </a:t>
            </a:r>
          </a:p>
        </p:txBody>
      </p:sp>
      <p:sp>
        <p:nvSpPr>
          <p:cNvPr id="37" name="Rectangle: Rounded Corners 36">
            <a:extLst>
              <a:ext uri="{FF2B5EF4-FFF2-40B4-BE49-F238E27FC236}">
                <a16:creationId xmlns:a16="http://schemas.microsoft.com/office/drawing/2014/main" xmlns="" id="{7E8A2FC7-137B-4C54-8960-01A00471470C}"/>
              </a:ext>
            </a:extLst>
          </p:cNvPr>
          <p:cNvSpPr/>
          <p:nvPr/>
        </p:nvSpPr>
        <p:spPr>
          <a:xfrm>
            <a:off x="6257751" y="2080044"/>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xmlns="" id="{B0994AED-A3C8-4EC7-80F0-FEE141DEB014}"/>
              </a:ext>
            </a:extLst>
          </p:cNvPr>
          <p:cNvSpPr/>
          <p:nvPr/>
        </p:nvSpPr>
        <p:spPr>
          <a:xfrm>
            <a:off x="6257751" y="2530627"/>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39" name="TextBox 38">
            <a:extLst>
              <a:ext uri="{FF2B5EF4-FFF2-40B4-BE49-F238E27FC236}">
                <a16:creationId xmlns:a16="http://schemas.microsoft.com/office/drawing/2014/main" xmlns="" id="{7397429C-533D-4DC9-B300-385F2F8E065C}"/>
              </a:ext>
            </a:extLst>
          </p:cNvPr>
          <p:cNvSpPr txBox="1"/>
          <p:nvPr/>
        </p:nvSpPr>
        <p:spPr>
          <a:xfrm>
            <a:off x="6463908" y="6136207"/>
            <a:ext cx="1074071" cy="461665"/>
          </a:xfrm>
          <a:prstGeom prst="rect">
            <a:avLst/>
          </a:prstGeom>
          <a:solidFill>
            <a:srgbClr val="FFFF00"/>
          </a:solidFill>
        </p:spPr>
        <p:txBody>
          <a:bodyPr wrap="square" rtlCol="0">
            <a:spAutoFit/>
          </a:bodyPr>
          <a:lstStyle/>
          <a:p>
            <a:r>
              <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Ký tên</a:t>
            </a:r>
          </a:p>
        </p:txBody>
      </p:sp>
      <p:sp>
        <p:nvSpPr>
          <p:cNvPr id="40" name="TextBox 39">
            <a:extLst>
              <a:ext uri="{FF2B5EF4-FFF2-40B4-BE49-F238E27FC236}">
                <a16:creationId xmlns:a16="http://schemas.microsoft.com/office/drawing/2014/main" xmlns="" id="{5FFC8CE1-563E-4CC1-B556-E9027EE85897}"/>
              </a:ext>
            </a:extLst>
          </p:cNvPr>
          <p:cNvSpPr txBox="1"/>
          <p:nvPr/>
        </p:nvSpPr>
        <p:spPr>
          <a:xfrm>
            <a:off x="6444444" y="5327497"/>
            <a:ext cx="1734568" cy="461665"/>
          </a:xfrm>
          <a:prstGeom prst="rect">
            <a:avLst/>
          </a:prstGeom>
          <a:solidFill>
            <a:srgbClr val="FFFF00"/>
          </a:solidFill>
        </p:spPr>
        <p:txBody>
          <a:bodyPr wrap="square" rtlCol="0">
            <a:spAutoFit/>
          </a:bodyPr>
          <a:lstStyle/>
          <a:p>
            <a:r>
              <a:rPr lang="en-US" sz="24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ơn</a:t>
            </a:r>
            <a:endPar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Left Brace 40">
            <a:extLst>
              <a:ext uri="{FF2B5EF4-FFF2-40B4-BE49-F238E27FC236}">
                <a16:creationId xmlns:a16="http://schemas.microsoft.com/office/drawing/2014/main" xmlns=""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2" name="Rectangle: Rounded Corners 41">
            <a:extLst>
              <a:ext uri="{FF2B5EF4-FFF2-40B4-BE49-F238E27FC236}">
                <a16:creationId xmlns:a16="http://schemas.microsoft.com/office/drawing/2014/main" xmlns="" id="{BD432B22-FCF6-4F5B-B43D-CC1D6C0C4817}"/>
              </a:ext>
            </a:extLst>
          </p:cNvPr>
          <p:cNvSpPr/>
          <p:nvPr/>
        </p:nvSpPr>
        <p:spPr>
          <a:xfrm>
            <a:off x="6253671" y="3491173"/>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 , trường</a:t>
            </a:r>
          </a:p>
        </p:txBody>
      </p:sp>
      <p:sp>
        <p:nvSpPr>
          <p:cNvPr id="43" name="Rectangle: Rounded Corners 42">
            <a:extLst>
              <a:ext uri="{FF2B5EF4-FFF2-40B4-BE49-F238E27FC236}">
                <a16:creationId xmlns:a16="http://schemas.microsoft.com/office/drawing/2014/main" xmlns="" id="{FA214CC1-1687-4B6E-B828-1D301EE2938A}"/>
              </a:ext>
            </a:extLst>
          </p:cNvPr>
          <p:cNvSpPr/>
          <p:nvPr/>
        </p:nvSpPr>
        <p:spPr>
          <a:xfrm>
            <a:off x="6219672" y="3940986"/>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xmlns=""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BA212AB1-B8C0-431D-B8A2-539AD07A735A}"/>
              </a:ext>
            </a:extLst>
          </p:cNvPr>
          <p:cNvCxnSpPr>
            <a:cxnSpLocks/>
            <a:endCxn id="42" idx="1"/>
          </p:cNvCxnSpPr>
          <p:nvPr/>
        </p:nvCxnSpPr>
        <p:spPr>
          <a:xfrm>
            <a:off x="5449077" y="3190779"/>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A4EFBD64-6D35-4736-8303-EA87789AE2B8}"/>
              </a:ext>
            </a:extLst>
          </p:cNvPr>
          <p:cNvCxnSpPr>
            <a:cxnSpLocks/>
            <a:endCxn id="43" idx="1"/>
          </p:cNvCxnSpPr>
          <p:nvPr/>
        </p:nvCxnSpPr>
        <p:spPr>
          <a:xfrm>
            <a:off x="5442188" y="3210249"/>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xmlns=""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xmlns=""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xmlns=""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xmlns="" id="{6E42EEEA-9420-4D3F-8D67-EE885B1D2774}"/>
              </a:ext>
            </a:extLst>
          </p:cNvPr>
          <p:cNvSpPr/>
          <p:nvPr/>
        </p:nvSpPr>
        <p:spPr>
          <a:xfrm>
            <a:off x="6611463" y="934546"/>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xmlns="" id="{010C48EA-F721-4633-AC31-A0B23389C8DD}"/>
              </a:ext>
            </a:extLst>
          </p:cNvPr>
          <p:cNvSpPr/>
          <p:nvPr/>
        </p:nvSpPr>
        <p:spPr>
          <a:xfrm>
            <a:off x="6611463" y="1530503"/>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xmlns="" id="{D9278ED9-C9A4-41BE-8E1D-8BA08419B01F}"/>
              </a:ext>
            </a:extLst>
          </p:cNvPr>
          <p:cNvSpPr/>
          <p:nvPr/>
        </p:nvSpPr>
        <p:spPr>
          <a:xfrm>
            <a:off x="6295292" y="4469601"/>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xmlns=""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xmlns="" id="{8BADD1A9-2CA1-4B00-8BDB-9BFB8562F00B}"/>
              </a:ext>
            </a:extLst>
          </p:cNvPr>
          <p:cNvSpPr/>
          <p:nvPr/>
        </p:nvSpPr>
        <p:spPr>
          <a:xfrm>
            <a:off x="6253671" y="3045263"/>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arn(inVertical)">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arn(inVertic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arn(inVertical)">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barn(inVertical)">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arn(inVertical)">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arn(inVertical)">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barn(inVertical)">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0"/>
            <a:ext cx="6098850" cy="6858000"/>
          </a:xfrm>
          <a:prstGeom prst="rect">
            <a:avLst/>
          </a:prstGeom>
        </p:spPr>
      </p:pic>
    </p:spTree>
    <p:extLst>
      <p:ext uri="{BB962C8B-B14F-4D97-AF65-F5344CB8AC3E}">
        <p14:creationId xmlns:p14="http://schemas.microsoft.com/office/powerpoint/2010/main" val="341618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xmlns=""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xmlns=""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xmlns=""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xmlns=""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xmlns=""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xmlns=""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xmlns=""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Về</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nhà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cho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người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thân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mẫu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xin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xmlns="" id="{C76B33A2-A55E-4ED2-A9A4-6D258EF0A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xmlns=""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xmlns=""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xmlns=""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xmlns=""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xmlns=""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xmlns=""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xmlns=""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xmlns=""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4" name="Picture 3">
            <a:extLst>
              <a:ext uri="{FF2B5EF4-FFF2-40B4-BE49-F238E27FC236}">
                <a16:creationId xmlns:a16="http://schemas.microsoft.com/office/drawing/2014/main" xmlns="" id="{548A7ED8-9F97-4A77-94C0-007BAE7F269B}"/>
              </a:ext>
            </a:extLst>
          </p:cNvPr>
          <p:cNvPicPr>
            <a:picLocks noChangeAspect="1"/>
          </p:cNvPicPr>
          <p:nvPr/>
        </p:nvPicPr>
        <p:blipFill>
          <a:blip r:embed="rId7"/>
          <a:stretch>
            <a:fillRect/>
          </a:stretch>
        </p:blipFill>
        <p:spPr>
          <a:xfrm>
            <a:off x="6516923" y="4117902"/>
            <a:ext cx="4419983" cy="969348"/>
          </a:xfrm>
          <a:prstGeom prst="rect">
            <a:avLst/>
          </a:prstGeom>
        </p:spPr>
      </p:pic>
      <p:pic>
        <p:nvPicPr>
          <p:cNvPr id="7" name="Picture 6">
            <a:extLst>
              <a:ext uri="{FF2B5EF4-FFF2-40B4-BE49-F238E27FC236}">
                <a16:creationId xmlns:a16="http://schemas.microsoft.com/office/drawing/2014/main" xmlns="" id="{5632B5B7-3528-4722-822D-CF3E10AA0310}"/>
              </a:ext>
            </a:extLst>
          </p:cNvPr>
          <p:cNvPicPr>
            <a:picLocks noChangeAspect="1"/>
          </p:cNvPicPr>
          <p:nvPr/>
        </p:nvPicPr>
        <p:blipFill>
          <a:blip r:embed="rId8"/>
          <a:stretch>
            <a:fillRect/>
          </a:stretch>
        </p:blipFill>
        <p:spPr>
          <a:xfrm>
            <a:off x="5012348" y="4879355"/>
            <a:ext cx="7065876" cy="1322947"/>
          </a:xfrm>
          <a:prstGeom prst="rect">
            <a:avLst/>
          </a:prstGeom>
        </p:spPr>
      </p:pic>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xmlns=""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xmlns=""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xmlns=""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xmlns=""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xmlns=""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xmlns=""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xmlns="" id="{CF2EECDD-3443-49C5-BD36-93AF2A52F2FB}"/>
              </a:ext>
            </a:extLst>
          </p:cNvPr>
          <p:cNvSpPr txBox="1"/>
          <p:nvPr/>
        </p:nvSpPr>
        <p:spPr>
          <a:xfrm>
            <a:off x="6527404" y="2907349"/>
            <a:ext cx="5794232" cy="707886"/>
          </a:xfrm>
          <a:prstGeom prst="rect">
            <a:avLst/>
          </a:prstGeom>
          <a:noFill/>
        </p:spPr>
        <p:txBody>
          <a:bodyPr wrap="square" rtlCol="0">
            <a:spAutoFit/>
          </a:bodyPr>
          <a:lstStyle/>
          <a:p>
            <a:r>
              <a:rPr lang="en-US" sz="4000" dirty="0" err="1">
                <a:solidFill>
                  <a:schemeClr val="bg1"/>
                </a:solidFill>
                <a:latin typeface="Coiny" panose="02000903060500060000" pitchFamily="2" charset="0"/>
              </a:rPr>
              <a:t>Đọc</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đơn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xin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vào</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đội</a:t>
            </a:r>
            <a:r>
              <a:rPr lang="en-US" sz="4000" dirty="0">
                <a:solidFill>
                  <a:schemeClr val="bg1"/>
                </a:solidFill>
                <a:latin typeface="Coiny" panose="02000903060500060000" pitchFamily="2"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xmlns=""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xmlns=""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xmlns="" id="{DE437FE1-8E6C-4AC8-A4E1-15E0601984EF}"/>
              </a:ext>
            </a:extLst>
          </p:cNvPr>
          <p:cNvSpPr txBox="1"/>
          <p:nvPr/>
        </p:nvSpPr>
        <p:spPr>
          <a:xfrm>
            <a:off x="1996070" y="217092"/>
            <a:ext cx="10014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đơn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xmlns=""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xmlns=""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67346"/>
            <a:ext cx="5771398" cy="4873562"/>
          </a:xfrm>
          <a:prstGeom prst="rect">
            <a:avLst/>
          </a:prstGeom>
        </p:spPr>
      </p:pic>
      <p:grpSp>
        <p:nvGrpSpPr>
          <p:cNvPr id="30" name="Group 29">
            <a:extLst>
              <a:ext uri="{FF2B5EF4-FFF2-40B4-BE49-F238E27FC236}">
                <a16:creationId xmlns:a16="http://schemas.microsoft.com/office/drawing/2014/main" xmlns="" id="{A4F36066-28C7-4C10-B14F-8E8EFBEB7568}"/>
              </a:ext>
            </a:extLst>
          </p:cNvPr>
          <p:cNvGrpSpPr/>
          <p:nvPr/>
        </p:nvGrpSpPr>
        <p:grpSpPr>
          <a:xfrm>
            <a:off x="668187" y="2203137"/>
            <a:ext cx="4720743" cy="1077218"/>
            <a:chOff x="7254516" y="2260282"/>
            <a:chExt cx="4720743" cy="1077218"/>
          </a:xfrm>
        </p:grpSpPr>
        <p:sp>
          <p:nvSpPr>
            <p:cNvPr id="31" name="Freeform 48">
              <a:extLst>
                <a:ext uri="{FF2B5EF4-FFF2-40B4-BE49-F238E27FC236}">
                  <a16:creationId xmlns:a16="http://schemas.microsoft.com/office/drawing/2014/main" xmlns=""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Shape 31">
              <a:extLst>
                <a:ext uri="{FF2B5EF4-FFF2-40B4-BE49-F238E27FC236}">
                  <a16:creationId xmlns:a16="http://schemas.microsoft.com/office/drawing/2014/main" xmlns="" id="{31251AC3-9E16-45F4-AC01-44F9E14AEDF7}"/>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3" name="TextBox 32">
              <a:extLst>
                <a:ext uri="{FF2B5EF4-FFF2-40B4-BE49-F238E27FC236}">
                  <a16:creationId xmlns:a16="http://schemas.microsoft.com/office/drawing/2014/main" xmlns="" id="{CBBED80B-019D-40A8-8C2D-E8076BA89AB8}"/>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8" name="Group 37">
            <a:extLst>
              <a:ext uri="{FF2B5EF4-FFF2-40B4-BE49-F238E27FC236}">
                <a16:creationId xmlns:a16="http://schemas.microsoft.com/office/drawing/2014/main" xmlns="" id="{FC8191C7-E006-4B0C-BE74-825C8ED3D4A7}"/>
              </a:ext>
            </a:extLst>
          </p:cNvPr>
          <p:cNvGrpSpPr/>
          <p:nvPr/>
        </p:nvGrpSpPr>
        <p:grpSpPr>
          <a:xfrm>
            <a:off x="639955" y="3638551"/>
            <a:ext cx="4746408" cy="1113814"/>
            <a:chOff x="7228851" y="3429000"/>
            <a:chExt cx="4746408" cy="1113814"/>
          </a:xfrm>
        </p:grpSpPr>
        <p:sp>
          <p:nvSpPr>
            <p:cNvPr id="39" name="Freeform: Shape 38">
              <a:extLst>
                <a:ext uri="{FF2B5EF4-FFF2-40B4-BE49-F238E27FC236}">
                  <a16:creationId xmlns:a16="http://schemas.microsoft.com/office/drawing/2014/main" xmlns=""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0" name="TextBox 39">
              <a:extLst>
                <a:ext uri="{FF2B5EF4-FFF2-40B4-BE49-F238E27FC236}">
                  <a16:creationId xmlns:a16="http://schemas.microsoft.com/office/drawing/2014/main" xmlns="" id="{CBDE027A-7BAB-49F4-91D0-485F95A3FB32}"/>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1" name="Freeform 48">
              <a:extLst>
                <a:ext uri="{FF2B5EF4-FFF2-40B4-BE49-F238E27FC236}">
                  <a16:creationId xmlns:a16="http://schemas.microsoft.com/office/drawing/2014/main" xmlns=""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2" name="Group 41">
            <a:extLst>
              <a:ext uri="{FF2B5EF4-FFF2-40B4-BE49-F238E27FC236}">
                <a16:creationId xmlns:a16="http://schemas.microsoft.com/office/drawing/2014/main" xmlns="" id="{FD75B1EE-27EC-411A-AFA8-8E63ADEF3A94}"/>
              </a:ext>
            </a:extLst>
          </p:cNvPr>
          <p:cNvGrpSpPr/>
          <p:nvPr/>
        </p:nvGrpSpPr>
        <p:grpSpPr>
          <a:xfrm>
            <a:off x="639955" y="5031590"/>
            <a:ext cx="4989320" cy="1652334"/>
            <a:chOff x="7226284" y="5088735"/>
            <a:chExt cx="4656692" cy="1652334"/>
          </a:xfrm>
        </p:grpSpPr>
        <p:sp>
          <p:nvSpPr>
            <p:cNvPr id="43" name="Freeform: Shape 42">
              <a:extLst>
                <a:ext uri="{FF2B5EF4-FFF2-40B4-BE49-F238E27FC236}">
                  <a16:creationId xmlns:a16="http://schemas.microsoft.com/office/drawing/2014/main" xmlns=""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4" name="TextBox 43">
              <a:extLst>
                <a:ext uri="{FF2B5EF4-FFF2-40B4-BE49-F238E27FC236}">
                  <a16:creationId xmlns:a16="http://schemas.microsoft.com/office/drawing/2014/main" xmlns="" id="{339B3915-C9B3-41DC-9EBD-88F83021435C}"/>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5" name="Freeform 48">
              <a:extLst>
                <a:ext uri="{FF2B5EF4-FFF2-40B4-BE49-F238E27FC236}">
                  <a16:creationId xmlns:a16="http://schemas.microsoft.com/office/drawing/2014/main" xmlns=""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xmlns=""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xmlns=""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xmlns=""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xmlns="" id="{076C9FDC-C8AB-425F-95A2-9DFFDDFB81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3" name="Picture 22" descr="Shape, square&#10;&#10;Description automatically generated">
            <a:extLst>
              <a:ext uri="{FF2B5EF4-FFF2-40B4-BE49-F238E27FC236}">
                <a16:creationId xmlns:a16="http://schemas.microsoft.com/office/drawing/2014/main" xmlns="" id="{4561A4F2-BA0A-4751-88A0-5115F19B647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2" y="1743008"/>
            <a:ext cx="5771398" cy="4873562"/>
          </a:xfrm>
          <a:prstGeom prst="rect">
            <a:avLst/>
          </a:prstGeom>
        </p:spPr>
      </p:pic>
      <p:grpSp>
        <p:nvGrpSpPr>
          <p:cNvPr id="29" name="Group 28">
            <a:extLst>
              <a:ext uri="{FF2B5EF4-FFF2-40B4-BE49-F238E27FC236}">
                <a16:creationId xmlns:a16="http://schemas.microsoft.com/office/drawing/2014/main" xmlns="" id="{9D1492B2-B7D7-441F-8617-F24BA53DE614}"/>
              </a:ext>
            </a:extLst>
          </p:cNvPr>
          <p:cNvGrpSpPr/>
          <p:nvPr/>
        </p:nvGrpSpPr>
        <p:grpSpPr>
          <a:xfrm>
            <a:off x="7088789" y="2178799"/>
            <a:ext cx="4720743" cy="1077218"/>
            <a:chOff x="7254516" y="2260282"/>
            <a:chExt cx="4720743" cy="1077218"/>
          </a:xfrm>
        </p:grpSpPr>
        <p:sp>
          <p:nvSpPr>
            <p:cNvPr id="30" name="Freeform 48">
              <a:extLst>
                <a:ext uri="{FF2B5EF4-FFF2-40B4-BE49-F238E27FC236}">
                  <a16:creationId xmlns:a16="http://schemas.microsoft.com/office/drawing/2014/main" xmlns="" id="{1835B660-2510-4217-B3D5-76DDB8A3514D}"/>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xmlns=""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xmlns="" id="{EDB87086-E41C-4856-8896-01C8823E8229}"/>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xmlns="" id="{DFDF9D12-9E81-4512-9629-0EF5B0BCAA26}"/>
              </a:ext>
            </a:extLst>
          </p:cNvPr>
          <p:cNvGrpSpPr/>
          <p:nvPr/>
        </p:nvGrpSpPr>
        <p:grpSpPr>
          <a:xfrm>
            <a:off x="7060557" y="3614213"/>
            <a:ext cx="4746408" cy="1113814"/>
            <a:chOff x="7228851" y="3429000"/>
            <a:chExt cx="4746408" cy="1113814"/>
          </a:xfrm>
        </p:grpSpPr>
        <p:sp>
          <p:nvSpPr>
            <p:cNvPr id="38" name="Freeform: Shape 37">
              <a:extLst>
                <a:ext uri="{FF2B5EF4-FFF2-40B4-BE49-F238E27FC236}">
                  <a16:creationId xmlns:a16="http://schemas.microsoft.com/office/drawing/2014/main" xmlns=""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xmlns="" id="{45AECE98-4D8E-458A-9882-F459C2602D23}"/>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xmlns="" id="{8E313576-5253-4F01-BBB9-58705442A73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xmlns="" id="{A61EC823-A07D-44AA-8DE3-9FE08E084D4D}"/>
              </a:ext>
            </a:extLst>
          </p:cNvPr>
          <p:cNvGrpSpPr/>
          <p:nvPr/>
        </p:nvGrpSpPr>
        <p:grpSpPr>
          <a:xfrm>
            <a:off x="7060557" y="5007252"/>
            <a:ext cx="4989320" cy="1652334"/>
            <a:chOff x="7226284" y="5088735"/>
            <a:chExt cx="4656692" cy="1652334"/>
          </a:xfrm>
        </p:grpSpPr>
        <p:sp>
          <p:nvSpPr>
            <p:cNvPr id="42" name="Freeform: Shape 41">
              <a:extLst>
                <a:ext uri="{FF2B5EF4-FFF2-40B4-BE49-F238E27FC236}">
                  <a16:creationId xmlns:a16="http://schemas.microsoft.com/office/drawing/2014/main" xmlns=""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xmlns="" id="{AB9D989F-F23F-417D-9CEC-412295C9C8F1}"/>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4" name="Freeform 48">
              <a:extLst>
                <a:ext uri="{FF2B5EF4-FFF2-40B4-BE49-F238E27FC236}">
                  <a16:creationId xmlns:a16="http://schemas.microsoft.com/office/drawing/2014/main" xmlns="" id="{683A26F3-F595-4585-B5F4-16E443024AE5}"/>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xmlns=""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xmlns=""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xmlns=""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xmlns=""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xmlns=""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xmlns=""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xmlns=""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xmlns=""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xmlns=""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xmlns=""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xmlns=""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xmlns=""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xmlns="" id="{EDB87086-E41C-4856-8896-01C8823E8229}"/>
                </a:ext>
              </a:extLst>
            </p:cNvPr>
            <p:cNvSpPr txBox="1"/>
            <p:nvPr/>
          </p:nvSpPr>
          <p:spPr>
            <a:xfrm>
              <a:off x="7761010" y="2260282"/>
              <a:ext cx="42124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để xin vào Đội Thiếu niên tiền phong Hồ Chí Minh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xmlns=""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xmlns=""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xmlns=""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Đơn trên được gửi cho Ban phụ trách Đội trường Tiểu học Nguyễn Thái Học và Ban chỉ huy Liên đội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xmlns=""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xmlns=""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xmlns=""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xmlns=""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0" dirty="0">
                  <a:solidFill>
                    <a:srgbClr val="000000"/>
                  </a:solidFill>
                  <a:effectLst/>
                  <a:latin typeface="OpenSans"/>
                </a:rPr>
                <a:t>- Người viết đơn đã hứa 3 điều:</a:t>
              </a:r>
              <a:r>
                <a:rPr lang="en-US" sz="3200" b="0" i="0" dirty="0">
                  <a:solidFill>
                    <a:srgbClr val="000000"/>
                  </a:solidFill>
                  <a:effectLst/>
                  <a:latin typeface="OpenSans"/>
                </a:rPr>
                <a:t> </a:t>
              </a:r>
              <a:r>
                <a:rPr lang="vi-VN" sz="3200" b="0" i="0" dirty="0">
                  <a:solidFill>
                    <a:srgbClr val="000000"/>
                  </a:solidFill>
                  <a:effectLst/>
                  <a:latin typeface="OpenSans"/>
                </a:rPr>
                <a:t>Thực hiện 5 điều Bác Hồ dạy</a:t>
              </a:r>
              <a:r>
                <a:rPr lang="en-US" sz="3200" b="0" i="0" dirty="0">
                  <a:solidFill>
                    <a:srgbClr val="000000"/>
                  </a:solidFill>
                  <a:effectLst/>
                  <a:latin typeface="OpenSans"/>
                </a:rPr>
                <a:t>, </a:t>
              </a:r>
              <a:r>
                <a:rPr lang="vi-VN" sz="3200" b="0" i="0" dirty="0">
                  <a:solidFill>
                    <a:srgbClr val="000000"/>
                  </a:solidFill>
                  <a:effectLst/>
                  <a:latin typeface="OpenSans"/>
                </a:rPr>
                <a:t>Tuân theo Điều lệ Đội</a:t>
              </a:r>
              <a:r>
                <a:rPr lang="en-US" sz="3200" b="0" i="0" dirty="0">
                  <a:solidFill>
                    <a:srgbClr val="000000"/>
                  </a:solidFill>
                  <a:effectLst/>
                  <a:latin typeface="OpenSans"/>
                </a:rPr>
                <a:t>, </a:t>
              </a:r>
              <a:r>
                <a:rPr lang="vi-VN" sz="3200" b="0" i="0" dirty="0">
                  <a:solidFill>
                    <a:srgbClr val="000000"/>
                  </a:solidFill>
                  <a:effectLst/>
                  <a:latin typeface="OpenSans"/>
                </a:rPr>
                <a:t>Giữ gìn danh dự Đội</a:t>
              </a:r>
            </a:p>
          </p:txBody>
        </p:sp>
        <p:sp>
          <p:nvSpPr>
            <p:cNvPr id="44" name="Freeform 48">
              <a:extLst>
                <a:ext uri="{FF2B5EF4-FFF2-40B4-BE49-F238E27FC236}">
                  <a16:creationId xmlns:a16="http://schemas.microsoft.com/office/drawing/2014/main" xmlns=""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xmlns=""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xmlns=""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xmlns=""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xmlns=""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xmlns=""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xmlns=""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xmlns=""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Coiny" panose="02000903060500060000" pitchFamily="2"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7B6EEE8-E225-4C9D-9DD8-B4DB5EED2B5C}"/>
              </a:ext>
            </a:extLst>
          </p:cNvPr>
          <p:cNvSpPr/>
          <p:nvPr/>
        </p:nvSpPr>
        <p:spPr>
          <a:xfrm>
            <a:off x="1019175" y="409575"/>
            <a:ext cx="10153650" cy="6172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21F05EB8-34FD-4861-8600-1F1661C718A1}"/>
              </a:ext>
            </a:extLst>
          </p:cNvPr>
          <p:cNvSpPr txBox="1"/>
          <p:nvPr/>
        </p:nvSpPr>
        <p:spPr>
          <a:xfrm>
            <a:off x="1390650" y="446782"/>
            <a:ext cx="9782175" cy="6001643"/>
          </a:xfrm>
          <a:prstGeom prst="rect">
            <a:avLst/>
          </a:prstGeom>
          <a:noFill/>
        </p:spPr>
        <p:txBody>
          <a:bodyPr wrap="square" rtlCol="0">
            <a:spAutoFit/>
          </a:bodyPr>
          <a:lstStyle/>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tên là:…………………………………….</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Sinh ngày: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endParaRPr lang="vi-VN" sz="2400" dirty="0">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Tree>
    <p:extLst>
      <p:ext uri="{BB962C8B-B14F-4D97-AF65-F5344CB8AC3E}">
        <p14:creationId xmlns:p14="http://schemas.microsoft.com/office/powerpoint/2010/main" val="3923545262"/>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700</Words>
  <Application>Microsoft Office PowerPoint</Application>
  <PresentationFormat>Widescreen</PresentationFormat>
  <Paragraphs>89</Paragraphs>
  <Slides>15</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微软雅黑</vt:lpstr>
      <vt:lpstr>Arial</vt:lpstr>
      <vt:lpstr>Arial-Rounded</vt:lpstr>
      <vt:lpstr>Calibri</vt:lpstr>
      <vt:lpstr>Coiny</vt:lpstr>
      <vt:lpstr>等线</vt:lpstr>
      <vt:lpstr>OpenSans</vt:lpstr>
      <vt:lpstr>黑体</vt:lpstr>
      <vt:lpstr>Times New Roman</vt:lpstr>
      <vt:lpstr>字魂36号-正文宋楷</vt:lpstr>
      <vt:lpstr>方正卡通简体</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30</cp:revision>
  <dcterms:created xsi:type="dcterms:W3CDTF">2022-06-25T08:30:54Z</dcterms:created>
  <dcterms:modified xsi:type="dcterms:W3CDTF">2023-10-16T14:20:44Z</dcterms:modified>
</cp:coreProperties>
</file>