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30"/>
  </p:notesMasterIdLst>
  <p:sldIdLst>
    <p:sldId id="2007577202" r:id="rId8"/>
    <p:sldId id="264" r:id="rId9"/>
    <p:sldId id="662" r:id="rId10"/>
    <p:sldId id="661" r:id="rId11"/>
    <p:sldId id="262" r:id="rId12"/>
    <p:sldId id="660" r:id="rId13"/>
    <p:sldId id="429" r:id="rId14"/>
    <p:sldId id="367" r:id="rId15"/>
    <p:sldId id="2007577196" r:id="rId16"/>
    <p:sldId id="2007577174" r:id="rId17"/>
    <p:sldId id="285" r:id="rId18"/>
    <p:sldId id="2007577195" r:id="rId19"/>
    <p:sldId id="369" r:id="rId20"/>
    <p:sldId id="2007577091" r:id="rId21"/>
    <p:sldId id="2007577193" r:id="rId22"/>
    <p:sldId id="2007577197" r:id="rId23"/>
    <p:sldId id="2007577198" r:id="rId24"/>
    <p:sldId id="2007577199" r:id="rId25"/>
    <p:sldId id="2007577200" r:id="rId26"/>
    <p:sldId id="2007577201" r:id="rId27"/>
    <p:sldId id="2007577191" r:id="rId28"/>
    <p:sldId id="6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8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jp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slide" Target="slide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652394" y="4900333"/>
            <a:ext cx="6716435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992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7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xmlns="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xmlns="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xmlns="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xmlns="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xmlns="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xmlns="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xmlns="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xmlns="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xmlns="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xmlns="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xmlns="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xmlns="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xmlns="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xmlns="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xmlns="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xmlns="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xmlns="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xmlns="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xmlns="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xmlns="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xmlns="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xmlns="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xmlns="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xmlns="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xmlns="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xmlns="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xmlns="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xmlns="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xmlns="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930924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81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xmlns="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xmlns="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xmlns="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xmlns="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xmlns="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xmlns="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xmlns="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xmlns="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xmlns="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xmlns="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2023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C9ED0C-4EA8-4998-930D-851769E343FD}"/>
              </a:ext>
            </a:extLst>
          </p:cNvPr>
          <p:cNvSpPr txBox="1"/>
          <p:nvPr/>
        </p:nvSpPr>
        <p:spPr>
          <a:xfrm>
            <a:off x="1630017" y="3652541"/>
            <a:ext cx="105619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ς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ộng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nhà trường. </a:t>
            </a:r>
            <a:r>
              <a:rPr lang="en-US" sz="36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HP001 5 hàng" panose="020B0603050302020204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634</Words>
  <Application>Microsoft Office PowerPoint</Application>
  <PresentationFormat>Widescreen</PresentationFormat>
  <Paragraphs>131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宋体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等线</vt:lpstr>
      <vt:lpstr>等线</vt:lpstr>
      <vt:lpstr>等线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字魂115号-刀刀体</vt:lpstr>
      <vt:lpstr>字魂59号-创粗黑</vt:lpstr>
      <vt:lpstr>思源黑体 CN Regular</vt:lpstr>
      <vt:lpstr>方正少儿简体</vt:lpstr>
      <vt:lpstr>杨任东竹石体-Semibold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29</cp:revision>
  <dcterms:created xsi:type="dcterms:W3CDTF">2022-06-25T07:22:12Z</dcterms:created>
  <dcterms:modified xsi:type="dcterms:W3CDTF">2023-10-16T14:20:10Z</dcterms:modified>
</cp:coreProperties>
</file>