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5"/>
  </p:notesMasterIdLst>
  <p:sldIdLst>
    <p:sldId id="308" r:id="rId4"/>
    <p:sldId id="282" r:id="rId5"/>
    <p:sldId id="283" r:id="rId6"/>
    <p:sldId id="303" r:id="rId7"/>
    <p:sldId id="284" r:id="rId8"/>
    <p:sldId id="285" r:id="rId9"/>
    <p:sldId id="286" r:id="rId10"/>
    <p:sldId id="288" r:id="rId11"/>
    <p:sldId id="306" r:id="rId12"/>
    <p:sldId id="304" r:id="rId13"/>
    <p:sldId id="305" r:id="rId14"/>
    <p:sldId id="291" r:id="rId15"/>
    <p:sldId id="307" r:id="rId16"/>
    <p:sldId id="258" r:id="rId17"/>
    <p:sldId id="294" r:id="rId18"/>
    <p:sldId id="295" r:id="rId19"/>
    <p:sldId id="296" r:id="rId20"/>
    <p:sldId id="297" r:id="rId21"/>
    <p:sldId id="298" r:id="rId22"/>
    <p:sldId id="299" r:id="rId23"/>
    <p:sldId id="30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603"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 xmlns:a16="http://schemas.microsoft.com/office/drawing/2014/main"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 xmlns:a16="http://schemas.microsoft.com/office/drawing/2014/main"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 xmlns:a16="http://schemas.microsoft.com/office/drawing/2014/main"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 xmlns:a16="http://schemas.microsoft.com/office/drawing/2014/main"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 xmlns:a16="http://schemas.microsoft.com/office/drawing/2014/main"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 xmlns:a16="http://schemas.microsoft.com/office/drawing/2014/main"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2023/10/16</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2023/10/16</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2023/10/16</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2023/10/16</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2023/10/16</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2023/10/16</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2023/10/16</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5.xml"/><Relationship Id="rId7" Type="http://schemas.openxmlformats.org/officeDocument/2006/relationships/image" Target="../media/image3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8.xml"/><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5.xml"/><Relationship Id="rId7" Type="http://schemas.openxmlformats.org/officeDocument/2006/relationships/image" Target="../media/image3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5.xml"/><Relationship Id="rId7" Type="http://schemas.openxmlformats.org/officeDocument/2006/relationships/image" Target="../media/image2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1.xml"/><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emf"/><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43.svg"/><Relationship Id="rId4" Type="http://schemas.openxmlformats.org/officeDocument/2006/relationships/image" Target="../media/image31.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emf"/><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43.svg"/><Relationship Id="rId4" Type="http://schemas.openxmlformats.org/officeDocument/2006/relationships/image" Target="../media/image31.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emf"/><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43.svg"/><Relationship Id="rId4" Type="http://schemas.openxmlformats.org/officeDocument/2006/relationships/image" Target="../media/image31.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emf"/><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43.svg"/><Relationship Id="rId4" Type="http://schemas.openxmlformats.org/officeDocument/2006/relationships/image" Target="../media/image31.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2.xml"/><Relationship Id="rId7" Type="http://schemas.openxmlformats.org/officeDocument/2006/relationships/image" Target="../media/image4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11" Type="http://schemas.openxmlformats.org/officeDocument/2006/relationships/image" Target="../media/image49.svg"/><Relationship Id="rId5" Type="http://schemas.openxmlformats.org/officeDocument/2006/relationships/image" Target="../media/image16.png"/><Relationship Id="rId10" Type="http://schemas.openxmlformats.org/officeDocument/2006/relationships/image" Target="../media/image39.png"/><Relationship Id="rId4" Type="http://schemas.openxmlformats.org/officeDocument/2006/relationships/notesSlide" Target="../notesSlides/notesSlide17.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0.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2.xml"/><Relationship Id="rId7" Type="http://schemas.openxmlformats.org/officeDocument/2006/relationships/image" Target="../media/image4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notesSlide" Target="../notesSlides/notesSlide18.xml"/><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2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3.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2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4.xml"/><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2.xml"/><Relationship Id="rId7" Type="http://schemas.openxmlformats.org/officeDocument/2006/relationships/image" Target="../media/image3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6.xml"/><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5.xml"/><Relationship Id="rId7" Type="http://schemas.openxmlformats.org/officeDocument/2006/relationships/image" Target="../media/image3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7.xml"/><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 xmlns:a16="http://schemas.microsoft.com/office/drawing/2014/main" id="{6F87CAA1-2A30-15DE-46EF-BC77529C41F0}"/>
              </a:ext>
            </a:extLst>
          </p:cNvPr>
          <p:cNvSpPr>
            <a:spLocks noChangeArrowheads="1"/>
          </p:cNvSpPr>
          <p:nvPr/>
        </p:nvSpPr>
        <p:spPr bwMode="auto">
          <a:xfrm>
            <a:off x="1998791" y="1277006"/>
            <a:ext cx="8194420"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 xmlns:a16="http://schemas.microsoft.com/office/drawing/2014/main" id="{9C042B2C-75C6-02A5-EC11-D148A90624DC}"/>
              </a:ext>
            </a:extLst>
          </p:cNvPr>
          <p:cNvSpPr/>
          <p:nvPr/>
        </p:nvSpPr>
        <p:spPr>
          <a:xfrm>
            <a:off x="1820870" y="3936356"/>
            <a:ext cx="8550262" cy="2822770"/>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7"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7"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7"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68" y="820060"/>
            <a:ext cx="1306896"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 xmlns:a16="http://schemas.microsoft.com/office/drawing/2014/main" id="{2ED74E39-3004-EA47-095A-D77D1F42A02C}"/>
              </a:ext>
            </a:extLst>
          </p:cNvPr>
          <p:cNvSpPr/>
          <p:nvPr/>
        </p:nvSpPr>
        <p:spPr>
          <a:xfrm>
            <a:off x="2652394" y="4900333"/>
            <a:ext cx="6716435" cy="1014213"/>
          </a:xfrm>
          <a:prstGeom prst="rect">
            <a:avLst/>
          </a:prstGeom>
          <a:noFill/>
        </p:spPr>
        <p:txBody>
          <a:bodyPr wrap="none" lIns="91208" tIns="45605" rIns="91208" bIns="45605">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5992" b="1"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20600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 xmlns:a16="http://schemas.microsoft.com/office/drawing/2014/main"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34C26C44-0F38-4F6E-B4DD-CCF408F5C2B1}"/>
              </a:ext>
            </a:extLst>
          </p:cNvPr>
          <p:cNvSpPr txBox="1"/>
          <p:nvPr/>
        </p:nvSpPr>
        <p:spPr>
          <a:xfrm>
            <a:off x="3551187" y="276787"/>
            <a:ext cx="4794902"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 xmlns:a16="http://schemas.microsoft.com/office/drawing/2014/main"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34C26C44-0F38-4F6E-B4DD-CCF408F5C2B1}"/>
              </a:ext>
            </a:extLst>
          </p:cNvPr>
          <p:cNvSpPr txBox="1"/>
          <p:nvPr/>
        </p:nvSpPr>
        <p:spPr>
          <a:xfrm>
            <a:off x="3541027" y="316570"/>
            <a:ext cx="4794902"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 xmlns:a16="http://schemas.microsoft.com/office/drawing/2014/main" id="{2C944B3B-ED0D-4C3F-9BA6-95E3AE9A7BD8}"/>
              </a:ext>
            </a:extLst>
          </p:cNvPr>
          <p:cNvSpPr txBox="1"/>
          <p:nvPr/>
        </p:nvSpPr>
        <p:spPr>
          <a:xfrm>
            <a:off x="3332810" y="496372"/>
            <a:ext cx="2464136"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15" name="TextBox 14">
            <a:extLst>
              <a:ext uri="{FF2B5EF4-FFF2-40B4-BE49-F238E27FC236}">
                <a16:creationId xmlns="" xmlns:a16="http://schemas.microsoft.com/office/drawing/2014/main" id="{68D46184-D1BB-4EB9-9E53-B7B120A9E063}"/>
              </a:ext>
            </a:extLst>
          </p:cNvPr>
          <p:cNvSpPr txBox="1"/>
          <p:nvPr/>
        </p:nvSpPr>
        <p:spPr>
          <a:xfrm>
            <a:off x="300451" y="2815088"/>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Shape&#10;&#10;Description automatically generated with medium confidence">
            <a:extLst>
              <a:ext uri="{FF2B5EF4-FFF2-40B4-BE49-F238E27FC236}">
                <a16:creationId xmlns="" xmlns:a16="http://schemas.microsoft.com/office/drawing/2014/main" id="{F52F7DAB-8476-412A-8817-670328E94E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 xmlns:a16="http://schemas.microsoft.com/office/drawing/2014/main" id="{2C944B3B-ED0D-4C3F-9BA6-95E3AE9A7BD8}"/>
              </a:ext>
            </a:extLst>
          </p:cNvPr>
          <p:cNvSpPr txBox="1"/>
          <p:nvPr/>
        </p:nvSpPr>
        <p:spPr>
          <a:xfrm>
            <a:off x="3332810" y="496372"/>
            <a:ext cx="2464136"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15" name="TextBox 14">
            <a:extLst>
              <a:ext uri="{FF2B5EF4-FFF2-40B4-BE49-F238E27FC236}">
                <a16:creationId xmlns=""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rPr>
              <a:t>Nếu là Linh, khi phát hiện ra tờ đơn bị bẩn, em sẽ làm thế nào?</a:t>
            </a:r>
            <a:endParaRPr kumimoji="0" lang="en-US" sz="4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 xmlns:a16="http://schemas.microsoft.com/office/drawing/2014/main" id="{295809A8-4240-47B3-AB53-F764642EFB6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 xmlns:a16="http://schemas.microsoft.com/office/drawing/2014/main"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10" name="Rectangle 9">
            <a:extLst>
              <a:ext uri="{FF2B5EF4-FFF2-40B4-BE49-F238E27FC236}">
                <a16:creationId xmlns=""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mj-lt"/>
                <a:ea typeface="Arial-Rounded" panose="020B0500000000000000" pitchFamily="34" charset="0"/>
                <a:cs typeface="Arial-Rounded" panose="020B0500000000000000" pitchFamily="34"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ED7D31">
                    <a:lumMod val="50000"/>
                  </a:srgbClr>
                </a:solidFill>
                <a:effectLst/>
                <a:uLnTx/>
                <a:uFillTx/>
                <a:latin typeface="+mj-lt"/>
                <a:ea typeface="Arial-Rounded" panose="020B0500000000000000" pitchFamily="34" charset="0"/>
                <a:cs typeface="Arial-Rounded" panose="020B0500000000000000" pitchFamily="34" charset="0"/>
              </a:rPr>
              <a:t>Cổng</a:t>
            </a:r>
            <a:r>
              <a:rPr kumimoji="0" lang="en-US" sz="3600" b="1" i="0" u="none" strike="noStrike" kern="1200" cap="none" spc="0" normalizeH="0" noProof="0" dirty="0">
                <a:ln>
                  <a:noFill/>
                </a:ln>
                <a:solidFill>
                  <a:srgbClr val="ED7D31">
                    <a:lumMod val="50000"/>
                  </a:srgbClr>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ED7D31">
                    <a:lumMod val="50000"/>
                  </a:srgbClr>
                </a:solidFill>
                <a:effectLst/>
                <a:uLnTx/>
                <a:uFillTx/>
                <a:latin typeface="+mj-lt"/>
                <a:ea typeface="Arial-Rounded" panose="020B0500000000000000" pitchFamily="34" charset="0"/>
                <a:cs typeface="Arial-Rounded" panose="020B0500000000000000" pitchFamily="34" charset="0"/>
              </a:rPr>
              <a:t>trường</a:t>
            </a:r>
            <a:r>
              <a:rPr kumimoji="0" lang="en-US" sz="3600" b="1" i="0" u="none" strike="noStrike" kern="1200" cap="none" spc="0" normalizeH="0" noProof="0" dirty="0">
                <a:ln>
                  <a:noFill/>
                </a:ln>
                <a:solidFill>
                  <a:srgbClr val="ED7D31">
                    <a:lumMod val="50000"/>
                  </a:srgbClr>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ED7D31">
                    <a:lumMod val="50000"/>
                  </a:srgbClr>
                </a:solidFill>
                <a:effectLst/>
                <a:uLnTx/>
                <a:uFillTx/>
                <a:latin typeface="+mj-lt"/>
                <a:ea typeface="Arial-Rounded" panose="020B0500000000000000" pitchFamily="34" charset="0"/>
                <a:cs typeface="Arial-Rounded" panose="020B0500000000000000" pitchFamily="34" charset="0"/>
              </a:rPr>
              <a:t>rộng</a:t>
            </a:r>
            <a:r>
              <a:rPr kumimoji="0" lang="en-US" sz="3600" b="1" i="0" u="none" strike="noStrike" kern="1200" cap="none" spc="0" normalizeH="0" noProof="0" dirty="0">
                <a:ln>
                  <a:noFill/>
                </a:ln>
                <a:solidFill>
                  <a:srgbClr val="ED7D31">
                    <a:lumMod val="50000"/>
                  </a:srgbClr>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ED7D31">
                    <a:lumMod val="50000"/>
                  </a:srgbClr>
                </a:solidFill>
                <a:effectLst/>
                <a:uLnTx/>
                <a:uFillTx/>
                <a:latin typeface="+mj-lt"/>
                <a:ea typeface="Arial-Rounded" panose="020B0500000000000000" pitchFamily="34" charset="0"/>
                <a:cs typeface="Arial-Rounded" panose="020B0500000000000000" pitchFamily="34" charset="0"/>
              </a:rPr>
              <a:t>mở</a:t>
            </a:r>
            <a:endParaRPr kumimoji="0" lang="vi-VN" sz="3600" b="1" i="0" u="none" strike="noStrike" kern="1200" cap="none" spc="0" normalizeH="0" baseline="0" noProof="0" dirty="0">
              <a:ln>
                <a:noFill/>
              </a:ln>
              <a:solidFill>
                <a:srgbClr val="ED7D31">
                  <a:lumMod val="50000"/>
                </a:srgbClr>
              </a:solidFill>
              <a:effectLst/>
              <a:uLnTx/>
              <a:uFillTx/>
              <a:latin typeface="+mj-lt"/>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 xmlns:a16="http://schemas.microsoft.com/office/drawing/2014/main" id="{8BAFB609-9198-496E-8D3B-D02D315D998E}"/>
              </a:ext>
            </a:extLst>
          </p:cNvPr>
          <p:cNvSpPr txBox="1"/>
          <p:nvPr/>
        </p:nvSpPr>
        <p:spPr>
          <a:xfrm>
            <a:off x="3587181" y="2293091"/>
            <a:ext cx="5953432" cy="91961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mj-lt"/>
                <a:ea typeface="Arial-Rounded" panose="020B0500000000000000" pitchFamily="34" charset="0"/>
                <a:cs typeface="Arial-Rounded" panose="020B0500000000000000" pitchFamily="34" charset="0"/>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mj-lt"/>
                <a:ea typeface="Arial-Rounded" panose="020B0500000000000000" pitchFamily="34" charset="0"/>
                <a:cs typeface="Arial-Rounded" panose="020B0500000000000000" pitchFamily="34" charset="0"/>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mj-lt"/>
                <a:ea typeface="Arial-Rounded" panose="020B0500000000000000" pitchFamily="34" charset="0"/>
                <a:cs typeface="Arial-Rounded" panose="020B0500000000000000" pitchFamily="34" charset="0"/>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mj-lt"/>
              <a:ea typeface="Arial-Rounded" panose="020B0500000000000000" pitchFamily="34" charset="0"/>
              <a:cs typeface="Arial-Rounded" panose="020B0500000000000000" pitchFamily="34" charset="0"/>
              <a:sym typeface="迷你简细行楷" panose="02010609000101010101" charset="-122"/>
            </a:endParaRPr>
          </a:p>
        </p:txBody>
      </p:sp>
      <p:pic>
        <p:nvPicPr>
          <p:cNvPr id="2" name="Picture 1">
            <a:extLst>
              <a:ext uri="{FF2B5EF4-FFF2-40B4-BE49-F238E27FC236}">
                <a16:creationId xmlns="" xmlns:a16="http://schemas.microsoft.com/office/drawing/2014/main" id="{39BA195A-4E3A-45F1-AE97-00028E58B5B7}"/>
              </a:ext>
            </a:extLst>
          </p:cNvPr>
          <p:cNvPicPr>
            <a:picLocks noChangeAspect="1"/>
          </p:cNvPicPr>
          <p:nvPr/>
        </p:nvPicPr>
        <p:blipFill>
          <a:blip r:embed="rId10"/>
          <a:stretch>
            <a:fillRect/>
          </a:stretch>
        </p:blipFill>
        <p:spPr>
          <a:xfrm>
            <a:off x="3146749" y="3765788"/>
            <a:ext cx="6882981" cy="1304657"/>
          </a:xfrm>
          <a:prstGeom prst="rect">
            <a:avLst/>
          </a:prstGeom>
        </p:spPr>
      </p:pic>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 xmlns:a16="http://schemas.microsoft.com/office/drawing/2014/main" id="{295809A8-4240-47B3-AB53-F764642EFB6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 xmlns:a16="http://schemas.microsoft.com/office/drawing/2014/main" id="{68D46184-D1BB-4EB9-9E53-B7B120A9E063}"/>
              </a:ext>
            </a:extLst>
          </p:cNvPr>
          <p:cNvSpPr txBox="1"/>
          <p:nvPr/>
        </p:nvSpPr>
        <p:spPr>
          <a:xfrm>
            <a:off x="182880" y="2610118"/>
            <a:ext cx="868495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Xin </a:t>
            </a:r>
            <a:r>
              <a:rPr kumimoji="0" lang="en-US" sz="88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hẹn</a:t>
            </a:r>
            <a:r>
              <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 xmlns:a16="http://schemas.microsoft.com/office/drawing/2014/main"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 xmlns:a16="http://schemas.microsoft.com/office/drawing/2014/main" id="{C062EFCD-084A-41F6-89A5-9266E07626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 xmlns:a16="http://schemas.microsoft.com/office/drawing/2014/main" id="{AE508550-F5C8-4166-95C1-607F6B7DC1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8747A1A2-D70F-4030-90A0-86A7FF8727DF}"/>
              </a:ext>
            </a:extLst>
          </p:cNvPr>
          <p:cNvSpPr txBox="1"/>
          <p:nvPr/>
        </p:nvSpPr>
        <p:spPr>
          <a:xfrm>
            <a:off x="3528630" y="303774"/>
            <a:ext cx="513473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4800" b="1"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4800" b="1"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NHÓM</a:t>
            </a:r>
          </a:p>
        </p:txBody>
      </p:sp>
      <p:pic>
        <p:nvPicPr>
          <p:cNvPr id="5" name="Picture 4">
            <a:extLst>
              <a:ext uri="{FF2B5EF4-FFF2-40B4-BE49-F238E27FC236}">
                <a16:creationId xmlns=""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 xmlns:a16="http://schemas.microsoft.com/office/drawing/2014/main"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34C26C44-0F38-4F6E-B4DD-CCF408F5C2B1}"/>
              </a:ext>
            </a:extLst>
          </p:cNvPr>
          <p:cNvSpPr txBox="1"/>
          <p:nvPr/>
        </p:nvSpPr>
        <p:spPr>
          <a:xfrm>
            <a:off x="3520707" y="220745"/>
            <a:ext cx="4794902"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 xmlns:a16="http://schemas.microsoft.com/office/drawing/2014/main"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34C26C44-0F38-4F6E-B4DD-CCF408F5C2B1}"/>
              </a:ext>
            </a:extLst>
          </p:cNvPr>
          <p:cNvSpPr txBox="1"/>
          <p:nvPr/>
        </p:nvSpPr>
        <p:spPr>
          <a:xfrm>
            <a:off x="3541027" y="220951"/>
            <a:ext cx="4794902"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408</Words>
  <Application>Microsoft Office PowerPoint</Application>
  <PresentationFormat>Widescreen</PresentationFormat>
  <Paragraphs>63</Paragraphs>
  <Slides>21</Slides>
  <Notes>19</Notes>
  <HiddenSlides>0</HiddenSlides>
  <MMClips>11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微软雅黑</vt:lpstr>
      <vt:lpstr>Arial</vt:lpstr>
      <vt:lpstr>Arial-Rounded</vt:lpstr>
      <vt:lpstr>Calibri</vt:lpstr>
      <vt:lpstr>Calibri Light</vt:lpstr>
      <vt:lpstr>Coiny</vt:lpstr>
      <vt:lpstr>等线</vt:lpstr>
      <vt:lpstr>Times New Roman</vt:lpstr>
      <vt:lpstr>字魂27号-布丁体</vt:lpstr>
      <vt:lpstr>思源黑体 CN Light</vt:lpstr>
      <vt:lpstr>迷你简细行楷</vt:lpstr>
      <vt:lpstr>1_Office Theme</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 10</cp:lastModifiedBy>
  <cp:revision>23</cp:revision>
  <dcterms:created xsi:type="dcterms:W3CDTF">2022-06-25T00:47:11Z</dcterms:created>
  <dcterms:modified xsi:type="dcterms:W3CDTF">2023-10-16T05:51:41Z</dcterms:modified>
</cp:coreProperties>
</file>