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2"/>
  </p:notesMasterIdLst>
  <p:sldIdLst>
    <p:sldId id="2650" r:id="rId3"/>
    <p:sldId id="290" r:id="rId4"/>
    <p:sldId id="283" r:id="rId5"/>
    <p:sldId id="270" r:id="rId6"/>
    <p:sldId id="269" r:id="rId7"/>
    <p:sldId id="2643" r:id="rId8"/>
    <p:sldId id="2644" r:id="rId9"/>
    <p:sldId id="287" r:id="rId10"/>
    <p:sldId id="286" r:id="rId11"/>
    <p:sldId id="285" r:id="rId12"/>
    <p:sldId id="291" r:id="rId13"/>
    <p:sldId id="2645" r:id="rId14"/>
    <p:sldId id="271" r:id="rId15"/>
    <p:sldId id="2646" r:id="rId16"/>
    <p:sldId id="289" r:id="rId17"/>
    <p:sldId id="2647" r:id="rId18"/>
    <p:sldId id="2648" r:id="rId19"/>
    <p:sldId id="2649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4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6EA4E-6745-4AEF-8D24-BABDD6D0877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C88A7-27EF-48C8-A6E2-70B965485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8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581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58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2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78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75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79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73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83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94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3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982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5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1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10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1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3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68761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0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4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7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47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=""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=""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=""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=""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=""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=""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69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56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5.svg"/><Relationship Id="rId3" Type="http://schemas.openxmlformats.org/officeDocument/2006/relationships/image" Target="../media/image38.jpeg"/><Relationship Id="rId7" Type="http://schemas.openxmlformats.org/officeDocument/2006/relationships/image" Target="../media/image41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18.sv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582338" y="4952472"/>
            <a:ext cx="50273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632387" cy="3021622"/>
            <a:chOff x="1996399" y="-77280"/>
            <a:chExt cx="8632387" cy="3021622"/>
          </a:xfrm>
        </p:grpSpPr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359439" y="1497792"/>
              <a:ext cx="72693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1. Chia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sẻ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về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việc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phân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loại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đồ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cũ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của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em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 ở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ea typeface="小考拉体" panose="02000503000000000000" pitchFamily="2" charset="-122"/>
                  <a:cs typeface="微软雅黑" panose="020B0503020204020204" pitchFamily="34" charset="-122"/>
                </a:rPr>
                <a:t>nhà</a:t>
              </a:r>
              <a:endParaRPr kumimoji="1" lang="en-US" altLang="zh-CN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9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71AC1A4-5039-4D1A-A53A-25D6DC402E3B}"/>
              </a:ext>
            </a:extLst>
          </p:cNvPr>
          <p:cNvGrpSpPr/>
          <p:nvPr/>
        </p:nvGrpSpPr>
        <p:grpSpPr>
          <a:xfrm>
            <a:off x="254179" y="3648076"/>
            <a:ext cx="4394021" cy="2447290"/>
            <a:chOff x="892354" y="3758439"/>
            <a:chExt cx="4278451" cy="2175001"/>
          </a:xfrm>
        </p:grpSpPr>
        <p:pic>
          <p:nvPicPr>
            <p:cNvPr id="25" name="Picture 9">
              <a:extLst>
                <a:ext uri="{FF2B5EF4-FFF2-40B4-BE49-F238E27FC236}">
                  <a16:creationId xmlns="" xmlns:a16="http://schemas.microsoft.com/office/drawing/2014/main" id="{8EE46D8E-5244-4BA6-ADF1-91D9F6B74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CFD3C32D-AC45-45EE-9B71-E55234806AF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D10AAB2-5897-439F-A3E7-D1EC1380ABEA}"/>
              </a:ext>
            </a:extLst>
          </p:cNvPr>
          <p:cNvGrpSpPr/>
          <p:nvPr/>
        </p:nvGrpSpPr>
        <p:grpSpPr>
          <a:xfrm>
            <a:off x="3482349" y="869212"/>
            <a:ext cx="7747626" cy="1540613"/>
            <a:chOff x="3415674" y="602512"/>
            <a:chExt cx="5591160" cy="2977225"/>
          </a:xfrm>
        </p:grpSpPr>
        <p:sp>
          <p:nvSpPr>
            <p:cNvPr id="27" name="Google Shape;1252;p33">
              <a:extLst>
                <a:ext uri="{FF2B5EF4-FFF2-40B4-BE49-F238E27FC236}">
                  <a16:creationId xmlns="" xmlns:a16="http://schemas.microsoft.com/office/drawing/2014/main" id="{678C1864-EFBC-461B-B281-77275310523C}"/>
                </a:ext>
              </a:extLst>
            </p:cNvPr>
            <p:cNvSpPr/>
            <p:nvPr/>
          </p:nvSpPr>
          <p:spPr>
            <a:xfrm rot="15897078">
              <a:off x="4722641" y="-704455"/>
              <a:ext cx="2977225" cy="5591160"/>
            </a:xfrm>
            <a:prstGeom prst="wedgeRectCallout">
              <a:avLst>
                <a:gd name="adj1" fmla="val 4773"/>
                <a:gd name="adj2" fmla="val -6058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53;p33">
              <a:extLst>
                <a:ext uri="{FF2B5EF4-FFF2-40B4-BE49-F238E27FC236}">
                  <a16:creationId xmlns="" xmlns:a16="http://schemas.microsoft.com/office/drawing/2014/main" id="{7448263C-83CC-4B71-9F1F-8B259EC85084}"/>
                </a:ext>
              </a:extLst>
            </p:cNvPr>
            <p:cNvSpPr txBox="1">
              <a:spLocks/>
            </p:cNvSpPr>
            <p:nvPr/>
          </p:nvSpPr>
          <p:spPr>
            <a:xfrm rot="21297748">
              <a:off x="3669489" y="778005"/>
              <a:ext cx="4972840" cy="1934684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vi-VN" sz="37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đã kiểm tra đồ dùng các nhân cùng ai và làm việc mất bao lâu?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C2B66C3-DA7E-42F4-BC23-A90653DF5D20}"/>
              </a:ext>
            </a:extLst>
          </p:cNvPr>
          <p:cNvGrpSpPr/>
          <p:nvPr/>
        </p:nvGrpSpPr>
        <p:grpSpPr>
          <a:xfrm>
            <a:off x="4796799" y="2717062"/>
            <a:ext cx="6899901" cy="1540613"/>
            <a:chOff x="3415674" y="602512"/>
            <a:chExt cx="5591160" cy="2977225"/>
          </a:xfrm>
        </p:grpSpPr>
        <p:sp>
          <p:nvSpPr>
            <p:cNvPr id="30" name="Google Shape;1252;p33">
              <a:extLst>
                <a:ext uri="{FF2B5EF4-FFF2-40B4-BE49-F238E27FC236}">
                  <a16:creationId xmlns="" xmlns:a16="http://schemas.microsoft.com/office/drawing/2014/main" id="{1429AC6B-5B46-4136-B67C-1356F73F1359}"/>
                </a:ext>
              </a:extLst>
            </p:cNvPr>
            <p:cNvSpPr/>
            <p:nvPr/>
          </p:nvSpPr>
          <p:spPr>
            <a:xfrm rot="15897078">
              <a:off x="4722641" y="-704455"/>
              <a:ext cx="2977225" cy="5591160"/>
            </a:xfrm>
            <a:prstGeom prst="wedgeRectCallout">
              <a:avLst>
                <a:gd name="adj1" fmla="val 4773"/>
                <a:gd name="adj2" fmla="val -6058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53;p33">
              <a:extLst>
                <a:ext uri="{FF2B5EF4-FFF2-40B4-BE49-F238E27FC236}">
                  <a16:creationId xmlns="" xmlns:a16="http://schemas.microsoft.com/office/drawing/2014/main" id="{5B144578-2F68-4376-860C-291BCAD84F51}"/>
                </a:ext>
              </a:extLst>
            </p:cNvPr>
            <p:cNvSpPr txBox="1">
              <a:spLocks/>
            </p:cNvSpPr>
            <p:nvPr/>
          </p:nvSpPr>
          <p:spPr>
            <a:xfrm rot="21297748">
              <a:off x="3428102" y="1302979"/>
              <a:ext cx="5458819" cy="1410375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vi-VN" sz="37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có nhiều đồ dùng ít sử dụng hoặc để quên không dùng tới không?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492AB84-04CB-4B71-A8DE-A15A829AE930}"/>
              </a:ext>
            </a:extLst>
          </p:cNvPr>
          <p:cNvGrpSpPr/>
          <p:nvPr/>
        </p:nvGrpSpPr>
        <p:grpSpPr>
          <a:xfrm>
            <a:off x="5063500" y="4745887"/>
            <a:ext cx="6909426" cy="1540613"/>
            <a:chOff x="3415674" y="602512"/>
            <a:chExt cx="5591160" cy="2977225"/>
          </a:xfrm>
        </p:grpSpPr>
        <p:sp>
          <p:nvSpPr>
            <p:cNvPr id="33" name="Google Shape;1252;p33">
              <a:extLst>
                <a:ext uri="{FF2B5EF4-FFF2-40B4-BE49-F238E27FC236}">
                  <a16:creationId xmlns="" xmlns:a16="http://schemas.microsoft.com/office/drawing/2014/main" id="{51C88981-48B2-4688-A783-14A1180F307B}"/>
                </a:ext>
              </a:extLst>
            </p:cNvPr>
            <p:cNvSpPr/>
            <p:nvPr/>
          </p:nvSpPr>
          <p:spPr>
            <a:xfrm rot="15897078">
              <a:off x="4722641" y="-704455"/>
              <a:ext cx="2977225" cy="5591160"/>
            </a:xfrm>
            <a:prstGeom prst="wedgeRectCallout">
              <a:avLst>
                <a:gd name="adj1" fmla="val 4773"/>
                <a:gd name="adj2" fmla="val -6058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53;p33">
              <a:extLst>
                <a:ext uri="{FF2B5EF4-FFF2-40B4-BE49-F238E27FC236}">
                  <a16:creationId xmlns="" xmlns:a16="http://schemas.microsoft.com/office/drawing/2014/main" id="{7C9255F8-934A-4D91-9D44-CDC746BB3A54}"/>
                </a:ext>
              </a:extLst>
            </p:cNvPr>
            <p:cNvSpPr txBox="1">
              <a:spLocks/>
            </p:cNvSpPr>
            <p:nvPr/>
          </p:nvSpPr>
          <p:spPr>
            <a:xfrm rot="21297748">
              <a:off x="3428102" y="1302979"/>
              <a:ext cx="5458819" cy="1410375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vi-VN" sz="3733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 đồ em dùng theo mùa, khi chưa dùng đến, em làm gì trước khi cất đi?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3429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3326" y="2088877"/>
            <a:ext cx="5639037" cy="7590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831582" y="474921"/>
            <a:ext cx="65921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kiểm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tra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trạng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món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đang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đê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tục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hoặc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nữa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546662" cy="2974093"/>
            <a:chOff x="1996399" y="-77280"/>
            <a:chExt cx="8546662" cy="2974093"/>
          </a:xfrm>
        </p:grpSpPr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273714" y="1678767"/>
              <a:ext cx="72693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2.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Làm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giỏ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đồ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dùng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cũ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ở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lớp</a:t>
              </a:r>
              <a:endParaRPr kumimoji="1" lang="en-US" altLang="zh-CN" sz="48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44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73B217-276C-4715-A5C4-BB9D4A8577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5102" y="1080722"/>
            <a:ext cx="668179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40B3CC5-DECA-4532-A963-9E957CA49DA0}"/>
              </a:ext>
            </a:extLst>
          </p:cNvPr>
          <p:cNvGrpSpPr/>
          <p:nvPr/>
        </p:nvGrpSpPr>
        <p:grpSpPr>
          <a:xfrm>
            <a:off x="392948" y="203159"/>
            <a:ext cx="11560926" cy="977941"/>
            <a:chOff x="307020" y="336509"/>
            <a:chExt cx="11313001" cy="977941"/>
          </a:xfrm>
        </p:grpSpPr>
        <p:sp>
          <p:nvSpPr>
            <p:cNvPr id="19" name="Rounded Rectangle 35">
              <a:extLst>
                <a:ext uri="{FF2B5EF4-FFF2-40B4-BE49-F238E27FC236}">
                  <a16:creationId xmlns="" xmlns:a16="http://schemas.microsoft.com/office/drawing/2014/main" id="{C3F03F31-D099-4B56-A59C-F77097F5803C}"/>
                </a:ext>
              </a:extLst>
            </p:cNvPr>
            <p:cNvSpPr/>
            <p:nvPr/>
          </p:nvSpPr>
          <p:spPr>
            <a:xfrm>
              <a:off x="1224750" y="451755"/>
              <a:ext cx="10395271" cy="862695"/>
            </a:xfrm>
            <a:prstGeom prst="roundRect">
              <a:avLst/>
            </a:prstGeom>
            <a:ln>
              <a:prstDash val="lg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nl-NL" sz="3200" b="1" dirty="0">
                  <a:solidFill>
                    <a:srgbClr val="FF0000"/>
                  </a:solidFill>
                </a:rPr>
                <a:t>Chuẩn bị 2 chiếc giỏ hoặc thùng giấy để đựng sách cũ và quần áo mới.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D9F13F21-B0C3-4DFD-94C7-0F2264670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07020" y="336509"/>
              <a:ext cx="931818" cy="942421"/>
            </a:xfrm>
            <a:prstGeom prst="rect">
              <a:avLst/>
            </a:prstGeom>
            <a:effectLst>
              <a:glow rad="165100">
                <a:schemeClr val="accent4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DB6CD73-F0A1-456C-877B-ABB4CE0FB8BE}"/>
              </a:ext>
            </a:extLst>
          </p:cNvPr>
          <p:cNvGrpSpPr/>
          <p:nvPr/>
        </p:nvGrpSpPr>
        <p:grpSpPr>
          <a:xfrm>
            <a:off x="354848" y="1393784"/>
            <a:ext cx="11560926" cy="977941"/>
            <a:chOff x="307020" y="336509"/>
            <a:chExt cx="11313001" cy="977941"/>
          </a:xfrm>
        </p:grpSpPr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A29B280A-1755-4E27-BED8-1F34345E540F}"/>
                </a:ext>
              </a:extLst>
            </p:cNvPr>
            <p:cNvSpPr/>
            <p:nvPr/>
          </p:nvSpPr>
          <p:spPr>
            <a:xfrm>
              <a:off x="1224750" y="451755"/>
              <a:ext cx="10395271" cy="862695"/>
            </a:xfrm>
            <a:prstGeom prst="roundRect">
              <a:avLst/>
            </a:prstGeom>
            <a:ln>
              <a:prstDash val="lg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 trí, dán nhãn và đặt giỏ vào góc lớp để nhận đồ cũ còn đựng được.</a:t>
              </a:r>
              <a:endPara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BFCFA027-599D-4F9C-B1FC-E1FEE970E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07020" y="336509"/>
              <a:ext cx="931818" cy="942421"/>
            </a:xfrm>
            <a:prstGeom prst="rect">
              <a:avLst/>
            </a:prstGeom>
            <a:effectLst>
              <a:glow rad="165100">
                <a:schemeClr val="accent4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BE7738-8573-4851-9DB3-5DC0A3AA8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449" y="2819399"/>
            <a:ext cx="7572375" cy="252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87630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831582" y="798771"/>
            <a:ext cx="65921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cũ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lãng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8650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Rectangle: Rounded Corners 43">
            <a:extLst>
              <a:ext uri="{FF2B5EF4-FFF2-40B4-BE49-F238E27FC236}">
                <a16:creationId xmlns="" xmlns:a16="http://schemas.microsoft.com/office/drawing/2014/main" id="{293D0552-1469-4D32-80CC-439BB3050F7E}"/>
              </a:ext>
            </a:extLst>
          </p:cNvPr>
          <p:cNvSpPr/>
          <p:nvPr/>
        </p:nvSpPr>
        <p:spPr>
          <a:xfrm>
            <a:off x="466725" y="1248081"/>
            <a:ext cx="10963275" cy="3333444"/>
          </a:xfrm>
          <a:custGeom>
            <a:avLst/>
            <a:gdLst>
              <a:gd name="connsiteX0" fmla="*/ 0 w 10963275"/>
              <a:gd name="connsiteY0" fmla="*/ 555585 h 3333444"/>
              <a:gd name="connsiteX1" fmla="*/ 555585 w 10963275"/>
              <a:gd name="connsiteY1" fmla="*/ 0 h 3333444"/>
              <a:gd name="connsiteX2" fmla="*/ 1036600 w 10963275"/>
              <a:gd name="connsiteY2" fmla="*/ 0 h 3333444"/>
              <a:gd name="connsiteX3" fmla="*/ 1419093 w 10963275"/>
              <a:gd name="connsiteY3" fmla="*/ 0 h 3333444"/>
              <a:gd name="connsiteX4" fmla="*/ 1998629 w 10963275"/>
              <a:gd name="connsiteY4" fmla="*/ 0 h 3333444"/>
              <a:gd name="connsiteX5" fmla="*/ 2381122 w 10963275"/>
              <a:gd name="connsiteY5" fmla="*/ 0 h 3333444"/>
              <a:gd name="connsiteX6" fmla="*/ 2862137 w 10963275"/>
              <a:gd name="connsiteY6" fmla="*/ 0 h 3333444"/>
              <a:gd name="connsiteX7" fmla="*/ 3441672 w 10963275"/>
              <a:gd name="connsiteY7" fmla="*/ 0 h 3333444"/>
              <a:gd name="connsiteX8" fmla="*/ 4021208 w 10963275"/>
              <a:gd name="connsiteY8" fmla="*/ 0 h 3333444"/>
              <a:gd name="connsiteX9" fmla="*/ 4797786 w 10963275"/>
              <a:gd name="connsiteY9" fmla="*/ 0 h 3333444"/>
              <a:gd name="connsiteX10" fmla="*/ 5475842 w 10963275"/>
              <a:gd name="connsiteY10" fmla="*/ 0 h 3333444"/>
              <a:gd name="connsiteX11" fmla="*/ 5759815 w 10963275"/>
              <a:gd name="connsiteY11" fmla="*/ 0 h 3333444"/>
              <a:gd name="connsiteX12" fmla="*/ 6536392 w 10963275"/>
              <a:gd name="connsiteY12" fmla="*/ 0 h 3333444"/>
              <a:gd name="connsiteX13" fmla="*/ 7312970 w 10963275"/>
              <a:gd name="connsiteY13" fmla="*/ 0 h 3333444"/>
              <a:gd name="connsiteX14" fmla="*/ 7695463 w 10963275"/>
              <a:gd name="connsiteY14" fmla="*/ 0 h 3333444"/>
              <a:gd name="connsiteX15" fmla="*/ 8472041 w 10963275"/>
              <a:gd name="connsiteY15" fmla="*/ 0 h 3333444"/>
              <a:gd name="connsiteX16" fmla="*/ 9051577 w 10963275"/>
              <a:gd name="connsiteY16" fmla="*/ 0 h 3333444"/>
              <a:gd name="connsiteX17" fmla="*/ 9335549 w 10963275"/>
              <a:gd name="connsiteY17" fmla="*/ 0 h 3333444"/>
              <a:gd name="connsiteX18" fmla="*/ 10407690 w 10963275"/>
              <a:gd name="connsiteY18" fmla="*/ 0 h 3333444"/>
              <a:gd name="connsiteX19" fmla="*/ 10963275 w 10963275"/>
              <a:gd name="connsiteY19" fmla="*/ 555585 h 3333444"/>
              <a:gd name="connsiteX20" fmla="*/ 10963275 w 10963275"/>
              <a:gd name="connsiteY20" fmla="*/ 1111154 h 3333444"/>
              <a:gd name="connsiteX21" fmla="*/ 10963275 w 10963275"/>
              <a:gd name="connsiteY21" fmla="*/ 1666722 h 3333444"/>
              <a:gd name="connsiteX22" fmla="*/ 10963275 w 10963275"/>
              <a:gd name="connsiteY22" fmla="*/ 2244513 h 3333444"/>
              <a:gd name="connsiteX23" fmla="*/ 10963275 w 10963275"/>
              <a:gd name="connsiteY23" fmla="*/ 2777859 h 3333444"/>
              <a:gd name="connsiteX24" fmla="*/ 10407690 w 10963275"/>
              <a:gd name="connsiteY24" fmla="*/ 3333444 h 3333444"/>
              <a:gd name="connsiteX25" fmla="*/ 9926675 w 10963275"/>
              <a:gd name="connsiteY25" fmla="*/ 3333444 h 3333444"/>
              <a:gd name="connsiteX26" fmla="*/ 9544182 w 10963275"/>
              <a:gd name="connsiteY26" fmla="*/ 3333444 h 3333444"/>
              <a:gd name="connsiteX27" fmla="*/ 9161688 w 10963275"/>
              <a:gd name="connsiteY27" fmla="*/ 3333444 h 3333444"/>
              <a:gd name="connsiteX28" fmla="*/ 8385111 w 10963275"/>
              <a:gd name="connsiteY28" fmla="*/ 3333444 h 3333444"/>
              <a:gd name="connsiteX29" fmla="*/ 7707054 w 10963275"/>
              <a:gd name="connsiteY29" fmla="*/ 3333444 h 3333444"/>
              <a:gd name="connsiteX30" fmla="*/ 7226040 w 10963275"/>
              <a:gd name="connsiteY30" fmla="*/ 3333444 h 3333444"/>
              <a:gd name="connsiteX31" fmla="*/ 6745025 w 10963275"/>
              <a:gd name="connsiteY31" fmla="*/ 3333444 h 3333444"/>
              <a:gd name="connsiteX32" fmla="*/ 6461053 w 10963275"/>
              <a:gd name="connsiteY32" fmla="*/ 3333444 h 3333444"/>
              <a:gd name="connsiteX33" fmla="*/ 5782996 w 10963275"/>
              <a:gd name="connsiteY33" fmla="*/ 3333444 h 3333444"/>
              <a:gd name="connsiteX34" fmla="*/ 5104939 w 10963275"/>
              <a:gd name="connsiteY34" fmla="*/ 3333444 h 3333444"/>
              <a:gd name="connsiteX35" fmla="*/ 4426883 w 10963275"/>
              <a:gd name="connsiteY35" fmla="*/ 3333444 h 3333444"/>
              <a:gd name="connsiteX36" fmla="*/ 3748826 w 10963275"/>
              <a:gd name="connsiteY36" fmla="*/ 3333444 h 3333444"/>
              <a:gd name="connsiteX37" fmla="*/ 3070769 w 10963275"/>
              <a:gd name="connsiteY37" fmla="*/ 3333444 h 3333444"/>
              <a:gd name="connsiteX38" fmla="*/ 2294192 w 10963275"/>
              <a:gd name="connsiteY38" fmla="*/ 3333444 h 3333444"/>
              <a:gd name="connsiteX39" fmla="*/ 1616135 w 10963275"/>
              <a:gd name="connsiteY39" fmla="*/ 3333444 h 3333444"/>
              <a:gd name="connsiteX40" fmla="*/ 555585 w 10963275"/>
              <a:gd name="connsiteY40" fmla="*/ 3333444 h 3333444"/>
              <a:gd name="connsiteX41" fmla="*/ 0 w 10963275"/>
              <a:gd name="connsiteY41" fmla="*/ 2777859 h 3333444"/>
              <a:gd name="connsiteX42" fmla="*/ 0 w 10963275"/>
              <a:gd name="connsiteY42" fmla="*/ 2266736 h 3333444"/>
              <a:gd name="connsiteX43" fmla="*/ 0 w 10963275"/>
              <a:gd name="connsiteY43" fmla="*/ 1777836 h 3333444"/>
              <a:gd name="connsiteX44" fmla="*/ 0 w 10963275"/>
              <a:gd name="connsiteY44" fmla="*/ 1244490 h 3333444"/>
              <a:gd name="connsiteX45" fmla="*/ 0 w 10963275"/>
              <a:gd name="connsiteY45" fmla="*/ 555585 h 333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63275" h="3333444" fill="none" extrusionOk="0">
                <a:moveTo>
                  <a:pt x="0" y="555585"/>
                </a:moveTo>
                <a:cubicBezTo>
                  <a:pt x="-53843" y="280951"/>
                  <a:pt x="310513" y="8880"/>
                  <a:pt x="555585" y="0"/>
                </a:cubicBezTo>
                <a:cubicBezTo>
                  <a:pt x="670895" y="-50286"/>
                  <a:pt x="900131" y="12939"/>
                  <a:pt x="1036600" y="0"/>
                </a:cubicBezTo>
                <a:cubicBezTo>
                  <a:pt x="1173069" y="-12939"/>
                  <a:pt x="1244257" y="17324"/>
                  <a:pt x="1419093" y="0"/>
                </a:cubicBezTo>
                <a:cubicBezTo>
                  <a:pt x="1593929" y="-17324"/>
                  <a:pt x="1725537" y="37529"/>
                  <a:pt x="1998629" y="0"/>
                </a:cubicBezTo>
                <a:cubicBezTo>
                  <a:pt x="2271721" y="-37529"/>
                  <a:pt x="2246676" y="1399"/>
                  <a:pt x="2381122" y="0"/>
                </a:cubicBezTo>
                <a:cubicBezTo>
                  <a:pt x="2515568" y="-1399"/>
                  <a:pt x="2629532" y="54078"/>
                  <a:pt x="2862137" y="0"/>
                </a:cubicBezTo>
                <a:cubicBezTo>
                  <a:pt x="3094742" y="-54078"/>
                  <a:pt x="3315557" y="56995"/>
                  <a:pt x="3441672" y="0"/>
                </a:cubicBezTo>
                <a:cubicBezTo>
                  <a:pt x="3567787" y="-56995"/>
                  <a:pt x="3836058" y="26941"/>
                  <a:pt x="4021208" y="0"/>
                </a:cubicBezTo>
                <a:cubicBezTo>
                  <a:pt x="4206358" y="-26941"/>
                  <a:pt x="4617482" y="61365"/>
                  <a:pt x="4797786" y="0"/>
                </a:cubicBezTo>
                <a:cubicBezTo>
                  <a:pt x="4978090" y="-61365"/>
                  <a:pt x="5220118" y="11310"/>
                  <a:pt x="5475842" y="0"/>
                </a:cubicBezTo>
                <a:cubicBezTo>
                  <a:pt x="5731566" y="-11310"/>
                  <a:pt x="5688944" y="4843"/>
                  <a:pt x="5759815" y="0"/>
                </a:cubicBezTo>
                <a:cubicBezTo>
                  <a:pt x="5830686" y="-4843"/>
                  <a:pt x="6182540" y="92855"/>
                  <a:pt x="6536392" y="0"/>
                </a:cubicBezTo>
                <a:cubicBezTo>
                  <a:pt x="6890244" y="-92855"/>
                  <a:pt x="6968652" y="58279"/>
                  <a:pt x="7312970" y="0"/>
                </a:cubicBezTo>
                <a:cubicBezTo>
                  <a:pt x="7657288" y="-58279"/>
                  <a:pt x="7551026" y="10105"/>
                  <a:pt x="7695463" y="0"/>
                </a:cubicBezTo>
                <a:cubicBezTo>
                  <a:pt x="7839900" y="-10105"/>
                  <a:pt x="8259066" y="23455"/>
                  <a:pt x="8472041" y="0"/>
                </a:cubicBezTo>
                <a:cubicBezTo>
                  <a:pt x="8685016" y="-23455"/>
                  <a:pt x="8887484" y="10002"/>
                  <a:pt x="9051577" y="0"/>
                </a:cubicBezTo>
                <a:cubicBezTo>
                  <a:pt x="9215670" y="-10002"/>
                  <a:pt x="9254850" y="23941"/>
                  <a:pt x="9335549" y="0"/>
                </a:cubicBezTo>
                <a:cubicBezTo>
                  <a:pt x="9416248" y="-23941"/>
                  <a:pt x="10062010" y="1441"/>
                  <a:pt x="10407690" y="0"/>
                </a:cubicBezTo>
                <a:cubicBezTo>
                  <a:pt x="10686231" y="14857"/>
                  <a:pt x="10949496" y="184438"/>
                  <a:pt x="10963275" y="555585"/>
                </a:cubicBezTo>
                <a:cubicBezTo>
                  <a:pt x="10984574" y="773360"/>
                  <a:pt x="10941053" y="988595"/>
                  <a:pt x="10963275" y="1111154"/>
                </a:cubicBezTo>
                <a:cubicBezTo>
                  <a:pt x="10985497" y="1233713"/>
                  <a:pt x="10926780" y="1514281"/>
                  <a:pt x="10963275" y="1666722"/>
                </a:cubicBezTo>
                <a:cubicBezTo>
                  <a:pt x="10999770" y="1819163"/>
                  <a:pt x="10911506" y="2073981"/>
                  <a:pt x="10963275" y="2244513"/>
                </a:cubicBezTo>
                <a:cubicBezTo>
                  <a:pt x="11015044" y="2415045"/>
                  <a:pt x="10905164" y="2664947"/>
                  <a:pt x="10963275" y="2777859"/>
                </a:cubicBezTo>
                <a:cubicBezTo>
                  <a:pt x="10958805" y="3136130"/>
                  <a:pt x="10669419" y="3261422"/>
                  <a:pt x="10407690" y="3333444"/>
                </a:cubicBezTo>
                <a:cubicBezTo>
                  <a:pt x="10189151" y="3385512"/>
                  <a:pt x="10042783" y="3320319"/>
                  <a:pt x="9926675" y="3333444"/>
                </a:cubicBezTo>
                <a:cubicBezTo>
                  <a:pt x="9810567" y="3346569"/>
                  <a:pt x="9718261" y="3303933"/>
                  <a:pt x="9544182" y="3333444"/>
                </a:cubicBezTo>
                <a:cubicBezTo>
                  <a:pt x="9370103" y="3362955"/>
                  <a:pt x="9268009" y="3312343"/>
                  <a:pt x="9161688" y="3333444"/>
                </a:cubicBezTo>
                <a:cubicBezTo>
                  <a:pt x="9055367" y="3354545"/>
                  <a:pt x="8616746" y="3256469"/>
                  <a:pt x="8385111" y="3333444"/>
                </a:cubicBezTo>
                <a:cubicBezTo>
                  <a:pt x="8153476" y="3410419"/>
                  <a:pt x="7965951" y="3266248"/>
                  <a:pt x="7707054" y="3333444"/>
                </a:cubicBezTo>
                <a:cubicBezTo>
                  <a:pt x="7448157" y="3400640"/>
                  <a:pt x="7389248" y="3316900"/>
                  <a:pt x="7226040" y="3333444"/>
                </a:cubicBezTo>
                <a:cubicBezTo>
                  <a:pt x="7062832" y="3349988"/>
                  <a:pt x="6863484" y="3287372"/>
                  <a:pt x="6745025" y="3333444"/>
                </a:cubicBezTo>
                <a:cubicBezTo>
                  <a:pt x="6626566" y="3379516"/>
                  <a:pt x="6530084" y="3328732"/>
                  <a:pt x="6461053" y="3333444"/>
                </a:cubicBezTo>
                <a:cubicBezTo>
                  <a:pt x="6392022" y="3338156"/>
                  <a:pt x="6003272" y="3304496"/>
                  <a:pt x="5782996" y="3333444"/>
                </a:cubicBezTo>
                <a:cubicBezTo>
                  <a:pt x="5562720" y="3362392"/>
                  <a:pt x="5432479" y="3292343"/>
                  <a:pt x="5104939" y="3333444"/>
                </a:cubicBezTo>
                <a:cubicBezTo>
                  <a:pt x="4777399" y="3374545"/>
                  <a:pt x="4719300" y="3274297"/>
                  <a:pt x="4426883" y="3333444"/>
                </a:cubicBezTo>
                <a:cubicBezTo>
                  <a:pt x="4134466" y="3392591"/>
                  <a:pt x="4072822" y="3303078"/>
                  <a:pt x="3748826" y="3333444"/>
                </a:cubicBezTo>
                <a:cubicBezTo>
                  <a:pt x="3424830" y="3363810"/>
                  <a:pt x="3292225" y="3306457"/>
                  <a:pt x="3070769" y="3333444"/>
                </a:cubicBezTo>
                <a:cubicBezTo>
                  <a:pt x="2849313" y="3360431"/>
                  <a:pt x="2506963" y="3306837"/>
                  <a:pt x="2294192" y="3333444"/>
                </a:cubicBezTo>
                <a:cubicBezTo>
                  <a:pt x="2081421" y="3360051"/>
                  <a:pt x="1857170" y="3266524"/>
                  <a:pt x="1616135" y="3333444"/>
                </a:cubicBezTo>
                <a:cubicBezTo>
                  <a:pt x="1375100" y="3400364"/>
                  <a:pt x="1067916" y="3333096"/>
                  <a:pt x="555585" y="3333444"/>
                </a:cubicBezTo>
                <a:cubicBezTo>
                  <a:pt x="225777" y="3357879"/>
                  <a:pt x="-79488" y="3096771"/>
                  <a:pt x="0" y="2777859"/>
                </a:cubicBezTo>
                <a:cubicBezTo>
                  <a:pt x="-58454" y="2620110"/>
                  <a:pt x="18770" y="2454071"/>
                  <a:pt x="0" y="2266736"/>
                </a:cubicBezTo>
                <a:cubicBezTo>
                  <a:pt x="-18770" y="2079401"/>
                  <a:pt x="3775" y="2017237"/>
                  <a:pt x="0" y="1777836"/>
                </a:cubicBezTo>
                <a:cubicBezTo>
                  <a:pt x="-3775" y="1538435"/>
                  <a:pt x="29224" y="1475500"/>
                  <a:pt x="0" y="1244490"/>
                </a:cubicBezTo>
                <a:cubicBezTo>
                  <a:pt x="-29224" y="1013480"/>
                  <a:pt x="44281" y="879610"/>
                  <a:pt x="0" y="555585"/>
                </a:cubicBezTo>
                <a:close/>
              </a:path>
              <a:path w="10963275" h="3333444" stroke="0" extrusionOk="0">
                <a:moveTo>
                  <a:pt x="0" y="555585"/>
                </a:moveTo>
                <a:cubicBezTo>
                  <a:pt x="-10708" y="245581"/>
                  <a:pt x="319884" y="54158"/>
                  <a:pt x="555585" y="0"/>
                </a:cubicBezTo>
                <a:cubicBezTo>
                  <a:pt x="772347" y="-1233"/>
                  <a:pt x="914247" y="49717"/>
                  <a:pt x="1233642" y="0"/>
                </a:cubicBezTo>
                <a:cubicBezTo>
                  <a:pt x="1553037" y="-49717"/>
                  <a:pt x="1589500" y="4629"/>
                  <a:pt x="1911698" y="0"/>
                </a:cubicBezTo>
                <a:cubicBezTo>
                  <a:pt x="2233896" y="-4629"/>
                  <a:pt x="2372766" y="29135"/>
                  <a:pt x="2589755" y="0"/>
                </a:cubicBezTo>
                <a:cubicBezTo>
                  <a:pt x="2806744" y="-29135"/>
                  <a:pt x="3060475" y="23305"/>
                  <a:pt x="3366333" y="0"/>
                </a:cubicBezTo>
                <a:cubicBezTo>
                  <a:pt x="3672191" y="-23305"/>
                  <a:pt x="3662493" y="63"/>
                  <a:pt x="3748826" y="0"/>
                </a:cubicBezTo>
                <a:cubicBezTo>
                  <a:pt x="3835159" y="-63"/>
                  <a:pt x="4150193" y="5184"/>
                  <a:pt x="4328362" y="0"/>
                </a:cubicBezTo>
                <a:cubicBezTo>
                  <a:pt x="4506531" y="-5184"/>
                  <a:pt x="4595227" y="40045"/>
                  <a:pt x="4809376" y="0"/>
                </a:cubicBezTo>
                <a:cubicBezTo>
                  <a:pt x="5023525" y="-40045"/>
                  <a:pt x="5057976" y="14691"/>
                  <a:pt x="5191870" y="0"/>
                </a:cubicBezTo>
                <a:cubicBezTo>
                  <a:pt x="5325764" y="-14691"/>
                  <a:pt x="5670803" y="34370"/>
                  <a:pt x="5869926" y="0"/>
                </a:cubicBezTo>
                <a:cubicBezTo>
                  <a:pt x="6069049" y="-34370"/>
                  <a:pt x="6038201" y="9409"/>
                  <a:pt x="6153899" y="0"/>
                </a:cubicBezTo>
                <a:cubicBezTo>
                  <a:pt x="6269597" y="-9409"/>
                  <a:pt x="6306245" y="23038"/>
                  <a:pt x="6437871" y="0"/>
                </a:cubicBezTo>
                <a:cubicBezTo>
                  <a:pt x="6569497" y="-23038"/>
                  <a:pt x="6849469" y="2804"/>
                  <a:pt x="7115928" y="0"/>
                </a:cubicBezTo>
                <a:cubicBezTo>
                  <a:pt x="7382387" y="-2804"/>
                  <a:pt x="7366915" y="34770"/>
                  <a:pt x="7498421" y="0"/>
                </a:cubicBezTo>
                <a:cubicBezTo>
                  <a:pt x="7629927" y="-34770"/>
                  <a:pt x="7697425" y="14810"/>
                  <a:pt x="7880915" y="0"/>
                </a:cubicBezTo>
                <a:cubicBezTo>
                  <a:pt x="8064405" y="-14810"/>
                  <a:pt x="8449262" y="20969"/>
                  <a:pt x="8657493" y="0"/>
                </a:cubicBezTo>
                <a:cubicBezTo>
                  <a:pt x="8865724" y="-20969"/>
                  <a:pt x="9188319" y="9844"/>
                  <a:pt x="9434070" y="0"/>
                </a:cubicBezTo>
                <a:cubicBezTo>
                  <a:pt x="9679821" y="-9844"/>
                  <a:pt x="10041245" y="110956"/>
                  <a:pt x="10407690" y="0"/>
                </a:cubicBezTo>
                <a:cubicBezTo>
                  <a:pt x="10727246" y="-89703"/>
                  <a:pt x="10969936" y="264515"/>
                  <a:pt x="10963275" y="555585"/>
                </a:cubicBezTo>
                <a:cubicBezTo>
                  <a:pt x="10963569" y="736199"/>
                  <a:pt x="10953186" y="969035"/>
                  <a:pt x="10963275" y="1133376"/>
                </a:cubicBezTo>
                <a:cubicBezTo>
                  <a:pt x="10973364" y="1297717"/>
                  <a:pt x="10918877" y="1389892"/>
                  <a:pt x="10963275" y="1644499"/>
                </a:cubicBezTo>
                <a:cubicBezTo>
                  <a:pt x="11007673" y="1899106"/>
                  <a:pt x="10936085" y="1970732"/>
                  <a:pt x="10963275" y="2155622"/>
                </a:cubicBezTo>
                <a:cubicBezTo>
                  <a:pt x="10990465" y="2340512"/>
                  <a:pt x="10920669" y="2579862"/>
                  <a:pt x="10963275" y="2777859"/>
                </a:cubicBezTo>
                <a:cubicBezTo>
                  <a:pt x="10991748" y="3073993"/>
                  <a:pt x="10657805" y="3306208"/>
                  <a:pt x="10407690" y="3333444"/>
                </a:cubicBezTo>
                <a:cubicBezTo>
                  <a:pt x="10227265" y="3348908"/>
                  <a:pt x="10181686" y="3312126"/>
                  <a:pt x="10025197" y="3333444"/>
                </a:cubicBezTo>
                <a:cubicBezTo>
                  <a:pt x="9868708" y="3354762"/>
                  <a:pt x="9829990" y="3302603"/>
                  <a:pt x="9741224" y="3333444"/>
                </a:cubicBezTo>
                <a:cubicBezTo>
                  <a:pt x="9652458" y="3364285"/>
                  <a:pt x="9504453" y="3288768"/>
                  <a:pt x="9358731" y="3333444"/>
                </a:cubicBezTo>
                <a:cubicBezTo>
                  <a:pt x="9213009" y="3378120"/>
                  <a:pt x="8986009" y="3255884"/>
                  <a:pt x="8680674" y="3333444"/>
                </a:cubicBezTo>
                <a:cubicBezTo>
                  <a:pt x="8375339" y="3411004"/>
                  <a:pt x="8454935" y="3322641"/>
                  <a:pt x="8298180" y="3333444"/>
                </a:cubicBezTo>
                <a:cubicBezTo>
                  <a:pt x="8141425" y="3344247"/>
                  <a:pt x="7982162" y="3270033"/>
                  <a:pt x="7718645" y="3333444"/>
                </a:cubicBezTo>
                <a:cubicBezTo>
                  <a:pt x="7455128" y="3396855"/>
                  <a:pt x="7352116" y="3306190"/>
                  <a:pt x="7237630" y="3333444"/>
                </a:cubicBezTo>
                <a:cubicBezTo>
                  <a:pt x="7123145" y="3360698"/>
                  <a:pt x="7004281" y="3319631"/>
                  <a:pt x="6855137" y="3333444"/>
                </a:cubicBezTo>
                <a:cubicBezTo>
                  <a:pt x="6705993" y="3347257"/>
                  <a:pt x="6252427" y="3245724"/>
                  <a:pt x="6078559" y="3333444"/>
                </a:cubicBezTo>
                <a:cubicBezTo>
                  <a:pt x="5904691" y="3421164"/>
                  <a:pt x="5860890" y="3306994"/>
                  <a:pt x="5696066" y="3333444"/>
                </a:cubicBezTo>
                <a:cubicBezTo>
                  <a:pt x="5531242" y="3359894"/>
                  <a:pt x="5283680" y="3306668"/>
                  <a:pt x="5018009" y="3333444"/>
                </a:cubicBezTo>
                <a:cubicBezTo>
                  <a:pt x="4752338" y="3360220"/>
                  <a:pt x="4740148" y="3320343"/>
                  <a:pt x="4635516" y="3333444"/>
                </a:cubicBezTo>
                <a:cubicBezTo>
                  <a:pt x="4530884" y="3346545"/>
                  <a:pt x="4418074" y="3288715"/>
                  <a:pt x="4253022" y="3333444"/>
                </a:cubicBezTo>
                <a:cubicBezTo>
                  <a:pt x="4087970" y="3378173"/>
                  <a:pt x="3739838" y="3295283"/>
                  <a:pt x="3476444" y="3333444"/>
                </a:cubicBezTo>
                <a:cubicBezTo>
                  <a:pt x="3213050" y="3371605"/>
                  <a:pt x="3105191" y="3331712"/>
                  <a:pt x="2798388" y="3333444"/>
                </a:cubicBezTo>
                <a:cubicBezTo>
                  <a:pt x="2491585" y="3335176"/>
                  <a:pt x="2578468" y="3332001"/>
                  <a:pt x="2514415" y="3333444"/>
                </a:cubicBezTo>
                <a:cubicBezTo>
                  <a:pt x="2450362" y="3334887"/>
                  <a:pt x="2198302" y="3328436"/>
                  <a:pt x="2033401" y="3333444"/>
                </a:cubicBezTo>
                <a:cubicBezTo>
                  <a:pt x="1868500" y="3338452"/>
                  <a:pt x="1671699" y="3297756"/>
                  <a:pt x="1355344" y="3333444"/>
                </a:cubicBezTo>
                <a:cubicBezTo>
                  <a:pt x="1038989" y="3369132"/>
                  <a:pt x="895031" y="3288935"/>
                  <a:pt x="555585" y="3333444"/>
                </a:cubicBezTo>
                <a:cubicBezTo>
                  <a:pt x="278054" y="3358802"/>
                  <a:pt x="53" y="3044601"/>
                  <a:pt x="0" y="2777859"/>
                </a:cubicBezTo>
                <a:cubicBezTo>
                  <a:pt x="-28633" y="2596133"/>
                  <a:pt x="53722" y="2506202"/>
                  <a:pt x="0" y="2266736"/>
                </a:cubicBezTo>
                <a:cubicBezTo>
                  <a:pt x="-53722" y="2027270"/>
                  <a:pt x="18141" y="1925780"/>
                  <a:pt x="0" y="1755613"/>
                </a:cubicBezTo>
                <a:cubicBezTo>
                  <a:pt x="-18141" y="1585446"/>
                  <a:pt x="60645" y="1393326"/>
                  <a:pt x="0" y="1177822"/>
                </a:cubicBezTo>
                <a:cubicBezTo>
                  <a:pt x="-60645" y="962318"/>
                  <a:pt x="54177" y="866266"/>
                  <a:pt x="0" y="55558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Picture 21" descr="https://i.pinimg.com/564x/e9/77/dc/e977dc8bcfd863e0922840921163993c.jpg">
            <a:extLst>
              <a:ext uri="{FF2B5EF4-FFF2-40B4-BE49-F238E27FC236}">
                <a16:creationId xmlns="" xmlns:a16="http://schemas.microsoft.com/office/drawing/2014/main" id="{B36739FF-0D3D-4C54-A18F-279B99772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10143712" y="4198654"/>
            <a:ext cx="2229263" cy="26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8ED653-8B3F-4CB6-B2BC-B6752B5AD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389" y="289145"/>
            <a:ext cx="3298222" cy="77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618453-68FA-4A0F-A642-FB3128579E1E}"/>
              </a:ext>
            </a:extLst>
          </p:cNvPr>
          <p:cNvSpPr txBox="1"/>
          <p:nvPr/>
        </p:nvSpPr>
        <p:spPr>
          <a:xfrm>
            <a:off x="647701" y="1400175"/>
            <a:ext cx="10287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Cùng người thân sắp xếp lại đồ dùng trong ngăn tủ, ngăn kéo cho gọn gàng, tiện sử dụng, dễ dàng nhận ra những món đồ mình ít dùng đến.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Phân loại đồ mùa đông, mùa hè. Những đồ trái mùa cần cất đi phải được bảo quản khỏi bị hỏng, mốc trong thời gian không sử dụng.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với bố mẹ xem em có cần mua đồ gì không?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657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CCC6689B-2C4B-4E25-8D33-B7D90DC93BE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=""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93C5A6-2C5D-4292-8B32-E3B17B0DE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387" y="1163817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98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="" xmlns:a16="http://schemas.microsoft.com/office/drawing/2014/main" id="{99ADF080-DBF5-4491-B157-EFC2CF00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="" xmlns:a16="http://schemas.microsoft.com/office/drawing/2014/main" id="{FC768B06-9638-43A0-9601-4E805CC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1" name="组合 12">
            <a:extLst>
              <a:ext uri="{FF2B5EF4-FFF2-40B4-BE49-F238E27FC236}">
                <a16:creationId xmlns="" xmlns:a16="http://schemas.microsoft.com/office/drawing/2014/main" id="{FA0D3DB6-D6F4-4A10-92C0-13EC2BC3C2B1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9">
              <a:extLst>
                <a:ext uri="{FF2B5EF4-FFF2-40B4-BE49-F238E27FC236}">
                  <a16:creationId xmlns="" xmlns:a16="http://schemas.microsoft.com/office/drawing/2014/main" id="{F2D579E9-E4CA-4B51-900B-F560A770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="" xmlns:a16="http://schemas.microsoft.com/office/drawing/2014/main" id="{01F64D8E-4C93-41DC-8E3E-8C918AEB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="" xmlns:a16="http://schemas.microsoft.com/office/drawing/2014/main" id="{51B530E6-0E45-4D34-8D48-A82EDD074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6880AA75-6C9D-4BBD-879B-C6D303FC1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>
            <a:off x="597475" y="851134"/>
            <a:ext cx="4792206" cy="435303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="" xmlns:a16="http://schemas.microsoft.com/office/drawing/2014/main" id="{B098D46E-A9AE-453B-AC1A-02D79AB4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614726" y="4771689"/>
            <a:ext cx="996796" cy="22860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="" xmlns:a16="http://schemas.microsoft.com/office/drawing/2014/main" id="{CF26C7B7-845C-4950-BD42-2CE69077F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18" name="组合 23">
            <a:extLst>
              <a:ext uri="{FF2B5EF4-FFF2-40B4-BE49-F238E27FC236}">
                <a16:creationId xmlns="" xmlns:a16="http://schemas.microsoft.com/office/drawing/2014/main" id="{73E223D8-2564-4C90-857F-5EDC0A04122F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9" name="组合 17">
              <a:extLst>
                <a:ext uri="{FF2B5EF4-FFF2-40B4-BE49-F238E27FC236}">
                  <a16:creationId xmlns="" xmlns:a16="http://schemas.microsoft.com/office/drawing/2014/main" id="{16C2A471-8306-474F-BF7A-B28D3AC6B07F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>
                <a:extLst>
                  <a:ext uri="{FF2B5EF4-FFF2-40B4-BE49-F238E27FC236}">
                    <a16:creationId xmlns="" xmlns:a16="http://schemas.microsoft.com/office/drawing/2014/main" id="{7C4EA380-5E22-4778-9215-B2FDC2D43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="" xmlns:a16="http://schemas.microsoft.com/office/drawing/2014/main" id="{06910F75-69F0-4FAD-AE42-6B6D1DD27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>
                <a:extLst>
                  <a:ext uri="{FF2B5EF4-FFF2-40B4-BE49-F238E27FC236}">
                    <a16:creationId xmlns="" xmlns:a16="http://schemas.microsoft.com/office/drawing/2014/main" id="{8A19B19D-D169-4DC6-A114-C3C7C15C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="" xmlns:a16="http://schemas.microsoft.com/office/drawing/2014/main" id="{ABEC408A-17CD-44B7-A4FE-CE9E145D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>
              <a:extLst>
                <a:ext uri="{FF2B5EF4-FFF2-40B4-BE49-F238E27FC236}">
                  <a16:creationId xmlns="" xmlns:a16="http://schemas.microsoft.com/office/drawing/2014/main" id="{1D156FAD-0FAC-41BD-A66F-8D6AB9D0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5" name="图片 25">
            <a:extLst>
              <a:ext uri="{FF2B5EF4-FFF2-40B4-BE49-F238E27FC236}">
                <a16:creationId xmlns="" xmlns:a16="http://schemas.microsoft.com/office/drawing/2014/main" id="{E1AB337E-E6C5-441F-8E14-7FEEF52B7A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316809" y="1288186"/>
            <a:ext cx="996796" cy="2286000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="" xmlns:a16="http://schemas.microsoft.com/office/drawing/2014/main" id="{260AD092-C56E-4FC3-B8F5-EE6131B93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7" name="图片 27">
            <a:extLst>
              <a:ext uri="{FF2B5EF4-FFF2-40B4-BE49-F238E27FC236}">
                <a16:creationId xmlns="" xmlns:a16="http://schemas.microsoft.com/office/drawing/2014/main" id="{81EF5435-42C7-4523-8DE8-CF4A7859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sp>
        <p:nvSpPr>
          <p:cNvPr id="30" name="Rectangle: Diagonal Corners Rounded 29">
            <a:extLst>
              <a:ext uri="{FF2B5EF4-FFF2-40B4-BE49-F238E27FC236}">
                <a16:creationId xmlns="" xmlns:a16="http://schemas.microsoft.com/office/drawing/2014/main" id="{E3FC039A-0BAC-4C72-BDF0-9EB279943A08}"/>
              </a:ext>
            </a:extLst>
          </p:cNvPr>
          <p:cNvSpPr/>
          <p:nvPr/>
        </p:nvSpPr>
        <p:spPr>
          <a:xfrm>
            <a:off x="5827455" y="1189875"/>
            <a:ext cx="4892563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224293-6418-4E24-B60E-B6DC74B9A7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7005" y="2648611"/>
            <a:ext cx="748044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1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=""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464419" y="2252872"/>
            <a:ext cx="7335557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!”,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,….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DB752DE-4290-4354-B765-EEE0892BA29A}"/>
              </a:ext>
            </a:extLst>
          </p:cNvPr>
          <p:cNvGrpSpPr/>
          <p:nvPr/>
        </p:nvGrpSpPr>
        <p:grpSpPr>
          <a:xfrm>
            <a:off x="8804860" y="2440806"/>
            <a:ext cx="1678115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="" xmlns:a16="http://schemas.microsoft.com/office/drawing/2014/main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367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468;p22">
            <a:extLst>
              <a:ext uri="{FF2B5EF4-FFF2-40B4-BE49-F238E27FC236}">
                <a16:creationId xmlns="" xmlns:a16="http://schemas.microsoft.com/office/drawing/2014/main" id="{2C962E84-9E61-4986-B933-D1299E747D95}"/>
              </a:ext>
            </a:extLst>
          </p:cNvPr>
          <p:cNvGrpSpPr/>
          <p:nvPr/>
        </p:nvGrpSpPr>
        <p:grpSpPr>
          <a:xfrm>
            <a:off x="3834721" y="1482085"/>
            <a:ext cx="539531" cy="933639"/>
            <a:chOff x="1689271" y="684050"/>
            <a:chExt cx="959791" cy="1660885"/>
          </a:xfrm>
        </p:grpSpPr>
        <p:sp>
          <p:nvSpPr>
            <p:cNvPr id="104" name="Google Shape;469;p22">
              <a:extLst>
                <a:ext uri="{FF2B5EF4-FFF2-40B4-BE49-F238E27FC236}">
                  <a16:creationId xmlns="" xmlns:a16="http://schemas.microsoft.com/office/drawing/2014/main" id="{8819D2DA-F59E-41A3-ACD8-F86A23FA9669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70;p22">
              <a:extLst>
                <a:ext uri="{FF2B5EF4-FFF2-40B4-BE49-F238E27FC236}">
                  <a16:creationId xmlns="" xmlns:a16="http://schemas.microsoft.com/office/drawing/2014/main" id="{AE5FDBAD-3079-482E-BA7C-5A61BE8EF6F9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71;p22">
              <a:extLst>
                <a:ext uri="{FF2B5EF4-FFF2-40B4-BE49-F238E27FC236}">
                  <a16:creationId xmlns="" xmlns:a16="http://schemas.microsoft.com/office/drawing/2014/main" id="{5246F30A-EEB8-41E5-AEA0-4921D1DC78E1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72;p22">
              <a:extLst>
                <a:ext uri="{FF2B5EF4-FFF2-40B4-BE49-F238E27FC236}">
                  <a16:creationId xmlns="" xmlns:a16="http://schemas.microsoft.com/office/drawing/2014/main" id="{985CBB1D-0F5C-4DF4-B494-FAB7203ABC14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73;p22">
              <a:extLst>
                <a:ext uri="{FF2B5EF4-FFF2-40B4-BE49-F238E27FC236}">
                  <a16:creationId xmlns="" xmlns:a16="http://schemas.microsoft.com/office/drawing/2014/main" id="{EF71B7AF-6B32-4477-B3B6-A2ACB373B121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74;p22">
              <a:extLst>
                <a:ext uri="{FF2B5EF4-FFF2-40B4-BE49-F238E27FC236}">
                  <a16:creationId xmlns="" xmlns:a16="http://schemas.microsoft.com/office/drawing/2014/main" id="{A960D8D3-55DE-4920-ABC0-6950EAD5EEAB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75;p22">
              <a:extLst>
                <a:ext uri="{FF2B5EF4-FFF2-40B4-BE49-F238E27FC236}">
                  <a16:creationId xmlns="" xmlns:a16="http://schemas.microsoft.com/office/drawing/2014/main" id="{A59D368C-8B4D-4BA2-B0FA-65EC111524DC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76;p22">
              <a:extLst>
                <a:ext uri="{FF2B5EF4-FFF2-40B4-BE49-F238E27FC236}">
                  <a16:creationId xmlns="" xmlns:a16="http://schemas.microsoft.com/office/drawing/2014/main" id="{4F94971D-5BCE-45D7-BF37-6A5C3D7D6F81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77;p22">
              <a:extLst>
                <a:ext uri="{FF2B5EF4-FFF2-40B4-BE49-F238E27FC236}">
                  <a16:creationId xmlns="" xmlns:a16="http://schemas.microsoft.com/office/drawing/2014/main" id="{9FC5BF5F-B934-4401-968D-E22F7726F7E0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78;p22">
              <a:extLst>
                <a:ext uri="{FF2B5EF4-FFF2-40B4-BE49-F238E27FC236}">
                  <a16:creationId xmlns="" xmlns:a16="http://schemas.microsoft.com/office/drawing/2014/main" id="{3231018A-007F-4F1D-A861-378FC9DC6AFC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79;p22">
              <a:extLst>
                <a:ext uri="{FF2B5EF4-FFF2-40B4-BE49-F238E27FC236}">
                  <a16:creationId xmlns="" xmlns:a16="http://schemas.microsoft.com/office/drawing/2014/main" id="{60D920DF-82D7-43D4-A240-14C54458DFCD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0;p22">
              <a:extLst>
                <a:ext uri="{FF2B5EF4-FFF2-40B4-BE49-F238E27FC236}">
                  <a16:creationId xmlns="" xmlns:a16="http://schemas.microsoft.com/office/drawing/2014/main" id="{183370B7-BD6A-43A7-B270-B3299F99645E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1;p22">
              <a:extLst>
                <a:ext uri="{FF2B5EF4-FFF2-40B4-BE49-F238E27FC236}">
                  <a16:creationId xmlns="" xmlns:a16="http://schemas.microsoft.com/office/drawing/2014/main" id="{4D9FAC86-96C5-4870-92F4-F797F09DEE9F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7" name="Google Shape;482;p22">
            <a:extLst>
              <a:ext uri="{FF2B5EF4-FFF2-40B4-BE49-F238E27FC236}">
                <a16:creationId xmlns="" xmlns:a16="http://schemas.microsoft.com/office/drawing/2014/main" id="{BDAFEEAD-CAC3-46F8-93B9-FA5CED4B60E2}"/>
              </a:ext>
            </a:extLst>
          </p:cNvPr>
          <p:cNvGrpSpPr/>
          <p:nvPr/>
        </p:nvGrpSpPr>
        <p:grpSpPr>
          <a:xfrm>
            <a:off x="8624123" y="3829686"/>
            <a:ext cx="760567" cy="895500"/>
            <a:chOff x="1624375" y="2524866"/>
            <a:chExt cx="1353000" cy="1593039"/>
          </a:xfrm>
        </p:grpSpPr>
        <p:sp>
          <p:nvSpPr>
            <p:cNvPr id="118" name="Google Shape;483;p22">
              <a:extLst>
                <a:ext uri="{FF2B5EF4-FFF2-40B4-BE49-F238E27FC236}">
                  <a16:creationId xmlns="" xmlns:a16="http://schemas.microsoft.com/office/drawing/2014/main" id="{9C94F16D-8143-4C54-9B3F-74CFBC9FFA7A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4;p22">
              <a:extLst>
                <a:ext uri="{FF2B5EF4-FFF2-40B4-BE49-F238E27FC236}">
                  <a16:creationId xmlns="" xmlns:a16="http://schemas.microsoft.com/office/drawing/2014/main" id="{2EFEEDE3-5133-4F91-94F1-4A12D11EFC5B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5;p22">
              <a:extLst>
                <a:ext uri="{FF2B5EF4-FFF2-40B4-BE49-F238E27FC236}">
                  <a16:creationId xmlns="" xmlns:a16="http://schemas.microsoft.com/office/drawing/2014/main" id="{F4474EF2-C845-44E4-A1FB-44F561B7E3CC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;p22">
              <a:extLst>
                <a:ext uri="{FF2B5EF4-FFF2-40B4-BE49-F238E27FC236}">
                  <a16:creationId xmlns="" xmlns:a16="http://schemas.microsoft.com/office/drawing/2014/main" id="{F2D01456-1932-4D3E-8E1D-FE1C28A76A08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7;p22">
              <a:extLst>
                <a:ext uri="{FF2B5EF4-FFF2-40B4-BE49-F238E27FC236}">
                  <a16:creationId xmlns="" xmlns:a16="http://schemas.microsoft.com/office/drawing/2014/main" id="{137871FE-07CD-4537-83AA-79EE029B8470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8;p22">
              <a:extLst>
                <a:ext uri="{FF2B5EF4-FFF2-40B4-BE49-F238E27FC236}">
                  <a16:creationId xmlns="" xmlns:a16="http://schemas.microsoft.com/office/drawing/2014/main" id="{4BDBD066-C73F-46BF-A175-3043296D9B8F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9;p22">
              <a:extLst>
                <a:ext uri="{FF2B5EF4-FFF2-40B4-BE49-F238E27FC236}">
                  <a16:creationId xmlns="" xmlns:a16="http://schemas.microsoft.com/office/drawing/2014/main" id="{B0DB1FB8-D698-42D3-9ACB-A47414453C54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90;p22">
              <a:extLst>
                <a:ext uri="{FF2B5EF4-FFF2-40B4-BE49-F238E27FC236}">
                  <a16:creationId xmlns="" xmlns:a16="http://schemas.microsoft.com/office/drawing/2014/main" id="{884FDA94-BB94-4448-822B-DB50B17364E8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91;p22">
              <a:extLst>
                <a:ext uri="{FF2B5EF4-FFF2-40B4-BE49-F238E27FC236}">
                  <a16:creationId xmlns="" xmlns:a16="http://schemas.microsoft.com/office/drawing/2014/main" id="{A4555E4D-642D-4A7C-9F7E-AC2BCD383E65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92;p22">
              <a:extLst>
                <a:ext uri="{FF2B5EF4-FFF2-40B4-BE49-F238E27FC236}">
                  <a16:creationId xmlns="" xmlns:a16="http://schemas.microsoft.com/office/drawing/2014/main" id="{BE986972-7C2B-4E5F-AC10-2546A978CB28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93;p22">
              <a:extLst>
                <a:ext uri="{FF2B5EF4-FFF2-40B4-BE49-F238E27FC236}">
                  <a16:creationId xmlns="" xmlns:a16="http://schemas.microsoft.com/office/drawing/2014/main" id="{D220995D-2D69-4097-8A03-B004A85B7A4C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94;p22">
              <a:extLst>
                <a:ext uri="{FF2B5EF4-FFF2-40B4-BE49-F238E27FC236}">
                  <a16:creationId xmlns="" xmlns:a16="http://schemas.microsoft.com/office/drawing/2014/main" id="{0C8DA453-42E4-444B-99A6-19C8A9359843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95;p22">
              <a:extLst>
                <a:ext uri="{FF2B5EF4-FFF2-40B4-BE49-F238E27FC236}">
                  <a16:creationId xmlns="" xmlns:a16="http://schemas.microsoft.com/office/drawing/2014/main" id="{F9E05EDE-B428-434D-A29E-F493AFDC787E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96;p22">
              <a:extLst>
                <a:ext uri="{FF2B5EF4-FFF2-40B4-BE49-F238E27FC236}">
                  <a16:creationId xmlns="" xmlns:a16="http://schemas.microsoft.com/office/drawing/2014/main" id="{0540AF03-05E5-4B66-BAC2-8C08D68572BC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97;p22">
              <a:extLst>
                <a:ext uri="{FF2B5EF4-FFF2-40B4-BE49-F238E27FC236}">
                  <a16:creationId xmlns="" xmlns:a16="http://schemas.microsoft.com/office/drawing/2014/main" id="{A6919C1D-94FE-4F97-867B-1E34C0530A96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98;p22">
              <a:extLst>
                <a:ext uri="{FF2B5EF4-FFF2-40B4-BE49-F238E27FC236}">
                  <a16:creationId xmlns="" xmlns:a16="http://schemas.microsoft.com/office/drawing/2014/main" id="{2F02D74B-C05F-4929-853A-8917D8CAADDE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99;p22">
              <a:extLst>
                <a:ext uri="{FF2B5EF4-FFF2-40B4-BE49-F238E27FC236}">
                  <a16:creationId xmlns="" xmlns:a16="http://schemas.microsoft.com/office/drawing/2014/main" id="{75CC1377-B822-4DFF-85DB-9CB4E92F4E63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5" name="Google Shape;500;p22">
            <a:extLst>
              <a:ext uri="{FF2B5EF4-FFF2-40B4-BE49-F238E27FC236}">
                <a16:creationId xmlns="" xmlns:a16="http://schemas.microsoft.com/office/drawing/2014/main" id="{4BE9D6FC-5D29-4D71-9708-6559C97800A3}"/>
              </a:ext>
            </a:extLst>
          </p:cNvPr>
          <p:cNvGrpSpPr/>
          <p:nvPr/>
        </p:nvGrpSpPr>
        <p:grpSpPr>
          <a:xfrm>
            <a:off x="3805434" y="3816212"/>
            <a:ext cx="663853" cy="908973"/>
            <a:chOff x="4836718" y="719374"/>
            <a:chExt cx="1180952" cy="1617007"/>
          </a:xfrm>
        </p:grpSpPr>
        <p:sp>
          <p:nvSpPr>
            <p:cNvPr id="136" name="Google Shape;501;p22">
              <a:extLst>
                <a:ext uri="{FF2B5EF4-FFF2-40B4-BE49-F238E27FC236}">
                  <a16:creationId xmlns="" xmlns:a16="http://schemas.microsoft.com/office/drawing/2014/main" id="{403EC504-6376-409B-B6DE-983C6298D64C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502;p22">
              <a:extLst>
                <a:ext uri="{FF2B5EF4-FFF2-40B4-BE49-F238E27FC236}">
                  <a16:creationId xmlns="" xmlns:a16="http://schemas.microsoft.com/office/drawing/2014/main" id="{C2F1E5A1-7BCC-4EE7-9DF6-1C5FA581E101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503;p22">
              <a:extLst>
                <a:ext uri="{FF2B5EF4-FFF2-40B4-BE49-F238E27FC236}">
                  <a16:creationId xmlns="" xmlns:a16="http://schemas.microsoft.com/office/drawing/2014/main" id="{8770D195-A82F-4788-959F-6BA7AD7D03FD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504;p22">
              <a:extLst>
                <a:ext uri="{FF2B5EF4-FFF2-40B4-BE49-F238E27FC236}">
                  <a16:creationId xmlns="" xmlns:a16="http://schemas.microsoft.com/office/drawing/2014/main" id="{4A1D691B-EA92-467E-ABD4-062724057767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505;p22">
              <a:extLst>
                <a:ext uri="{FF2B5EF4-FFF2-40B4-BE49-F238E27FC236}">
                  <a16:creationId xmlns="" xmlns:a16="http://schemas.microsoft.com/office/drawing/2014/main" id="{E82A8703-4C2D-4ACD-881F-97BA3536C576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506;p22">
              <a:extLst>
                <a:ext uri="{FF2B5EF4-FFF2-40B4-BE49-F238E27FC236}">
                  <a16:creationId xmlns="" xmlns:a16="http://schemas.microsoft.com/office/drawing/2014/main" id="{7F1EE27A-E873-4D90-969B-10E4C34F8C6F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507;p22">
              <a:extLst>
                <a:ext uri="{FF2B5EF4-FFF2-40B4-BE49-F238E27FC236}">
                  <a16:creationId xmlns="" xmlns:a16="http://schemas.microsoft.com/office/drawing/2014/main" id="{CCE5B727-40E0-4408-84F8-AC955C8D6E15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508;p22">
              <a:extLst>
                <a:ext uri="{FF2B5EF4-FFF2-40B4-BE49-F238E27FC236}">
                  <a16:creationId xmlns="" xmlns:a16="http://schemas.microsoft.com/office/drawing/2014/main" id="{97C56AE7-7C09-43D1-833F-0F177007FC99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509;p22">
              <a:extLst>
                <a:ext uri="{FF2B5EF4-FFF2-40B4-BE49-F238E27FC236}">
                  <a16:creationId xmlns="" xmlns:a16="http://schemas.microsoft.com/office/drawing/2014/main" id="{315286A4-2238-4F55-B9BC-C767C2D5395C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Google Shape;510;p22">
              <a:extLst>
                <a:ext uri="{FF2B5EF4-FFF2-40B4-BE49-F238E27FC236}">
                  <a16:creationId xmlns="" xmlns:a16="http://schemas.microsoft.com/office/drawing/2014/main" id="{E036BEFD-F210-44BC-931E-92DC2F81FAA0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6" name="Google Shape;511;p22">
              <a:extLst>
                <a:ext uri="{FF2B5EF4-FFF2-40B4-BE49-F238E27FC236}">
                  <a16:creationId xmlns="" xmlns:a16="http://schemas.microsoft.com/office/drawing/2014/main" id="{FA77DE0F-FB95-4752-91E0-FF61ED175B50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512;p22">
              <a:extLst>
                <a:ext uri="{FF2B5EF4-FFF2-40B4-BE49-F238E27FC236}">
                  <a16:creationId xmlns="" xmlns:a16="http://schemas.microsoft.com/office/drawing/2014/main" id="{CE57FBE7-2A3D-446A-83DA-A226CA812C32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513;p22">
              <a:extLst>
                <a:ext uri="{FF2B5EF4-FFF2-40B4-BE49-F238E27FC236}">
                  <a16:creationId xmlns="" xmlns:a16="http://schemas.microsoft.com/office/drawing/2014/main" id="{073F46A8-4F3B-4CB7-A5FE-3541D7776534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514;p22">
              <a:extLst>
                <a:ext uri="{FF2B5EF4-FFF2-40B4-BE49-F238E27FC236}">
                  <a16:creationId xmlns="" xmlns:a16="http://schemas.microsoft.com/office/drawing/2014/main" id="{364A41B0-DC4D-4C53-A6BD-97BEEEE8F132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515;p22">
              <a:extLst>
                <a:ext uri="{FF2B5EF4-FFF2-40B4-BE49-F238E27FC236}">
                  <a16:creationId xmlns="" xmlns:a16="http://schemas.microsoft.com/office/drawing/2014/main" id="{CE86C92E-9E59-48F3-8C53-52D3BBDA2C30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51" name="Google Shape;516;p22">
            <a:extLst>
              <a:ext uri="{FF2B5EF4-FFF2-40B4-BE49-F238E27FC236}">
                <a16:creationId xmlns="" xmlns:a16="http://schemas.microsoft.com/office/drawing/2014/main" id="{D232C64F-59D5-4EBF-B5C0-B012C3AD2081}"/>
              </a:ext>
            </a:extLst>
          </p:cNvPr>
          <p:cNvGrpSpPr/>
          <p:nvPr/>
        </p:nvGrpSpPr>
        <p:grpSpPr>
          <a:xfrm>
            <a:off x="8543723" y="1492197"/>
            <a:ext cx="759429" cy="913387"/>
            <a:chOff x="3368409" y="1154615"/>
            <a:chExt cx="994364" cy="1195950"/>
          </a:xfrm>
        </p:grpSpPr>
        <p:sp>
          <p:nvSpPr>
            <p:cNvPr id="152" name="Google Shape;517;p22">
              <a:extLst>
                <a:ext uri="{FF2B5EF4-FFF2-40B4-BE49-F238E27FC236}">
                  <a16:creationId xmlns="" xmlns:a16="http://schemas.microsoft.com/office/drawing/2014/main" id="{4CD95594-0CEA-46D3-97F2-B66F0B5C54E5}"/>
                </a:ext>
              </a:extLst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518;p22">
              <a:extLst>
                <a:ext uri="{FF2B5EF4-FFF2-40B4-BE49-F238E27FC236}">
                  <a16:creationId xmlns="" xmlns:a16="http://schemas.microsoft.com/office/drawing/2014/main" id="{C71E9488-A21B-45F3-AABB-3A74E2566AD9}"/>
                </a:ext>
              </a:extLst>
            </p:cNvPr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519;p22">
              <a:extLst>
                <a:ext uri="{FF2B5EF4-FFF2-40B4-BE49-F238E27FC236}">
                  <a16:creationId xmlns="" xmlns:a16="http://schemas.microsoft.com/office/drawing/2014/main" id="{E8738256-3C1D-4E03-9EEF-522D45607C53}"/>
                </a:ext>
              </a:extLst>
            </p:cNvPr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520;p22">
              <a:extLst>
                <a:ext uri="{FF2B5EF4-FFF2-40B4-BE49-F238E27FC236}">
                  <a16:creationId xmlns="" xmlns:a16="http://schemas.microsoft.com/office/drawing/2014/main" id="{D2A31438-54D1-4F69-A5F8-68ACDD4AF130}"/>
                </a:ext>
              </a:extLst>
            </p:cNvPr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521;p22">
              <a:extLst>
                <a:ext uri="{FF2B5EF4-FFF2-40B4-BE49-F238E27FC236}">
                  <a16:creationId xmlns="" xmlns:a16="http://schemas.microsoft.com/office/drawing/2014/main" id="{B70A578A-285A-47D3-B424-3722D3A1CF28}"/>
                </a:ext>
              </a:extLst>
            </p:cNvPr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522;p22">
              <a:extLst>
                <a:ext uri="{FF2B5EF4-FFF2-40B4-BE49-F238E27FC236}">
                  <a16:creationId xmlns="" xmlns:a16="http://schemas.microsoft.com/office/drawing/2014/main" id="{7457EA61-6F5F-45AF-986B-7BFC90A7DFFE}"/>
                </a:ext>
              </a:extLst>
            </p:cNvPr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523;p22">
              <a:extLst>
                <a:ext uri="{FF2B5EF4-FFF2-40B4-BE49-F238E27FC236}">
                  <a16:creationId xmlns="" xmlns:a16="http://schemas.microsoft.com/office/drawing/2014/main" id="{BB6225B6-1115-419D-BF18-E43FEA66C8F5}"/>
                </a:ext>
              </a:extLst>
            </p:cNvPr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524;p22">
              <a:extLst>
                <a:ext uri="{FF2B5EF4-FFF2-40B4-BE49-F238E27FC236}">
                  <a16:creationId xmlns="" xmlns:a16="http://schemas.microsoft.com/office/drawing/2014/main" id="{4E05C940-BC38-4501-9587-B9A12F07EB9F}"/>
                </a:ext>
              </a:extLst>
            </p:cNvPr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525;p22">
              <a:extLst>
                <a:ext uri="{FF2B5EF4-FFF2-40B4-BE49-F238E27FC236}">
                  <a16:creationId xmlns="" xmlns:a16="http://schemas.microsoft.com/office/drawing/2014/main" id="{E03638A0-0441-415A-8BA2-8AAA4B07EF9D}"/>
                </a:ext>
              </a:extLst>
            </p:cNvPr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526;p22">
              <a:extLst>
                <a:ext uri="{FF2B5EF4-FFF2-40B4-BE49-F238E27FC236}">
                  <a16:creationId xmlns="" xmlns:a16="http://schemas.microsoft.com/office/drawing/2014/main" id="{A27374B3-5DDE-4944-8DB7-6FA6885602DE}"/>
                </a:ext>
              </a:extLst>
            </p:cNvPr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527;p22">
              <a:extLst>
                <a:ext uri="{FF2B5EF4-FFF2-40B4-BE49-F238E27FC236}">
                  <a16:creationId xmlns="" xmlns:a16="http://schemas.microsoft.com/office/drawing/2014/main" id="{E7787E3E-807C-48AD-8034-7C330861D802}"/>
                </a:ext>
              </a:extLst>
            </p:cNvPr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528;p22">
              <a:extLst>
                <a:ext uri="{FF2B5EF4-FFF2-40B4-BE49-F238E27FC236}">
                  <a16:creationId xmlns="" xmlns:a16="http://schemas.microsoft.com/office/drawing/2014/main" id="{1FA3CDFD-B2BC-4CBA-85D7-B52A83A4847D}"/>
                </a:ext>
              </a:extLst>
            </p:cNvPr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529;p22">
              <a:extLst>
                <a:ext uri="{FF2B5EF4-FFF2-40B4-BE49-F238E27FC236}">
                  <a16:creationId xmlns="" xmlns:a16="http://schemas.microsoft.com/office/drawing/2014/main" id="{17C4761D-1D3B-4155-B83E-1761034D9D88}"/>
                </a:ext>
              </a:extLst>
            </p:cNvPr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530;p22">
              <a:extLst>
                <a:ext uri="{FF2B5EF4-FFF2-40B4-BE49-F238E27FC236}">
                  <a16:creationId xmlns="" xmlns:a16="http://schemas.microsoft.com/office/drawing/2014/main" id="{FADBA53D-C87B-4D06-9ED6-6EDCB52F7BA0}"/>
                </a:ext>
              </a:extLst>
            </p:cNvPr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531;p22">
              <a:extLst>
                <a:ext uri="{FF2B5EF4-FFF2-40B4-BE49-F238E27FC236}">
                  <a16:creationId xmlns="" xmlns:a16="http://schemas.microsoft.com/office/drawing/2014/main" id="{B62B3EA0-F1FB-4558-96A1-95F62C77A132}"/>
                </a:ext>
              </a:extLst>
            </p:cNvPr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532;p22">
              <a:extLst>
                <a:ext uri="{FF2B5EF4-FFF2-40B4-BE49-F238E27FC236}">
                  <a16:creationId xmlns="" xmlns:a16="http://schemas.microsoft.com/office/drawing/2014/main" id="{2A5DA559-2B8E-4802-8EB0-B58D70D6DD87}"/>
                </a:ext>
              </a:extLst>
            </p:cNvPr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533;p22">
              <a:extLst>
                <a:ext uri="{FF2B5EF4-FFF2-40B4-BE49-F238E27FC236}">
                  <a16:creationId xmlns="" xmlns:a16="http://schemas.microsoft.com/office/drawing/2014/main" id="{EB213210-F523-4B87-9E0C-2D5640F3EF41}"/>
                </a:ext>
              </a:extLst>
            </p:cNvPr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534;p22">
              <a:extLst>
                <a:ext uri="{FF2B5EF4-FFF2-40B4-BE49-F238E27FC236}">
                  <a16:creationId xmlns="" xmlns:a16="http://schemas.microsoft.com/office/drawing/2014/main" id="{E5426464-D5F9-439A-AD7D-6113E23DF6DB}"/>
                </a:ext>
              </a:extLst>
            </p:cNvPr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535;p22">
              <a:extLst>
                <a:ext uri="{FF2B5EF4-FFF2-40B4-BE49-F238E27FC236}">
                  <a16:creationId xmlns="" xmlns:a16="http://schemas.microsoft.com/office/drawing/2014/main" id="{AC81FB97-C683-4641-AB3A-7742A4694A6B}"/>
                </a:ext>
              </a:extLst>
            </p:cNvPr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536;p22">
              <a:extLst>
                <a:ext uri="{FF2B5EF4-FFF2-40B4-BE49-F238E27FC236}">
                  <a16:creationId xmlns="" xmlns:a16="http://schemas.microsoft.com/office/drawing/2014/main" id="{022FFD40-38EA-48A5-BC10-3E2623FB8F40}"/>
                </a:ext>
              </a:extLst>
            </p:cNvPr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537;p22">
              <a:extLst>
                <a:ext uri="{FF2B5EF4-FFF2-40B4-BE49-F238E27FC236}">
                  <a16:creationId xmlns="" xmlns:a16="http://schemas.microsoft.com/office/drawing/2014/main" id="{6A993747-4662-4E70-8F8B-203CDC6AA9B0}"/>
                </a:ext>
              </a:extLst>
            </p:cNvPr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538;p22">
              <a:extLst>
                <a:ext uri="{FF2B5EF4-FFF2-40B4-BE49-F238E27FC236}">
                  <a16:creationId xmlns="" xmlns:a16="http://schemas.microsoft.com/office/drawing/2014/main" id="{049FF4C7-F974-4B66-8D28-C4C4EADA6F85}"/>
                </a:ext>
              </a:extLst>
            </p:cNvPr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539;p22">
              <a:extLst>
                <a:ext uri="{FF2B5EF4-FFF2-40B4-BE49-F238E27FC236}">
                  <a16:creationId xmlns="" xmlns:a16="http://schemas.microsoft.com/office/drawing/2014/main" id="{FD4571ED-2449-4D75-AA82-03E823EE6E35}"/>
                </a:ext>
              </a:extLst>
            </p:cNvPr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540;p22">
              <a:extLst>
                <a:ext uri="{FF2B5EF4-FFF2-40B4-BE49-F238E27FC236}">
                  <a16:creationId xmlns="" xmlns:a16="http://schemas.microsoft.com/office/drawing/2014/main" id="{C96DEBBC-EBD6-4573-B920-520F888F56A9}"/>
                </a:ext>
              </a:extLst>
            </p:cNvPr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541;p22">
              <a:extLst>
                <a:ext uri="{FF2B5EF4-FFF2-40B4-BE49-F238E27FC236}">
                  <a16:creationId xmlns="" xmlns:a16="http://schemas.microsoft.com/office/drawing/2014/main" id="{789F8504-CD58-4849-A9AB-B5BCFE276344}"/>
                </a:ext>
              </a:extLst>
            </p:cNvPr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542;p22">
              <a:extLst>
                <a:ext uri="{FF2B5EF4-FFF2-40B4-BE49-F238E27FC236}">
                  <a16:creationId xmlns="" xmlns:a16="http://schemas.microsoft.com/office/drawing/2014/main" id="{5E027E47-B35F-45F4-9FBC-955DB5987F2B}"/>
                </a:ext>
              </a:extLst>
            </p:cNvPr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543;p22">
              <a:extLst>
                <a:ext uri="{FF2B5EF4-FFF2-40B4-BE49-F238E27FC236}">
                  <a16:creationId xmlns="" xmlns:a16="http://schemas.microsoft.com/office/drawing/2014/main" id="{C7A12F9F-C089-4F65-9650-5F700C79E75D}"/>
                </a:ext>
              </a:extLst>
            </p:cNvPr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544;p22">
              <a:extLst>
                <a:ext uri="{FF2B5EF4-FFF2-40B4-BE49-F238E27FC236}">
                  <a16:creationId xmlns="" xmlns:a16="http://schemas.microsoft.com/office/drawing/2014/main" id="{51DA0B30-FA16-4B3F-8E94-6A8FB0F47157}"/>
                </a:ext>
              </a:extLst>
            </p:cNvPr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545;p22">
              <a:extLst>
                <a:ext uri="{FF2B5EF4-FFF2-40B4-BE49-F238E27FC236}">
                  <a16:creationId xmlns="" xmlns:a16="http://schemas.microsoft.com/office/drawing/2014/main" id="{93C7A85A-529E-4730-8BF2-36FF6C254594}"/>
                </a:ext>
              </a:extLst>
            </p:cNvPr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546;p22">
              <a:extLst>
                <a:ext uri="{FF2B5EF4-FFF2-40B4-BE49-F238E27FC236}">
                  <a16:creationId xmlns="" xmlns:a16="http://schemas.microsoft.com/office/drawing/2014/main" id="{5A452CCC-8657-46AF-ABA3-FDE7D2C60B55}"/>
                </a:ext>
              </a:extLst>
            </p:cNvPr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547;p22">
              <a:extLst>
                <a:ext uri="{FF2B5EF4-FFF2-40B4-BE49-F238E27FC236}">
                  <a16:creationId xmlns="" xmlns:a16="http://schemas.microsoft.com/office/drawing/2014/main" id="{28C5E607-C1A4-4E4E-B9CA-738A28F9B997}"/>
                </a:ext>
              </a:extLst>
            </p:cNvPr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548;p22">
              <a:extLst>
                <a:ext uri="{FF2B5EF4-FFF2-40B4-BE49-F238E27FC236}">
                  <a16:creationId xmlns="" xmlns:a16="http://schemas.microsoft.com/office/drawing/2014/main" id="{FE1FA2C6-E3C7-466B-80E5-BB7A09B11475}"/>
                </a:ext>
              </a:extLst>
            </p:cNvPr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4" name="Google Shape;552;p22">
            <a:extLst>
              <a:ext uri="{FF2B5EF4-FFF2-40B4-BE49-F238E27FC236}">
                <a16:creationId xmlns="" xmlns:a16="http://schemas.microsoft.com/office/drawing/2014/main" id="{C617920A-1266-44DC-9590-807DD472406D}"/>
              </a:ext>
            </a:extLst>
          </p:cNvPr>
          <p:cNvSpPr txBox="1">
            <a:spLocks/>
          </p:cNvSpPr>
          <p:nvPr/>
        </p:nvSpPr>
        <p:spPr>
          <a:xfrm>
            <a:off x="2072300" y="2442372"/>
            <a:ext cx="41124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tuần</a:t>
            </a:r>
            <a:endParaRPr lang="en-US" sz="4267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" name="Google Shape;553;p22">
            <a:extLst>
              <a:ext uri="{FF2B5EF4-FFF2-40B4-BE49-F238E27FC236}">
                <a16:creationId xmlns="" xmlns:a16="http://schemas.microsoft.com/office/drawing/2014/main" id="{E719DBDF-3440-48B7-8277-1A4F10634A79}"/>
              </a:ext>
            </a:extLst>
          </p:cNvPr>
          <p:cNvSpPr txBox="1">
            <a:spLocks/>
          </p:cNvSpPr>
          <p:nvPr/>
        </p:nvSpPr>
        <p:spPr>
          <a:xfrm>
            <a:off x="6874425" y="2442372"/>
            <a:ext cx="41124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  <a:endParaRPr lang="vi-VN" sz="4267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" name="Google Shape;554;p22">
            <a:extLst>
              <a:ext uri="{FF2B5EF4-FFF2-40B4-BE49-F238E27FC236}">
                <a16:creationId xmlns="" xmlns:a16="http://schemas.microsoft.com/office/drawing/2014/main" id="{00B1B3CE-359C-4D36-8E6B-1E6A8D664354}"/>
              </a:ext>
            </a:extLst>
          </p:cNvPr>
          <p:cNvSpPr txBox="1">
            <a:spLocks/>
          </p:cNvSpPr>
          <p:nvPr/>
        </p:nvSpPr>
        <p:spPr>
          <a:xfrm>
            <a:off x="7048344" y="5070789"/>
            <a:ext cx="41124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nối</a:t>
            </a:r>
            <a:br>
              <a:rPr lang="en-US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endParaRPr lang="vi-VN" sz="4267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Google Shape;555;p22">
            <a:extLst>
              <a:ext uri="{FF2B5EF4-FFF2-40B4-BE49-F238E27FC236}">
                <a16:creationId xmlns="" xmlns:a16="http://schemas.microsoft.com/office/drawing/2014/main" id="{AEBDFABD-8115-4B67-8496-37D0EFA8D77F}"/>
              </a:ext>
            </a:extLst>
          </p:cNvPr>
          <p:cNvSpPr txBox="1">
            <a:spLocks/>
          </p:cNvSpPr>
          <p:nvPr/>
        </p:nvSpPr>
        <p:spPr>
          <a:xfrm>
            <a:off x="1754670" y="5037360"/>
            <a:ext cx="5072065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4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</a:t>
            </a:r>
            <a:br>
              <a:rPr lang="vi-VN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267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 mới</a:t>
            </a:r>
            <a:endParaRPr lang="vi-VN" sz="4267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Google Shape;459;p21">
            <a:extLst>
              <a:ext uri="{FF2B5EF4-FFF2-40B4-BE49-F238E27FC236}">
                <a16:creationId xmlns="" xmlns:a16="http://schemas.microsoft.com/office/drawing/2014/main" id="{296E6B8B-4EA7-4BAE-831E-0EACD2D3ACBB}"/>
              </a:ext>
            </a:extLst>
          </p:cNvPr>
          <p:cNvSpPr/>
          <p:nvPr/>
        </p:nvSpPr>
        <p:spPr>
          <a:xfrm>
            <a:off x="2502993" y="499850"/>
            <a:ext cx="8348695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89" name="Google Shape;462;p21">
            <a:extLst>
              <a:ext uri="{FF2B5EF4-FFF2-40B4-BE49-F238E27FC236}">
                <a16:creationId xmlns="" xmlns:a16="http://schemas.microsoft.com/office/drawing/2014/main" id="{24381D29-D32F-49E4-B193-74F7F478BBFD}"/>
              </a:ext>
            </a:extLst>
          </p:cNvPr>
          <p:cNvSpPr txBox="1">
            <a:spLocks/>
          </p:cNvSpPr>
          <p:nvPr/>
        </p:nvSpPr>
        <p:spPr>
          <a:xfrm>
            <a:off x="1914400" y="460305"/>
            <a:ext cx="932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>
              <a:buClr>
                <a:srgbClr val="434343"/>
              </a:buClr>
              <a:defRPr/>
            </a:pPr>
            <a:r>
              <a:rPr lang="en-US" sz="4267" b="1" kern="0" dirty="0">
                <a:solidFill>
                  <a:srgbClr val="FFFB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CHIA SẺ</a:t>
            </a:r>
          </a:p>
        </p:txBody>
      </p:sp>
      <p:pic>
        <p:nvPicPr>
          <p:cNvPr id="190" name="图片 28">
            <a:extLst>
              <a:ext uri="{FF2B5EF4-FFF2-40B4-BE49-F238E27FC236}">
                <a16:creationId xmlns="" xmlns:a16="http://schemas.microsoft.com/office/drawing/2014/main" id="{95072825-0B77-49BD-B515-2CC0EA234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394021" y="766203"/>
            <a:ext cx="819225" cy="801020"/>
          </a:xfrm>
          <a:prstGeom prst="rect">
            <a:avLst/>
          </a:prstGeom>
        </p:spPr>
      </p:pic>
      <p:pic>
        <p:nvPicPr>
          <p:cNvPr id="191" name="图片 28">
            <a:extLst>
              <a:ext uri="{FF2B5EF4-FFF2-40B4-BE49-F238E27FC236}">
                <a16:creationId xmlns="" xmlns:a16="http://schemas.microsoft.com/office/drawing/2014/main" id="{D07C6225-8809-432C-8233-9FD43770E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2096291" y="100034"/>
            <a:ext cx="813403" cy="7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93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5" grpId="0"/>
      <p:bldP spid="186" grpId="0"/>
      <p:bldP spid="1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585;p27">
            <a:extLst>
              <a:ext uri="{FF2B5EF4-FFF2-40B4-BE49-F238E27FC236}">
                <a16:creationId xmlns="" xmlns:a16="http://schemas.microsoft.com/office/drawing/2014/main" id="{6B5227C0-34E9-41AD-BA3E-F6287123962A}"/>
              </a:ext>
            </a:extLst>
          </p:cNvPr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95858">
              <a:lumMod val="40000"/>
              <a:lumOff val="60000"/>
            </a:srgb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586;p27">
            <a:extLst>
              <a:ext uri="{FF2B5EF4-FFF2-40B4-BE49-F238E27FC236}">
                <a16:creationId xmlns="" xmlns:a16="http://schemas.microsoft.com/office/drawing/2014/main" id="{EA1BF76C-BAB2-4027-9962-AE7DC8D55837}"/>
              </a:ext>
            </a:extLst>
          </p:cNvPr>
          <p:cNvSpPr txBox="1">
            <a:spLocks/>
          </p:cNvSpPr>
          <p:nvPr/>
        </p:nvSpPr>
        <p:spPr>
          <a:xfrm rot="-182">
            <a:off x="4115766" y="135"/>
            <a:ext cx="5091929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Nhận</a:t>
            </a:r>
            <a:r>
              <a:rPr kumimoji="0" lang="en-US" sz="48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xét</a:t>
            </a:r>
            <a:r>
              <a:rPr kumimoji="0" lang="en-US" sz="48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tuần</a:t>
            </a:r>
            <a:endParaRPr kumimoji="0" lang="en-US" sz="4800" b="0" i="0" u="none" strike="noStrike" kern="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Odibee Sans"/>
            </a:endParaRPr>
          </a:p>
        </p:txBody>
      </p:sp>
      <p:grpSp>
        <p:nvGrpSpPr>
          <p:cNvPr id="137" name="Google Shape;588;p27">
            <a:extLst>
              <a:ext uri="{FF2B5EF4-FFF2-40B4-BE49-F238E27FC236}">
                <a16:creationId xmlns="" xmlns:a16="http://schemas.microsoft.com/office/drawing/2014/main" id="{367A7F6E-9E8F-4DF4-AE6A-DA3197EB7712}"/>
              </a:ext>
            </a:extLst>
          </p:cNvPr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138" name="Google Shape;589;p27">
              <a:extLst>
                <a:ext uri="{FF2B5EF4-FFF2-40B4-BE49-F238E27FC236}">
                  <a16:creationId xmlns="" xmlns:a16="http://schemas.microsoft.com/office/drawing/2014/main" id="{DAAAD2BD-E479-45C8-BC22-0D2BF0C52B14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0;p27">
              <a:extLst>
                <a:ext uri="{FF2B5EF4-FFF2-40B4-BE49-F238E27FC236}">
                  <a16:creationId xmlns="" xmlns:a16="http://schemas.microsoft.com/office/drawing/2014/main" id="{E9274A2D-7DD9-4C49-B622-B13071BA5C16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;p27">
              <a:extLst>
                <a:ext uri="{FF2B5EF4-FFF2-40B4-BE49-F238E27FC236}">
                  <a16:creationId xmlns="" xmlns:a16="http://schemas.microsoft.com/office/drawing/2014/main" id="{CA95D674-08F8-4EEE-AF38-BB922B10A752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2;p27">
              <a:extLst>
                <a:ext uri="{FF2B5EF4-FFF2-40B4-BE49-F238E27FC236}">
                  <a16:creationId xmlns="" xmlns:a16="http://schemas.microsoft.com/office/drawing/2014/main" id="{E8831903-C693-43FA-BE56-D90E6818D13B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3;p27">
              <a:extLst>
                <a:ext uri="{FF2B5EF4-FFF2-40B4-BE49-F238E27FC236}">
                  <a16:creationId xmlns="" xmlns:a16="http://schemas.microsoft.com/office/drawing/2014/main" id="{399315A8-B9B5-4F4F-AB77-0E21431CAB81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4;p27">
              <a:extLst>
                <a:ext uri="{FF2B5EF4-FFF2-40B4-BE49-F238E27FC236}">
                  <a16:creationId xmlns="" xmlns:a16="http://schemas.microsoft.com/office/drawing/2014/main" id="{1F5E9595-BBC6-4D94-B3B3-AE597DFB1E26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5;p27">
              <a:extLst>
                <a:ext uri="{FF2B5EF4-FFF2-40B4-BE49-F238E27FC236}">
                  <a16:creationId xmlns="" xmlns:a16="http://schemas.microsoft.com/office/drawing/2014/main" id="{BBB6ECED-62CE-476D-B1CE-92439A5CA62A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6;p27">
              <a:extLst>
                <a:ext uri="{FF2B5EF4-FFF2-40B4-BE49-F238E27FC236}">
                  <a16:creationId xmlns="" xmlns:a16="http://schemas.microsoft.com/office/drawing/2014/main" id="{84EFF1ED-DE2F-474D-9152-6E7C2B05342E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7;p27">
              <a:extLst>
                <a:ext uri="{FF2B5EF4-FFF2-40B4-BE49-F238E27FC236}">
                  <a16:creationId xmlns="" xmlns:a16="http://schemas.microsoft.com/office/drawing/2014/main" id="{6C0B79C3-9B5B-4929-ABB1-1EB5F86582DA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;p27">
              <a:extLst>
                <a:ext uri="{FF2B5EF4-FFF2-40B4-BE49-F238E27FC236}">
                  <a16:creationId xmlns="" xmlns:a16="http://schemas.microsoft.com/office/drawing/2014/main" id="{38AA8EB9-8E10-4957-A637-CDEC21AE34A3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9;p27">
              <a:extLst>
                <a:ext uri="{FF2B5EF4-FFF2-40B4-BE49-F238E27FC236}">
                  <a16:creationId xmlns="" xmlns:a16="http://schemas.microsoft.com/office/drawing/2014/main" id="{500B7678-EBC4-4448-9089-54B49E05CE5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0;p27">
              <a:extLst>
                <a:ext uri="{FF2B5EF4-FFF2-40B4-BE49-F238E27FC236}">
                  <a16:creationId xmlns="" xmlns:a16="http://schemas.microsoft.com/office/drawing/2014/main" id="{7AC15B48-9CEE-4BA0-B3E3-7900AC86151C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1;p27">
              <a:extLst>
                <a:ext uri="{FF2B5EF4-FFF2-40B4-BE49-F238E27FC236}">
                  <a16:creationId xmlns="" xmlns:a16="http://schemas.microsoft.com/office/drawing/2014/main" id="{1BD099EF-807D-49DC-B71F-6F9D4C553589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611;p27">
            <a:extLst>
              <a:ext uri="{FF2B5EF4-FFF2-40B4-BE49-F238E27FC236}">
                <a16:creationId xmlns="" xmlns:a16="http://schemas.microsoft.com/office/drawing/2014/main" id="{6A00CE53-F82C-4C91-AE11-C1C64A5D113F}"/>
              </a:ext>
            </a:extLst>
          </p:cNvPr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="" xmlns:a16="http://schemas.microsoft.com/office/drawing/2014/main" id="{F19299C6-BF8B-4278-886A-B4695BAF6F62}"/>
              </a:ext>
            </a:extLst>
          </p:cNvPr>
          <p:cNvGrpSpPr/>
          <p:nvPr/>
        </p:nvGrpSpPr>
        <p:grpSpPr>
          <a:xfrm>
            <a:off x="2669970" y="1295939"/>
            <a:ext cx="8093277" cy="1099236"/>
            <a:chOff x="2087659" y="1263836"/>
            <a:chExt cx="6069958" cy="824427"/>
          </a:xfrm>
        </p:grpSpPr>
        <p:grpSp>
          <p:nvGrpSpPr>
            <p:cNvPr id="153" name="Google Shape;1438;p36">
              <a:extLst>
                <a:ext uri="{FF2B5EF4-FFF2-40B4-BE49-F238E27FC236}">
                  <a16:creationId xmlns="" xmlns:a16="http://schemas.microsoft.com/office/drawing/2014/main" id="{C085E57A-B6D7-4F14-8B0E-6C3B969C1C75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155" name="Google Shape;1439;p36">
                <a:extLst>
                  <a:ext uri="{FF2B5EF4-FFF2-40B4-BE49-F238E27FC236}">
                    <a16:creationId xmlns="" xmlns:a16="http://schemas.microsoft.com/office/drawing/2014/main" id="{082316FE-3B10-4413-95B3-7AB8EA961933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440;p36">
                <a:extLst>
                  <a:ext uri="{FF2B5EF4-FFF2-40B4-BE49-F238E27FC236}">
                    <a16:creationId xmlns="" xmlns:a16="http://schemas.microsoft.com/office/drawing/2014/main" id="{2E02AEED-5059-4031-BBD2-E28D29F64981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441;p36">
                <a:extLst>
                  <a:ext uri="{FF2B5EF4-FFF2-40B4-BE49-F238E27FC236}">
                    <a16:creationId xmlns="" xmlns:a16="http://schemas.microsoft.com/office/drawing/2014/main" id="{CB919BC8-8141-4A78-8E8E-DBF91606DF4E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442;p36">
                <a:extLst>
                  <a:ext uri="{FF2B5EF4-FFF2-40B4-BE49-F238E27FC236}">
                    <a16:creationId xmlns="" xmlns:a16="http://schemas.microsoft.com/office/drawing/2014/main" id="{C6587810-4D9D-4C6A-97D4-AB25C3F0FD43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443;p36">
                <a:extLst>
                  <a:ext uri="{FF2B5EF4-FFF2-40B4-BE49-F238E27FC236}">
                    <a16:creationId xmlns="" xmlns:a16="http://schemas.microsoft.com/office/drawing/2014/main" id="{49680318-7B43-4F1A-8045-7EB884A81653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444;p36">
                <a:extLst>
                  <a:ext uri="{FF2B5EF4-FFF2-40B4-BE49-F238E27FC236}">
                    <a16:creationId xmlns="" xmlns:a16="http://schemas.microsoft.com/office/drawing/2014/main" id="{71B204FD-C17F-473D-955B-421649D3352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445;p36">
                <a:extLst>
                  <a:ext uri="{FF2B5EF4-FFF2-40B4-BE49-F238E27FC236}">
                    <a16:creationId xmlns="" xmlns:a16="http://schemas.microsoft.com/office/drawing/2014/main" id="{2A22E91A-6EDD-4D48-852D-22803D6DF9F9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446;p36">
                <a:extLst>
                  <a:ext uri="{FF2B5EF4-FFF2-40B4-BE49-F238E27FC236}">
                    <a16:creationId xmlns="" xmlns:a16="http://schemas.microsoft.com/office/drawing/2014/main" id="{3F26DCC0-3797-4E8B-9BE4-4DD845A9BCFB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447;p36">
                <a:extLst>
                  <a:ext uri="{FF2B5EF4-FFF2-40B4-BE49-F238E27FC236}">
                    <a16:creationId xmlns="" xmlns:a16="http://schemas.microsoft.com/office/drawing/2014/main" id="{69AA8248-18E1-4587-B614-56276EBFF46D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448;p36">
                <a:extLst>
                  <a:ext uri="{FF2B5EF4-FFF2-40B4-BE49-F238E27FC236}">
                    <a16:creationId xmlns="" xmlns:a16="http://schemas.microsoft.com/office/drawing/2014/main" id="{8289649D-F3C9-4590-9885-29BA2214076E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449;p36">
                <a:extLst>
                  <a:ext uri="{FF2B5EF4-FFF2-40B4-BE49-F238E27FC236}">
                    <a16:creationId xmlns="" xmlns:a16="http://schemas.microsoft.com/office/drawing/2014/main" id="{2B9FE0F5-35D4-47D2-8919-5A1131C3D1F8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450;p36">
                <a:extLst>
                  <a:ext uri="{FF2B5EF4-FFF2-40B4-BE49-F238E27FC236}">
                    <a16:creationId xmlns="" xmlns:a16="http://schemas.microsoft.com/office/drawing/2014/main" id="{EE4D6AB9-995E-4FB3-BEA0-51D811CB18BB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451;p36">
                <a:extLst>
                  <a:ext uri="{FF2B5EF4-FFF2-40B4-BE49-F238E27FC236}">
                    <a16:creationId xmlns="" xmlns:a16="http://schemas.microsoft.com/office/drawing/2014/main" id="{59553CAD-458F-4B9B-BC18-CF835FB37107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452;p36">
                <a:extLst>
                  <a:ext uri="{FF2B5EF4-FFF2-40B4-BE49-F238E27FC236}">
                    <a16:creationId xmlns="" xmlns:a16="http://schemas.microsoft.com/office/drawing/2014/main" id="{718D618C-62F5-402F-97AA-349BD7473AE6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453;p36">
                <a:extLst>
                  <a:ext uri="{FF2B5EF4-FFF2-40B4-BE49-F238E27FC236}">
                    <a16:creationId xmlns="" xmlns:a16="http://schemas.microsoft.com/office/drawing/2014/main" id="{FF6F7085-338A-4265-AA4C-1991D52CF5F9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454;p36">
                <a:extLst>
                  <a:ext uri="{FF2B5EF4-FFF2-40B4-BE49-F238E27FC236}">
                    <a16:creationId xmlns="" xmlns:a16="http://schemas.microsoft.com/office/drawing/2014/main" id="{CD610D71-D827-4AD4-97EA-FD855DFBB590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455;p36">
                <a:extLst>
                  <a:ext uri="{FF2B5EF4-FFF2-40B4-BE49-F238E27FC236}">
                    <a16:creationId xmlns="" xmlns:a16="http://schemas.microsoft.com/office/drawing/2014/main" id="{0C69DA2F-147C-41E3-97BB-ACAD84700BF8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456;p36">
                <a:extLst>
                  <a:ext uri="{FF2B5EF4-FFF2-40B4-BE49-F238E27FC236}">
                    <a16:creationId xmlns="" xmlns:a16="http://schemas.microsoft.com/office/drawing/2014/main" id="{70E4726C-FD2C-4920-A04A-3AC0854875DC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457;p36">
                <a:extLst>
                  <a:ext uri="{FF2B5EF4-FFF2-40B4-BE49-F238E27FC236}">
                    <a16:creationId xmlns="" xmlns:a16="http://schemas.microsoft.com/office/drawing/2014/main" id="{9162ABEA-A420-43DE-BEC0-22949A9088BE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458;p36">
                <a:extLst>
                  <a:ext uri="{FF2B5EF4-FFF2-40B4-BE49-F238E27FC236}">
                    <a16:creationId xmlns="" xmlns:a16="http://schemas.microsoft.com/office/drawing/2014/main" id="{D2A8843F-6D60-4087-B60E-A1E96484A797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459;p36">
                <a:extLst>
                  <a:ext uri="{FF2B5EF4-FFF2-40B4-BE49-F238E27FC236}">
                    <a16:creationId xmlns="" xmlns:a16="http://schemas.microsoft.com/office/drawing/2014/main" id="{BDF5B831-4216-44D2-89E4-3EA3EA105F72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460;p36">
                <a:extLst>
                  <a:ext uri="{FF2B5EF4-FFF2-40B4-BE49-F238E27FC236}">
                    <a16:creationId xmlns="" xmlns:a16="http://schemas.microsoft.com/office/drawing/2014/main" id="{F256E486-1A84-476A-AB16-18E04F99909E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461;p36">
                <a:extLst>
                  <a:ext uri="{FF2B5EF4-FFF2-40B4-BE49-F238E27FC236}">
                    <a16:creationId xmlns="" xmlns:a16="http://schemas.microsoft.com/office/drawing/2014/main" id="{2DC49F9B-8AAC-4E65-83B9-BABE26CD69C9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462;p36">
                <a:extLst>
                  <a:ext uri="{FF2B5EF4-FFF2-40B4-BE49-F238E27FC236}">
                    <a16:creationId xmlns="" xmlns:a16="http://schemas.microsoft.com/office/drawing/2014/main" id="{66CE7436-4793-44E4-9DD4-AF5D7E180E2C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463;p36">
                <a:extLst>
                  <a:ext uri="{FF2B5EF4-FFF2-40B4-BE49-F238E27FC236}">
                    <a16:creationId xmlns="" xmlns:a16="http://schemas.microsoft.com/office/drawing/2014/main" id="{F927F52F-23A5-4F9F-8509-DF46C63D7183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464;p36">
                <a:extLst>
                  <a:ext uri="{FF2B5EF4-FFF2-40B4-BE49-F238E27FC236}">
                    <a16:creationId xmlns="" xmlns:a16="http://schemas.microsoft.com/office/drawing/2014/main" id="{B489BD3C-6807-4703-9BE3-5193C5837512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F36B4435-9912-442C-9E6F-09790BF9B084}"/>
                </a:ext>
              </a:extLst>
            </p:cNvPr>
            <p:cNvSpPr txBox="1"/>
            <p:nvPr/>
          </p:nvSpPr>
          <p:spPr>
            <a:xfrm>
              <a:off x="2546340" y="1371503"/>
              <a:ext cx="561127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Những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tốt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: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="" xmlns:a16="http://schemas.microsoft.com/office/drawing/2014/main" id="{55C94761-9B87-417E-B05E-C39CD9020211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="" xmlns:a16="http://schemas.microsoft.com/office/drawing/2014/main" id="{7AB4C3DA-F57F-4AE0-BCAC-D8AB3C8D97E3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83" name="Google Shape;612;p27">
              <a:extLst>
                <a:ext uri="{FF2B5EF4-FFF2-40B4-BE49-F238E27FC236}">
                  <a16:creationId xmlns="" xmlns:a16="http://schemas.microsoft.com/office/drawing/2014/main" id="{1A77D5CE-2AE1-45B4-8E3A-9FCA4BFE302F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84" name="Google Shape;613;p27">
                <a:extLst>
                  <a:ext uri="{FF2B5EF4-FFF2-40B4-BE49-F238E27FC236}">
                    <a16:creationId xmlns="" xmlns:a16="http://schemas.microsoft.com/office/drawing/2014/main" id="{B6C70B52-42DB-417F-961B-F23FE610FF1E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614;p27">
                <a:extLst>
                  <a:ext uri="{FF2B5EF4-FFF2-40B4-BE49-F238E27FC236}">
                    <a16:creationId xmlns="" xmlns:a16="http://schemas.microsoft.com/office/drawing/2014/main" id="{C63A7485-010A-48FA-A746-EE8ACD1F767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615;p27">
                <a:extLst>
                  <a:ext uri="{FF2B5EF4-FFF2-40B4-BE49-F238E27FC236}">
                    <a16:creationId xmlns="" xmlns:a16="http://schemas.microsoft.com/office/drawing/2014/main" id="{0F8CC3C7-AB6A-4879-927E-1C498C8B3422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616;p27">
                <a:extLst>
                  <a:ext uri="{FF2B5EF4-FFF2-40B4-BE49-F238E27FC236}">
                    <a16:creationId xmlns="" xmlns:a16="http://schemas.microsoft.com/office/drawing/2014/main" id="{6ACD2E4F-E2F4-4723-899F-2213661331B8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617;p27">
                <a:extLst>
                  <a:ext uri="{FF2B5EF4-FFF2-40B4-BE49-F238E27FC236}">
                    <a16:creationId xmlns="" xmlns:a16="http://schemas.microsoft.com/office/drawing/2014/main" id="{097BB6F4-1E67-4C68-90BB-B157DDA1FBE1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618;p27">
                <a:extLst>
                  <a:ext uri="{FF2B5EF4-FFF2-40B4-BE49-F238E27FC236}">
                    <a16:creationId xmlns="" xmlns:a16="http://schemas.microsoft.com/office/drawing/2014/main" id="{53A0E5B6-0FED-4ACF-9984-D851DB7ECDC4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619;p27">
                <a:extLst>
                  <a:ext uri="{FF2B5EF4-FFF2-40B4-BE49-F238E27FC236}">
                    <a16:creationId xmlns="" xmlns:a16="http://schemas.microsoft.com/office/drawing/2014/main" id="{9F437910-E63F-482E-85BF-7E288310C4AE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620;p27">
                <a:extLst>
                  <a:ext uri="{FF2B5EF4-FFF2-40B4-BE49-F238E27FC236}">
                    <a16:creationId xmlns="" xmlns:a16="http://schemas.microsoft.com/office/drawing/2014/main" id="{56C4ACCF-F0D3-46F4-881A-DC5B467C39C5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621;p27">
                <a:extLst>
                  <a:ext uri="{FF2B5EF4-FFF2-40B4-BE49-F238E27FC236}">
                    <a16:creationId xmlns="" xmlns:a16="http://schemas.microsoft.com/office/drawing/2014/main" id="{88D5233E-0CAB-487C-A979-3AA00C25C7FC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622;p27">
                <a:extLst>
                  <a:ext uri="{FF2B5EF4-FFF2-40B4-BE49-F238E27FC236}">
                    <a16:creationId xmlns="" xmlns:a16="http://schemas.microsoft.com/office/drawing/2014/main" id="{9D52FA06-6A34-4F28-A276-F018284A9447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623;p27">
                <a:extLst>
                  <a:ext uri="{FF2B5EF4-FFF2-40B4-BE49-F238E27FC236}">
                    <a16:creationId xmlns="" xmlns:a16="http://schemas.microsoft.com/office/drawing/2014/main" id="{D6D2DE8F-C850-4558-9B7E-1DB56499E378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624;p27">
                <a:extLst>
                  <a:ext uri="{FF2B5EF4-FFF2-40B4-BE49-F238E27FC236}">
                    <a16:creationId xmlns="" xmlns:a16="http://schemas.microsoft.com/office/drawing/2014/main" id="{71D72DBD-6154-43DC-B3E5-8C0AF2971D71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625;p27">
                <a:extLst>
                  <a:ext uri="{FF2B5EF4-FFF2-40B4-BE49-F238E27FC236}">
                    <a16:creationId xmlns="" xmlns:a16="http://schemas.microsoft.com/office/drawing/2014/main" id="{AE7FB0B1-D758-4B16-A50F-AA93DD5CE23C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626;p27">
                <a:extLst>
                  <a:ext uri="{FF2B5EF4-FFF2-40B4-BE49-F238E27FC236}">
                    <a16:creationId xmlns="" xmlns:a16="http://schemas.microsoft.com/office/drawing/2014/main" id="{D91BBF47-9BC1-4D64-8A51-2EC11396FA36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627;p27">
                <a:extLst>
                  <a:ext uri="{FF2B5EF4-FFF2-40B4-BE49-F238E27FC236}">
                    <a16:creationId xmlns="" xmlns:a16="http://schemas.microsoft.com/office/drawing/2014/main" id="{FA5144D8-C9F4-4C03-A202-25A70FF556FB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628;p27">
                <a:extLst>
                  <a:ext uri="{FF2B5EF4-FFF2-40B4-BE49-F238E27FC236}">
                    <a16:creationId xmlns="" xmlns:a16="http://schemas.microsoft.com/office/drawing/2014/main" id="{E4B8A09C-92DA-47BF-8EC0-A4BF4604D2B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629;p27">
                <a:extLst>
                  <a:ext uri="{FF2B5EF4-FFF2-40B4-BE49-F238E27FC236}">
                    <a16:creationId xmlns="" xmlns:a16="http://schemas.microsoft.com/office/drawing/2014/main" id="{1FA90EA9-AEA0-4BE8-9855-F8C7C4F995C2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="" xmlns:a16="http://schemas.microsoft.com/office/drawing/2014/main" id="{86749702-9B5B-442A-9EDB-DDC6BBD77972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202" name="Rectangle: Rounded Corners 201">
              <a:extLst>
                <a:ext uri="{FF2B5EF4-FFF2-40B4-BE49-F238E27FC236}">
                  <a16:creationId xmlns="" xmlns:a16="http://schemas.microsoft.com/office/drawing/2014/main" id="{5676C9A5-CE83-474C-ADF7-394F3185A770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03" name="Google Shape;612;p27">
              <a:extLst>
                <a:ext uri="{FF2B5EF4-FFF2-40B4-BE49-F238E27FC236}">
                  <a16:creationId xmlns="" xmlns:a16="http://schemas.microsoft.com/office/drawing/2014/main" id="{49C81120-B976-473D-8F0F-B05D921762B6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04" name="Google Shape;613;p27">
                <a:extLst>
                  <a:ext uri="{FF2B5EF4-FFF2-40B4-BE49-F238E27FC236}">
                    <a16:creationId xmlns="" xmlns:a16="http://schemas.microsoft.com/office/drawing/2014/main" id="{904F5D3E-ECB6-40B1-B718-F3D766C4C49B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614;p27">
                <a:extLst>
                  <a:ext uri="{FF2B5EF4-FFF2-40B4-BE49-F238E27FC236}">
                    <a16:creationId xmlns="" xmlns:a16="http://schemas.microsoft.com/office/drawing/2014/main" id="{809EC326-169F-40F6-9486-D3A273D6377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615;p27">
                <a:extLst>
                  <a:ext uri="{FF2B5EF4-FFF2-40B4-BE49-F238E27FC236}">
                    <a16:creationId xmlns="" xmlns:a16="http://schemas.microsoft.com/office/drawing/2014/main" id="{2B235F87-FE43-427D-8702-E0DE7C741EA3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616;p27">
                <a:extLst>
                  <a:ext uri="{FF2B5EF4-FFF2-40B4-BE49-F238E27FC236}">
                    <a16:creationId xmlns="" xmlns:a16="http://schemas.microsoft.com/office/drawing/2014/main" id="{BF2305EA-E2B8-4290-A980-1CE0E37BF01A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617;p27">
                <a:extLst>
                  <a:ext uri="{FF2B5EF4-FFF2-40B4-BE49-F238E27FC236}">
                    <a16:creationId xmlns="" xmlns:a16="http://schemas.microsoft.com/office/drawing/2014/main" id="{F343423A-4D61-447F-A937-E9B36A4F1DC5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618;p27">
                <a:extLst>
                  <a:ext uri="{FF2B5EF4-FFF2-40B4-BE49-F238E27FC236}">
                    <a16:creationId xmlns="" xmlns:a16="http://schemas.microsoft.com/office/drawing/2014/main" id="{C3FA442C-E2A6-469E-BD4F-C0DC3A33C8C5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619;p27">
                <a:extLst>
                  <a:ext uri="{FF2B5EF4-FFF2-40B4-BE49-F238E27FC236}">
                    <a16:creationId xmlns="" xmlns:a16="http://schemas.microsoft.com/office/drawing/2014/main" id="{283B356B-0084-475F-9919-1DA72EBE758C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620;p27">
                <a:extLst>
                  <a:ext uri="{FF2B5EF4-FFF2-40B4-BE49-F238E27FC236}">
                    <a16:creationId xmlns="" xmlns:a16="http://schemas.microsoft.com/office/drawing/2014/main" id="{B78A7C65-ADC4-4C90-853D-86437C0D3029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621;p27">
                <a:extLst>
                  <a:ext uri="{FF2B5EF4-FFF2-40B4-BE49-F238E27FC236}">
                    <a16:creationId xmlns="" xmlns:a16="http://schemas.microsoft.com/office/drawing/2014/main" id="{8434DFAF-4BA0-4E67-A31C-F436736AF6F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622;p27">
                <a:extLst>
                  <a:ext uri="{FF2B5EF4-FFF2-40B4-BE49-F238E27FC236}">
                    <a16:creationId xmlns="" xmlns:a16="http://schemas.microsoft.com/office/drawing/2014/main" id="{A1EF94F1-6A6C-48C3-B0C4-FACED07EB0E6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623;p27">
                <a:extLst>
                  <a:ext uri="{FF2B5EF4-FFF2-40B4-BE49-F238E27FC236}">
                    <a16:creationId xmlns="" xmlns:a16="http://schemas.microsoft.com/office/drawing/2014/main" id="{64595CD4-CDFB-4DA9-9027-BB500806C3E3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4;p27">
                <a:extLst>
                  <a:ext uri="{FF2B5EF4-FFF2-40B4-BE49-F238E27FC236}">
                    <a16:creationId xmlns="" xmlns:a16="http://schemas.microsoft.com/office/drawing/2014/main" id="{A500FF03-6895-45DF-9E29-3981727729D7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625;p27">
                <a:extLst>
                  <a:ext uri="{FF2B5EF4-FFF2-40B4-BE49-F238E27FC236}">
                    <a16:creationId xmlns="" xmlns:a16="http://schemas.microsoft.com/office/drawing/2014/main" id="{045052A5-E20E-4B92-8178-56776EF4252F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626;p27">
                <a:extLst>
                  <a:ext uri="{FF2B5EF4-FFF2-40B4-BE49-F238E27FC236}">
                    <a16:creationId xmlns="" xmlns:a16="http://schemas.microsoft.com/office/drawing/2014/main" id="{C7150F82-AC1E-4995-807C-6D47CAC57F9F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627;p27">
                <a:extLst>
                  <a:ext uri="{FF2B5EF4-FFF2-40B4-BE49-F238E27FC236}">
                    <a16:creationId xmlns="" xmlns:a16="http://schemas.microsoft.com/office/drawing/2014/main" id="{ACAD87E3-A398-4305-B42E-2E509827E504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628;p27">
                <a:extLst>
                  <a:ext uri="{FF2B5EF4-FFF2-40B4-BE49-F238E27FC236}">
                    <a16:creationId xmlns="" xmlns:a16="http://schemas.microsoft.com/office/drawing/2014/main" id="{ADE3101A-810D-4F58-8D77-67EBDD43FA3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629;p27">
                <a:extLst>
                  <a:ext uri="{FF2B5EF4-FFF2-40B4-BE49-F238E27FC236}">
                    <a16:creationId xmlns="" xmlns:a16="http://schemas.microsoft.com/office/drawing/2014/main" id="{6E4EE66B-CFC7-441C-B951-898D9778D7AE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1" name="Group 220">
            <a:extLst>
              <a:ext uri="{FF2B5EF4-FFF2-40B4-BE49-F238E27FC236}">
                <a16:creationId xmlns="" xmlns:a16="http://schemas.microsoft.com/office/drawing/2014/main" id="{EED2D033-BB45-471F-9034-F24349018A88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="" xmlns:a16="http://schemas.microsoft.com/office/drawing/2014/main" id="{86F334B9-9C3C-44C6-9D69-51E8F18EDD24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23" name="Google Shape;612;p27">
              <a:extLst>
                <a:ext uri="{FF2B5EF4-FFF2-40B4-BE49-F238E27FC236}">
                  <a16:creationId xmlns="" xmlns:a16="http://schemas.microsoft.com/office/drawing/2014/main" id="{F8348080-722C-4D5D-95ED-A68142E5C381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24" name="Google Shape;613;p27">
                <a:extLst>
                  <a:ext uri="{FF2B5EF4-FFF2-40B4-BE49-F238E27FC236}">
                    <a16:creationId xmlns="" xmlns:a16="http://schemas.microsoft.com/office/drawing/2014/main" id="{1A516122-A853-47D5-836A-50D343365631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614;p27">
                <a:extLst>
                  <a:ext uri="{FF2B5EF4-FFF2-40B4-BE49-F238E27FC236}">
                    <a16:creationId xmlns="" xmlns:a16="http://schemas.microsoft.com/office/drawing/2014/main" id="{0F3F3713-34CD-4F86-AFE9-EA268A8F4F4E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615;p27">
                <a:extLst>
                  <a:ext uri="{FF2B5EF4-FFF2-40B4-BE49-F238E27FC236}">
                    <a16:creationId xmlns="" xmlns:a16="http://schemas.microsoft.com/office/drawing/2014/main" id="{E7EC51C3-49CE-4BC7-866E-0AAA6D58E120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616;p27">
                <a:extLst>
                  <a:ext uri="{FF2B5EF4-FFF2-40B4-BE49-F238E27FC236}">
                    <a16:creationId xmlns="" xmlns:a16="http://schemas.microsoft.com/office/drawing/2014/main" id="{32C173F2-84C3-4EEF-8A87-FCE52DCB8F92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617;p27">
                <a:extLst>
                  <a:ext uri="{FF2B5EF4-FFF2-40B4-BE49-F238E27FC236}">
                    <a16:creationId xmlns="" xmlns:a16="http://schemas.microsoft.com/office/drawing/2014/main" id="{CBE2FEEA-D12D-45D1-810B-394D155FFBA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618;p27">
                <a:extLst>
                  <a:ext uri="{FF2B5EF4-FFF2-40B4-BE49-F238E27FC236}">
                    <a16:creationId xmlns="" xmlns:a16="http://schemas.microsoft.com/office/drawing/2014/main" id="{6FDD89AC-323A-4003-9E23-150913FE4638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619;p27">
                <a:extLst>
                  <a:ext uri="{FF2B5EF4-FFF2-40B4-BE49-F238E27FC236}">
                    <a16:creationId xmlns="" xmlns:a16="http://schemas.microsoft.com/office/drawing/2014/main" id="{3BF83D86-BC7F-461E-8582-8C7844C7DAC3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620;p27">
                <a:extLst>
                  <a:ext uri="{FF2B5EF4-FFF2-40B4-BE49-F238E27FC236}">
                    <a16:creationId xmlns="" xmlns:a16="http://schemas.microsoft.com/office/drawing/2014/main" id="{7C9BF360-27B4-4DA7-A6CA-BC9EBEF8A09A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621;p27">
                <a:extLst>
                  <a:ext uri="{FF2B5EF4-FFF2-40B4-BE49-F238E27FC236}">
                    <a16:creationId xmlns="" xmlns:a16="http://schemas.microsoft.com/office/drawing/2014/main" id="{C79F0BBB-6BF4-490F-BE7D-A7E4ED11F65F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622;p27">
                <a:extLst>
                  <a:ext uri="{FF2B5EF4-FFF2-40B4-BE49-F238E27FC236}">
                    <a16:creationId xmlns="" xmlns:a16="http://schemas.microsoft.com/office/drawing/2014/main" id="{87DF7F0C-35EA-47B1-A8FC-6C9A78BF8E71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623;p27">
                <a:extLst>
                  <a:ext uri="{FF2B5EF4-FFF2-40B4-BE49-F238E27FC236}">
                    <a16:creationId xmlns="" xmlns:a16="http://schemas.microsoft.com/office/drawing/2014/main" id="{36257CD9-D8B1-4745-A220-48D2EC443D5C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624;p27">
                <a:extLst>
                  <a:ext uri="{FF2B5EF4-FFF2-40B4-BE49-F238E27FC236}">
                    <a16:creationId xmlns="" xmlns:a16="http://schemas.microsoft.com/office/drawing/2014/main" id="{D77F3FA1-5807-43CC-A4C8-FCA007FFF116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625;p27">
                <a:extLst>
                  <a:ext uri="{FF2B5EF4-FFF2-40B4-BE49-F238E27FC236}">
                    <a16:creationId xmlns="" xmlns:a16="http://schemas.microsoft.com/office/drawing/2014/main" id="{7F3D7D6C-98C7-4A14-82BA-F45CB2C90C1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626;p27">
                <a:extLst>
                  <a:ext uri="{FF2B5EF4-FFF2-40B4-BE49-F238E27FC236}">
                    <a16:creationId xmlns="" xmlns:a16="http://schemas.microsoft.com/office/drawing/2014/main" id="{8204A345-2F51-42BA-9DA4-327E23CAC045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627;p27">
                <a:extLst>
                  <a:ext uri="{FF2B5EF4-FFF2-40B4-BE49-F238E27FC236}">
                    <a16:creationId xmlns="" xmlns:a16="http://schemas.microsoft.com/office/drawing/2014/main" id="{1FB362D6-16A1-498F-B852-05B1DD17BCCC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628;p27">
                <a:extLst>
                  <a:ext uri="{FF2B5EF4-FFF2-40B4-BE49-F238E27FC236}">
                    <a16:creationId xmlns="" xmlns:a16="http://schemas.microsoft.com/office/drawing/2014/main" id="{72C9CC4D-5B7A-4033-AFCF-1435A8D2636C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629;p27">
                <a:extLst>
                  <a:ext uri="{FF2B5EF4-FFF2-40B4-BE49-F238E27FC236}">
                    <a16:creationId xmlns="" xmlns:a16="http://schemas.microsoft.com/office/drawing/2014/main" id="{B46028F4-7227-44ED-970F-A011FBC141E3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="" xmlns:a16="http://schemas.microsoft.com/office/drawing/2014/main" id="{1A5D0DF9-F93B-491C-B1A9-20151022C477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242" name="Rectangle: Rounded Corners 241">
              <a:extLst>
                <a:ext uri="{FF2B5EF4-FFF2-40B4-BE49-F238E27FC236}">
                  <a16:creationId xmlns="" xmlns:a16="http://schemas.microsoft.com/office/drawing/2014/main" id="{84AA4422-2F44-40DB-83E3-E008D9955A7C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43" name="Google Shape;612;p27">
              <a:extLst>
                <a:ext uri="{FF2B5EF4-FFF2-40B4-BE49-F238E27FC236}">
                  <a16:creationId xmlns="" xmlns:a16="http://schemas.microsoft.com/office/drawing/2014/main" id="{EAC8555E-4F55-4081-BFC5-CFA00EC3650C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44" name="Google Shape;613;p27">
                <a:extLst>
                  <a:ext uri="{FF2B5EF4-FFF2-40B4-BE49-F238E27FC236}">
                    <a16:creationId xmlns="" xmlns:a16="http://schemas.microsoft.com/office/drawing/2014/main" id="{1F941FD1-29CB-406B-AEC6-983FA51618DA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614;p27">
                <a:extLst>
                  <a:ext uri="{FF2B5EF4-FFF2-40B4-BE49-F238E27FC236}">
                    <a16:creationId xmlns="" xmlns:a16="http://schemas.microsoft.com/office/drawing/2014/main" id="{29460D74-DAE4-458B-AC69-F1299BC8427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615;p27">
                <a:extLst>
                  <a:ext uri="{FF2B5EF4-FFF2-40B4-BE49-F238E27FC236}">
                    <a16:creationId xmlns="" xmlns:a16="http://schemas.microsoft.com/office/drawing/2014/main" id="{23533065-4193-45BF-AA1A-87D5D8452F4C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616;p27">
                <a:extLst>
                  <a:ext uri="{FF2B5EF4-FFF2-40B4-BE49-F238E27FC236}">
                    <a16:creationId xmlns="" xmlns:a16="http://schemas.microsoft.com/office/drawing/2014/main" id="{2846C27E-40E4-403C-A12D-22D9C7AC8832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617;p27">
                <a:extLst>
                  <a:ext uri="{FF2B5EF4-FFF2-40B4-BE49-F238E27FC236}">
                    <a16:creationId xmlns="" xmlns:a16="http://schemas.microsoft.com/office/drawing/2014/main" id="{1D503078-06FE-4DDA-89D2-6A166B28A540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618;p27">
                <a:extLst>
                  <a:ext uri="{FF2B5EF4-FFF2-40B4-BE49-F238E27FC236}">
                    <a16:creationId xmlns="" xmlns:a16="http://schemas.microsoft.com/office/drawing/2014/main" id="{DA052F35-3CE2-4765-9FFF-66E422D0D287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619;p27">
                <a:extLst>
                  <a:ext uri="{FF2B5EF4-FFF2-40B4-BE49-F238E27FC236}">
                    <a16:creationId xmlns="" xmlns:a16="http://schemas.microsoft.com/office/drawing/2014/main" id="{B08B3888-21DE-4832-AEB6-04B594764277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620;p27">
                <a:extLst>
                  <a:ext uri="{FF2B5EF4-FFF2-40B4-BE49-F238E27FC236}">
                    <a16:creationId xmlns="" xmlns:a16="http://schemas.microsoft.com/office/drawing/2014/main" id="{6BFE5AAF-80F2-48BC-9FEB-A436CA6D5979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621;p27">
                <a:extLst>
                  <a:ext uri="{FF2B5EF4-FFF2-40B4-BE49-F238E27FC236}">
                    <a16:creationId xmlns="" xmlns:a16="http://schemas.microsoft.com/office/drawing/2014/main" id="{92939D9C-E99D-494F-8B72-CAB68BEB47F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622;p27">
                <a:extLst>
                  <a:ext uri="{FF2B5EF4-FFF2-40B4-BE49-F238E27FC236}">
                    <a16:creationId xmlns="" xmlns:a16="http://schemas.microsoft.com/office/drawing/2014/main" id="{C947DDFB-3D4E-4375-9B3D-E7C63A15F32F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623;p27">
                <a:extLst>
                  <a:ext uri="{FF2B5EF4-FFF2-40B4-BE49-F238E27FC236}">
                    <a16:creationId xmlns="" xmlns:a16="http://schemas.microsoft.com/office/drawing/2014/main" id="{96A3E022-CBF8-4237-9BA3-0C3253E42842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624;p27">
                <a:extLst>
                  <a:ext uri="{FF2B5EF4-FFF2-40B4-BE49-F238E27FC236}">
                    <a16:creationId xmlns="" xmlns:a16="http://schemas.microsoft.com/office/drawing/2014/main" id="{CF5F5C39-B037-4400-8B75-C75BF1358D3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625;p27">
                <a:extLst>
                  <a:ext uri="{FF2B5EF4-FFF2-40B4-BE49-F238E27FC236}">
                    <a16:creationId xmlns="" xmlns:a16="http://schemas.microsoft.com/office/drawing/2014/main" id="{00DE155F-FF2E-4139-8577-409D050BFE7D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626;p27">
                <a:extLst>
                  <a:ext uri="{FF2B5EF4-FFF2-40B4-BE49-F238E27FC236}">
                    <a16:creationId xmlns="" xmlns:a16="http://schemas.microsoft.com/office/drawing/2014/main" id="{A77C0A18-281F-483D-BE0C-14D69F768C11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627;p27">
                <a:extLst>
                  <a:ext uri="{FF2B5EF4-FFF2-40B4-BE49-F238E27FC236}">
                    <a16:creationId xmlns="" xmlns:a16="http://schemas.microsoft.com/office/drawing/2014/main" id="{3A3D6697-D1F7-4FA2-B232-50E8955771E0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628;p27">
                <a:extLst>
                  <a:ext uri="{FF2B5EF4-FFF2-40B4-BE49-F238E27FC236}">
                    <a16:creationId xmlns="" xmlns:a16="http://schemas.microsoft.com/office/drawing/2014/main" id="{508A214A-83A3-458D-AB79-0F34417AACC3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629;p27">
                <a:extLst>
                  <a:ext uri="{FF2B5EF4-FFF2-40B4-BE49-F238E27FC236}">
                    <a16:creationId xmlns="" xmlns:a16="http://schemas.microsoft.com/office/drawing/2014/main" id="{2F5433A3-5A59-4A95-BBB6-A435675C438C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7610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585;p27">
            <a:extLst>
              <a:ext uri="{FF2B5EF4-FFF2-40B4-BE49-F238E27FC236}">
                <a16:creationId xmlns="" xmlns:a16="http://schemas.microsoft.com/office/drawing/2014/main" id="{6B5227C0-34E9-41AD-BA3E-F6287123962A}"/>
              </a:ext>
            </a:extLst>
          </p:cNvPr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95858">
              <a:lumMod val="40000"/>
              <a:lumOff val="60000"/>
            </a:srgb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586;p27">
            <a:extLst>
              <a:ext uri="{FF2B5EF4-FFF2-40B4-BE49-F238E27FC236}">
                <a16:creationId xmlns="" xmlns:a16="http://schemas.microsoft.com/office/drawing/2014/main" id="{EA1BF76C-BAB2-4027-9962-AE7DC8D55837}"/>
              </a:ext>
            </a:extLst>
          </p:cNvPr>
          <p:cNvSpPr txBox="1">
            <a:spLocks/>
          </p:cNvSpPr>
          <p:nvPr/>
        </p:nvSpPr>
        <p:spPr>
          <a:xfrm rot="-182">
            <a:off x="4115766" y="135"/>
            <a:ext cx="5091929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Nhận</a:t>
            </a:r>
            <a:r>
              <a:rPr kumimoji="0" lang="en-US" sz="48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xét</a:t>
            </a:r>
            <a:r>
              <a:rPr kumimoji="0" lang="en-US" sz="48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tuần</a:t>
            </a:r>
            <a:endParaRPr kumimoji="0" lang="en-US" sz="4800" b="0" i="0" u="none" strike="noStrike" kern="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Odibee Sans"/>
            </a:endParaRPr>
          </a:p>
        </p:txBody>
      </p:sp>
      <p:grpSp>
        <p:nvGrpSpPr>
          <p:cNvPr id="137" name="Google Shape;588;p27">
            <a:extLst>
              <a:ext uri="{FF2B5EF4-FFF2-40B4-BE49-F238E27FC236}">
                <a16:creationId xmlns="" xmlns:a16="http://schemas.microsoft.com/office/drawing/2014/main" id="{367A7F6E-9E8F-4DF4-AE6A-DA3197EB7712}"/>
              </a:ext>
            </a:extLst>
          </p:cNvPr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138" name="Google Shape;589;p27">
              <a:extLst>
                <a:ext uri="{FF2B5EF4-FFF2-40B4-BE49-F238E27FC236}">
                  <a16:creationId xmlns="" xmlns:a16="http://schemas.microsoft.com/office/drawing/2014/main" id="{DAAAD2BD-E479-45C8-BC22-0D2BF0C52B14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590;p27">
              <a:extLst>
                <a:ext uri="{FF2B5EF4-FFF2-40B4-BE49-F238E27FC236}">
                  <a16:creationId xmlns="" xmlns:a16="http://schemas.microsoft.com/office/drawing/2014/main" id="{E9274A2D-7DD9-4C49-B622-B13071BA5C16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591;p27">
              <a:extLst>
                <a:ext uri="{FF2B5EF4-FFF2-40B4-BE49-F238E27FC236}">
                  <a16:creationId xmlns="" xmlns:a16="http://schemas.microsoft.com/office/drawing/2014/main" id="{CA95D674-08F8-4EEE-AF38-BB922B10A752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592;p27">
              <a:extLst>
                <a:ext uri="{FF2B5EF4-FFF2-40B4-BE49-F238E27FC236}">
                  <a16:creationId xmlns="" xmlns:a16="http://schemas.microsoft.com/office/drawing/2014/main" id="{E8831903-C693-43FA-BE56-D90E6818D13B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593;p27">
              <a:extLst>
                <a:ext uri="{FF2B5EF4-FFF2-40B4-BE49-F238E27FC236}">
                  <a16:creationId xmlns="" xmlns:a16="http://schemas.microsoft.com/office/drawing/2014/main" id="{399315A8-B9B5-4F4F-AB77-0E21431CAB81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594;p27">
              <a:extLst>
                <a:ext uri="{FF2B5EF4-FFF2-40B4-BE49-F238E27FC236}">
                  <a16:creationId xmlns="" xmlns:a16="http://schemas.microsoft.com/office/drawing/2014/main" id="{1F5E9595-BBC6-4D94-B3B3-AE597DFB1E26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595;p27">
              <a:extLst>
                <a:ext uri="{FF2B5EF4-FFF2-40B4-BE49-F238E27FC236}">
                  <a16:creationId xmlns="" xmlns:a16="http://schemas.microsoft.com/office/drawing/2014/main" id="{BBB6ECED-62CE-476D-B1CE-92439A5CA62A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596;p27">
              <a:extLst>
                <a:ext uri="{FF2B5EF4-FFF2-40B4-BE49-F238E27FC236}">
                  <a16:creationId xmlns="" xmlns:a16="http://schemas.microsoft.com/office/drawing/2014/main" id="{84EFF1ED-DE2F-474D-9152-6E7C2B05342E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597;p27">
              <a:extLst>
                <a:ext uri="{FF2B5EF4-FFF2-40B4-BE49-F238E27FC236}">
                  <a16:creationId xmlns="" xmlns:a16="http://schemas.microsoft.com/office/drawing/2014/main" id="{6C0B79C3-9B5B-4929-ABB1-1EB5F86582DA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598;p27">
              <a:extLst>
                <a:ext uri="{FF2B5EF4-FFF2-40B4-BE49-F238E27FC236}">
                  <a16:creationId xmlns="" xmlns:a16="http://schemas.microsoft.com/office/drawing/2014/main" id="{38AA8EB9-8E10-4957-A637-CDEC21AE34A3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599;p27">
              <a:extLst>
                <a:ext uri="{FF2B5EF4-FFF2-40B4-BE49-F238E27FC236}">
                  <a16:creationId xmlns="" xmlns:a16="http://schemas.microsoft.com/office/drawing/2014/main" id="{500B7678-EBC4-4448-9089-54B49E05CE5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0;p27">
              <a:extLst>
                <a:ext uri="{FF2B5EF4-FFF2-40B4-BE49-F238E27FC236}">
                  <a16:creationId xmlns="" xmlns:a16="http://schemas.microsoft.com/office/drawing/2014/main" id="{7AC15B48-9CEE-4BA0-B3E3-7900AC86151C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1;p27">
              <a:extLst>
                <a:ext uri="{FF2B5EF4-FFF2-40B4-BE49-F238E27FC236}">
                  <a16:creationId xmlns="" xmlns:a16="http://schemas.microsoft.com/office/drawing/2014/main" id="{1BD099EF-807D-49DC-B71F-6F9D4C553589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611;p27">
            <a:extLst>
              <a:ext uri="{FF2B5EF4-FFF2-40B4-BE49-F238E27FC236}">
                <a16:creationId xmlns="" xmlns:a16="http://schemas.microsoft.com/office/drawing/2014/main" id="{6A00CE53-F82C-4C91-AE11-C1C64A5D113F}"/>
              </a:ext>
            </a:extLst>
          </p:cNvPr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="" xmlns:a16="http://schemas.microsoft.com/office/drawing/2014/main" id="{F19299C6-BF8B-4278-886A-B4695BAF6F62}"/>
              </a:ext>
            </a:extLst>
          </p:cNvPr>
          <p:cNvGrpSpPr/>
          <p:nvPr/>
        </p:nvGrpSpPr>
        <p:grpSpPr>
          <a:xfrm>
            <a:off x="2669970" y="1295939"/>
            <a:ext cx="8093277" cy="1099236"/>
            <a:chOff x="2087659" y="1263836"/>
            <a:chExt cx="6069958" cy="824427"/>
          </a:xfrm>
        </p:grpSpPr>
        <p:grpSp>
          <p:nvGrpSpPr>
            <p:cNvPr id="153" name="Google Shape;1438;p36">
              <a:extLst>
                <a:ext uri="{FF2B5EF4-FFF2-40B4-BE49-F238E27FC236}">
                  <a16:creationId xmlns="" xmlns:a16="http://schemas.microsoft.com/office/drawing/2014/main" id="{C085E57A-B6D7-4F14-8B0E-6C3B969C1C75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155" name="Google Shape;1439;p36">
                <a:extLst>
                  <a:ext uri="{FF2B5EF4-FFF2-40B4-BE49-F238E27FC236}">
                    <a16:creationId xmlns="" xmlns:a16="http://schemas.microsoft.com/office/drawing/2014/main" id="{082316FE-3B10-4413-95B3-7AB8EA961933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440;p36">
                <a:extLst>
                  <a:ext uri="{FF2B5EF4-FFF2-40B4-BE49-F238E27FC236}">
                    <a16:creationId xmlns="" xmlns:a16="http://schemas.microsoft.com/office/drawing/2014/main" id="{2E02AEED-5059-4031-BBD2-E28D29F64981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441;p36">
                <a:extLst>
                  <a:ext uri="{FF2B5EF4-FFF2-40B4-BE49-F238E27FC236}">
                    <a16:creationId xmlns="" xmlns:a16="http://schemas.microsoft.com/office/drawing/2014/main" id="{CB919BC8-8141-4A78-8E8E-DBF91606DF4E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442;p36">
                <a:extLst>
                  <a:ext uri="{FF2B5EF4-FFF2-40B4-BE49-F238E27FC236}">
                    <a16:creationId xmlns="" xmlns:a16="http://schemas.microsoft.com/office/drawing/2014/main" id="{C6587810-4D9D-4C6A-97D4-AB25C3F0FD43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443;p36">
                <a:extLst>
                  <a:ext uri="{FF2B5EF4-FFF2-40B4-BE49-F238E27FC236}">
                    <a16:creationId xmlns="" xmlns:a16="http://schemas.microsoft.com/office/drawing/2014/main" id="{49680318-7B43-4F1A-8045-7EB884A81653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444;p36">
                <a:extLst>
                  <a:ext uri="{FF2B5EF4-FFF2-40B4-BE49-F238E27FC236}">
                    <a16:creationId xmlns="" xmlns:a16="http://schemas.microsoft.com/office/drawing/2014/main" id="{71B204FD-C17F-473D-955B-421649D3352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445;p36">
                <a:extLst>
                  <a:ext uri="{FF2B5EF4-FFF2-40B4-BE49-F238E27FC236}">
                    <a16:creationId xmlns="" xmlns:a16="http://schemas.microsoft.com/office/drawing/2014/main" id="{2A22E91A-6EDD-4D48-852D-22803D6DF9F9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446;p36">
                <a:extLst>
                  <a:ext uri="{FF2B5EF4-FFF2-40B4-BE49-F238E27FC236}">
                    <a16:creationId xmlns="" xmlns:a16="http://schemas.microsoft.com/office/drawing/2014/main" id="{3F26DCC0-3797-4E8B-9BE4-4DD845A9BCFB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447;p36">
                <a:extLst>
                  <a:ext uri="{FF2B5EF4-FFF2-40B4-BE49-F238E27FC236}">
                    <a16:creationId xmlns="" xmlns:a16="http://schemas.microsoft.com/office/drawing/2014/main" id="{69AA8248-18E1-4587-B614-56276EBFF46D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448;p36">
                <a:extLst>
                  <a:ext uri="{FF2B5EF4-FFF2-40B4-BE49-F238E27FC236}">
                    <a16:creationId xmlns="" xmlns:a16="http://schemas.microsoft.com/office/drawing/2014/main" id="{8289649D-F3C9-4590-9885-29BA2214076E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449;p36">
                <a:extLst>
                  <a:ext uri="{FF2B5EF4-FFF2-40B4-BE49-F238E27FC236}">
                    <a16:creationId xmlns="" xmlns:a16="http://schemas.microsoft.com/office/drawing/2014/main" id="{2B9FE0F5-35D4-47D2-8919-5A1131C3D1F8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450;p36">
                <a:extLst>
                  <a:ext uri="{FF2B5EF4-FFF2-40B4-BE49-F238E27FC236}">
                    <a16:creationId xmlns="" xmlns:a16="http://schemas.microsoft.com/office/drawing/2014/main" id="{EE4D6AB9-995E-4FB3-BEA0-51D811CB18BB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451;p36">
                <a:extLst>
                  <a:ext uri="{FF2B5EF4-FFF2-40B4-BE49-F238E27FC236}">
                    <a16:creationId xmlns="" xmlns:a16="http://schemas.microsoft.com/office/drawing/2014/main" id="{59553CAD-458F-4B9B-BC18-CF835FB37107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452;p36">
                <a:extLst>
                  <a:ext uri="{FF2B5EF4-FFF2-40B4-BE49-F238E27FC236}">
                    <a16:creationId xmlns="" xmlns:a16="http://schemas.microsoft.com/office/drawing/2014/main" id="{718D618C-62F5-402F-97AA-349BD7473AE6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453;p36">
                <a:extLst>
                  <a:ext uri="{FF2B5EF4-FFF2-40B4-BE49-F238E27FC236}">
                    <a16:creationId xmlns="" xmlns:a16="http://schemas.microsoft.com/office/drawing/2014/main" id="{FF6F7085-338A-4265-AA4C-1991D52CF5F9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454;p36">
                <a:extLst>
                  <a:ext uri="{FF2B5EF4-FFF2-40B4-BE49-F238E27FC236}">
                    <a16:creationId xmlns="" xmlns:a16="http://schemas.microsoft.com/office/drawing/2014/main" id="{CD610D71-D827-4AD4-97EA-FD855DFBB590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455;p36">
                <a:extLst>
                  <a:ext uri="{FF2B5EF4-FFF2-40B4-BE49-F238E27FC236}">
                    <a16:creationId xmlns="" xmlns:a16="http://schemas.microsoft.com/office/drawing/2014/main" id="{0C69DA2F-147C-41E3-97BB-ACAD84700BF8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456;p36">
                <a:extLst>
                  <a:ext uri="{FF2B5EF4-FFF2-40B4-BE49-F238E27FC236}">
                    <a16:creationId xmlns="" xmlns:a16="http://schemas.microsoft.com/office/drawing/2014/main" id="{70E4726C-FD2C-4920-A04A-3AC0854875DC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457;p36">
                <a:extLst>
                  <a:ext uri="{FF2B5EF4-FFF2-40B4-BE49-F238E27FC236}">
                    <a16:creationId xmlns="" xmlns:a16="http://schemas.microsoft.com/office/drawing/2014/main" id="{9162ABEA-A420-43DE-BEC0-22949A9088BE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458;p36">
                <a:extLst>
                  <a:ext uri="{FF2B5EF4-FFF2-40B4-BE49-F238E27FC236}">
                    <a16:creationId xmlns="" xmlns:a16="http://schemas.microsoft.com/office/drawing/2014/main" id="{D2A8843F-6D60-4087-B60E-A1E96484A797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459;p36">
                <a:extLst>
                  <a:ext uri="{FF2B5EF4-FFF2-40B4-BE49-F238E27FC236}">
                    <a16:creationId xmlns="" xmlns:a16="http://schemas.microsoft.com/office/drawing/2014/main" id="{BDF5B831-4216-44D2-89E4-3EA3EA105F72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460;p36">
                <a:extLst>
                  <a:ext uri="{FF2B5EF4-FFF2-40B4-BE49-F238E27FC236}">
                    <a16:creationId xmlns="" xmlns:a16="http://schemas.microsoft.com/office/drawing/2014/main" id="{F256E486-1A84-476A-AB16-18E04F99909E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461;p36">
                <a:extLst>
                  <a:ext uri="{FF2B5EF4-FFF2-40B4-BE49-F238E27FC236}">
                    <a16:creationId xmlns="" xmlns:a16="http://schemas.microsoft.com/office/drawing/2014/main" id="{2DC49F9B-8AAC-4E65-83B9-BABE26CD69C9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462;p36">
                <a:extLst>
                  <a:ext uri="{FF2B5EF4-FFF2-40B4-BE49-F238E27FC236}">
                    <a16:creationId xmlns="" xmlns:a16="http://schemas.microsoft.com/office/drawing/2014/main" id="{66CE7436-4793-44E4-9DD4-AF5D7E180E2C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463;p36">
                <a:extLst>
                  <a:ext uri="{FF2B5EF4-FFF2-40B4-BE49-F238E27FC236}">
                    <a16:creationId xmlns="" xmlns:a16="http://schemas.microsoft.com/office/drawing/2014/main" id="{F927F52F-23A5-4F9F-8509-DF46C63D7183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464;p36">
                <a:extLst>
                  <a:ext uri="{FF2B5EF4-FFF2-40B4-BE49-F238E27FC236}">
                    <a16:creationId xmlns="" xmlns:a16="http://schemas.microsoft.com/office/drawing/2014/main" id="{B489BD3C-6807-4703-9BE3-5193C5837512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F36B4435-9912-442C-9E6F-09790BF9B084}"/>
                </a:ext>
              </a:extLst>
            </p:cNvPr>
            <p:cNvSpPr txBox="1"/>
            <p:nvPr/>
          </p:nvSpPr>
          <p:spPr>
            <a:xfrm>
              <a:off x="2546340" y="1371503"/>
              <a:ext cx="561127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Những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em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cần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cố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gắng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="" xmlns:a16="http://schemas.microsoft.com/office/drawing/2014/main" id="{55C94761-9B87-417E-B05E-C39CD9020211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="" xmlns:a16="http://schemas.microsoft.com/office/drawing/2014/main" id="{7AB4C3DA-F57F-4AE0-BCAC-D8AB3C8D97E3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83" name="Google Shape;612;p27">
              <a:extLst>
                <a:ext uri="{FF2B5EF4-FFF2-40B4-BE49-F238E27FC236}">
                  <a16:creationId xmlns="" xmlns:a16="http://schemas.microsoft.com/office/drawing/2014/main" id="{1A77D5CE-2AE1-45B4-8E3A-9FCA4BFE302F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84" name="Google Shape;613;p27">
                <a:extLst>
                  <a:ext uri="{FF2B5EF4-FFF2-40B4-BE49-F238E27FC236}">
                    <a16:creationId xmlns="" xmlns:a16="http://schemas.microsoft.com/office/drawing/2014/main" id="{B6C70B52-42DB-417F-961B-F23FE610FF1E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614;p27">
                <a:extLst>
                  <a:ext uri="{FF2B5EF4-FFF2-40B4-BE49-F238E27FC236}">
                    <a16:creationId xmlns="" xmlns:a16="http://schemas.microsoft.com/office/drawing/2014/main" id="{C63A7485-010A-48FA-A746-EE8ACD1F767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615;p27">
                <a:extLst>
                  <a:ext uri="{FF2B5EF4-FFF2-40B4-BE49-F238E27FC236}">
                    <a16:creationId xmlns="" xmlns:a16="http://schemas.microsoft.com/office/drawing/2014/main" id="{0F8CC3C7-AB6A-4879-927E-1C498C8B3422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616;p27">
                <a:extLst>
                  <a:ext uri="{FF2B5EF4-FFF2-40B4-BE49-F238E27FC236}">
                    <a16:creationId xmlns="" xmlns:a16="http://schemas.microsoft.com/office/drawing/2014/main" id="{6ACD2E4F-E2F4-4723-899F-2213661331B8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617;p27">
                <a:extLst>
                  <a:ext uri="{FF2B5EF4-FFF2-40B4-BE49-F238E27FC236}">
                    <a16:creationId xmlns="" xmlns:a16="http://schemas.microsoft.com/office/drawing/2014/main" id="{097BB6F4-1E67-4C68-90BB-B157DDA1FBE1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618;p27">
                <a:extLst>
                  <a:ext uri="{FF2B5EF4-FFF2-40B4-BE49-F238E27FC236}">
                    <a16:creationId xmlns="" xmlns:a16="http://schemas.microsoft.com/office/drawing/2014/main" id="{53A0E5B6-0FED-4ACF-9984-D851DB7ECDC4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619;p27">
                <a:extLst>
                  <a:ext uri="{FF2B5EF4-FFF2-40B4-BE49-F238E27FC236}">
                    <a16:creationId xmlns="" xmlns:a16="http://schemas.microsoft.com/office/drawing/2014/main" id="{9F437910-E63F-482E-85BF-7E288310C4AE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620;p27">
                <a:extLst>
                  <a:ext uri="{FF2B5EF4-FFF2-40B4-BE49-F238E27FC236}">
                    <a16:creationId xmlns="" xmlns:a16="http://schemas.microsoft.com/office/drawing/2014/main" id="{56C4ACCF-F0D3-46F4-881A-DC5B467C39C5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621;p27">
                <a:extLst>
                  <a:ext uri="{FF2B5EF4-FFF2-40B4-BE49-F238E27FC236}">
                    <a16:creationId xmlns="" xmlns:a16="http://schemas.microsoft.com/office/drawing/2014/main" id="{88D5233E-0CAB-487C-A979-3AA00C25C7FC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622;p27">
                <a:extLst>
                  <a:ext uri="{FF2B5EF4-FFF2-40B4-BE49-F238E27FC236}">
                    <a16:creationId xmlns="" xmlns:a16="http://schemas.microsoft.com/office/drawing/2014/main" id="{9D52FA06-6A34-4F28-A276-F018284A9447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623;p27">
                <a:extLst>
                  <a:ext uri="{FF2B5EF4-FFF2-40B4-BE49-F238E27FC236}">
                    <a16:creationId xmlns="" xmlns:a16="http://schemas.microsoft.com/office/drawing/2014/main" id="{D6D2DE8F-C850-4558-9B7E-1DB56499E378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624;p27">
                <a:extLst>
                  <a:ext uri="{FF2B5EF4-FFF2-40B4-BE49-F238E27FC236}">
                    <a16:creationId xmlns="" xmlns:a16="http://schemas.microsoft.com/office/drawing/2014/main" id="{71D72DBD-6154-43DC-B3E5-8C0AF2971D71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625;p27">
                <a:extLst>
                  <a:ext uri="{FF2B5EF4-FFF2-40B4-BE49-F238E27FC236}">
                    <a16:creationId xmlns="" xmlns:a16="http://schemas.microsoft.com/office/drawing/2014/main" id="{AE7FB0B1-D758-4B16-A50F-AA93DD5CE23C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626;p27">
                <a:extLst>
                  <a:ext uri="{FF2B5EF4-FFF2-40B4-BE49-F238E27FC236}">
                    <a16:creationId xmlns="" xmlns:a16="http://schemas.microsoft.com/office/drawing/2014/main" id="{D91BBF47-9BC1-4D64-8A51-2EC11396FA36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627;p27">
                <a:extLst>
                  <a:ext uri="{FF2B5EF4-FFF2-40B4-BE49-F238E27FC236}">
                    <a16:creationId xmlns="" xmlns:a16="http://schemas.microsoft.com/office/drawing/2014/main" id="{FA5144D8-C9F4-4C03-A202-25A70FF556FB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628;p27">
                <a:extLst>
                  <a:ext uri="{FF2B5EF4-FFF2-40B4-BE49-F238E27FC236}">
                    <a16:creationId xmlns="" xmlns:a16="http://schemas.microsoft.com/office/drawing/2014/main" id="{E4B8A09C-92DA-47BF-8EC0-A4BF4604D2B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629;p27">
                <a:extLst>
                  <a:ext uri="{FF2B5EF4-FFF2-40B4-BE49-F238E27FC236}">
                    <a16:creationId xmlns="" xmlns:a16="http://schemas.microsoft.com/office/drawing/2014/main" id="{1FA90EA9-AEA0-4BE8-9855-F8C7C4F995C2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="" xmlns:a16="http://schemas.microsoft.com/office/drawing/2014/main" id="{86749702-9B5B-442A-9EDB-DDC6BBD77972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202" name="Rectangle: Rounded Corners 201">
              <a:extLst>
                <a:ext uri="{FF2B5EF4-FFF2-40B4-BE49-F238E27FC236}">
                  <a16:creationId xmlns="" xmlns:a16="http://schemas.microsoft.com/office/drawing/2014/main" id="{5676C9A5-CE83-474C-ADF7-394F3185A770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03" name="Google Shape;612;p27">
              <a:extLst>
                <a:ext uri="{FF2B5EF4-FFF2-40B4-BE49-F238E27FC236}">
                  <a16:creationId xmlns="" xmlns:a16="http://schemas.microsoft.com/office/drawing/2014/main" id="{49C81120-B976-473D-8F0F-B05D921762B6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04" name="Google Shape;613;p27">
                <a:extLst>
                  <a:ext uri="{FF2B5EF4-FFF2-40B4-BE49-F238E27FC236}">
                    <a16:creationId xmlns="" xmlns:a16="http://schemas.microsoft.com/office/drawing/2014/main" id="{904F5D3E-ECB6-40B1-B718-F3D766C4C49B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614;p27">
                <a:extLst>
                  <a:ext uri="{FF2B5EF4-FFF2-40B4-BE49-F238E27FC236}">
                    <a16:creationId xmlns="" xmlns:a16="http://schemas.microsoft.com/office/drawing/2014/main" id="{809EC326-169F-40F6-9486-D3A273D6377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615;p27">
                <a:extLst>
                  <a:ext uri="{FF2B5EF4-FFF2-40B4-BE49-F238E27FC236}">
                    <a16:creationId xmlns="" xmlns:a16="http://schemas.microsoft.com/office/drawing/2014/main" id="{2B235F87-FE43-427D-8702-E0DE7C741EA3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616;p27">
                <a:extLst>
                  <a:ext uri="{FF2B5EF4-FFF2-40B4-BE49-F238E27FC236}">
                    <a16:creationId xmlns="" xmlns:a16="http://schemas.microsoft.com/office/drawing/2014/main" id="{BF2305EA-E2B8-4290-A980-1CE0E37BF01A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617;p27">
                <a:extLst>
                  <a:ext uri="{FF2B5EF4-FFF2-40B4-BE49-F238E27FC236}">
                    <a16:creationId xmlns="" xmlns:a16="http://schemas.microsoft.com/office/drawing/2014/main" id="{F343423A-4D61-447F-A937-E9B36A4F1DC5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618;p27">
                <a:extLst>
                  <a:ext uri="{FF2B5EF4-FFF2-40B4-BE49-F238E27FC236}">
                    <a16:creationId xmlns="" xmlns:a16="http://schemas.microsoft.com/office/drawing/2014/main" id="{C3FA442C-E2A6-469E-BD4F-C0DC3A33C8C5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619;p27">
                <a:extLst>
                  <a:ext uri="{FF2B5EF4-FFF2-40B4-BE49-F238E27FC236}">
                    <a16:creationId xmlns="" xmlns:a16="http://schemas.microsoft.com/office/drawing/2014/main" id="{283B356B-0084-475F-9919-1DA72EBE758C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620;p27">
                <a:extLst>
                  <a:ext uri="{FF2B5EF4-FFF2-40B4-BE49-F238E27FC236}">
                    <a16:creationId xmlns="" xmlns:a16="http://schemas.microsoft.com/office/drawing/2014/main" id="{B78A7C65-ADC4-4C90-853D-86437C0D3029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621;p27">
                <a:extLst>
                  <a:ext uri="{FF2B5EF4-FFF2-40B4-BE49-F238E27FC236}">
                    <a16:creationId xmlns="" xmlns:a16="http://schemas.microsoft.com/office/drawing/2014/main" id="{8434DFAF-4BA0-4E67-A31C-F436736AF6F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622;p27">
                <a:extLst>
                  <a:ext uri="{FF2B5EF4-FFF2-40B4-BE49-F238E27FC236}">
                    <a16:creationId xmlns="" xmlns:a16="http://schemas.microsoft.com/office/drawing/2014/main" id="{A1EF94F1-6A6C-48C3-B0C4-FACED07EB0E6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623;p27">
                <a:extLst>
                  <a:ext uri="{FF2B5EF4-FFF2-40B4-BE49-F238E27FC236}">
                    <a16:creationId xmlns="" xmlns:a16="http://schemas.microsoft.com/office/drawing/2014/main" id="{64595CD4-CDFB-4DA9-9027-BB500806C3E3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624;p27">
                <a:extLst>
                  <a:ext uri="{FF2B5EF4-FFF2-40B4-BE49-F238E27FC236}">
                    <a16:creationId xmlns="" xmlns:a16="http://schemas.microsoft.com/office/drawing/2014/main" id="{A500FF03-6895-45DF-9E29-3981727729D7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625;p27">
                <a:extLst>
                  <a:ext uri="{FF2B5EF4-FFF2-40B4-BE49-F238E27FC236}">
                    <a16:creationId xmlns="" xmlns:a16="http://schemas.microsoft.com/office/drawing/2014/main" id="{045052A5-E20E-4B92-8178-56776EF4252F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626;p27">
                <a:extLst>
                  <a:ext uri="{FF2B5EF4-FFF2-40B4-BE49-F238E27FC236}">
                    <a16:creationId xmlns="" xmlns:a16="http://schemas.microsoft.com/office/drawing/2014/main" id="{C7150F82-AC1E-4995-807C-6D47CAC57F9F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627;p27">
                <a:extLst>
                  <a:ext uri="{FF2B5EF4-FFF2-40B4-BE49-F238E27FC236}">
                    <a16:creationId xmlns="" xmlns:a16="http://schemas.microsoft.com/office/drawing/2014/main" id="{ACAD87E3-A398-4305-B42E-2E509827E504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628;p27">
                <a:extLst>
                  <a:ext uri="{FF2B5EF4-FFF2-40B4-BE49-F238E27FC236}">
                    <a16:creationId xmlns="" xmlns:a16="http://schemas.microsoft.com/office/drawing/2014/main" id="{ADE3101A-810D-4F58-8D77-67EBDD43FA3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629;p27">
                <a:extLst>
                  <a:ext uri="{FF2B5EF4-FFF2-40B4-BE49-F238E27FC236}">
                    <a16:creationId xmlns="" xmlns:a16="http://schemas.microsoft.com/office/drawing/2014/main" id="{6E4EE66B-CFC7-441C-B951-898D9778D7AE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1" name="Group 220">
            <a:extLst>
              <a:ext uri="{FF2B5EF4-FFF2-40B4-BE49-F238E27FC236}">
                <a16:creationId xmlns="" xmlns:a16="http://schemas.microsoft.com/office/drawing/2014/main" id="{EED2D033-BB45-471F-9034-F24349018A88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="" xmlns:a16="http://schemas.microsoft.com/office/drawing/2014/main" id="{86F334B9-9C3C-44C6-9D69-51E8F18EDD24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23" name="Google Shape;612;p27">
              <a:extLst>
                <a:ext uri="{FF2B5EF4-FFF2-40B4-BE49-F238E27FC236}">
                  <a16:creationId xmlns="" xmlns:a16="http://schemas.microsoft.com/office/drawing/2014/main" id="{F8348080-722C-4D5D-95ED-A68142E5C381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24" name="Google Shape;613;p27">
                <a:extLst>
                  <a:ext uri="{FF2B5EF4-FFF2-40B4-BE49-F238E27FC236}">
                    <a16:creationId xmlns="" xmlns:a16="http://schemas.microsoft.com/office/drawing/2014/main" id="{1A516122-A853-47D5-836A-50D343365631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614;p27">
                <a:extLst>
                  <a:ext uri="{FF2B5EF4-FFF2-40B4-BE49-F238E27FC236}">
                    <a16:creationId xmlns="" xmlns:a16="http://schemas.microsoft.com/office/drawing/2014/main" id="{0F3F3713-34CD-4F86-AFE9-EA268A8F4F4E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615;p27">
                <a:extLst>
                  <a:ext uri="{FF2B5EF4-FFF2-40B4-BE49-F238E27FC236}">
                    <a16:creationId xmlns="" xmlns:a16="http://schemas.microsoft.com/office/drawing/2014/main" id="{E7EC51C3-49CE-4BC7-866E-0AAA6D58E120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616;p27">
                <a:extLst>
                  <a:ext uri="{FF2B5EF4-FFF2-40B4-BE49-F238E27FC236}">
                    <a16:creationId xmlns="" xmlns:a16="http://schemas.microsoft.com/office/drawing/2014/main" id="{32C173F2-84C3-4EEF-8A87-FCE52DCB8F92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617;p27">
                <a:extLst>
                  <a:ext uri="{FF2B5EF4-FFF2-40B4-BE49-F238E27FC236}">
                    <a16:creationId xmlns="" xmlns:a16="http://schemas.microsoft.com/office/drawing/2014/main" id="{CBE2FEEA-D12D-45D1-810B-394D155FFBA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618;p27">
                <a:extLst>
                  <a:ext uri="{FF2B5EF4-FFF2-40B4-BE49-F238E27FC236}">
                    <a16:creationId xmlns="" xmlns:a16="http://schemas.microsoft.com/office/drawing/2014/main" id="{6FDD89AC-323A-4003-9E23-150913FE4638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619;p27">
                <a:extLst>
                  <a:ext uri="{FF2B5EF4-FFF2-40B4-BE49-F238E27FC236}">
                    <a16:creationId xmlns="" xmlns:a16="http://schemas.microsoft.com/office/drawing/2014/main" id="{3BF83D86-BC7F-461E-8582-8C7844C7DAC3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620;p27">
                <a:extLst>
                  <a:ext uri="{FF2B5EF4-FFF2-40B4-BE49-F238E27FC236}">
                    <a16:creationId xmlns="" xmlns:a16="http://schemas.microsoft.com/office/drawing/2014/main" id="{7C9BF360-27B4-4DA7-A6CA-BC9EBEF8A09A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621;p27">
                <a:extLst>
                  <a:ext uri="{FF2B5EF4-FFF2-40B4-BE49-F238E27FC236}">
                    <a16:creationId xmlns="" xmlns:a16="http://schemas.microsoft.com/office/drawing/2014/main" id="{C79F0BBB-6BF4-490F-BE7D-A7E4ED11F65F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622;p27">
                <a:extLst>
                  <a:ext uri="{FF2B5EF4-FFF2-40B4-BE49-F238E27FC236}">
                    <a16:creationId xmlns="" xmlns:a16="http://schemas.microsoft.com/office/drawing/2014/main" id="{87DF7F0C-35EA-47B1-A8FC-6C9A78BF8E71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623;p27">
                <a:extLst>
                  <a:ext uri="{FF2B5EF4-FFF2-40B4-BE49-F238E27FC236}">
                    <a16:creationId xmlns="" xmlns:a16="http://schemas.microsoft.com/office/drawing/2014/main" id="{36257CD9-D8B1-4745-A220-48D2EC443D5C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624;p27">
                <a:extLst>
                  <a:ext uri="{FF2B5EF4-FFF2-40B4-BE49-F238E27FC236}">
                    <a16:creationId xmlns="" xmlns:a16="http://schemas.microsoft.com/office/drawing/2014/main" id="{D77F3FA1-5807-43CC-A4C8-FCA007FFF116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625;p27">
                <a:extLst>
                  <a:ext uri="{FF2B5EF4-FFF2-40B4-BE49-F238E27FC236}">
                    <a16:creationId xmlns="" xmlns:a16="http://schemas.microsoft.com/office/drawing/2014/main" id="{7F3D7D6C-98C7-4A14-82BA-F45CB2C90C1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626;p27">
                <a:extLst>
                  <a:ext uri="{FF2B5EF4-FFF2-40B4-BE49-F238E27FC236}">
                    <a16:creationId xmlns="" xmlns:a16="http://schemas.microsoft.com/office/drawing/2014/main" id="{8204A345-2F51-42BA-9DA4-327E23CAC045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627;p27">
                <a:extLst>
                  <a:ext uri="{FF2B5EF4-FFF2-40B4-BE49-F238E27FC236}">
                    <a16:creationId xmlns="" xmlns:a16="http://schemas.microsoft.com/office/drawing/2014/main" id="{1FB362D6-16A1-498F-B852-05B1DD17BCCC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628;p27">
                <a:extLst>
                  <a:ext uri="{FF2B5EF4-FFF2-40B4-BE49-F238E27FC236}">
                    <a16:creationId xmlns="" xmlns:a16="http://schemas.microsoft.com/office/drawing/2014/main" id="{72C9CC4D-5B7A-4033-AFCF-1435A8D2636C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629;p27">
                <a:extLst>
                  <a:ext uri="{FF2B5EF4-FFF2-40B4-BE49-F238E27FC236}">
                    <a16:creationId xmlns="" xmlns:a16="http://schemas.microsoft.com/office/drawing/2014/main" id="{B46028F4-7227-44ED-970F-A011FBC141E3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="" xmlns:a16="http://schemas.microsoft.com/office/drawing/2014/main" id="{1A5D0DF9-F93B-491C-B1A9-20151022C477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242" name="Rectangle: Rounded Corners 241">
              <a:extLst>
                <a:ext uri="{FF2B5EF4-FFF2-40B4-BE49-F238E27FC236}">
                  <a16:creationId xmlns="" xmlns:a16="http://schemas.microsoft.com/office/drawing/2014/main" id="{84AA4422-2F44-40DB-83E3-E008D9955A7C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43" name="Google Shape;612;p27">
              <a:extLst>
                <a:ext uri="{FF2B5EF4-FFF2-40B4-BE49-F238E27FC236}">
                  <a16:creationId xmlns="" xmlns:a16="http://schemas.microsoft.com/office/drawing/2014/main" id="{EAC8555E-4F55-4081-BFC5-CFA00EC3650C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244" name="Google Shape;613;p27">
                <a:extLst>
                  <a:ext uri="{FF2B5EF4-FFF2-40B4-BE49-F238E27FC236}">
                    <a16:creationId xmlns="" xmlns:a16="http://schemas.microsoft.com/office/drawing/2014/main" id="{1F941FD1-29CB-406B-AEC6-983FA51618DA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614;p27">
                <a:extLst>
                  <a:ext uri="{FF2B5EF4-FFF2-40B4-BE49-F238E27FC236}">
                    <a16:creationId xmlns="" xmlns:a16="http://schemas.microsoft.com/office/drawing/2014/main" id="{29460D74-DAE4-458B-AC69-F1299BC8427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615;p27">
                <a:extLst>
                  <a:ext uri="{FF2B5EF4-FFF2-40B4-BE49-F238E27FC236}">
                    <a16:creationId xmlns="" xmlns:a16="http://schemas.microsoft.com/office/drawing/2014/main" id="{23533065-4193-45BF-AA1A-87D5D8452F4C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616;p27">
                <a:extLst>
                  <a:ext uri="{FF2B5EF4-FFF2-40B4-BE49-F238E27FC236}">
                    <a16:creationId xmlns="" xmlns:a16="http://schemas.microsoft.com/office/drawing/2014/main" id="{2846C27E-40E4-403C-A12D-22D9C7AC8832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617;p27">
                <a:extLst>
                  <a:ext uri="{FF2B5EF4-FFF2-40B4-BE49-F238E27FC236}">
                    <a16:creationId xmlns="" xmlns:a16="http://schemas.microsoft.com/office/drawing/2014/main" id="{1D503078-06FE-4DDA-89D2-6A166B28A540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618;p27">
                <a:extLst>
                  <a:ext uri="{FF2B5EF4-FFF2-40B4-BE49-F238E27FC236}">
                    <a16:creationId xmlns="" xmlns:a16="http://schemas.microsoft.com/office/drawing/2014/main" id="{DA052F35-3CE2-4765-9FFF-66E422D0D287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619;p27">
                <a:extLst>
                  <a:ext uri="{FF2B5EF4-FFF2-40B4-BE49-F238E27FC236}">
                    <a16:creationId xmlns="" xmlns:a16="http://schemas.microsoft.com/office/drawing/2014/main" id="{B08B3888-21DE-4832-AEB6-04B594764277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620;p27">
                <a:extLst>
                  <a:ext uri="{FF2B5EF4-FFF2-40B4-BE49-F238E27FC236}">
                    <a16:creationId xmlns="" xmlns:a16="http://schemas.microsoft.com/office/drawing/2014/main" id="{6BFE5AAF-80F2-48BC-9FEB-A436CA6D5979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621;p27">
                <a:extLst>
                  <a:ext uri="{FF2B5EF4-FFF2-40B4-BE49-F238E27FC236}">
                    <a16:creationId xmlns="" xmlns:a16="http://schemas.microsoft.com/office/drawing/2014/main" id="{92939D9C-E99D-494F-8B72-CAB68BEB47F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622;p27">
                <a:extLst>
                  <a:ext uri="{FF2B5EF4-FFF2-40B4-BE49-F238E27FC236}">
                    <a16:creationId xmlns="" xmlns:a16="http://schemas.microsoft.com/office/drawing/2014/main" id="{C947DDFB-3D4E-4375-9B3D-E7C63A15F32F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623;p27">
                <a:extLst>
                  <a:ext uri="{FF2B5EF4-FFF2-40B4-BE49-F238E27FC236}">
                    <a16:creationId xmlns="" xmlns:a16="http://schemas.microsoft.com/office/drawing/2014/main" id="{96A3E022-CBF8-4237-9BA3-0C3253E42842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624;p27">
                <a:extLst>
                  <a:ext uri="{FF2B5EF4-FFF2-40B4-BE49-F238E27FC236}">
                    <a16:creationId xmlns="" xmlns:a16="http://schemas.microsoft.com/office/drawing/2014/main" id="{CF5F5C39-B037-4400-8B75-C75BF1358D3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625;p27">
                <a:extLst>
                  <a:ext uri="{FF2B5EF4-FFF2-40B4-BE49-F238E27FC236}">
                    <a16:creationId xmlns="" xmlns:a16="http://schemas.microsoft.com/office/drawing/2014/main" id="{00DE155F-FF2E-4139-8577-409D050BFE7D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626;p27">
                <a:extLst>
                  <a:ext uri="{FF2B5EF4-FFF2-40B4-BE49-F238E27FC236}">
                    <a16:creationId xmlns="" xmlns:a16="http://schemas.microsoft.com/office/drawing/2014/main" id="{A77C0A18-281F-483D-BE0C-14D69F768C11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627;p27">
                <a:extLst>
                  <a:ext uri="{FF2B5EF4-FFF2-40B4-BE49-F238E27FC236}">
                    <a16:creationId xmlns="" xmlns:a16="http://schemas.microsoft.com/office/drawing/2014/main" id="{3A3D6697-D1F7-4FA2-B232-50E8955771E0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" name="Google Shape;628;p27">
                <a:extLst>
                  <a:ext uri="{FF2B5EF4-FFF2-40B4-BE49-F238E27FC236}">
                    <a16:creationId xmlns="" xmlns:a16="http://schemas.microsoft.com/office/drawing/2014/main" id="{508A214A-83A3-458D-AB79-0F34417AACC3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629;p27">
                <a:extLst>
                  <a:ext uri="{FF2B5EF4-FFF2-40B4-BE49-F238E27FC236}">
                    <a16:creationId xmlns="" xmlns:a16="http://schemas.microsoft.com/office/drawing/2014/main" id="{2F5433A3-5A59-4A95-BBB6-A435675C438C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9036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724;p29">
            <a:extLst>
              <a:ext uri="{FF2B5EF4-FFF2-40B4-BE49-F238E27FC236}">
                <a16:creationId xmlns="" xmlns:a16="http://schemas.microsoft.com/office/drawing/2014/main" id="{821FB1CD-B719-4F07-93C4-26F76E20F6AF}"/>
              </a:ext>
            </a:extLst>
          </p:cNvPr>
          <p:cNvSpPr/>
          <p:nvPr/>
        </p:nvSpPr>
        <p:spPr>
          <a:xfrm>
            <a:off x="4263014" y="499851"/>
            <a:ext cx="4600791" cy="642725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FFAE24">
              <a:lumMod val="60000"/>
              <a:lumOff val="40000"/>
            </a:srgb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</p:txBody>
      </p:sp>
      <p:sp>
        <p:nvSpPr>
          <p:cNvPr id="129" name="Google Shape;727;p29">
            <a:extLst>
              <a:ext uri="{FF2B5EF4-FFF2-40B4-BE49-F238E27FC236}">
                <a16:creationId xmlns="" xmlns:a16="http://schemas.microsoft.com/office/drawing/2014/main" id="{055101FC-011C-413E-AF8F-577932ED9771}"/>
              </a:ext>
            </a:extLst>
          </p:cNvPr>
          <p:cNvSpPr txBox="1">
            <a:spLocks/>
          </p:cNvSpPr>
          <p:nvPr/>
        </p:nvSpPr>
        <p:spPr>
          <a:xfrm>
            <a:off x="3717565" y="228952"/>
            <a:ext cx="557861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tabLst/>
              <a:defRPr/>
            </a:pPr>
            <a:r>
              <a:rPr kumimoji="0" lang="vi-VN" sz="5867" b="1" i="0" u="none" strike="noStrike" kern="0" cap="none" spc="0" normalizeH="0" baseline="0" noProof="0">
                <a:ln w="12700">
                  <a:solidFill>
                    <a:sysClr val="windowText" lastClr="000000"/>
                  </a:solidFill>
                </a:ln>
                <a:solidFill>
                  <a:srgbClr val="FFFBE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Khen thưởng</a:t>
            </a:r>
            <a:endParaRPr kumimoji="0" lang="vi-VN" sz="5867" b="1" i="0" u="none" strike="noStrike" kern="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BE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30" name="Google Shape;728;p29">
            <a:extLst>
              <a:ext uri="{FF2B5EF4-FFF2-40B4-BE49-F238E27FC236}">
                <a16:creationId xmlns="" xmlns:a16="http://schemas.microsoft.com/office/drawing/2014/main" id="{B9DF3A21-526C-488C-8B54-EE6BEEA446F9}"/>
              </a:ext>
            </a:extLst>
          </p:cNvPr>
          <p:cNvSpPr txBox="1">
            <a:spLocks/>
          </p:cNvSpPr>
          <p:nvPr/>
        </p:nvSpPr>
        <p:spPr>
          <a:xfrm rot="611">
            <a:off x="1986839" y="1665053"/>
            <a:ext cx="9719405" cy="61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133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vi-VN" sz="3733" b="1" kern="0"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Khen thưởng TOP 3 bạn có thành tích tốt</a:t>
            </a:r>
            <a:endParaRPr lang="vi-VN" sz="3733" b="1" kern="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131" name="Google Shape;516;p22">
            <a:extLst>
              <a:ext uri="{FF2B5EF4-FFF2-40B4-BE49-F238E27FC236}">
                <a16:creationId xmlns="" xmlns:a16="http://schemas.microsoft.com/office/drawing/2014/main" id="{8C42A813-5E8B-4005-A761-B6ECA75ED6E4}"/>
              </a:ext>
            </a:extLst>
          </p:cNvPr>
          <p:cNvGrpSpPr/>
          <p:nvPr/>
        </p:nvGrpSpPr>
        <p:grpSpPr>
          <a:xfrm>
            <a:off x="3495801" y="150868"/>
            <a:ext cx="1003896" cy="1158363"/>
            <a:chOff x="3368429" y="1154607"/>
            <a:chExt cx="994370" cy="1195944"/>
          </a:xfrm>
        </p:grpSpPr>
        <p:sp>
          <p:nvSpPr>
            <p:cNvPr id="132" name="Google Shape;517;p22">
              <a:extLst>
                <a:ext uri="{FF2B5EF4-FFF2-40B4-BE49-F238E27FC236}">
                  <a16:creationId xmlns="" xmlns:a16="http://schemas.microsoft.com/office/drawing/2014/main" id="{53EEF8F4-8D41-4FD4-AD39-D2E552388C7B}"/>
                </a:ext>
              </a:extLst>
            </p:cNvPr>
            <p:cNvSpPr/>
            <p:nvPr/>
          </p:nvSpPr>
          <p:spPr>
            <a:xfrm>
              <a:off x="3368429" y="1154607"/>
              <a:ext cx="994370" cy="1195944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518;p22">
              <a:extLst>
                <a:ext uri="{FF2B5EF4-FFF2-40B4-BE49-F238E27FC236}">
                  <a16:creationId xmlns="" xmlns:a16="http://schemas.microsoft.com/office/drawing/2014/main" id="{A026E290-9155-4284-A52D-FD484FD27E29}"/>
                </a:ext>
              </a:extLst>
            </p:cNvPr>
            <p:cNvSpPr/>
            <p:nvPr/>
          </p:nvSpPr>
          <p:spPr>
            <a:xfrm>
              <a:off x="3416247" y="1205683"/>
              <a:ext cx="896073" cy="108565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519;p22">
              <a:extLst>
                <a:ext uri="{FF2B5EF4-FFF2-40B4-BE49-F238E27FC236}">
                  <a16:creationId xmlns="" xmlns:a16="http://schemas.microsoft.com/office/drawing/2014/main" id="{93856535-3DDB-4C48-B1B8-195674C76016}"/>
                </a:ext>
              </a:extLst>
            </p:cNvPr>
            <p:cNvSpPr/>
            <p:nvPr/>
          </p:nvSpPr>
          <p:spPr>
            <a:xfrm>
              <a:off x="3564969" y="1547843"/>
              <a:ext cx="228075" cy="307263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520;p22">
              <a:extLst>
                <a:ext uri="{FF2B5EF4-FFF2-40B4-BE49-F238E27FC236}">
                  <a16:creationId xmlns="" xmlns:a16="http://schemas.microsoft.com/office/drawing/2014/main" id="{9B0B8798-F020-4095-BC86-848E07E4548A}"/>
                </a:ext>
              </a:extLst>
            </p:cNvPr>
            <p:cNvSpPr/>
            <p:nvPr/>
          </p:nvSpPr>
          <p:spPr>
            <a:xfrm>
              <a:off x="3769214" y="1205684"/>
              <a:ext cx="442473" cy="769705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521;p22">
              <a:extLst>
                <a:ext uri="{FF2B5EF4-FFF2-40B4-BE49-F238E27FC236}">
                  <a16:creationId xmlns="" xmlns:a16="http://schemas.microsoft.com/office/drawing/2014/main" id="{F8A2F2A8-E9B0-4F8A-AAB2-C322B3420A09}"/>
                </a:ext>
              </a:extLst>
            </p:cNvPr>
            <p:cNvSpPr/>
            <p:nvPr/>
          </p:nvSpPr>
          <p:spPr>
            <a:xfrm>
              <a:off x="4144000" y="1918660"/>
              <a:ext cx="132764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522;p22">
              <a:extLst>
                <a:ext uri="{FF2B5EF4-FFF2-40B4-BE49-F238E27FC236}">
                  <a16:creationId xmlns="" xmlns:a16="http://schemas.microsoft.com/office/drawing/2014/main" id="{2539A9AD-CD71-491B-9D31-2790C3179152}"/>
                </a:ext>
              </a:extLst>
            </p:cNvPr>
            <p:cNvSpPr/>
            <p:nvPr/>
          </p:nvSpPr>
          <p:spPr>
            <a:xfrm>
              <a:off x="3545319" y="1971526"/>
              <a:ext cx="759401" cy="319910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523;p22">
              <a:extLst>
                <a:ext uri="{FF2B5EF4-FFF2-40B4-BE49-F238E27FC236}">
                  <a16:creationId xmlns="" xmlns:a16="http://schemas.microsoft.com/office/drawing/2014/main" id="{45763925-664E-4FA9-AF5D-009ED2D008A1}"/>
                </a:ext>
              </a:extLst>
            </p:cNvPr>
            <p:cNvSpPr/>
            <p:nvPr/>
          </p:nvSpPr>
          <p:spPr>
            <a:xfrm>
              <a:off x="4044889" y="1469956"/>
              <a:ext cx="116480" cy="243434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524;p22">
              <a:extLst>
                <a:ext uri="{FF2B5EF4-FFF2-40B4-BE49-F238E27FC236}">
                  <a16:creationId xmlns="" xmlns:a16="http://schemas.microsoft.com/office/drawing/2014/main" id="{1E164B2C-7ED1-4C2E-A14D-CCAD24563C84}"/>
                </a:ext>
              </a:extLst>
            </p:cNvPr>
            <p:cNvSpPr/>
            <p:nvPr/>
          </p:nvSpPr>
          <p:spPr>
            <a:xfrm>
              <a:off x="4122614" y="1469956"/>
              <a:ext cx="66001" cy="236757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525;p22">
              <a:extLst>
                <a:ext uri="{FF2B5EF4-FFF2-40B4-BE49-F238E27FC236}">
                  <a16:creationId xmlns="" xmlns:a16="http://schemas.microsoft.com/office/drawing/2014/main" id="{42B79C99-1BCC-41F9-87CD-2394D0FA66AB}"/>
                </a:ext>
              </a:extLst>
            </p:cNvPr>
            <p:cNvSpPr/>
            <p:nvPr/>
          </p:nvSpPr>
          <p:spPr>
            <a:xfrm>
              <a:off x="4025566" y="1740959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526;p22">
              <a:extLst>
                <a:ext uri="{FF2B5EF4-FFF2-40B4-BE49-F238E27FC236}">
                  <a16:creationId xmlns="" xmlns:a16="http://schemas.microsoft.com/office/drawing/2014/main" id="{B53D809A-2B53-4E05-9781-68B4A450BC1A}"/>
                </a:ext>
              </a:extLst>
            </p:cNvPr>
            <p:cNvSpPr/>
            <p:nvPr/>
          </p:nvSpPr>
          <p:spPr>
            <a:xfrm>
              <a:off x="4033871" y="1754094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527;p22">
              <a:extLst>
                <a:ext uri="{FF2B5EF4-FFF2-40B4-BE49-F238E27FC236}">
                  <a16:creationId xmlns="" xmlns:a16="http://schemas.microsoft.com/office/drawing/2014/main" id="{F45234CC-0179-4DCF-AF19-62EB531788E6}"/>
                </a:ext>
              </a:extLst>
            </p:cNvPr>
            <p:cNvSpPr/>
            <p:nvPr/>
          </p:nvSpPr>
          <p:spPr>
            <a:xfrm>
              <a:off x="3958317" y="1837409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528;p22">
              <a:extLst>
                <a:ext uri="{FF2B5EF4-FFF2-40B4-BE49-F238E27FC236}">
                  <a16:creationId xmlns="" xmlns:a16="http://schemas.microsoft.com/office/drawing/2014/main" id="{C7CCC6C9-3F8C-482C-85FE-452D715A4B79}"/>
                </a:ext>
              </a:extLst>
            </p:cNvPr>
            <p:cNvSpPr/>
            <p:nvPr/>
          </p:nvSpPr>
          <p:spPr>
            <a:xfrm>
              <a:off x="3961953" y="1833989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529;p22">
              <a:extLst>
                <a:ext uri="{FF2B5EF4-FFF2-40B4-BE49-F238E27FC236}">
                  <a16:creationId xmlns="" xmlns:a16="http://schemas.microsoft.com/office/drawing/2014/main" id="{FE0D5B3C-4922-431D-87CE-1372B5EE58F0}"/>
                </a:ext>
              </a:extLst>
            </p:cNvPr>
            <p:cNvSpPr/>
            <p:nvPr/>
          </p:nvSpPr>
          <p:spPr>
            <a:xfrm>
              <a:off x="4276708" y="1954537"/>
              <a:ext cx="11235" cy="17044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530;p22">
              <a:extLst>
                <a:ext uri="{FF2B5EF4-FFF2-40B4-BE49-F238E27FC236}">
                  <a16:creationId xmlns="" xmlns:a16="http://schemas.microsoft.com/office/drawing/2014/main" id="{C627A197-358B-427D-B5C0-95C730FFA91B}"/>
                </a:ext>
              </a:extLst>
            </p:cNvPr>
            <p:cNvSpPr/>
            <p:nvPr/>
          </p:nvSpPr>
          <p:spPr>
            <a:xfrm>
              <a:off x="4102749" y="1982489"/>
              <a:ext cx="96724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531;p22">
              <a:extLst>
                <a:ext uri="{FF2B5EF4-FFF2-40B4-BE49-F238E27FC236}">
                  <a16:creationId xmlns="" xmlns:a16="http://schemas.microsoft.com/office/drawing/2014/main" id="{07BF8D7D-E41E-4190-913A-DB3975779600}"/>
                </a:ext>
              </a:extLst>
            </p:cNvPr>
            <p:cNvSpPr/>
            <p:nvPr/>
          </p:nvSpPr>
          <p:spPr>
            <a:xfrm>
              <a:off x="4189648" y="1954375"/>
              <a:ext cx="109642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532;p22">
              <a:extLst>
                <a:ext uri="{FF2B5EF4-FFF2-40B4-BE49-F238E27FC236}">
                  <a16:creationId xmlns="" xmlns:a16="http://schemas.microsoft.com/office/drawing/2014/main" id="{7A3C4123-43AD-412B-8205-D5D2EFBD8FD7}"/>
                </a:ext>
              </a:extLst>
            </p:cNvPr>
            <p:cNvSpPr/>
            <p:nvPr/>
          </p:nvSpPr>
          <p:spPr>
            <a:xfrm>
              <a:off x="4299777" y="204414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533;p22">
              <a:extLst>
                <a:ext uri="{FF2B5EF4-FFF2-40B4-BE49-F238E27FC236}">
                  <a16:creationId xmlns="" xmlns:a16="http://schemas.microsoft.com/office/drawing/2014/main" id="{1D0385C8-6EF6-49D8-AD4C-71F0C37D4AD5}"/>
                </a:ext>
              </a:extLst>
            </p:cNvPr>
            <p:cNvSpPr/>
            <p:nvPr/>
          </p:nvSpPr>
          <p:spPr>
            <a:xfrm>
              <a:off x="4116970" y="2067271"/>
              <a:ext cx="72733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534;p22">
              <a:extLst>
                <a:ext uri="{FF2B5EF4-FFF2-40B4-BE49-F238E27FC236}">
                  <a16:creationId xmlns="" xmlns:a16="http://schemas.microsoft.com/office/drawing/2014/main" id="{D32CBDB9-6F3C-4C65-92F7-A728293E4585}"/>
                </a:ext>
              </a:extLst>
            </p:cNvPr>
            <p:cNvSpPr/>
            <p:nvPr/>
          </p:nvSpPr>
          <p:spPr>
            <a:xfrm>
              <a:off x="4170869" y="2044148"/>
              <a:ext cx="134012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535;p22">
              <a:extLst>
                <a:ext uri="{FF2B5EF4-FFF2-40B4-BE49-F238E27FC236}">
                  <a16:creationId xmlns="" xmlns:a16="http://schemas.microsoft.com/office/drawing/2014/main" id="{D549A7D2-A71D-4799-AD27-7A69FF0DB78C}"/>
                </a:ext>
              </a:extLst>
            </p:cNvPr>
            <p:cNvSpPr/>
            <p:nvPr/>
          </p:nvSpPr>
          <p:spPr>
            <a:xfrm>
              <a:off x="4285720" y="213842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536;p22">
              <a:extLst>
                <a:ext uri="{FF2B5EF4-FFF2-40B4-BE49-F238E27FC236}">
                  <a16:creationId xmlns="" xmlns:a16="http://schemas.microsoft.com/office/drawing/2014/main" id="{30EA9A37-8B28-4027-8BBB-25E621E1A7DB}"/>
                </a:ext>
              </a:extLst>
            </p:cNvPr>
            <p:cNvSpPr/>
            <p:nvPr/>
          </p:nvSpPr>
          <p:spPr>
            <a:xfrm>
              <a:off x="4120228" y="2150910"/>
              <a:ext cx="31645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537;p22">
              <a:extLst>
                <a:ext uri="{FF2B5EF4-FFF2-40B4-BE49-F238E27FC236}">
                  <a16:creationId xmlns="" xmlns:a16="http://schemas.microsoft.com/office/drawing/2014/main" id="{D88E6C78-4F45-4F74-9D2E-5B3C700BEB34}"/>
                </a:ext>
              </a:extLst>
            </p:cNvPr>
            <p:cNvSpPr/>
            <p:nvPr/>
          </p:nvSpPr>
          <p:spPr>
            <a:xfrm>
              <a:off x="4120769" y="2138102"/>
              <a:ext cx="166307" cy="57533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538;p22">
              <a:extLst>
                <a:ext uri="{FF2B5EF4-FFF2-40B4-BE49-F238E27FC236}">
                  <a16:creationId xmlns="" xmlns:a16="http://schemas.microsoft.com/office/drawing/2014/main" id="{042B728F-5F15-484A-8377-594C40964635}"/>
                </a:ext>
              </a:extLst>
            </p:cNvPr>
            <p:cNvSpPr/>
            <p:nvPr/>
          </p:nvSpPr>
          <p:spPr>
            <a:xfrm>
              <a:off x="3632761" y="1499864"/>
              <a:ext cx="61985" cy="47166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539;p22">
              <a:extLst>
                <a:ext uri="{FF2B5EF4-FFF2-40B4-BE49-F238E27FC236}">
                  <a16:creationId xmlns="" xmlns:a16="http://schemas.microsoft.com/office/drawing/2014/main" id="{95975FDA-7148-48B4-8459-E1B8921E6569}"/>
                </a:ext>
              </a:extLst>
            </p:cNvPr>
            <p:cNvSpPr/>
            <p:nvPr/>
          </p:nvSpPr>
          <p:spPr>
            <a:xfrm>
              <a:off x="3836248" y="1485318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540;p22">
              <a:extLst>
                <a:ext uri="{FF2B5EF4-FFF2-40B4-BE49-F238E27FC236}">
                  <a16:creationId xmlns="" xmlns:a16="http://schemas.microsoft.com/office/drawing/2014/main" id="{26D88DA0-9A9F-4D57-A723-49F3D79CBB84}"/>
                </a:ext>
              </a:extLst>
            </p:cNvPr>
            <p:cNvSpPr/>
            <p:nvPr/>
          </p:nvSpPr>
          <p:spPr>
            <a:xfrm>
              <a:off x="3548359" y="1359614"/>
              <a:ext cx="119954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541;p22">
              <a:extLst>
                <a:ext uri="{FF2B5EF4-FFF2-40B4-BE49-F238E27FC236}">
                  <a16:creationId xmlns="" xmlns:a16="http://schemas.microsoft.com/office/drawing/2014/main" id="{7DD95A33-4949-4B03-BCD4-D4264BB306DA}"/>
                </a:ext>
              </a:extLst>
            </p:cNvPr>
            <p:cNvSpPr/>
            <p:nvPr/>
          </p:nvSpPr>
          <p:spPr>
            <a:xfrm>
              <a:off x="3548523" y="1359614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542;p22">
              <a:extLst>
                <a:ext uri="{FF2B5EF4-FFF2-40B4-BE49-F238E27FC236}">
                  <a16:creationId xmlns="" xmlns:a16="http://schemas.microsoft.com/office/drawing/2014/main" id="{61B1D20F-635E-481C-B67F-009CE54787E0}"/>
                </a:ext>
              </a:extLst>
            </p:cNvPr>
            <p:cNvSpPr/>
            <p:nvPr/>
          </p:nvSpPr>
          <p:spPr>
            <a:xfrm>
              <a:off x="3608228" y="1421272"/>
              <a:ext cx="59163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543;p22">
              <a:extLst>
                <a:ext uri="{FF2B5EF4-FFF2-40B4-BE49-F238E27FC236}">
                  <a16:creationId xmlns="" xmlns:a16="http://schemas.microsoft.com/office/drawing/2014/main" id="{4176F5C7-4862-4C48-BF24-62940ED100D8}"/>
                </a:ext>
              </a:extLst>
            </p:cNvPr>
            <p:cNvSpPr/>
            <p:nvPr/>
          </p:nvSpPr>
          <p:spPr>
            <a:xfrm>
              <a:off x="3869248" y="1351200"/>
              <a:ext cx="119791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544;p22">
              <a:extLst>
                <a:ext uri="{FF2B5EF4-FFF2-40B4-BE49-F238E27FC236}">
                  <a16:creationId xmlns="" xmlns:a16="http://schemas.microsoft.com/office/drawing/2014/main" id="{FA2E29B9-36D8-4AF1-ACF7-9122C66F4669}"/>
                </a:ext>
              </a:extLst>
            </p:cNvPr>
            <p:cNvSpPr/>
            <p:nvPr/>
          </p:nvSpPr>
          <p:spPr>
            <a:xfrm>
              <a:off x="3869248" y="1351199"/>
              <a:ext cx="82503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545;p22">
              <a:extLst>
                <a:ext uri="{FF2B5EF4-FFF2-40B4-BE49-F238E27FC236}">
                  <a16:creationId xmlns="" xmlns:a16="http://schemas.microsoft.com/office/drawing/2014/main" id="{8CFEA7E2-2FB9-4132-82D9-F7699223848B}"/>
                </a:ext>
              </a:extLst>
            </p:cNvPr>
            <p:cNvSpPr/>
            <p:nvPr/>
          </p:nvSpPr>
          <p:spPr>
            <a:xfrm>
              <a:off x="3929115" y="1413026"/>
              <a:ext cx="59163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546;p22">
              <a:extLst>
                <a:ext uri="{FF2B5EF4-FFF2-40B4-BE49-F238E27FC236}">
                  <a16:creationId xmlns="" xmlns:a16="http://schemas.microsoft.com/office/drawing/2014/main" id="{6494280B-77E2-4EC4-8DDA-5A51D2A3238F}"/>
                </a:ext>
              </a:extLst>
            </p:cNvPr>
            <p:cNvSpPr/>
            <p:nvPr/>
          </p:nvSpPr>
          <p:spPr>
            <a:xfrm>
              <a:off x="3635420" y="1469419"/>
              <a:ext cx="265473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547;p22">
              <a:extLst>
                <a:ext uri="{FF2B5EF4-FFF2-40B4-BE49-F238E27FC236}">
                  <a16:creationId xmlns="" xmlns:a16="http://schemas.microsoft.com/office/drawing/2014/main" id="{E4C2D39B-F481-4ABD-BAC9-8BFA34236F70}"/>
                </a:ext>
              </a:extLst>
            </p:cNvPr>
            <p:cNvSpPr/>
            <p:nvPr/>
          </p:nvSpPr>
          <p:spPr>
            <a:xfrm>
              <a:off x="3476440" y="1479188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548;p22">
              <a:extLst>
                <a:ext uri="{FF2B5EF4-FFF2-40B4-BE49-F238E27FC236}">
                  <a16:creationId xmlns="" xmlns:a16="http://schemas.microsoft.com/office/drawing/2014/main" id="{DCF73721-A142-4098-B672-7830CDDB1F0B}"/>
                </a:ext>
              </a:extLst>
            </p:cNvPr>
            <p:cNvSpPr/>
            <p:nvPr/>
          </p:nvSpPr>
          <p:spPr>
            <a:xfrm>
              <a:off x="3983694" y="1451021"/>
              <a:ext cx="87713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4" name="Google Shape;1307;p34">
            <a:extLst>
              <a:ext uri="{FF2B5EF4-FFF2-40B4-BE49-F238E27FC236}">
                <a16:creationId xmlns="" xmlns:a16="http://schemas.microsoft.com/office/drawing/2014/main" id="{067E3BDC-E6C4-434A-A50B-18FC8F1D9BB7}"/>
              </a:ext>
            </a:extLst>
          </p:cNvPr>
          <p:cNvGrpSpPr/>
          <p:nvPr/>
        </p:nvGrpSpPr>
        <p:grpSpPr>
          <a:xfrm rot="1361789">
            <a:off x="930704" y="1380138"/>
            <a:ext cx="1119489" cy="1045340"/>
            <a:chOff x="5259675" y="2069875"/>
            <a:chExt cx="914926" cy="868771"/>
          </a:xfrm>
        </p:grpSpPr>
        <p:sp>
          <p:nvSpPr>
            <p:cNvPr id="375" name="Google Shape;1308;p34">
              <a:extLst>
                <a:ext uri="{FF2B5EF4-FFF2-40B4-BE49-F238E27FC236}">
                  <a16:creationId xmlns="" xmlns:a16="http://schemas.microsoft.com/office/drawing/2014/main" id="{5A456CD0-F6D7-47EE-A9A6-23C95D473889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1309;p34">
              <a:extLst>
                <a:ext uri="{FF2B5EF4-FFF2-40B4-BE49-F238E27FC236}">
                  <a16:creationId xmlns="" xmlns:a16="http://schemas.microsoft.com/office/drawing/2014/main" id="{25C8B99E-711B-478B-ACB9-99BE83236C96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1310;p34">
              <a:extLst>
                <a:ext uri="{FF2B5EF4-FFF2-40B4-BE49-F238E27FC236}">
                  <a16:creationId xmlns="" xmlns:a16="http://schemas.microsoft.com/office/drawing/2014/main" id="{1A7D9A91-5FCB-4BC5-8C5B-7CEA2EEBAAE6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1311;p34">
              <a:extLst>
                <a:ext uri="{FF2B5EF4-FFF2-40B4-BE49-F238E27FC236}">
                  <a16:creationId xmlns="" xmlns:a16="http://schemas.microsoft.com/office/drawing/2014/main" id="{26F42302-DD15-4813-90E9-23CF1FA5654C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rgbClr val="434343">
                <a:alpha val="13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1312;p34">
              <a:extLst>
                <a:ext uri="{FF2B5EF4-FFF2-40B4-BE49-F238E27FC236}">
                  <a16:creationId xmlns="" xmlns:a16="http://schemas.microsoft.com/office/drawing/2014/main" id="{632E5F52-7BA7-4363-B838-5B7E71A926C0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1313;p34">
              <a:extLst>
                <a:ext uri="{FF2B5EF4-FFF2-40B4-BE49-F238E27FC236}">
                  <a16:creationId xmlns="" xmlns:a16="http://schemas.microsoft.com/office/drawing/2014/main" id="{04C8798D-DCAD-4873-A65A-FBD715F3A481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1314;p34">
              <a:extLst>
                <a:ext uri="{FF2B5EF4-FFF2-40B4-BE49-F238E27FC236}">
                  <a16:creationId xmlns="" xmlns:a16="http://schemas.microsoft.com/office/drawing/2014/main" id="{18CABBF2-F567-43BB-ADAC-C46F18BB1245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1315;p34">
              <a:extLst>
                <a:ext uri="{FF2B5EF4-FFF2-40B4-BE49-F238E27FC236}">
                  <a16:creationId xmlns="" xmlns:a16="http://schemas.microsoft.com/office/drawing/2014/main" id="{22F15DE7-7C84-4DF3-9281-CB2DF0543CB5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1316;p34">
              <a:extLst>
                <a:ext uri="{FF2B5EF4-FFF2-40B4-BE49-F238E27FC236}">
                  <a16:creationId xmlns="" xmlns:a16="http://schemas.microsoft.com/office/drawing/2014/main" id="{05E8AF0E-DB89-4287-8646-4CC535511B7F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1317;p34">
              <a:extLst>
                <a:ext uri="{FF2B5EF4-FFF2-40B4-BE49-F238E27FC236}">
                  <a16:creationId xmlns="" xmlns:a16="http://schemas.microsoft.com/office/drawing/2014/main" id="{205A7415-D9AF-4111-B6B3-B6568FF4B19A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85" name="Picture 2" descr="Thank You! | Head of the Lakes United Way">
            <a:extLst>
              <a:ext uri="{FF2B5EF4-FFF2-40B4-BE49-F238E27FC236}">
                <a16:creationId xmlns="" xmlns:a16="http://schemas.microsoft.com/office/drawing/2014/main" id="{A71E0DF9-2125-4755-BDE4-6DE375CED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13719" b="1"/>
          <a:stretch/>
        </p:blipFill>
        <p:spPr bwMode="auto">
          <a:xfrm>
            <a:off x="2403930" y="3113097"/>
            <a:ext cx="2126517" cy="279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" name="Picture 4" descr="Pin by Nguyễn Trang on Babies &amp;amp; Kids | Beautiful children, Child smile,  Cute babies">
            <a:extLst>
              <a:ext uri="{FF2B5EF4-FFF2-40B4-BE49-F238E27FC236}">
                <a16:creationId xmlns="" xmlns:a16="http://schemas.microsoft.com/office/drawing/2014/main" id="{FC5740A3-C3FA-45B8-838B-7F02FAB7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56" y="2671137"/>
            <a:ext cx="1845593" cy="276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" name="Picture 6" descr="19 Beautiful Kids Smile Quotes">
            <a:extLst>
              <a:ext uri="{FF2B5EF4-FFF2-40B4-BE49-F238E27FC236}">
                <a16:creationId xmlns="" xmlns:a16="http://schemas.microsoft.com/office/drawing/2014/main" id="{1BC97422-81F4-4500-A016-04BA59FF8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18" y="3370479"/>
            <a:ext cx="2201029" cy="2474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8" name="Google Shape;1419;p36">
            <a:extLst>
              <a:ext uri="{FF2B5EF4-FFF2-40B4-BE49-F238E27FC236}">
                <a16:creationId xmlns="" xmlns:a16="http://schemas.microsoft.com/office/drawing/2014/main" id="{F064254F-AA3E-4DD8-A1ED-53CE62B5DECF}"/>
              </a:ext>
            </a:extLst>
          </p:cNvPr>
          <p:cNvGrpSpPr/>
          <p:nvPr/>
        </p:nvGrpSpPr>
        <p:grpSpPr>
          <a:xfrm rot="-265172">
            <a:off x="5170428" y="4828666"/>
            <a:ext cx="810377" cy="1029493"/>
            <a:chOff x="7338025" y="1332725"/>
            <a:chExt cx="1252275" cy="1590875"/>
          </a:xfrm>
        </p:grpSpPr>
        <p:sp>
          <p:nvSpPr>
            <p:cNvPr id="389" name="Google Shape;1420;p36">
              <a:extLst>
                <a:ext uri="{FF2B5EF4-FFF2-40B4-BE49-F238E27FC236}">
                  <a16:creationId xmlns="" xmlns:a16="http://schemas.microsoft.com/office/drawing/2014/main" id="{AB298446-544F-4841-90C6-2BC96909408A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1421;p36">
              <a:extLst>
                <a:ext uri="{FF2B5EF4-FFF2-40B4-BE49-F238E27FC236}">
                  <a16:creationId xmlns="" xmlns:a16="http://schemas.microsoft.com/office/drawing/2014/main" id="{D742F576-9075-482E-91F0-C0ED8965DD28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1422;p36">
              <a:extLst>
                <a:ext uri="{FF2B5EF4-FFF2-40B4-BE49-F238E27FC236}">
                  <a16:creationId xmlns="" xmlns:a16="http://schemas.microsoft.com/office/drawing/2014/main" id="{F97EEC34-D68C-4C2E-8EE5-02EDCF878B54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1423;p36">
              <a:extLst>
                <a:ext uri="{FF2B5EF4-FFF2-40B4-BE49-F238E27FC236}">
                  <a16:creationId xmlns="" xmlns:a16="http://schemas.microsoft.com/office/drawing/2014/main" id="{0B158DDC-2785-4004-97BC-7853E05E90E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1424;p36">
              <a:extLst>
                <a:ext uri="{FF2B5EF4-FFF2-40B4-BE49-F238E27FC236}">
                  <a16:creationId xmlns="" xmlns:a16="http://schemas.microsoft.com/office/drawing/2014/main" id="{AFDB9BCC-1AD9-48A9-B63A-DD67BE43B6AB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1425;p36">
              <a:extLst>
                <a:ext uri="{FF2B5EF4-FFF2-40B4-BE49-F238E27FC236}">
                  <a16:creationId xmlns="" xmlns:a16="http://schemas.microsoft.com/office/drawing/2014/main" id="{E16DA684-7C94-4769-B7D8-0971CEB0B562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1426;p36">
              <a:extLst>
                <a:ext uri="{FF2B5EF4-FFF2-40B4-BE49-F238E27FC236}">
                  <a16:creationId xmlns="" xmlns:a16="http://schemas.microsoft.com/office/drawing/2014/main" id="{0974A711-30EA-4664-B2A9-860BFD5C2D4E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1427;p36">
              <a:extLst>
                <a:ext uri="{FF2B5EF4-FFF2-40B4-BE49-F238E27FC236}">
                  <a16:creationId xmlns="" xmlns:a16="http://schemas.microsoft.com/office/drawing/2014/main" id="{126DB3AD-6F79-46FD-A0C6-C281BBF8BA79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1428;p36">
              <a:extLst>
                <a:ext uri="{FF2B5EF4-FFF2-40B4-BE49-F238E27FC236}">
                  <a16:creationId xmlns="" xmlns:a16="http://schemas.microsoft.com/office/drawing/2014/main" id="{4C0DEF53-83AD-4BDD-A879-BC102844CA18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1429;p36">
              <a:extLst>
                <a:ext uri="{FF2B5EF4-FFF2-40B4-BE49-F238E27FC236}">
                  <a16:creationId xmlns="" xmlns:a16="http://schemas.microsoft.com/office/drawing/2014/main" id="{E75FF1CF-8A7C-4EE3-9691-DF80A0637E06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1430;p36">
              <a:extLst>
                <a:ext uri="{FF2B5EF4-FFF2-40B4-BE49-F238E27FC236}">
                  <a16:creationId xmlns="" xmlns:a16="http://schemas.microsoft.com/office/drawing/2014/main" id="{53ED70BF-23FF-4860-9F9D-77FD81D4BFBB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1431;p36">
              <a:extLst>
                <a:ext uri="{FF2B5EF4-FFF2-40B4-BE49-F238E27FC236}">
                  <a16:creationId xmlns="" xmlns:a16="http://schemas.microsoft.com/office/drawing/2014/main" id="{F848BF75-295E-4F6A-9941-29658B600637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1432;p36">
              <a:extLst>
                <a:ext uri="{FF2B5EF4-FFF2-40B4-BE49-F238E27FC236}">
                  <a16:creationId xmlns="" xmlns:a16="http://schemas.microsoft.com/office/drawing/2014/main" id="{82740135-1649-4A74-A8E0-8D13E335CFAE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2" name="Google Shape;1433;p36">
              <a:extLst>
                <a:ext uri="{FF2B5EF4-FFF2-40B4-BE49-F238E27FC236}">
                  <a16:creationId xmlns="" xmlns:a16="http://schemas.microsoft.com/office/drawing/2014/main" id="{14E4CD5E-3718-42D3-919E-6F7322E04460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3" name="Google Shape;1434;p36">
              <a:extLst>
                <a:ext uri="{FF2B5EF4-FFF2-40B4-BE49-F238E27FC236}">
                  <a16:creationId xmlns="" xmlns:a16="http://schemas.microsoft.com/office/drawing/2014/main" id="{CB4C6E6F-5782-48A4-9081-8A2344B38F9F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1435;p36">
              <a:extLst>
                <a:ext uri="{FF2B5EF4-FFF2-40B4-BE49-F238E27FC236}">
                  <a16:creationId xmlns="" xmlns:a16="http://schemas.microsoft.com/office/drawing/2014/main" id="{5AF2CAD4-5048-4A89-91C8-6C7479A34BF5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1</a:t>
              </a: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5" name="Google Shape;1436;p36">
              <a:extLst>
                <a:ext uri="{FF2B5EF4-FFF2-40B4-BE49-F238E27FC236}">
                  <a16:creationId xmlns="" xmlns:a16="http://schemas.microsoft.com/office/drawing/2014/main" id="{CE486086-3125-4615-8922-9C070C283E2C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6" name="Google Shape;1437;p36">
              <a:extLst>
                <a:ext uri="{FF2B5EF4-FFF2-40B4-BE49-F238E27FC236}">
                  <a16:creationId xmlns="" xmlns:a16="http://schemas.microsoft.com/office/drawing/2014/main" id="{82A1DE32-CBAA-412E-9090-59289E1F9F13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="" xmlns:a16="http://schemas.microsoft.com/office/drawing/2014/main" id="{BF1EB309-85B8-4305-9766-4D7CC1E93909}"/>
              </a:ext>
            </a:extLst>
          </p:cNvPr>
          <p:cNvGrpSpPr/>
          <p:nvPr/>
        </p:nvGrpSpPr>
        <p:grpSpPr>
          <a:xfrm>
            <a:off x="4029870" y="5134545"/>
            <a:ext cx="909503" cy="1047952"/>
            <a:chOff x="1872964" y="3923430"/>
            <a:chExt cx="682127" cy="785964"/>
          </a:xfrm>
        </p:grpSpPr>
        <p:grpSp>
          <p:nvGrpSpPr>
            <p:cNvPr id="408" name="Google Shape;1419;p36">
              <a:extLst>
                <a:ext uri="{FF2B5EF4-FFF2-40B4-BE49-F238E27FC236}">
                  <a16:creationId xmlns="" xmlns:a16="http://schemas.microsoft.com/office/drawing/2014/main" id="{1C0419C6-7439-4A20-9FED-88332CC5933C}"/>
                </a:ext>
              </a:extLst>
            </p:cNvPr>
            <p:cNvGrpSpPr/>
            <p:nvPr/>
          </p:nvGrpSpPr>
          <p:grpSpPr>
            <a:xfrm rot="-265172">
              <a:off x="1872964" y="3937274"/>
              <a:ext cx="584244" cy="772120"/>
              <a:chOff x="7320941" y="1296249"/>
              <a:chExt cx="1203775" cy="1590875"/>
            </a:xfrm>
          </p:grpSpPr>
          <p:sp>
            <p:nvSpPr>
              <p:cNvPr id="410" name="Google Shape;1420;p36">
                <a:extLst>
                  <a:ext uri="{FF2B5EF4-FFF2-40B4-BE49-F238E27FC236}">
                    <a16:creationId xmlns="" xmlns:a16="http://schemas.microsoft.com/office/drawing/2014/main" id="{C2DCEBF3-9CFC-4866-87B7-03894796FB23}"/>
                  </a:ext>
                </a:extLst>
              </p:cNvPr>
              <p:cNvSpPr/>
              <p:nvPr/>
            </p:nvSpPr>
            <p:spPr>
              <a:xfrm>
                <a:off x="7320941" y="1296249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rgbClr val="FFAE24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1421;p36">
                <a:extLst>
                  <a:ext uri="{FF2B5EF4-FFF2-40B4-BE49-F238E27FC236}">
                    <a16:creationId xmlns="" xmlns:a16="http://schemas.microsoft.com/office/drawing/2014/main" id="{98C27631-7957-4FBD-991A-263E3581174A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1422;p36">
                <a:extLst>
                  <a:ext uri="{FF2B5EF4-FFF2-40B4-BE49-F238E27FC236}">
                    <a16:creationId xmlns="" xmlns:a16="http://schemas.microsoft.com/office/drawing/2014/main" id="{97ECF392-449B-4E97-B83B-7FC7909E8217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1423;p36">
                <a:extLst>
                  <a:ext uri="{FF2B5EF4-FFF2-40B4-BE49-F238E27FC236}">
                    <a16:creationId xmlns="" xmlns:a16="http://schemas.microsoft.com/office/drawing/2014/main" id="{68B13031-4F80-4CAE-A182-5E185071AFE7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1424;p36">
                <a:extLst>
                  <a:ext uri="{FF2B5EF4-FFF2-40B4-BE49-F238E27FC236}">
                    <a16:creationId xmlns="" xmlns:a16="http://schemas.microsoft.com/office/drawing/2014/main" id="{D09599D8-D1B2-4239-BAE5-47D1C8CF4D40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1425;p36">
                <a:extLst>
                  <a:ext uri="{FF2B5EF4-FFF2-40B4-BE49-F238E27FC236}">
                    <a16:creationId xmlns="" xmlns:a16="http://schemas.microsoft.com/office/drawing/2014/main" id="{84D79446-E52B-410B-83DC-37AC7FD4BD87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1426;p36">
                <a:extLst>
                  <a:ext uri="{FF2B5EF4-FFF2-40B4-BE49-F238E27FC236}">
                    <a16:creationId xmlns="" xmlns:a16="http://schemas.microsoft.com/office/drawing/2014/main" id="{C387AFF4-52EA-4EEE-BF61-9BA709591038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1427;p36">
                <a:extLst>
                  <a:ext uri="{FF2B5EF4-FFF2-40B4-BE49-F238E27FC236}">
                    <a16:creationId xmlns="" xmlns:a16="http://schemas.microsoft.com/office/drawing/2014/main" id="{845DE0AB-57D2-4E3B-A3F9-81D1FDDD0120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1428;p36">
                <a:extLst>
                  <a:ext uri="{FF2B5EF4-FFF2-40B4-BE49-F238E27FC236}">
                    <a16:creationId xmlns="" xmlns:a16="http://schemas.microsoft.com/office/drawing/2014/main" id="{0FDA6122-0168-45CB-AD6C-8AE5CAF7DD49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1429;p36">
                <a:extLst>
                  <a:ext uri="{FF2B5EF4-FFF2-40B4-BE49-F238E27FC236}">
                    <a16:creationId xmlns="" xmlns:a16="http://schemas.microsoft.com/office/drawing/2014/main" id="{C0FA840E-C9CD-40AA-9A0E-B5082AC9982F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1430;p36">
                <a:extLst>
                  <a:ext uri="{FF2B5EF4-FFF2-40B4-BE49-F238E27FC236}">
                    <a16:creationId xmlns="" xmlns:a16="http://schemas.microsoft.com/office/drawing/2014/main" id="{79B0EFA8-1C16-451C-A873-8E154A278892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1431;p36">
                <a:extLst>
                  <a:ext uri="{FF2B5EF4-FFF2-40B4-BE49-F238E27FC236}">
                    <a16:creationId xmlns="" xmlns:a16="http://schemas.microsoft.com/office/drawing/2014/main" id="{7274FA0C-FF09-4A67-B16D-86AA40E1BE00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1432;p36">
                <a:extLst>
                  <a:ext uri="{FF2B5EF4-FFF2-40B4-BE49-F238E27FC236}">
                    <a16:creationId xmlns="" xmlns:a16="http://schemas.microsoft.com/office/drawing/2014/main" id="{52445051-5B25-45C6-A906-E79202EBF364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1433;p36">
                <a:extLst>
                  <a:ext uri="{FF2B5EF4-FFF2-40B4-BE49-F238E27FC236}">
                    <a16:creationId xmlns="" xmlns:a16="http://schemas.microsoft.com/office/drawing/2014/main" id="{785547D3-389E-4C0B-8447-8BB9B5937DA9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1434;p36">
                <a:extLst>
                  <a:ext uri="{FF2B5EF4-FFF2-40B4-BE49-F238E27FC236}">
                    <a16:creationId xmlns="" xmlns:a16="http://schemas.microsoft.com/office/drawing/2014/main" id="{EA52C61B-4567-4756-B7AF-15A94E9A5DBC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1436;p36">
                <a:extLst>
                  <a:ext uri="{FF2B5EF4-FFF2-40B4-BE49-F238E27FC236}">
                    <a16:creationId xmlns="" xmlns:a16="http://schemas.microsoft.com/office/drawing/2014/main" id="{617004DB-4B7C-408E-ADDB-A103A3AFB2A8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1437;p36">
                <a:extLst>
                  <a:ext uri="{FF2B5EF4-FFF2-40B4-BE49-F238E27FC236}">
                    <a16:creationId xmlns="" xmlns:a16="http://schemas.microsoft.com/office/drawing/2014/main" id="{3912A58A-B6C4-4001-8216-9FD4011EDB7F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9" name="Google Shape;728;p29">
              <a:extLst>
                <a:ext uri="{FF2B5EF4-FFF2-40B4-BE49-F238E27FC236}">
                  <a16:creationId xmlns="" xmlns:a16="http://schemas.microsoft.com/office/drawing/2014/main" id="{B7FECB1F-22B2-482B-B9A0-3A00BA3B6006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1990295" y="3923430"/>
              <a:ext cx="56479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2</a:t>
              </a:r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="" xmlns:a16="http://schemas.microsoft.com/office/drawing/2014/main" id="{953F9604-674E-4AA7-83D9-0AC71C9C0765}"/>
              </a:ext>
            </a:extLst>
          </p:cNvPr>
          <p:cNvGrpSpPr/>
          <p:nvPr/>
        </p:nvGrpSpPr>
        <p:grpSpPr>
          <a:xfrm>
            <a:off x="7489565" y="5182808"/>
            <a:ext cx="778992" cy="1060413"/>
            <a:chOff x="6577499" y="4054141"/>
            <a:chExt cx="584244" cy="795310"/>
          </a:xfrm>
        </p:grpSpPr>
        <p:grpSp>
          <p:nvGrpSpPr>
            <p:cNvPr id="428" name="Google Shape;1419;p36">
              <a:extLst>
                <a:ext uri="{FF2B5EF4-FFF2-40B4-BE49-F238E27FC236}">
                  <a16:creationId xmlns="" xmlns:a16="http://schemas.microsoft.com/office/drawing/2014/main" id="{9811F557-F07D-4960-9F8C-3E1083C75971}"/>
                </a:ext>
              </a:extLst>
            </p:cNvPr>
            <p:cNvGrpSpPr/>
            <p:nvPr/>
          </p:nvGrpSpPr>
          <p:grpSpPr>
            <a:xfrm rot="-265172">
              <a:off x="6577499" y="4077331"/>
              <a:ext cx="584244" cy="772120"/>
              <a:chOff x="7338025" y="1332725"/>
              <a:chExt cx="1203775" cy="1590875"/>
            </a:xfrm>
          </p:grpSpPr>
          <p:sp>
            <p:nvSpPr>
              <p:cNvPr id="430" name="Google Shape;1420;p36">
                <a:extLst>
                  <a:ext uri="{FF2B5EF4-FFF2-40B4-BE49-F238E27FC236}">
                    <a16:creationId xmlns="" xmlns:a16="http://schemas.microsoft.com/office/drawing/2014/main" id="{AEB109C1-9D3C-4D33-B9B6-301F4734BB7D}"/>
                  </a:ext>
                </a:extLst>
              </p:cNvPr>
              <p:cNvSpPr/>
              <p:nvPr/>
            </p:nvSpPr>
            <p:spPr>
              <a:xfrm>
                <a:off x="7338025" y="1332725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rgbClr val="65C1C9">
                  <a:lumMod val="20000"/>
                  <a:lumOff val="80000"/>
                </a:srgb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1421;p36">
                <a:extLst>
                  <a:ext uri="{FF2B5EF4-FFF2-40B4-BE49-F238E27FC236}">
                    <a16:creationId xmlns="" xmlns:a16="http://schemas.microsoft.com/office/drawing/2014/main" id="{9D08F3E3-9AC9-4C5C-8ADC-A4644E9DA19B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2" name="Google Shape;1422;p36">
                <a:extLst>
                  <a:ext uri="{FF2B5EF4-FFF2-40B4-BE49-F238E27FC236}">
                    <a16:creationId xmlns="" xmlns:a16="http://schemas.microsoft.com/office/drawing/2014/main" id="{6F4FBD3E-446A-4066-A69D-A1D8E334F270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3" name="Google Shape;1423;p36">
                <a:extLst>
                  <a:ext uri="{FF2B5EF4-FFF2-40B4-BE49-F238E27FC236}">
                    <a16:creationId xmlns="" xmlns:a16="http://schemas.microsoft.com/office/drawing/2014/main" id="{FCD9CC69-F13F-4C23-9B05-235452A32749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4" name="Google Shape;1424;p36">
                <a:extLst>
                  <a:ext uri="{FF2B5EF4-FFF2-40B4-BE49-F238E27FC236}">
                    <a16:creationId xmlns="" xmlns:a16="http://schemas.microsoft.com/office/drawing/2014/main" id="{1D3765B1-066C-4E04-8BA9-C2A4CC70E7CD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5" name="Google Shape;1425;p36">
                <a:extLst>
                  <a:ext uri="{FF2B5EF4-FFF2-40B4-BE49-F238E27FC236}">
                    <a16:creationId xmlns="" xmlns:a16="http://schemas.microsoft.com/office/drawing/2014/main" id="{B9D4D7D3-9332-4DEA-AAE4-2DD3DE2CAF26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6" name="Google Shape;1426;p36">
                <a:extLst>
                  <a:ext uri="{FF2B5EF4-FFF2-40B4-BE49-F238E27FC236}">
                    <a16:creationId xmlns="" xmlns:a16="http://schemas.microsoft.com/office/drawing/2014/main" id="{7F1F7F5A-DF80-442B-B348-D3EFB3E4B7B7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7" name="Google Shape;1427;p36">
                <a:extLst>
                  <a:ext uri="{FF2B5EF4-FFF2-40B4-BE49-F238E27FC236}">
                    <a16:creationId xmlns="" xmlns:a16="http://schemas.microsoft.com/office/drawing/2014/main" id="{8718E0EA-9545-4E55-AD5D-6C2F003E704B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8" name="Google Shape;1428;p36">
                <a:extLst>
                  <a:ext uri="{FF2B5EF4-FFF2-40B4-BE49-F238E27FC236}">
                    <a16:creationId xmlns="" xmlns:a16="http://schemas.microsoft.com/office/drawing/2014/main" id="{FE3B4A09-1A09-40EF-9E09-481BFE05DC1A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9" name="Google Shape;1429;p36">
                <a:extLst>
                  <a:ext uri="{FF2B5EF4-FFF2-40B4-BE49-F238E27FC236}">
                    <a16:creationId xmlns="" xmlns:a16="http://schemas.microsoft.com/office/drawing/2014/main" id="{74F3FAB2-E898-4A8A-BD0C-780BBAD6F9F3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0" name="Google Shape;1430;p36">
                <a:extLst>
                  <a:ext uri="{FF2B5EF4-FFF2-40B4-BE49-F238E27FC236}">
                    <a16:creationId xmlns="" xmlns:a16="http://schemas.microsoft.com/office/drawing/2014/main" id="{04F7C01C-00A7-469B-A615-E397645D9F62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1" name="Google Shape;1431;p36">
                <a:extLst>
                  <a:ext uri="{FF2B5EF4-FFF2-40B4-BE49-F238E27FC236}">
                    <a16:creationId xmlns="" xmlns:a16="http://schemas.microsoft.com/office/drawing/2014/main" id="{18AE6934-116A-4FF8-A91D-F18B9B579CF7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2" name="Google Shape;1432;p36">
                <a:extLst>
                  <a:ext uri="{FF2B5EF4-FFF2-40B4-BE49-F238E27FC236}">
                    <a16:creationId xmlns="" xmlns:a16="http://schemas.microsoft.com/office/drawing/2014/main" id="{4DF65580-682D-46BC-8B9E-3843F5CFD5F1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3" name="Google Shape;1433;p36">
                <a:extLst>
                  <a:ext uri="{FF2B5EF4-FFF2-40B4-BE49-F238E27FC236}">
                    <a16:creationId xmlns="" xmlns:a16="http://schemas.microsoft.com/office/drawing/2014/main" id="{8E55D9A7-39A3-4519-8A7E-89590FE88DEB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4" name="Google Shape;1434;p36">
                <a:extLst>
                  <a:ext uri="{FF2B5EF4-FFF2-40B4-BE49-F238E27FC236}">
                    <a16:creationId xmlns="" xmlns:a16="http://schemas.microsoft.com/office/drawing/2014/main" id="{B944D6DE-D9C1-48BB-9B1C-A4CB4E571486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5" name="Google Shape;1436;p36">
                <a:extLst>
                  <a:ext uri="{FF2B5EF4-FFF2-40B4-BE49-F238E27FC236}">
                    <a16:creationId xmlns="" xmlns:a16="http://schemas.microsoft.com/office/drawing/2014/main" id="{928B279D-FD2A-4302-B52F-E8C5AE6AD33F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6" name="Google Shape;1437;p36">
                <a:extLst>
                  <a:ext uri="{FF2B5EF4-FFF2-40B4-BE49-F238E27FC236}">
                    <a16:creationId xmlns="" xmlns:a16="http://schemas.microsoft.com/office/drawing/2014/main" id="{93CBB650-4246-4771-B690-88D8517254F8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29" name="Google Shape;728;p29">
              <a:extLst>
                <a:ext uri="{FF2B5EF4-FFF2-40B4-BE49-F238E27FC236}">
                  <a16:creationId xmlns="" xmlns:a16="http://schemas.microsoft.com/office/drawing/2014/main" id="{A64CC880-6061-4CDD-BC5C-F8CCBA8EC51A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6669615" y="4054141"/>
              <a:ext cx="38458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294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22" name="Google Shape;1195;p33">
            <a:extLst>
              <a:ext uri="{FF2B5EF4-FFF2-40B4-BE49-F238E27FC236}">
                <a16:creationId xmlns="" xmlns:a16="http://schemas.microsoft.com/office/drawing/2014/main" id="{4CE6C745-4180-443F-BA1C-A137CE8554F6}"/>
              </a:ext>
            </a:extLst>
          </p:cNvPr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FFAE24">
              <a:lumMod val="60000"/>
              <a:lumOff val="40000"/>
            </a:srgb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198;p33">
            <a:extLst>
              <a:ext uri="{FF2B5EF4-FFF2-40B4-BE49-F238E27FC236}">
                <a16:creationId xmlns="" xmlns:a16="http://schemas.microsoft.com/office/drawing/2014/main" id="{745056F3-5ADF-410E-9075-090DF89F1CA2}"/>
              </a:ext>
            </a:extLst>
          </p:cNvPr>
          <p:cNvSpPr txBox="1">
            <a:spLocks/>
          </p:cNvSpPr>
          <p:nvPr/>
        </p:nvSpPr>
        <p:spPr>
          <a:xfrm>
            <a:off x="3613274" y="191847"/>
            <a:ext cx="586774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12700">
                  <a:solidFill>
                    <a:sysClr val="windowText" lastClr="000000"/>
                  </a:solidFill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Odibee Sans"/>
              </a:rPr>
              <a:t>Kế hoạch tuần mới</a:t>
            </a:r>
            <a:endParaRPr kumimoji="0" lang="en-US" sz="4000" b="1" i="0" u="none" strike="noStrike" kern="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BEF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Odibee Sans"/>
            </a:endParaRPr>
          </a:p>
        </p:txBody>
      </p:sp>
      <p:sp>
        <p:nvSpPr>
          <p:cNvPr id="26" name="Google Shape;1252;p33">
            <a:extLst>
              <a:ext uri="{FF2B5EF4-FFF2-40B4-BE49-F238E27FC236}">
                <a16:creationId xmlns="" xmlns:a16="http://schemas.microsoft.com/office/drawing/2014/main" id="{981763B2-3B06-4FD8-9613-F57E5E9CC88E}"/>
              </a:ext>
            </a:extLst>
          </p:cNvPr>
          <p:cNvSpPr/>
          <p:nvPr/>
        </p:nvSpPr>
        <p:spPr>
          <a:xfrm rot="-5702922">
            <a:off x="3704730" y="250903"/>
            <a:ext cx="2977225" cy="721417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253;p33">
            <a:extLst>
              <a:ext uri="{FF2B5EF4-FFF2-40B4-BE49-F238E27FC236}">
                <a16:creationId xmlns="" xmlns:a16="http://schemas.microsoft.com/office/drawing/2014/main" id="{D57F2745-BBAC-45FB-ABC9-A997CDEA9221}"/>
              </a:ext>
            </a:extLst>
          </p:cNvPr>
          <p:cNvSpPr txBox="1">
            <a:spLocks/>
          </p:cNvSpPr>
          <p:nvPr/>
        </p:nvSpPr>
        <p:spPr>
          <a:xfrm rot="-302252">
            <a:off x="2171599" y="2822583"/>
            <a:ext cx="6416367" cy="193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21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idact Gothic"/>
              <a:buNone/>
              <a:defRPr sz="3733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/>
            <a:r>
              <a:rPr lang="en-US" sz="3733" b="1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………………………………….</a:t>
            </a:r>
            <a:endParaRPr lang="vi-VN" sz="3733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Google Shape;1254;p33">
            <a:extLst>
              <a:ext uri="{FF2B5EF4-FFF2-40B4-BE49-F238E27FC236}">
                <a16:creationId xmlns="" xmlns:a16="http://schemas.microsoft.com/office/drawing/2014/main" id="{705B5886-B1A3-413F-A438-B62C59A9ABE4}"/>
              </a:ext>
            </a:extLst>
          </p:cNvPr>
          <p:cNvSpPr/>
          <p:nvPr/>
        </p:nvSpPr>
        <p:spPr>
          <a:xfrm rot="333202">
            <a:off x="1359279" y="2366259"/>
            <a:ext cx="637484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8F357D"/>
          </a:solidFill>
          <a:ln w="28575" cap="flat" cmpd="sng">
            <a:solidFill>
              <a:srgbClr val="FFFBE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" name="Google Shape;332;p20">
            <a:extLst>
              <a:ext uri="{FF2B5EF4-FFF2-40B4-BE49-F238E27FC236}">
                <a16:creationId xmlns="" xmlns:a16="http://schemas.microsoft.com/office/drawing/2014/main" id="{DD16AD44-0A11-4B64-B215-8805ED7D70EE}"/>
              </a:ext>
            </a:extLst>
          </p:cNvPr>
          <p:cNvGrpSpPr/>
          <p:nvPr/>
        </p:nvGrpSpPr>
        <p:grpSpPr>
          <a:xfrm>
            <a:off x="8808211" y="3146597"/>
            <a:ext cx="2445428" cy="3615519"/>
            <a:chOff x="6557130" y="2325091"/>
            <a:chExt cx="1834071" cy="2711639"/>
          </a:xfrm>
        </p:grpSpPr>
        <p:sp>
          <p:nvSpPr>
            <p:cNvPr id="30" name="Google Shape;333;p20">
              <a:extLst>
                <a:ext uri="{FF2B5EF4-FFF2-40B4-BE49-F238E27FC236}">
                  <a16:creationId xmlns="" xmlns:a16="http://schemas.microsoft.com/office/drawing/2014/main" id="{FCE2BC91-6D18-4AF1-B690-077519EE0DE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;p20">
              <a:extLst>
                <a:ext uri="{FF2B5EF4-FFF2-40B4-BE49-F238E27FC236}">
                  <a16:creationId xmlns="" xmlns:a16="http://schemas.microsoft.com/office/drawing/2014/main" id="{36BDC01C-01D1-4D22-9ADD-335501B931A0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5;p20">
              <a:extLst>
                <a:ext uri="{FF2B5EF4-FFF2-40B4-BE49-F238E27FC236}">
                  <a16:creationId xmlns="" xmlns:a16="http://schemas.microsoft.com/office/drawing/2014/main" id="{407290E4-A531-44F5-9F03-8010F3453AD3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;p20">
              <a:extLst>
                <a:ext uri="{FF2B5EF4-FFF2-40B4-BE49-F238E27FC236}">
                  <a16:creationId xmlns="" xmlns:a16="http://schemas.microsoft.com/office/drawing/2014/main" id="{668A55A7-ECC6-4364-9BE2-109FEED09184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7;p20">
              <a:extLst>
                <a:ext uri="{FF2B5EF4-FFF2-40B4-BE49-F238E27FC236}">
                  <a16:creationId xmlns="" xmlns:a16="http://schemas.microsoft.com/office/drawing/2014/main" id="{4E0E6133-CC0D-4A91-8D79-1F9325BC3BA5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8;p20">
              <a:extLst>
                <a:ext uri="{FF2B5EF4-FFF2-40B4-BE49-F238E27FC236}">
                  <a16:creationId xmlns="" xmlns:a16="http://schemas.microsoft.com/office/drawing/2014/main" id="{5973CAA7-623B-421F-965C-CDA4419FE02B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9;p20">
              <a:extLst>
                <a:ext uri="{FF2B5EF4-FFF2-40B4-BE49-F238E27FC236}">
                  <a16:creationId xmlns="" xmlns:a16="http://schemas.microsoft.com/office/drawing/2014/main" id="{D0841401-48D3-44D8-933A-F5F99B9423A2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0;p20">
              <a:extLst>
                <a:ext uri="{FF2B5EF4-FFF2-40B4-BE49-F238E27FC236}">
                  <a16:creationId xmlns="" xmlns:a16="http://schemas.microsoft.com/office/drawing/2014/main" id="{266FA581-7179-43FB-8CB0-27FEB1D240FC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1;p20">
              <a:extLst>
                <a:ext uri="{FF2B5EF4-FFF2-40B4-BE49-F238E27FC236}">
                  <a16:creationId xmlns="" xmlns:a16="http://schemas.microsoft.com/office/drawing/2014/main" id="{20D8190F-2E18-4A3E-B8DC-925D59198BA5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2;p20">
              <a:extLst>
                <a:ext uri="{FF2B5EF4-FFF2-40B4-BE49-F238E27FC236}">
                  <a16:creationId xmlns="" xmlns:a16="http://schemas.microsoft.com/office/drawing/2014/main" id="{7620F480-BA17-45C8-B50D-231BA2F01151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3;p20">
              <a:extLst>
                <a:ext uri="{FF2B5EF4-FFF2-40B4-BE49-F238E27FC236}">
                  <a16:creationId xmlns="" xmlns:a16="http://schemas.microsoft.com/office/drawing/2014/main" id="{C0B92121-D197-4F2D-BC7D-BBE4A1767566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4;p20">
              <a:extLst>
                <a:ext uri="{FF2B5EF4-FFF2-40B4-BE49-F238E27FC236}">
                  <a16:creationId xmlns="" xmlns:a16="http://schemas.microsoft.com/office/drawing/2014/main" id="{32F945B0-6F86-4B18-9CB3-6AAF7EFAF1D6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45;p20">
              <a:extLst>
                <a:ext uri="{FF2B5EF4-FFF2-40B4-BE49-F238E27FC236}">
                  <a16:creationId xmlns="" xmlns:a16="http://schemas.microsoft.com/office/drawing/2014/main" id="{587EC070-AC85-4488-B40E-A2513257525D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46;p20">
              <a:extLst>
                <a:ext uri="{FF2B5EF4-FFF2-40B4-BE49-F238E27FC236}">
                  <a16:creationId xmlns="" xmlns:a16="http://schemas.microsoft.com/office/drawing/2014/main" id="{63426AE4-32DC-4BBA-8835-DC07998C6017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47;p20">
              <a:extLst>
                <a:ext uri="{FF2B5EF4-FFF2-40B4-BE49-F238E27FC236}">
                  <a16:creationId xmlns="" xmlns:a16="http://schemas.microsoft.com/office/drawing/2014/main" id="{18526208-7EF1-47F8-AD51-914A7E6C0843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48;p20">
              <a:extLst>
                <a:ext uri="{FF2B5EF4-FFF2-40B4-BE49-F238E27FC236}">
                  <a16:creationId xmlns="" xmlns:a16="http://schemas.microsoft.com/office/drawing/2014/main" id="{AE758F8E-0BC0-48C4-B38E-87B9A25EC42C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49;p20">
              <a:extLst>
                <a:ext uri="{FF2B5EF4-FFF2-40B4-BE49-F238E27FC236}">
                  <a16:creationId xmlns="" xmlns:a16="http://schemas.microsoft.com/office/drawing/2014/main" id="{5A3C6B2E-7D9D-4AD0-9E9A-F9706783D062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0;p20">
              <a:extLst>
                <a:ext uri="{FF2B5EF4-FFF2-40B4-BE49-F238E27FC236}">
                  <a16:creationId xmlns="" xmlns:a16="http://schemas.microsoft.com/office/drawing/2014/main" id="{071C445B-BF26-4C9F-817F-62EC9DF983B8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1;p20">
              <a:extLst>
                <a:ext uri="{FF2B5EF4-FFF2-40B4-BE49-F238E27FC236}">
                  <a16:creationId xmlns="" xmlns:a16="http://schemas.microsoft.com/office/drawing/2014/main" id="{EC347B56-7994-40B3-9D77-E7EF1C4290BC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2;p20">
              <a:extLst>
                <a:ext uri="{FF2B5EF4-FFF2-40B4-BE49-F238E27FC236}">
                  <a16:creationId xmlns="" xmlns:a16="http://schemas.microsoft.com/office/drawing/2014/main" id="{5CBA4583-8E29-49E8-8DC1-AA3FC4D323EC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3;p20">
              <a:extLst>
                <a:ext uri="{FF2B5EF4-FFF2-40B4-BE49-F238E27FC236}">
                  <a16:creationId xmlns="" xmlns:a16="http://schemas.microsoft.com/office/drawing/2014/main" id="{00E12D30-CAF7-47B3-833A-2F01C0796225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8F35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4;p20">
              <a:extLst>
                <a:ext uri="{FF2B5EF4-FFF2-40B4-BE49-F238E27FC236}">
                  <a16:creationId xmlns="" xmlns:a16="http://schemas.microsoft.com/office/drawing/2014/main" id="{6FB0C68A-5444-4ADC-B0B2-3D378CE09DF4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5;p20">
              <a:extLst>
                <a:ext uri="{FF2B5EF4-FFF2-40B4-BE49-F238E27FC236}">
                  <a16:creationId xmlns="" xmlns:a16="http://schemas.microsoft.com/office/drawing/2014/main" id="{E6F35AF4-C171-4BB6-A663-EB39CFB7A043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6;p20">
              <a:extLst>
                <a:ext uri="{FF2B5EF4-FFF2-40B4-BE49-F238E27FC236}">
                  <a16:creationId xmlns="" xmlns:a16="http://schemas.microsoft.com/office/drawing/2014/main" id="{6AEA6CFA-6B9F-40D6-A8AA-4A2250E07C63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7;p20">
              <a:extLst>
                <a:ext uri="{FF2B5EF4-FFF2-40B4-BE49-F238E27FC236}">
                  <a16:creationId xmlns="" xmlns:a16="http://schemas.microsoft.com/office/drawing/2014/main" id="{343762A3-4BC7-427B-8EB2-DD1E8208DDD2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8;p20">
              <a:extLst>
                <a:ext uri="{FF2B5EF4-FFF2-40B4-BE49-F238E27FC236}">
                  <a16:creationId xmlns="" xmlns:a16="http://schemas.microsoft.com/office/drawing/2014/main" id="{C66F17A2-E9A8-4AB9-9B07-1BE9D4384EE0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9;p20">
              <a:extLst>
                <a:ext uri="{FF2B5EF4-FFF2-40B4-BE49-F238E27FC236}">
                  <a16:creationId xmlns="" xmlns:a16="http://schemas.microsoft.com/office/drawing/2014/main" id="{4CE5A175-A74C-4E5C-8671-80DB701C5C87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0;p20">
              <a:extLst>
                <a:ext uri="{FF2B5EF4-FFF2-40B4-BE49-F238E27FC236}">
                  <a16:creationId xmlns="" xmlns:a16="http://schemas.microsoft.com/office/drawing/2014/main" id="{145D51DF-E9E9-40AD-BEF1-11569173B67F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1;p20">
              <a:extLst>
                <a:ext uri="{FF2B5EF4-FFF2-40B4-BE49-F238E27FC236}">
                  <a16:creationId xmlns="" xmlns:a16="http://schemas.microsoft.com/office/drawing/2014/main" id="{30AD8DDE-6D6E-46BC-BCFF-53E74CC5C231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2;p20">
              <a:extLst>
                <a:ext uri="{FF2B5EF4-FFF2-40B4-BE49-F238E27FC236}">
                  <a16:creationId xmlns="" xmlns:a16="http://schemas.microsoft.com/office/drawing/2014/main" id="{8BF7EF1F-1421-4CD9-A0C2-00F5A4339FC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3;p20">
              <a:extLst>
                <a:ext uri="{FF2B5EF4-FFF2-40B4-BE49-F238E27FC236}">
                  <a16:creationId xmlns="" xmlns:a16="http://schemas.microsoft.com/office/drawing/2014/main" id="{9C1427CB-ADE0-4093-9781-64AF7781C26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4;p20">
              <a:extLst>
                <a:ext uri="{FF2B5EF4-FFF2-40B4-BE49-F238E27FC236}">
                  <a16:creationId xmlns="" xmlns:a16="http://schemas.microsoft.com/office/drawing/2014/main" id="{B074999C-A8C3-4C2D-85F6-EC9D71D01F4D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5;p20">
              <a:extLst>
                <a:ext uri="{FF2B5EF4-FFF2-40B4-BE49-F238E27FC236}">
                  <a16:creationId xmlns="" xmlns:a16="http://schemas.microsoft.com/office/drawing/2014/main" id="{2534C8D0-E24D-44EB-9E00-C3EF22FE5096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;p20">
              <a:extLst>
                <a:ext uri="{FF2B5EF4-FFF2-40B4-BE49-F238E27FC236}">
                  <a16:creationId xmlns="" xmlns:a16="http://schemas.microsoft.com/office/drawing/2014/main" id="{EF88114E-E4AE-405C-A895-BFCFC82F9804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7;p20">
              <a:extLst>
                <a:ext uri="{FF2B5EF4-FFF2-40B4-BE49-F238E27FC236}">
                  <a16:creationId xmlns="" xmlns:a16="http://schemas.microsoft.com/office/drawing/2014/main" id="{7BD6DCEF-3CD9-4ED6-ACDA-6209AB348AAF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8;p20">
              <a:extLst>
                <a:ext uri="{FF2B5EF4-FFF2-40B4-BE49-F238E27FC236}">
                  <a16:creationId xmlns="" xmlns:a16="http://schemas.microsoft.com/office/drawing/2014/main" id="{5248A26C-66FB-4EE3-BC32-150378763F3F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9;p20">
              <a:extLst>
                <a:ext uri="{FF2B5EF4-FFF2-40B4-BE49-F238E27FC236}">
                  <a16:creationId xmlns="" xmlns:a16="http://schemas.microsoft.com/office/drawing/2014/main" id="{61067B72-A65C-45D2-86EE-3FA6B84521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70;p20">
              <a:extLst>
                <a:ext uri="{FF2B5EF4-FFF2-40B4-BE49-F238E27FC236}">
                  <a16:creationId xmlns="" xmlns:a16="http://schemas.microsoft.com/office/drawing/2014/main" id="{DCFBB26B-E126-4B34-A5FA-B6A6EDFF4736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71;p20">
              <a:extLst>
                <a:ext uri="{FF2B5EF4-FFF2-40B4-BE49-F238E27FC236}">
                  <a16:creationId xmlns="" xmlns:a16="http://schemas.microsoft.com/office/drawing/2014/main" id="{D7D59932-2D47-4EBC-9FE0-1B856F099239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72;p20">
              <a:extLst>
                <a:ext uri="{FF2B5EF4-FFF2-40B4-BE49-F238E27FC236}">
                  <a16:creationId xmlns="" xmlns:a16="http://schemas.microsoft.com/office/drawing/2014/main" id="{8539FFFB-D8B7-40C8-8C96-E511B6272572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73;p20">
              <a:extLst>
                <a:ext uri="{FF2B5EF4-FFF2-40B4-BE49-F238E27FC236}">
                  <a16:creationId xmlns="" xmlns:a16="http://schemas.microsoft.com/office/drawing/2014/main" id="{B79BCD97-36B0-4415-9B03-53D9776E0D93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74;p20">
              <a:extLst>
                <a:ext uri="{FF2B5EF4-FFF2-40B4-BE49-F238E27FC236}">
                  <a16:creationId xmlns="" xmlns:a16="http://schemas.microsoft.com/office/drawing/2014/main" id="{0433BD2E-DFC6-4908-9324-855916033C68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75;p20">
              <a:extLst>
                <a:ext uri="{FF2B5EF4-FFF2-40B4-BE49-F238E27FC236}">
                  <a16:creationId xmlns="" xmlns:a16="http://schemas.microsoft.com/office/drawing/2014/main" id="{AA159DC9-97D9-47C9-A6EF-0022C708317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76;p20">
              <a:extLst>
                <a:ext uri="{FF2B5EF4-FFF2-40B4-BE49-F238E27FC236}">
                  <a16:creationId xmlns="" xmlns:a16="http://schemas.microsoft.com/office/drawing/2014/main" id="{EE678A2F-4B50-449E-9D9B-9260F5B8479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77;p20">
              <a:extLst>
                <a:ext uri="{FF2B5EF4-FFF2-40B4-BE49-F238E27FC236}">
                  <a16:creationId xmlns="" xmlns:a16="http://schemas.microsoft.com/office/drawing/2014/main" id="{94CB49B5-7761-4A65-885F-4429CC477C8D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78;p20">
              <a:extLst>
                <a:ext uri="{FF2B5EF4-FFF2-40B4-BE49-F238E27FC236}">
                  <a16:creationId xmlns="" xmlns:a16="http://schemas.microsoft.com/office/drawing/2014/main" id="{50A3E67A-8EA3-4AA9-8EC4-3AE11CCB088B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79;p20">
              <a:extLst>
                <a:ext uri="{FF2B5EF4-FFF2-40B4-BE49-F238E27FC236}">
                  <a16:creationId xmlns="" xmlns:a16="http://schemas.microsoft.com/office/drawing/2014/main" id="{7E0F175D-FD0A-4FD6-8CB0-29F57904CD8F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0;p20">
              <a:extLst>
                <a:ext uri="{FF2B5EF4-FFF2-40B4-BE49-F238E27FC236}">
                  <a16:creationId xmlns="" xmlns:a16="http://schemas.microsoft.com/office/drawing/2014/main" id="{8C43C777-4CE1-4043-9A92-1F551F2F8BDF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81;p20">
              <a:extLst>
                <a:ext uri="{FF2B5EF4-FFF2-40B4-BE49-F238E27FC236}">
                  <a16:creationId xmlns="" xmlns:a16="http://schemas.microsoft.com/office/drawing/2014/main" id="{81624151-96A8-421B-BE8A-0AC8E7C111EF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82;p20">
              <a:extLst>
                <a:ext uri="{FF2B5EF4-FFF2-40B4-BE49-F238E27FC236}">
                  <a16:creationId xmlns="" xmlns:a16="http://schemas.microsoft.com/office/drawing/2014/main" id="{2A8348AA-5D03-425A-A970-95E0A7506E86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83;p20">
              <a:extLst>
                <a:ext uri="{FF2B5EF4-FFF2-40B4-BE49-F238E27FC236}">
                  <a16:creationId xmlns="" xmlns:a16="http://schemas.microsoft.com/office/drawing/2014/main" id="{0D8B3CD4-0E31-4286-A50B-702E01944085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84;p20">
              <a:extLst>
                <a:ext uri="{FF2B5EF4-FFF2-40B4-BE49-F238E27FC236}">
                  <a16:creationId xmlns="" xmlns:a16="http://schemas.microsoft.com/office/drawing/2014/main" id="{CD24E765-1E0A-41D4-BAA0-C55275F4D26A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85;p20">
              <a:extLst>
                <a:ext uri="{FF2B5EF4-FFF2-40B4-BE49-F238E27FC236}">
                  <a16:creationId xmlns="" xmlns:a16="http://schemas.microsoft.com/office/drawing/2014/main" id="{6930D978-A2EC-4829-8045-077055A2C3F2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86;p20">
              <a:extLst>
                <a:ext uri="{FF2B5EF4-FFF2-40B4-BE49-F238E27FC236}">
                  <a16:creationId xmlns="" xmlns:a16="http://schemas.microsoft.com/office/drawing/2014/main" id="{E427CCF1-1544-46B7-AD08-ADFDF57F9541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87;p20">
              <a:extLst>
                <a:ext uri="{FF2B5EF4-FFF2-40B4-BE49-F238E27FC236}">
                  <a16:creationId xmlns="" xmlns:a16="http://schemas.microsoft.com/office/drawing/2014/main" id="{0E5BB830-A07E-42F2-9E05-74E84A83B0B1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88;p20">
              <a:extLst>
                <a:ext uri="{FF2B5EF4-FFF2-40B4-BE49-F238E27FC236}">
                  <a16:creationId xmlns="" xmlns:a16="http://schemas.microsoft.com/office/drawing/2014/main" id="{39AF50D0-4863-4AA5-88B4-FC55A8B7A82F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89;p20">
              <a:extLst>
                <a:ext uri="{FF2B5EF4-FFF2-40B4-BE49-F238E27FC236}">
                  <a16:creationId xmlns="" xmlns:a16="http://schemas.microsoft.com/office/drawing/2014/main" id="{495CF1C7-8E53-4E99-9D43-14866A4270F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90;p20">
              <a:extLst>
                <a:ext uri="{FF2B5EF4-FFF2-40B4-BE49-F238E27FC236}">
                  <a16:creationId xmlns="" xmlns:a16="http://schemas.microsoft.com/office/drawing/2014/main" id="{A1EB18B6-003C-41FE-ADA0-3772D15A59E3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91;p20">
              <a:extLst>
                <a:ext uri="{FF2B5EF4-FFF2-40B4-BE49-F238E27FC236}">
                  <a16:creationId xmlns="" xmlns:a16="http://schemas.microsoft.com/office/drawing/2014/main" id="{B26B4EE6-BD62-425C-A859-C47EBE6AF0E2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92;p20">
              <a:extLst>
                <a:ext uri="{FF2B5EF4-FFF2-40B4-BE49-F238E27FC236}">
                  <a16:creationId xmlns="" xmlns:a16="http://schemas.microsoft.com/office/drawing/2014/main" id="{F1D0AB23-74C7-4EA8-B804-C4CC90A9C0AC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93;p20">
              <a:extLst>
                <a:ext uri="{FF2B5EF4-FFF2-40B4-BE49-F238E27FC236}">
                  <a16:creationId xmlns="" xmlns:a16="http://schemas.microsoft.com/office/drawing/2014/main" id="{05B5759F-E946-445E-97BB-1E2C5C6B5BCC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94;p20">
              <a:extLst>
                <a:ext uri="{FF2B5EF4-FFF2-40B4-BE49-F238E27FC236}">
                  <a16:creationId xmlns="" xmlns:a16="http://schemas.microsoft.com/office/drawing/2014/main" id="{EAF9226E-B372-491A-A3B4-DC4BD3D8A6C3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95;p20">
              <a:extLst>
                <a:ext uri="{FF2B5EF4-FFF2-40B4-BE49-F238E27FC236}">
                  <a16:creationId xmlns="" xmlns:a16="http://schemas.microsoft.com/office/drawing/2014/main" id="{37A0D14A-B8E4-4886-8C37-26D24DA3096A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96;p20">
              <a:extLst>
                <a:ext uri="{FF2B5EF4-FFF2-40B4-BE49-F238E27FC236}">
                  <a16:creationId xmlns="" xmlns:a16="http://schemas.microsoft.com/office/drawing/2014/main" id="{D72C2ACC-14E6-48E0-B90D-AE68866BAEC9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1255;p33">
            <a:extLst>
              <a:ext uri="{FF2B5EF4-FFF2-40B4-BE49-F238E27FC236}">
                <a16:creationId xmlns="" xmlns:a16="http://schemas.microsoft.com/office/drawing/2014/main" id="{416A2C8D-4883-4DDA-BE2E-E3B17789479F}"/>
              </a:ext>
            </a:extLst>
          </p:cNvPr>
          <p:cNvGrpSpPr/>
          <p:nvPr/>
        </p:nvGrpSpPr>
        <p:grpSpPr>
          <a:xfrm rot="-302834">
            <a:off x="9359087" y="4934423"/>
            <a:ext cx="627405" cy="801629"/>
            <a:chOff x="4257150" y="439500"/>
            <a:chExt cx="496378" cy="634217"/>
          </a:xfrm>
        </p:grpSpPr>
        <p:sp>
          <p:nvSpPr>
            <p:cNvPr id="95" name="Google Shape;1256;p33">
              <a:extLst>
                <a:ext uri="{FF2B5EF4-FFF2-40B4-BE49-F238E27FC236}">
                  <a16:creationId xmlns="" xmlns:a16="http://schemas.microsoft.com/office/drawing/2014/main" id="{938C92C5-4E3F-4CD1-93D5-4A77F6477F91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57;p33">
              <a:extLst>
                <a:ext uri="{FF2B5EF4-FFF2-40B4-BE49-F238E27FC236}">
                  <a16:creationId xmlns="" xmlns:a16="http://schemas.microsoft.com/office/drawing/2014/main" id="{4F62AA37-5C32-406E-B42E-BE45DB412AEC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58;p33">
              <a:extLst>
                <a:ext uri="{FF2B5EF4-FFF2-40B4-BE49-F238E27FC236}">
                  <a16:creationId xmlns="" xmlns:a16="http://schemas.microsoft.com/office/drawing/2014/main" id="{586B381A-A994-4CB9-94C6-59455D79A1E8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59;p33">
              <a:extLst>
                <a:ext uri="{FF2B5EF4-FFF2-40B4-BE49-F238E27FC236}">
                  <a16:creationId xmlns="" xmlns:a16="http://schemas.microsoft.com/office/drawing/2014/main" id="{1FF248FD-2425-4FF1-AA9C-47294BF409BF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60;p33">
              <a:extLst>
                <a:ext uri="{FF2B5EF4-FFF2-40B4-BE49-F238E27FC236}">
                  <a16:creationId xmlns="" xmlns:a16="http://schemas.microsoft.com/office/drawing/2014/main" id="{E8307603-3577-43BF-BE2D-C656579EFA38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61;p33">
              <a:extLst>
                <a:ext uri="{FF2B5EF4-FFF2-40B4-BE49-F238E27FC236}">
                  <a16:creationId xmlns="" xmlns:a16="http://schemas.microsoft.com/office/drawing/2014/main" id="{592C3CDE-4D4A-40F6-B62B-B25AAD33410E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62;p33">
              <a:extLst>
                <a:ext uri="{FF2B5EF4-FFF2-40B4-BE49-F238E27FC236}">
                  <a16:creationId xmlns="" xmlns:a16="http://schemas.microsoft.com/office/drawing/2014/main" id="{E6DB25D8-959B-472E-9AFE-708D11C3106E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500;p22">
            <a:extLst>
              <a:ext uri="{FF2B5EF4-FFF2-40B4-BE49-F238E27FC236}">
                <a16:creationId xmlns="" xmlns:a16="http://schemas.microsoft.com/office/drawing/2014/main" id="{6EB77065-7652-4807-B556-4047B847E811}"/>
              </a:ext>
            </a:extLst>
          </p:cNvPr>
          <p:cNvGrpSpPr/>
          <p:nvPr/>
        </p:nvGrpSpPr>
        <p:grpSpPr>
          <a:xfrm>
            <a:off x="3036190" y="276332"/>
            <a:ext cx="967925" cy="1158363"/>
            <a:chOff x="4836718" y="719374"/>
            <a:chExt cx="1180952" cy="1617007"/>
          </a:xfrm>
        </p:grpSpPr>
        <p:sp>
          <p:nvSpPr>
            <p:cNvPr id="103" name="Google Shape;501;p22">
              <a:extLst>
                <a:ext uri="{FF2B5EF4-FFF2-40B4-BE49-F238E27FC236}">
                  <a16:creationId xmlns="" xmlns:a16="http://schemas.microsoft.com/office/drawing/2014/main" id="{BEEDBF13-F674-4203-855B-1690DEDF4074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2;p22">
              <a:extLst>
                <a:ext uri="{FF2B5EF4-FFF2-40B4-BE49-F238E27FC236}">
                  <a16:creationId xmlns="" xmlns:a16="http://schemas.microsoft.com/office/drawing/2014/main" id="{61774F55-FEDB-42F5-99A5-ED7C6BB5DB49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3;p22">
              <a:extLst>
                <a:ext uri="{FF2B5EF4-FFF2-40B4-BE49-F238E27FC236}">
                  <a16:creationId xmlns="" xmlns:a16="http://schemas.microsoft.com/office/drawing/2014/main" id="{DA6C41A6-C30B-41C7-8CB5-877E0A8C3FFD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4;p22">
              <a:extLst>
                <a:ext uri="{FF2B5EF4-FFF2-40B4-BE49-F238E27FC236}">
                  <a16:creationId xmlns="" xmlns:a16="http://schemas.microsoft.com/office/drawing/2014/main" id="{97AB16F2-3FF9-4B3F-B47D-C73F512629B2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5;p22">
              <a:extLst>
                <a:ext uri="{FF2B5EF4-FFF2-40B4-BE49-F238E27FC236}">
                  <a16:creationId xmlns="" xmlns:a16="http://schemas.microsoft.com/office/drawing/2014/main" id="{135FCAB6-FBD2-4F5F-89E8-20CF1F70A1C9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6;p22">
              <a:extLst>
                <a:ext uri="{FF2B5EF4-FFF2-40B4-BE49-F238E27FC236}">
                  <a16:creationId xmlns="" xmlns:a16="http://schemas.microsoft.com/office/drawing/2014/main" id="{AF150822-A4E2-4263-84C9-CE35BE94E6EB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7;p22">
              <a:extLst>
                <a:ext uri="{FF2B5EF4-FFF2-40B4-BE49-F238E27FC236}">
                  <a16:creationId xmlns="" xmlns:a16="http://schemas.microsoft.com/office/drawing/2014/main" id="{7F72BBE6-D789-41D9-8320-259467F5F20D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8;p22">
              <a:extLst>
                <a:ext uri="{FF2B5EF4-FFF2-40B4-BE49-F238E27FC236}">
                  <a16:creationId xmlns="" xmlns:a16="http://schemas.microsoft.com/office/drawing/2014/main" id="{DA127FFE-2D32-4417-A45D-07FDA6EEA0A3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9;p22">
              <a:extLst>
                <a:ext uri="{FF2B5EF4-FFF2-40B4-BE49-F238E27FC236}">
                  <a16:creationId xmlns="" xmlns:a16="http://schemas.microsoft.com/office/drawing/2014/main" id="{6297187A-854B-44FF-81AC-52D068F3699E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0;p22">
              <a:extLst>
                <a:ext uri="{FF2B5EF4-FFF2-40B4-BE49-F238E27FC236}">
                  <a16:creationId xmlns="" xmlns:a16="http://schemas.microsoft.com/office/drawing/2014/main" id="{917C28BE-1564-48EE-8D89-0A793B7C9116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1;p22">
              <a:extLst>
                <a:ext uri="{FF2B5EF4-FFF2-40B4-BE49-F238E27FC236}">
                  <a16:creationId xmlns="" xmlns:a16="http://schemas.microsoft.com/office/drawing/2014/main" id="{8015D9C9-BF61-4979-A57B-88234D8A5765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2;p22">
              <a:extLst>
                <a:ext uri="{FF2B5EF4-FFF2-40B4-BE49-F238E27FC236}">
                  <a16:creationId xmlns="" xmlns:a16="http://schemas.microsoft.com/office/drawing/2014/main" id="{354F3FA9-DCFA-41AA-95CA-BAE9CC3FA553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3;p22">
              <a:extLst>
                <a:ext uri="{FF2B5EF4-FFF2-40B4-BE49-F238E27FC236}">
                  <a16:creationId xmlns="" xmlns:a16="http://schemas.microsoft.com/office/drawing/2014/main" id="{F7264BD1-03E3-49F1-9957-6F8AE76B610C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4;p22">
              <a:extLst>
                <a:ext uri="{FF2B5EF4-FFF2-40B4-BE49-F238E27FC236}">
                  <a16:creationId xmlns="" xmlns:a16="http://schemas.microsoft.com/office/drawing/2014/main" id="{1807870B-5103-4B1A-8BEE-315908139FED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5;p22">
              <a:extLst>
                <a:ext uri="{FF2B5EF4-FFF2-40B4-BE49-F238E27FC236}">
                  <a16:creationId xmlns="" xmlns:a16="http://schemas.microsoft.com/office/drawing/2014/main" id="{3C80F8A0-3D75-4B6F-99BC-9F657B7E537D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03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32" name="Google Shape;1493;p40">
            <a:extLst>
              <a:ext uri="{FF2B5EF4-FFF2-40B4-BE49-F238E27FC236}">
                <a16:creationId xmlns="" xmlns:a16="http://schemas.microsoft.com/office/drawing/2014/main" id="{5722D331-3A7F-4AEE-84F4-27A7DC54D587}"/>
              </a:ext>
            </a:extLst>
          </p:cNvPr>
          <p:cNvSpPr/>
          <p:nvPr/>
        </p:nvSpPr>
        <p:spPr>
          <a:xfrm>
            <a:off x="1877071" y="535891"/>
            <a:ext cx="8593553" cy="208096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495;p40">
            <a:extLst>
              <a:ext uri="{FF2B5EF4-FFF2-40B4-BE49-F238E27FC236}">
                <a16:creationId xmlns="" xmlns:a16="http://schemas.microsoft.com/office/drawing/2014/main" id="{FBC84375-E41A-4C41-A96C-10B493795659}"/>
              </a:ext>
            </a:extLst>
          </p:cNvPr>
          <p:cNvSpPr txBox="1">
            <a:spLocks/>
          </p:cNvSpPr>
          <p:nvPr/>
        </p:nvSpPr>
        <p:spPr>
          <a:xfrm rot="-182">
            <a:off x="2000387" y="861004"/>
            <a:ext cx="8359535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6600" b="1" kern="0" dirty="0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19050"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6600" b="1" kern="0" dirty="0">
              <a:ln w="19050">
                <a:solidFill>
                  <a:sysClr val="windowText" lastClr="0000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1508;p40">
            <a:extLst>
              <a:ext uri="{FF2B5EF4-FFF2-40B4-BE49-F238E27FC236}">
                <a16:creationId xmlns="" xmlns:a16="http://schemas.microsoft.com/office/drawing/2014/main" id="{A4FF9534-F9CA-4F69-8639-46D65495EB63}"/>
              </a:ext>
            </a:extLst>
          </p:cNvPr>
          <p:cNvSpPr/>
          <p:nvPr/>
        </p:nvSpPr>
        <p:spPr>
          <a:xfrm rot="639960">
            <a:off x="5446714" y="4517141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8F357D"/>
          </a:solidFill>
          <a:ln w="28575" cap="flat" cmpd="sng">
            <a:solidFill>
              <a:srgbClr val="FFFBE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1542;p40">
            <a:extLst>
              <a:ext uri="{FF2B5EF4-FFF2-40B4-BE49-F238E27FC236}">
                <a16:creationId xmlns="" xmlns:a16="http://schemas.microsoft.com/office/drawing/2014/main" id="{1F26B0B6-8206-4965-AF52-7019A97481E9}"/>
              </a:ext>
            </a:extLst>
          </p:cNvPr>
          <p:cNvGrpSpPr/>
          <p:nvPr/>
        </p:nvGrpSpPr>
        <p:grpSpPr>
          <a:xfrm rot="407631">
            <a:off x="1219858" y="1927826"/>
            <a:ext cx="1651135" cy="1447495"/>
            <a:chOff x="7611038" y="3431425"/>
            <a:chExt cx="1238324" cy="1085597"/>
          </a:xfrm>
        </p:grpSpPr>
        <p:sp>
          <p:nvSpPr>
            <p:cNvPr id="39" name="Google Shape;1543;p40">
              <a:extLst>
                <a:ext uri="{FF2B5EF4-FFF2-40B4-BE49-F238E27FC236}">
                  <a16:creationId xmlns="" xmlns:a16="http://schemas.microsoft.com/office/drawing/2014/main" id="{08C1DAA0-960A-4AD0-8B30-B94642A82BF9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44;p40">
              <a:extLst>
                <a:ext uri="{FF2B5EF4-FFF2-40B4-BE49-F238E27FC236}">
                  <a16:creationId xmlns="" xmlns:a16="http://schemas.microsoft.com/office/drawing/2014/main" id="{EB7FFC00-417C-4387-90AF-501FBF1B12E4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1583;p40">
            <a:extLst>
              <a:ext uri="{FF2B5EF4-FFF2-40B4-BE49-F238E27FC236}">
                <a16:creationId xmlns="" xmlns:a16="http://schemas.microsoft.com/office/drawing/2014/main" id="{F51954E4-EA99-42C6-A6EF-49CB7AE49C5D}"/>
              </a:ext>
            </a:extLst>
          </p:cNvPr>
          <p:cNvGrpSpPr/>
          <p:nvPr/>
        </p:nvGrpSpPr>
        <p:grpSpPr>
          <a:xfrm flipH="1">
            <a:off x="9841369" y="1519039"/>
            <a:ext cx="1268328" cy="1254672"/>
            <a:chOff x="1178193" y="539992"/>
            <a:chExt cx="1573391" cy="1471771"/>
          </a:xfrm>
        </p:grpSpPr>
        <p:sp>
          <p:nvSpPr>
            <p:cNvPr id="42" name="Google Shape;1584;p40">
              <a:extLst>
                <a:ext uri="{FF2B5EF4-FFF2-40B4-BE49-F238E27FC236}">
                  <a16:creationId xmlns="" xmlns:a16="http://schemas.microsoft.com/office/drawing/2014/main" id="{A2315076-329D-4402-A0CF-FEBE6BF09F0F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85;p40">
              <a:extLst>
                <a:ext uri="{FF2B5EF4-FFF2-40B4-BE49-F238E27FC236}">
                  <a16:creationId xmlns="" xmlns:a16="http://schemas.microsoft.com/office/drawing/2014/main" id="{3CC4BF0A-DCBB-4F3E-BA11-31625CA88791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86;p40">
              <a:extLst>
                <a:ext uri="{FF2B5EF4-FFF2-40B4-BE49-F238E27FC236}">
                  <a16:creationId xmlns="" xmlns:a16="http://schemas.microsoft.com/office/drawing/2014/main" id="{19440D9C-C284-47D6-B6D3-E377163102CA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87;p40">
              <a:extLst>
                <a:ext uri="{FF2B5EF4-FFF2-40B4-BE49-F238E27FC236}">
                  <a16:creationId xmlns="" xmlns:a16="http://schemas.microsoft.com/office/drawing/2014/main" id="{7BCFDAF7-FC21-46A6-BB35-CBAA8C5FDFCB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88;p40">
              <a:extLst>
                <a:ext uri="{FF2B5EF4-FFF2-40B4-BE49-F238E27FC236}">
                  <a16:creationId xmlns="" xmlns:a16="http://schemas.microsoft.com/office/drawing/2014/main" id="{6A1E3D5C-1CB1-4CAD-BACA-0F8324CA90A0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89;p40">
              <a:extLst>
                <a:ext uri="{FF2B5EF4-FFF2-40B4-BE49-F238E27FC236}">
                  <a16:creationId xmlns="" xmlns:a16="http://schemas.microsoft.com/office/drawing/2014/main" id="{E231D496-2096-4C69-9C29-C327527D4D5D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90;p40">
              <a:extLst>
                <a:ext uri="{FF2B5EF4-FFF2-40B4-BE49-F238E27FC236}">
                  <a16:creationId xmlns="" xmlns:a16="http://schemas.microsoft.com/office/drawing/2014/main" id="{8FBACADA-DF08-4C1F-BD28-6C3EB2A9BF76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91;p40">
              <a:extLst>
                <a:ext uri="{FF2B5EF4-FFF2-40B4-BE49-F238E27FC236}">
                  <a16:creationId xmlns="" xmlns:a16="http://schemas.microsoft.com/office/drawing/2014/main" id="{83505A0C-1FF6-414A-B767-62AA72D935E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92;p40">
              <a:extLst>
                <a:ext uri="{FF2B5EF4-FFF2-40B4-BE49-F238E27FC236}">
                  <a16:creationId xmlns="" xmlns:a16="http://schemas.microsoft.com/office/drawing/2014/main" id="{9DADD459-E0DD-4E2B-93AD-79026BB175DE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93;p40">
              <a:extLst>
                <a:ext uri="{FF2B5EF4-FFF2-40B4-BE49-F238E27FC236}">
                  <a16:creationId xmlns="" xmlns:a16="http://schemas.microsoft.com/office/drawing/2014/main" id="{640FF552-B3E8-49FC-BE61-FB1625EECA83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94;p40">
              <a:extLst>
                <a:ext uri="{FF2B5EF4-FFF2-40B4-BE49-F238E27FC236}">
                  <a16:creationId xmlns="" xmlns:a16="http://schemas.microsoft.com/office/drawing/2014/main" id="{B16D6632-1638-486D-81CE-7725BE879CD2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95;p40">
              <a:extLst>
                <a:ext uri="{FF2B5EF4-FFF2-40B4-BE49-F238E27FC236}">
                  <a16:creationId xmlns="" xmlns:a16="http://schemas.microsoft.com/office/drawing/2014/main" id="{75E67123-BC03-43CF-93EB-940599EC9D53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96;p40">
              <a:extLst>
                <a:ext uri="{FF2B5EF4-FFF2-40B4-BE49-F238E27FC236}">
                  <a16:creationId xmlns="" xmlns:a16="http://schemas.microsoft.com/office/drawing/2014/main" id="{8DAAA863-8534-4679-B561-BB478344EE2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97;p40">
              <a:extLst>
                <a:ext uri="{FF2B5EF4-FFF2-40B4-BE49-F238E27FC236}">
                  <a16:creationId xmlns="" xmlns:a16="http://schemas.microsoft.com/office/drawing/2014/main" id="{14831F24-A76A-4FA9-8293-9E6BF31DB988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98;p40">
              <a:extLst>
                <a:ext uri="{FF2B5EF4-FFF2-40B4-BE49-F238E27FC236}">
                  <a16:creationId xmlns="" xmlns:a16="http://schemas.microsoft.com/office/drawing/2014/main" id="{6FA623B5-0122-4EF0-9571-DFB7CAD5BFE7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99;p40">
              <a:extLst>
                <a:ext uri="{FF2B5EF4-FFF2-40B4-BE49-F238E27FC236}">
                  <a16:creationId xmlns="" xmlns:a16="http://schemas.microsoft.com/office/drawing/2014/main" id="{D1871158-FE01-4984-8CE0-33578389EFD5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00;p40">
              <a:extLst>
                <a:ext uri="{FF2B5EF4-FFF2-40B4-BE49-F238E27FC236}">
                  <a16:creationId xmlns="" xmlns:a16="http://schemas.microsoft.com/office/drawing/2014/main" id="{95A305AC-CDB9-404C-9D06-CFEF9455EB0C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01;p40">
              <a:extLst>
                <a:ext uri="{FF2B5EF4-FFF2-40B4-BE49-F238E27FC236}">
                  <a16:creationId xmlns="" xmlns:a16="http://schemas.microsoft.com/office/drawing/2014/main" id="{A66F255C-D328-455A-9F19-475F50E33A1B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02;p40">
              <a:extLst>
                <a:ext uri="{FF2B5EF4-FFF2-40B4-BE49-F238E27FC236}">
                  <a16:creationId xmlns="" xmlns:a16="http://schemas.microsoft.com/office/drawing/2014/main" id="{AF623813-26C3-4CDE-A12C-EF6D0B847CF7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03;p40">
              <a:extLst>
                <a:ext uri="{FF2B5EF4-FFF2-40B4-BE49-F238E27FC236}">
                  <a16:creationId xmlns="" xmlns:a16="http://schemas.microsoft.com/office/drawing/2014/main" id="{2F15EBA7-B636-4CA6-92F6-CE22AFDFCAC8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2" name="Picture 4" descr="Con hãy điền ch hoặc tr vào chỗ trống :">
            <a:extLst>
              <a:ext uri="{FF2B5EF4-FFF2-40B4-BE49-F238E27FC236}">
                <a16:creationId xmlns="" xmlns:a16="http://schemas.microsoft.com/office/drawing/2014/main" id="{C9A76B8C-F359-48D5-90B2-C5386EDC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53" y="2394766"/>
            <a:ext cx="7901959" cy="40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oogle Shape;482;p22">
            <a:extLst>
              <a:ext uri="{FF2B5EF4-FFF2-40B4-BE49-F238E27FC236}">
                <a16:creationId xmlns="" xmlns:a16="http://schemas.microsoft.com/office/drawing/2014/main" id="{7319694A-A280-44C1-B0EC-218C6BBEFE27}"/>
              </a:ext>
            </a:extLst>
          </p:cNvPr>
          <p:cNvGrpSpPr/>
          <p:nvPr/>
        </p:nvGrpSpPr>
        <p:grpSpPr>
          <a:xfrm>
            <a:off x="869414" y="342070"/>
            <a:ext cx="1673011" cy="1687429"/>
            <a:chOff x="1624375" y="2524866"/>
            <a:chExt cx="1353000" cy="1593039"/>
          </a:xfrm>
        </p:grpSpPr>
        <p:sp>
          <p:nvSpPr>
            <p:cNvPr id="64" name="Google Shape;483;p22">
              <a:extLst>
                <a:ext uri="{FF2B5EF4-FFF2-40B4-BE49-F238E27FC236}">
                  <a16:creationId xmlns="" xmlns:a16="http://schemas.microsoft.com/office/drawing/2014/main" id="{FA4EFDF2-0178-40E0-9D2A-817AC1391638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84;p22">
              <a:extLst>
                <a:ext uri="{FF2B5EF4-FFF2-40B4-BE49-F238E27FC236}">
                  <a16:creationId xmlns="" xmlns:a16="http://schemas.microsoft.com/office/drawing/2014/main" id="{1EE9B7B8-4E7F-4283-A9A5-70AA96501663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85;p22">
              <a:extLst>
                <a:ext uri="{FF2B5EF4-FFF2-40B4-BE49-F238E27FC236}">
                  <a16:creationId xmlns="" xmlns:a16="http://schemas.microsoft.com/office/drawing/2014/main" id="{F997FBC8-DF65-440D-AF18-1680E9FC5A9D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86;p22">
              <a:extLst>
                <a:ext uri="{FF2B5EF4-FFF2-40B4-BE49-F238E27FC236}">
                  <a16:creationId xmlns="" xmlns:a16="http://schemas.microsoft.com/office/drawing/2014/main" id="{B1043A2C-1E32-4C33-87CE-5A63C3F91D94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87;p22">
              <a:extLst>
                <a:ext uri="{FF2B5EF4-FFF2-40B4-BE49-F238E27FC236}">
                  <a16:creationId xmlns="" xmlns:a16="http://schemas.microsoft.com/office/drawing/2014/main" id="{D76C7742-6710-474F-8DF3-8509423A7B5C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88;p22">
              <a:extLst>
                <a:ext uri="{FF2B5EF4-FFF2-40B4-BE49-F238E27FC236}">
                  <a16:creationId xmlns="" xmlns:a16="http://schemas.microsoft.com/office/drawing/2014/main" id="{7A8B3B88-1CBB-494C-8577-00460D9D260F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89;p22">
              <a:extLst>
                <a:ext uri="{FF2B5EF4-FFF2-40B4-BE49-F238E27FC236}">
                  <a16:creationId xmlns="" xmlns:a16="http://schemas.microsoft.com/office/drawing/2014/main" id="{58353D19-FCF4-4D65-9C21-A514E40093B9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0;p22">
              <a:extLst>
                <a:ext uri="{FF2B5EF4-FFF2-40B4-BE49-F238E27FC236}">
                  <a16:creationId xmlns="" xmlns:a16="http://schemas.microsoft.com/office/drawing/2014/main" id="{7DE88A80-AEAE-4868-845A-263B9B5A0E13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1;p22">
              <a:extLst>
                <a:ext uri="{FF2B5EF4-FFF2-40B4-BE49-F238E27FC236}">
                  <a16:creationId xmlns="" xmlns:a16="http://schemas.microsoft.com/office/drawing/2014/main" id="{22E3C7F0-F8A5-4F9D-9E49-861C7315E81A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2;p22">
              <a:extLst>
                <a:ext uri="{FF2B5EF4-FFF2-40B4-BE49-F238E27FC236}">
                  <a16:creationId xmlns="" xmlns:a16="http://schemas.microsoft.com/office/drawing/2014/main" id="{88CA942D-4111-4056-BAC7-A9A4C8FDDF0B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3;p22">
              <a:extLst>
                <a:ext uri="{FF2B5EF4-FFF2-40B4-BE49-F238E27FC236}">
                  <a16:creationId xmlns="" xmlns:a16="http://schemas.microsoft.com/office/drawing/2014/main" id="{2BC2019C-D6A6-4019-ACEC-585DABD100A9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4;p22">
              <a:extLst>
                <a:ext uri="{FF2B5EF4-FFF2-40B4-BE49-F238E27FC236}">
                  <a16:creationId xmlns="" xmlns:a16="http://schemas.microsoft.com/office/drawing/2014/main" id="{C4BAB1E5-D8F7-408D-B017-5A457977F264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5;p22">
              <a:extLst>
                <a:ext uri="{FF2B5EF4-FFF2-40B4-BE49-F238E27FC236}">
                  <a16:creationId xmlns="" xmlns:a16="http://schemas.microsoft.com/office/drawing/2014/main" id="{FFE5AABB-E0AB-4D6A-908E-AE33F1AF2E50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6;p22">
              <a:extLst>
                <a:ext uri="{FF2B5EF4-FFF2-40B4-BE49-F238E27FC236}">
                  <a16:creationId xmlns="" xmlns:a16="http://schemas.microsoft.com/office/drawing/2014/main" id="{454E7375-9F2B-4B35-AE06-4746003B09E9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7;p22">
              <a:extLst>
                <a:ext uri="{FF2B5EF4-FFF2-40B4-BE49-F238E27FC236}">
                  <a16:creationId xmlns="" xmlns:a16="http://schemas.microsoft.com/office/drawing/2014/main" id="{D858CD07-4BFD-42C9-A6F7-EFDE6DE2447D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;p22">
              <a:extLst>
                <a:ext uri="{FF2B5EF4-FFF2-40B4-BE49-F238E27FC236}">
                  <a16:creationId xmlns="" xmlns:a16="http://schemas.microsoft.com/office/drawing/2014/main" id="{1DD249DE-D814-4C1B-BC02-0DE970E176F4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9;p22">
              <a:extLst>
                <a:ext uri="{FF2B5EF4-FFF2-40B4-BE49-F238E27FC236}">
                  <a16:creationId xmlns="" xmlns:a16="http://schemas.microsoft.com/office/drawing/2014/main" id="{5A1B6318-7928-4C90-A89C-EE7C8AD0FD7F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375</Words>
  <Application>Microsoft Office PowerPoint</Application>
  <PresentationFormat>Widescreen</PresentationFormat>
  <Paragraphs>56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Arial</vt:lpstr>
      <vt:lpstr>Bahnschrift</vt:lpstr>
      <vt:lpstr>Baloo 2 ExtraBold</vt:lpstr>
      <vt:lpstr>Calibri</vt:lpstr>
      <vt:lpstr>Calibri Light</vt:lpstr>
      <vt:lpstr>Cambria</vt:lpstr>
      <vt:lpstr>等线</vt:lpstr>
      <vt:lpstr>Didact Gothic</vt:lpstr>
      <vt:lpstr>Georgia</vt:lpstr>
      <vt:lpstr>Odibee Sans</vt:lpstr>
      <vt:lpstr>Times New Roman</vt:lpstr>
      <vt:lpstr>小考拉体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22</cp:revision>
  <dcterms:created xsi:type="dcterms:W3CDTF">2022-09-04T04:46:56Z</dcterms:created>
  <dcterms:modified xsi:type="dcterms:W3CDTF">2023-10-17T05:23:10Z</dcterms:modified>
</cp:coreProperties>
</file>